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84" y="6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E656BCC7-7E03-425D-B5F6-9DB3539F7FD6}"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0A6635F9-F94C-4918-8553-68FA0A284F1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ED42E79-2B05-4C93-BDFD-F865C10B3E9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E1A4817-F462-48AD-BA77-1F17D36EFC1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20A0F36-CD49-4842-9547-1D89126986C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CC35F0-E3B8-47D9-B486-77ECF2D9B12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2DBF41-E3DD-49B3-903F-A1593A9F5F3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39A495-A56F-4A83-95CC-5096862B6920}"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矩形 1"/>
          <p:cNvSpPr/>
          <p:nvPr userDrawn="1"/>
        </p:nvSpPr>
        <p:spPr>
          <a:xfrm>
            <a:off x="0" y="39688"/>
            <a:ext cx="250825" cy="285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prstClr val="white"/>
                </a:solidFill>
              </a:rPr>
              <a:t>.</a:t>
            </a:r>
            <a:endParaRPr lang="zh-CN" altLang="en-US" dirty="0">
              <a:solidFill>
                <a:prstClr val="white"/>
              </a:solidFill>
            </a:endParaRPr>
          </a:p>
        </p:txBody>
      </p:sp>
      <p:sp>
        <p:nvSpPr>
          <p:cNvPr id="3" name="椭圆 5"/>
          <p:cNvSpPr/>
          <p:nvPr userDrawn="1"/>
        </p:nvSpPr>
        <p:spPr>
          <a:xfrm>
            <a:off x="323850" y="-14288"/>
            <a:ext cx="360363" cy="180976"/>
          </a:xfrm>
          <a:custGeom>
            <a:avLst/>
            <a:gdLst/>
            <a:ahLst/>
            <a:cxnLst/>
            <a:rect l="l" t="t" r="r" b="b"/>
            <a:pathLst>
              <a:path w="360364" h="180183">
                <a:moveTo>
                  <a:pt x="0" y="0"/>
                </a:moveTo>
                <a:lnTo>
                  <a:pt x="360364" y="0"/>
                </a:lnTo>
                <a:cubicBezTo>
                  <a:pt x="360364" y="0"/>
                  <a:pt x="360364" y="1"/>
                  <a:pt x="360364" y="1"/>
                </a:cubicBezTo>
                <a:cubicBezTo>
                  <a:pt x="360364" y="99513"/>
                  <a:pt x="279694" y="180183"/>
                  <a:pt x="180182" y="180183"/>
                </a:cubicBezTo>
                <a:cubicBezTo>
                  <a:pt x="80670" y="180183"/>
                  <a:pt x="0" y="99513"/>
                  <a:pt x="0" y="1"/>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 name="空心弧 3"/>
          <p:cNvSpPr/>
          <p:nvPr userDrawn="1"/>
        </p:nvSpPr>
        <p:spPr>
          <a:xfrm rot="10800000">
            <a:off x="211138" y="-307975"/>
            <a:ext cx="587375" cy="588963"/>
          </a:xfrm>
          <a:prstGeom prst="blockArc">
            <a:avLst>
              <a:gd name="adj1" fmla="val 10800000"/>
              <a:gd name="adj2" fmla="val 97231"/>
              <a:gd name="adj3" fmla="val 10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矩形 4"/>
          <p:cNvSpPr/>
          <p:nvPr userDrawn="1"/>
        </p:nvSpPr>
        <p:spPr>
          <a:xfrm>
            <a:off x="757238" y="39688"/>
            <a:ext cx="8386762" cy="285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prstClr val="white"/>
                </a:solidFill>
              </a:rPr>
              <a:t>.</a:t>
            </a:r>
            <a:endParaRPr lang="zh-CN" altLang="en-US" dirty="0">
              <a:solidFill>
                <a:prstClr val="white"/>
              </a:solidFill>
            </a:endParaRPr>
          </a:p>
        </p:txBody>
      </p:sp>
      <p:grpSp>
        <p:nvGrpSpPr>
          <p:cNvPr id="6" name="组合 13"/>
          <p:cNvGrpSpPr/>
          <p:nvPr userDrawn="1"/>
        </p:nvGrpSpPr>
        <p:grpSpPr bwMode="auto">
          <a:xfrm>
            <a:off x="8640763" y="4984750"/>
            <a:ext cx="503237" cy="369888"/>
            <a:chOff x="8344989" y="4869888"/>
            <a:chExt cx="799011" cy="588299"/>
          </a:xfrm>
        </p:grpSpPr>
        <p:sp>
          <p:nvSpPr>
            <p:cNvPr id="7" name="矩形 6"/>
            <p:cNvSpPr/>
            <p:nvPr userDrawn="1"/>
          </p:nvSpPr>
          <p:spPr>
            <a:xfrm rot="10800000">
              <a:off x="8891946" y="5031481"/>
              <a:ext cx="252054" cy="454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prstClr val="white"/>
                  </a:solidFill>
                </a:rPr>
                <a:t>.</a:t>
              </a:r>
              <a:endParaRPr lang="zh-CN" altLang="en-US" dirty="0">
                <a:solidFill>
                  <a:prstClr val="white"/>
                </a:solidFill>
              </a:endParaRPr>
            </a:p>
          </p:txBody>
        </p:sp>
        <p:sp>
          <p:nvSpPr>
            <p:cNvPr id="8" name="空心弧 7"/>
            <p:cNvSpPr/>
            <p:nvPr userDrawn="1"/>
          </p:nvSpPr>
          <p:spPr>
            <a:xfrm>
              <a:off x="8344989" y="4869888"/>
              <a:ext cx="587285" cy="588299"/>
            </a:xfrm>
            <a:prstGeom prst="blockArc">
              <a:avLst>
                <a:gd name="adj1" fmla="val 10800000"/>
                <a:gd name="adj2" fmla="val 97231"/>
                <a:gd name="adj3" fmla="val 1028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矩形 2"/>
            <p:cNvSpPr/>
            <p:nvPr userDrawn="1"/>
          </p:nvSpPr>
          <p:spPr>
            <a:xfrm rot="10800000">
              <a:off x="8460934" y="4991082"/>
              <a:ext cx="360437" cy="179268"/>
            </a:xfrm>
            <a:custGeom>
              <a:avLst/>
              <a:gdLst/>
              <a:ahLst/>
              <a:cxnLst/>
              <a:rect l="l" t="t" r="r" b="b"/>
              <a:pathLst>
                <a:path w="360004" h="179844">
                  <a:moveTo>
                    <a:pt x="0" y="0"/>
                  </a:moveTo>
                  <a:lnTo>
                    <a:pt x="360004" y="0"/>
                  </a:lnTo>
                  <a:cubicBezTo>
                    <a:pt x="359927" y="99341"/>
                    <a:pt x="279365" y="179844"/>
                    <a:pt x="180002" y="179844"/>
                  </a:cubicBezTo>
                  <a:cubicBezTo>
                    <a:pt x="80639" y="179844"/>
                    <a:pt x="77" y="99341"/>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3" name="矩形 2"/>
          <p:cNvSpPr/>
          <p:nvPr/>
        </p:nvSpPr>
        <p:spPr>
          <a:xfrm>
            <a:off x="0" y="5057775"/>
            <a:ext cx="9144000" cy="104775"/>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DD351D3-4A53-4045-8C3A-17FAA58FD49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74320F-7204-400F-BB2F-A22CE6A1483A}"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C8DB919A-D3BE-4480-B957-40397340A4E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A69835-84E1-4412-A0B5-621E1312C56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87019F9-6FFC-4CD8-B847-0637F052912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6B6CFD9-5D4F-4D8F-822A-ECC2E6227CC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F785A89-E32F-4B48-9279-8B2D8A3186F1}"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EE66FF8-1EA9-437C-B86B-C2F14532F57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01C9541-E45E-49B3-8F7C-AA1C344A754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29EE4E1-310C-4A75-AA85-043DC191BEA6}"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41D3D635-41CB-4846-8B76-6FC068EBCFF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68B0619-E70C-4D09-B19B-E0B936565C13}"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C9E1ECD5-F0AE-4EF6-9023-49CB19A3B43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9C22166-8C6A-409C-A7D7-BB322C2295B2}"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7004A24E-DDFD-44CF-84A5-863E00DA2136}"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C09F6608-5102-47A8-845A-96BC7FAECB8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jpeg"/><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143500"/>
          </a:xfrm>
          <a:prstGeom prst="rect">
            <a:avLst/>
          </a:prstGeom>
          <a:gradFill>
            <a:gsLst>
              <a:gs pos="0">
                <a:srgbClr val="C00000"/>
              </a:gs>
              <a:gs pos="41000">
                <a:srgbClr val="E60000"/>
              </a:gs>
              <a:gs pos="76000">
                <a:srgbClr val="E20000"/>
              </a:gs>
              <a:gs pos="100000">
                <a:srgbClr val="C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108" name="直接连接符 107"/>
          <p:cNvCxnSpPr/>
          <p:nvPr/>
        </p:nvCxnSpPr>
        <p:spPr>
          <a:xfrm>
            <a:off x="5095875" y="2508250"/>
            <a:ext cx="3860800" cy="0"/>
          </a:xfrm>
          <a:prstGeom prst="line">
            <a:avLst/>
          </a:prstGeom>
          <a:solidFill>
            <a:schemeClr val="bg1"/>
          </a:solidFill>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0" name="Freeform 6"/>
          <p:cNvSpPr/>
          <p:nvPr/>
        </p:nvSpPr>
        <p:spPr bwMode="auto">
          <a:xfrm>
            <a:off x="4248150" y="4011613"/>
            <a:ext cx="4895850" cy="1131887"/>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0 h 10000"/>
              <a:gd name="T26" fmla="*/ 2147483646 w 10000"/>
              <a:gd name="T27" fmla="*/ 2147483646 h 10000"/>
              <a:gd name="T28" fmla="*/ 2147483646 w 10000"/>
              <a:gd name="T29" fmla="*/ 2147483646 h 10000"/>
              <a:gd name="T30" fmla="*/ 2147483646 w 10000"/>
              <a:gd name="T31" fmla="*/ 2147483646 h 10000"/>
              <a:gd name="T32" fmla="*/ 2147483646 w 10000"/>
              <a:gd name="T33" fmla="*/ 2147483646 h 10000"/>
              <a:gd name="T34" fmla="*/ 2147483646 w 10000"/>
              <a:gd name="T35" fmla="*/ 2147483646 h 10000"/>
              <a:gd name="T36" fmla="*/ 2147483646 w 10000"/>
              <a:gd name="T37" fmla="*/ 2147483646 h 10000"/>
              <a:gd name="T38" fmla="*/ 2147483646 w 10000"/>
              <a:gd name="T39" fmla="*/ 2147483646 h 10000"/>
              <a:gd name="T40" fmla="*/ 2147483646 w 10000"/>
              <a:gd name="T41" fmla="*/ 2147483646 h 10000"/>
              <a:gd name="T42" fmla="*/ 2147483646 w 10000"/>
              <a:gd name="T43" fmla="*/ 2147483646 h 10000"/>
              <a:gd name="T44" fmla="*/ 2147483646 w 10000"/>
              <a:gd name="T45" fmla="*/ 2147483646 h 10000"/>
              <a:gd name="T46" fmla="*/ 2147483646 w 10000"/>
              <a:gd name="T47" fmla="*/ 2147483646 h 10000"/>
              <a:gd name="T48" fmla="*/ 2147483646 w 10000"/>
              <a:gd name="T49" fmla="*/ 2147483646 h 10000"/>
              <a:gd name="T50" fmla="*/ 2147483646 w 10000"/>
              <a:gd name="T51" fmla="*/ 2147483646 h 10000"/>
              <a:gd name="T52" fmla="*/ 2147483646 w 10000"/>
              <a:gd name="T53" fmla="*/ 2147483646 h 10000"/>
              <a:gd name="T54" fmla="*/ 2147483646 w 10000"/>
              <a:gd name="T55" fmla="*/ 2147483646 h 10000"/>
              <a:gd name="T56" fmla="*/ 2147483646 w 10000"/>
              <a:gd name="T57" fmla="*/ 2147483646 h 10000"/>
              <a:gd name="T58" fmla="*/ 2147483646 w 10000"/>
              <a:gd name="T59" fmla="*/ 2147483646 h 10000"/>
              <a:gd name="T60" fmla="*/ 2147483646 w 10000"/>
              <a:gd name="T61" fmla="*/ 2147483646 h 10000"/>
              <a:gd name="T62" fmla="*/ 2147483646 w 10000"/>
              <a:gd name="T63" fmla="*/ 2147483646 h 10000"/>
              <a:gd name="T64" fmla="*/ 2147483646 w 10000"/>
              <a:gd name="T65" fmla="*/ 2147483646 h 10000"/>
              <a:gd name="T66" fmla="*/ 2147483646 w 10000"/>
              <a:gd name="T67" fmla="*/ 2147483646 h 10000"/>
              <a:gd name="T68" fmla="*/ 2147483646 w 10000"/>
              <a:gd name="T69" fmla="*/ 2147483646 h 10000"/>
              <a:gd name="T70" fmla="*/ 2147483646 w 10000"/>
              <a:gd name="T71" fmla="*/ 2147483646 h 10000"/>
              <a:gd name="T72" fmla="*/ 2147483646 w 10000"/>
              <a:gd name="T73" fmla="*/ 2147483646 h 10000"/>
              <a:gd name="T74" fmla="*/ 2147483646 w 10000"/>
              <a:gd name="T75" fmla="*/ 2147483646 h 10000"/>
              <a:gd name="T76" fmla="*/ 2147483646 w 10000"/>
              <a:gd name="T77" fmla="*/ 2147483646 h 10000"/>
              <a:gd name="T78" fmla="*/ 2147483646 w 10000"/>
              <a:gd name="T79" fmla="*/ 2147483646 h 10000"/>
              <a:gd name="T80" fmla="*/ 2147483646 w 10000"/>
              <a:gd name="T81" fmla="*/ 2147483646 h 10000"/>
              <a:gd name="T82" fmla="*/ 2147483646 w 10000"/>
              <a:gd name="T83" fmla="*/ 2147483646 h 10000"/>
              <a:gd name="T84" fmla="*/ 2147483646 w 10000"/>
              <a:gd name="T85" fmla="*/ 2147483646 h 10000"/>
              <a:gd name="T86" fmla="*/ 2147483646 w 10000"/>
              <a:gd name="T87" fmla="*/ 2147483646 h 10000"/>
              <a:gd name="T88" fmla="*/ 2147483646 w 10000"/>
              <a:gd name="T89" fmla="*/ 2147483646 h 10000"/>
              <a:gd name="T90" fmla="*/ 2147483646 w 10000"/>
              <a:gd name="T91" fmla="*/ 2147483646 h 10000"/>
              <a:gd name="T92" fmla="*/ 2147483646 w 10000"/>
              <a:gd name="T93" fmla="*/ 2147483646 h 10000"/>
              <a:gd name="T94" fmla="*/ 2147483646 w 10000"/>
              <a:gd name="T95" fmla="*/ 2147483646 h 10000"/>
              <a:gd name="T96" fmla="*/ 2147483646 w 10000"/>
              <a:gd name="T97" fmla="*/ 2147483646 h 10000"/>
              <a:gd name="T98" fmla="*/ 2147483646 w 10000"/>
              <a:gd name="T99" fmla="*/ 2147483646 h 10000"/>
              <a:gd name="T100" fmla="*/ 2147483646 w 10000"/>
              <a:gd name="T101" fmla="*/ 2147483646 h 10000"/>
              <a:gd name="T102" fmla="*/ 2147483646 w 10000"/>
              <a:gd name="T103" fmla="*/ 2147483646 h 10000"/>
              <a:gd name="T104" fmla="*/ 2147483646 w 10000"/>
              <a:gd name="T105" fmla="*/ 2147483646 h 10000"/>
              <a:gd name="T106" fmla="*/ 2147483646 w 10000"/>
              <a:gd name="T107" fmla="*/ 2147483646 h 10000"/>
              <a:gd name="T108" fmla="*/ 2147483646 w 10000"/>
              <a:gd name="T109" fmla="*/ 2147483646 h 100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000" h="10000">
                <a:moveTo>
                  <a:pt x="0" y="10000"/>
                </a:moveTo>
                <a:lnTo>
                  <a:pt x="0" y="9438"/>
                </a:lnTo>
                <a:lnTo>
                  <a:pt x="76" y="9438"/>
                </a:lnTo>
                <a:lnTo>
                  <a:pt x="76" y="5805"/>
                </a:lnTo>
                <a:lnTo>
                  <a:pt x="263" y="5805"/>
                </a:lnTo>
                <a:lnTo>
                  <a:pt x="263" y="9401"/>
                </a:lnTo>
                <a:lnTo>
                  <a:pt x="321" y="9401"/>
                </a:lnTo>
                <a:lnTo>
                  <a:pt x="321" y="7378"/>
                </a:lnTo>
                <a:lnTo>
                  <a:pt x="362" y="7378"/>
                </a:lnTo>
                <a:lnTo>
                  <a:pt x="362" y="7004"/>
                </a:lnTo>
                <a:lnTo>
                  <a:pt x="374" y="7004"/>
                </a:lnTo>
                <a:lnTo>
                  <a:pt x="374" y="7378"/>
                </a:lnTo>
                <a:lnTo>
                  <a:pt x="468" y="7378"/>
                </a:lnTo>
                <a:lnTo>
                  <a:pt x="468" y="6929"/>
                </a:lnTo>
                <a:lnTo>
                  <a:pt x="479" y="6929"/>
                </a:lnTo>
                <a:lnTo>
                  <a:pt x="479" y="7378"/>
                </a:lnTo>
                <a:lnTo>
                  <a:pt x="508" y="7378"/>
                </a:lnTo>
                <a:lnTo>
                  <a:pt x="508" y="9401"/>
                </a:lnTo>
                <a:lnTo>
                  <a:pt x="637" y="9401"/>
                </a:lnTo>
                <a:lnTo>
                  <a:pt x="637" y="7940"/>
                </a:lnTo>
                <a:lnTo>
                  <a:pt x="655" y="7940"/>
                </a:lnTo>
                <a:lnTo>
                  <a:pt x="655" y="7865"/>
                </a:lnTo>
                <a:lnTo>
                  <a:pt x="672" y="7865"/>
                </a:lnTo>
                <a:lnTo>
                  <a:pt x="672" y="7715"/>
                </a:lnTo>
                <a:lnTo>
                  <a:pt x="684" y="7715"/>
                </a:lnTo>
                <a:lnTo>
                  <a:pt x="684" y="7566"/>
                </a:lnTo>
                <a:lnTo>
                  <a:pt x="695" y="7566"/>
                </a:lnTo>
                <a:lnTo>
                  <a:pt x="695" y="7491"/>
                </a:lnTo>
                <a:lnTo>
                  <a:pt x="707" y="7491"/>
                </a:lnTo>
                <a:lnTo>
                  <a:pt x="707" y="7191"/>
                </a:lnTo>
                <a:lnTo>
                  <a:pt x="731" y="7191"/>
                </a:lnTo>
                <a:lnTo>
                  <a:pt x="731" y="9438"/>
                </a:lnTo>
                <a:lnTo>
                  <a:pt x="742" y="9438"/>
                </a:lnTo>
                <a:lnTo>
                  <a:pt x="742" y="7940"/>
                </a:lnTo>
                <a:lnTo>
                  <a:pt x="1350" y="7940"/>
                </a:lnTo>
                <a:lnTo>
                  <a:pt x="1350" y="9401"/>
                </a:lnTo>
                <a:lnTo>
                  <a:pt x="1409" y="9401"/>
                </a:lnTo>
                <a:lnTo>
                  <a:pt x="1409" y="5693"/>
                </a:lnTo>
                <a:lnTo>
                  <a:pt x="1555" y="5693"/>
                </a:lnTo>
                <a:lnTo>
                  <a:pt x="1555" y="9401"/>
                </a:lnTo>
                <a:lnTo>
                  <a:pt x="1607" y="9401"/>
                </a:lnTo>
                <a:lnTo>
                  <a:pt x="1607" y="6929"/>
                </a:lnTo>
                <a:lnTo>
                  <a:pt x="1981" y="6929"/>
                </a:lnTo>
                <a:lnTo>
                  <a:pt x="1981" y="9401"/>
                </a:lnTo>
                <a:lnTo>
                  <a:pt x="2005" y="9401"/>
                </a:lnTo>
                <a:lnTo>
                  <a:pt x="2005" y="8427"/>
                </a:lnTo>
                <a:lnTo>
                  <a:pt x="2028" y="8427"/>
                </a:lnTo>
                <a:lnTo>
                  <a:pt x="2028" y="8015"/>
                </a:lnTo>
                <a:lnTo>
                  <a:pt x="2198" y="8015"/>
                </a:lnTo>
                <a:lnTo>
                  <a:pt x="2198" y="5506"/>
                </a:lnTo>
                <a:lnTo>
                  <a:pt x="2379" y="5506"/>
                </a:lnTo>
                <a:lnTo>
                  <a:pt x="2379" y="8015"/>
                </a:lnTo>
                <a:cubicBezTo>
                  <a:pt x="2383" y="8140"/>
                  <a:pt x="2386" y="8265"/>
                  <a:pt x="2390" y="8390"/>
                </a:cubicBezTo>
                <a:lnTo>
                  <a:pt x="2472" y="8390"/>
                </a:lnTo>
                <a:lnTo>
                  <a:pt x="2472" y="9438"/>
                </a:lnTo>
                <a:lnTo>
                  <a:pt x="2519" y="9438"/>
                </a:lnTo>
                <a:lnTo>
                  <a:pt x="2519" y="3970"/>
                </a:lnTo>
                <a:lnTo>
                  <a:pt x="2554" y="3970"/>
                </a:lnTo>
                <a:lnTo>
                  <a:pt x="2554" y="2734"/>
                </a:lnTo>
                <a:lnTo>
                  <a:pt x="2613" y="2734"/>
                </a:lnTo>
                <a:lnTo>
                  <a:pt x="2613" y="2210"/>
                </a:lnTo>
                <a:lnTo>
                  <a:pt x="2624" y="2210"/>
                </a:lnTo>
                <a:lnTo>
                  <a:pt x="2624" y="1610"/>
                </a:lnTo>
                <a:lnTo>
                  <a:pt x="2642" y="1610"/>
                </a:lnTo>
                <a:lnTo>
                  <a:pt x="2642" y="0"/>
                </a:lnTo>
                <a:lnTo>
                  <a:pt x="2648" y="0"/>
                </a:lnTo>
                <a:lnTo>
                  <a:pt x="2648" y="1610"/>
                </a:lnTo>
                <a:lnTo>
                  <a:pt x="2683" y="1610"/>
                </a:lnTo>
                <a:lnTo>
                  <a:pt x="2683" y="2210"/>
                </a:lnTo>
                <a:lnTo>
                  <a:pt x="2712" y="2210"/>
                </a:lnTo>
                <a:lnTo>
                  <a:pt x="2712" y="2734"/>
                </a:lnTo>
                <a:lnTo>
                  <a:pt x="2759" y="2734"/>
                </a:lnTo>
                <a:lnTo>
                  <a:pt x="2759" y="3970"/>
                </a:lnTo>
                <a:lnTo>
                  <a:pt x="2788" y="3970"/>
                </a:lnTo>
                <a:lnTo>
                  <a:pt x="2788" y="9438"/>
                </a:lnTo>
                <a:lnTo>
                  <a:pt x="2817" y="9438"/>
                </a:lnTo>
                <a:lnTo>
                  <a:pt x="2817" y="5056"/>
                </a:lnTo>
                <a:lnTo>
                  <a:pt x="3045" y="5056"/>
                </a:lnTo>
                <a:lnTo>
                  <a:pt x="3045" y="9438"/>
                </a:lnTo>
                <a:lnTo>
                  <a:pt x="3080" y="9438"/>
                </a:lnTo>
                <a:lnTo>
                  <a:pt x="3080" y="8390"/>
                </a:lnTo>
                <a:lnTo>
                  <a:pt x="3378" y="8390"/>
                </a:lnTo>
                <a:lnTo>
                  <a:pt x="3378" y="9401"/>
                </a:lnTo>
                <a:lnTo>
                  <a:pt x="3396" y="9401"/>
                </a:lnTo>
                <a:lnTo>
                  <a:pt x="3396" y="6330"/>
                </a:lnTo>
                <a:lnTo>
                  <a:pt x="3513" y="6330"/>
                </a:lnTo>
                <a:lnTo>
                  <a:pt x="3513" y="9401"/>
                </a:lnTo>
                <a:lnTo>
                  <a:pt x="3583" y="9401"/>
                </a:lnTo>
                <a:lnTo>
                  <a:pt x="3583" y="5506"/>
                </a:lnTo>
                <a:lnTo>
                  <a:pt x="3600" y="5506"/>
                </a:lnTo>
                <a:lnTo>
                  <a:pt x="3600" y="5431"/>
                </a:lnTo>
                <a:lnTo>
                  <a:pt x="3612" y="5431"/>
                </a:lnTo>
                <a:lnTo>
                  <a:pt x="3612" y="5318"/>
                </a:lnTo>
                <a:lnTo>
                  <a:pt x="3629" y="5318"/>
                </a:lnTo>
                <a:lnTo>
                  <a:pt x="3629" y="5243"/>
                </a:lnTo>
                <a:lnTo>
                  <a:pt x="3641" y="5243"/>
                </a:lnTo>
                <a:lnTo>
                  <a:pt x="3641" y="5131"/>
                </a:lnTo>
                <a:lnTo>
                  <a:pt x="3665" y="5131"/>
                </a:lnTo>
                <a:lnTo>
                  <a:pt x="3665" y="5056"/>
                </a:lnTo>
                <a:lnTo>
                  <a:pt x="3676" y="5056"/>
                </a:lnTo>
                <a:cubicBezTo>
                  <a:pt x="3678" y="5019"/>
                  <a:pt x="3680" y="4981"/>
                  <a:pt x="3682" y="4944"/>
                </a:cubicBezTo>
                <a:lnTo>
                  <a:pt x="3700" y="4869"/>
                </a:lnTo>
                <a:cubicBezTo>
                  <a:pt x="3702" y="4844"/>
                  <a:pt x="3703" y="4819"/>
                  <a:pt x="3705" y="4794"/>
                </a:cubicBezTo>
                <a:cubicBezTo>
                  <a:pt x="3703" y="4769"/>
                  <a:pt x="3702" y="4744"/>
                  <a:pt x="3700" y="4719"/>
                </a:cubicBezTo>
                <a:lnTo>
                  <a:pt x="3729" y="4719"/>
                </a:lnTo>
                <a:lnTo>
                  <a:pt x="3746" y="4719"/>
                </a:lnTo>
                <a:lnTo>
                  <a:pt x="3746" y="9401"/>
                </a:lnTo>
                <a:lnTo>
                  <a:pt x="3787" y="9401"/>
                </a:lnTo>
                <a:lnTo>
                  <a:pt x="3787" y="3371"/>
                </a:lnTo>
                <a:lnTo>
                  <a:pt x="4004" y="3371"/>
                </a:lnTo>
                <a:lnTo>
                  <a:pt x="4004" y="9401"/>
                </a:lnTo>
                <a:lnTo>
                  <a:pt x="4079" y="9401"/>
                </a:lnTo>
                <a:lnTo>
                  <a:pt x="4079" y="6180"/>
                </a:lnTo>
                <a:lnTo>
                  <a:pt x="4109" y="6180"/>
                </a:lnTo>
                <a:lnTo>
                  <a:pt x="4109" y="4944"/>
                </a:lnTo>
                <a:lnTo>
                  <a:pt x="4278" y="4944"/>
                </a:lnTo>
                <a:lnTo>
                  <a:pt x="4278" y="6142"/>
                </a:lnTo>
                <a:lnTo>
                  <a:pt x="4307" y="6142"/>
                </a:lnTo>
                <a:lnTo>
                  <a:pt x="4307" y="5243"/>
                </a:lnTo>
                <a:lnTo>
                  <a:pt x="4348" y="5243"/>
                </a:lnTo>
                <a:lnTo>
                  <a:pt x="4348" y="6180"/>
                </a:lnTo>
                <a:lnTo>
                  <a:pt x="4366" y="6180"/>
                </a:lnTo>
                <a:lnTo>
                  <a:pt x="4366" y="9438"/>
                </a:lnTo>
                <a:lnTo>
                  <a:pt x="4424" y="9438"/>
                </a:lnTo>
                <a:lnTo>
                  <a:pt x="4424" y="9700"/>
                </a:lnTo>
                <a:lnTo>
                  <a:pt x="4442" y="9700"/>
                </a:lnTo>
                <a:lnTo>
                  <a:pt x="4442" y="6442"/>
                </a:lnTo>
                <a:lnTo>
                  <a:pt x="4454" y="6442"/>
                </a:lnTo>
                <a:lnTo>
                  <a:pt x="4454" y="6517"/>
                </a:lnTo>
                <a:lnTo>
                  <a:pt x="4465" y="6517"/>
                </a:lnTo>
                <a:lnTo>
                  <a:pt x="4465" y="6629"/>
                </a:lnTo>
                <a:lnTo>
                  <a:pt x="4483" y="6629"/>
                </a:lnTo>
                <a:lnTo>
                  <a:pt x="4483" y="6742"/>
                </a:lnTo>
                <a:lnTo>
                  <a:pt x="4494" y="6742"/>
                </a:lnTo>
                <a:lnTo>
                  <a:pt x="4494" y="6816"/>
                </a:lnTo>
                <a:lnTo>
                  <a:pt x="4512" y="6816"/>
                </a:lnTo>
                <a:lnTo>
                  <a:pt x="4512" y="6929"/>
                </a:lnTo>
                <a:lnTo>
                  <a:pt x="4524" y="6929"/>
                </a:lnTo>
                <a:lnTo>
                  <a:pt x="4524" y="7004"/>
                </a:lnTo>
                <a:lnTo>
                  <a:pt x="4524" y="5880"/>
                </a:lnTo>
                <a:lnTo>
                  <a:pt x="4699" y="5880"/>
                </a:lnTo>
                <a:lnTo>
                  <a:pt x="4699" y="7566"/>
                </a:lnTo>
                <a:lnTo>
                  <a:pt x="4763" y="7566"/>
                </a:lnTo>
                <a:lnTo>
                  <a:pt x="4763" y="7491"/>
                </a:lnTo>
                <a:lnTo>
                  <a:pt x="4804" y="7491"/>
                </a:lnTo>
                <a:lnTo>
                  <a:pt x="4804" y="7004"/>
                </a:lnTo>
                <a:lnTo>
                  <a:pt x="4816" y="7004"/>
                </a:lnTo>
                <a:lnTo>
                  <a:pt x="4816" y="7453"/>
                </a:lnTo>
                <a:lnTo>
                  <a:pt x="4904" y="7453"/>
                </a:lnTo>
                <a:lnTo>
                  <a:pt x="4904" y="7004"/>
                </a:lnTo>
                <a:lnTo>
                  <a:pt x="4915" y="7004"/>
                </a:lnTo>
                <a:lnTo>
                  <a:pt x="4915" y="7453"/>
                </a:lnTo>
                <a:lnTo>
                  <a:pt x="4950" y="7453"/>
                </a:lnTo>
                <a:lnTo>
                  <a:pt x="4950" y="7940"/>
                </a:lnTo>
                <a:lnTo>
                  <a:pt x="5073" y="7940"/>
                </a:lnTo>
                <a:lnTo>
                  <a:pt x="5073" y="7828"/>
                </a:lnTo>
                <a:lnTo>
                  <a:pt x="5091" y="7828"/>
                </a:lnTo>
                <a:lnTo>
                  <a:pt x="5091" y="7753"/>
                </a:lnTo>
                <a:lnTo>
                  <a:pt x="5108" y="7753"/>
                </a:lnTo>
                <a:lnTo>
                  <a:pt x="5108" y="7640"/>
                </a:lnTo>
                <a:lnTo>
                  <a:pt x="5126" y="7640"/>
                </a:lnTo>
                <a:lnTo>
                  <a:pt x="5126" y="7566"/>
                </a:lnTo>
                <a:lnTo>
                  <a:pt x="5137" y="7566"/>
                </a:lnTo>
                <a:lnTo>
                  <a:pt x="5137" y="7453"/>
                </a:lnTo>
                <a:lnTo>
                  <a:pt x="5149" y="7453"/>
                </a:lnTo>
                <a:lnTo>
                  <a:pt x="5149" y="7378"/>
                </a:lnTo>
                <a:lnTo>
                  <a:pt x="5167" y="7378"/>
                </a:lnTo>
                <a:lnTo>
                  <a:pt x="5167" y="8839"/>
                </a:lnTo>
                <a:lnTo>
                  <a:pt x="5196" y="8839"/>
                </a:lnTo>
                <a:lnTo>
                  <a:pt x="5196" y="8015"/>
                </a:lnTo>
                <a:lnTo>
                  <a:pt x="5786" y="8015"/>
                </a:lnTo>
                <a:lnTo>
                  <a:pt x="5786" y="9513"/>
                </a:lnTo>
                <a:lnTo>
                  <a:pt x="5827" y="9513"/>
                </a:lnTo>
                <a:lnTo>
                  <a:pt x="5827" y="9775"/>
                </a:lnTo>
                <a:lnTo>
                  <a:pt x="5850" y="9775"/>
                </a:lnTo>
                <a:lnTo>
                  <a:pt x="5850" y="5805"/>
                </a:lnTo>
                <a:lnTo>
                  <a:pt x="5991" y="5805"/>
                </a:lnTo>
                <a:lnTo>
                  <a:pt x="5991" y="9513"/>
                </a:lnTo>
                <a:lnTo>
                  <a:pt x="6043" y="9513"/>
                </a:lnTo>
                <a:lnTo>
                  <a:pt x="6043" y="9775"/>
                </a:lnTo>
                <a:lnTo>
                  <a:pt x="6067" y="9775"/>
                </a:lnTo>
                <a:lnTo>
                  <a:pt x="6067" y="7041"/>
                </a:lnTo>
                <a:lnTo>
                  <a:pt x="6423" y="7041"/>
                </a:lnTo>
                <a:lnTo>
                  <a:pt x="6423" y="9476"/>
                </a:lnTo>
                <a:lnTo>
                  <a:pt x="6447" y="9476"/>
                </a:lnTo>
                <a:lnTo>
                  <a:pt x="6447" y="9963"/>
                </a:lnTo>
                <a:lnTo>
                  <a:pt x="6458" y="9963"/>
                </a:lnTo>
                <a:lnTo>
                  <a:pt x="6458" y="8502"/>
                </a:lnTo>
                <a:lnTo>
                  <a:pt x="6476" y="8502"/>
                </a:lnTo>
                <a:lnTo>
                  <a:pt x="6476" y="8127"/>
                </a:lnTo>
                <a:lnTo>
                  <a:pt x="6639" y="8127"/>
                </a:lnTo>
                <a:lnTo>
                  <a:pt x="6639" y="5618"/>
                </a:lnTo>
                <a:lnTo>
                  <a:pt x="6815" y="5618"/>
                </a:lnTo>
                <a:lnTo>
                  <a:pt x="6815" y="8090"/>
                </a:lnTo>
                <a:lnTo>
                  <a:pt x="6826" y="8090"/>
                </a:lnTo>
                <a:lnTo>
                  <a:pt x="6826" y="8464"/>
                </a:lnTo>
                <a:lnTo>
                  <a:pt x="6937" y="8464"/>
                </a:lnTo>
                <a:lnTo>
                  <a:pt x="6937" y="9551"/>
                </a:lnTo>
                <a:lnTo>
                  <a:pt x="6961" y="9551"/>
                </a:lnTo>
                <a:cubicBezTo>
                  <a:pt x="6958" y="6546"/>
                  <a:pt x="6956" y="3540"/>
                  <a:pt x="6953" y="535"/>
                </a:cubicBezTo>
                <a:cubicBezTo>
                  <a:pt x="7026" y="422"/>
                  <a:pt x="7121" y="503"/>
                  <a:pt x="7224" y="486"/>
                </a:cubicBezTo>
                <a:lnTo>
                  <a:pt x="7224" y="9513"/>
                </a:lnTo>
                <a:lnTo>
                  <a:pt x="7265" y="9513"/>
                </a:lnTo>
                <a:lnTo>
                  <a:pt x="7265" y="5019"/>
                </a:lnTo>
                <a:lnTo>
                  <a:pt x="7475" y="5019"/>
                </a:lnTo>
                <a:lnTo>
                  <a:pt x="7475" y="9513"/>
                </a:lnTo>
                <a:lnTo>
                  <a:pt x="7516" y="9513"/>
                </a:lnTo>
                <a:lnTo>
                  <a:pt x="7516" y="8464"/>
                </a:lnTo>
                <a:lnTo>
                  <a:pt x="7802" y="8464"/>
                </a:lnTo>
                <a:lnTo>
                  <a:pt x="7802" y="9513"/>
                </a:lnTo>
                <a:lnTo>
                  <a:pt x="7843" y="9513"/>
                </a:lnTo>
                <a:lnTo>
                  <a:pt x="7843" y="6330"/>
                </a:lnTo>
                <a:lnTo>
                  <a:pt x="7972" y="6330"/>
                </a:lnTo>
                <a:lnTo>
                  <a:pt x="7972" y="9513"/>
                </a:lnTo>
                <a:lnTo>
                  <a:pt x="8013" y="9513"/>
                </a:lnTo>
                <a:lnTo>
                  <a:pt x="8013" y="5655"/>
                </a:lnTo>
                <a:cubicBezTo>
                  <a:pt x="8021" y="5643"/>
                  <a:pt x="8028" y="5630"/>
                  <a:pt x="8036" y="5618"/>
                </a:cubicBezTo>
                <a:lnTo>
                  <a:pt x="8036" y="5506"/>
                </a:lnTo>
                <a:lnTo>
                  <a:pt x="8054" y="5506"/>
                </a:lnTo>
                <a:lnTo>
                  <a:pt x="8054" y="5393"/>
                </a:lnTo>
                <a:lnTo>
                  <a:pt x="8077" y="5393"/>
                </a:lnTo>
                <a:lnTo>
                  <a:pt x="8077" y="5318"/>
                </a:lnTo>
                <a:lnTo>
                  <a:pt x="8101" y="5318"/>
                </a:lnTo>
                <a:lnTo>
                  <a:pt x="8101" y="5206"/>
                </a:lnTo>
                <a:lnTo>
                  <a:pt x="8118" y="5206"/>
                </a:lnTo>
                <a:lnTo>
                  <a:pt x="8124" y="5056"/>
                </a:lnTo>
                <a:lnTo>
                  <a:pt x="8141" y="5056"/>
                </a:lnTo>
                <a:lnTo>
                  <a:pt x="8141" y="4944"/>
                </a:lnTo>
                <a:lnTo>
                  <a:pt x="8165" y="4944"/>
                </a:lnTo>
                <a:lnTo>
                  <a:pt x="8177" y="4869"/>
                </a:lnTo>
                <a:cubicBezTo>
                  <a:pt x="8185" y="4856"/>
                  <a:pt x="8192" y="4844"/>
                  <a:pt x="8200" y="4831"/>
                </a:cubicBezTo>
                <a:lnTo>
                  <a:pt x="8200" y="9513"/>
                </a:lnTo>
                <a:lnTo>
                  <a:pt x="8212" y="9513"/>
                </a:lnTo>
                <a:lnTo>
                  <a:pt x="8212" y="9963"/>
                </a:lnTo>
                <a:lnTo>
                  <a:pt x="8229" y="9963"/>
                </a:lnTo>
                <a:lnTo>
                  <a:pt x="8229" y="3408"/>
                </a:lnTo>
                <a:lnTo>
                  <a:pt x="8457" y="3408"/>
                </a:lnTo>
                <a:lnTo>
                  <a:pt x="8457" y="9513"/>
                </a:lnTo>
                <a:lnTo>
                  <a:pt x="8498" y="9513"/>
                </a:lnTo>
                <a:cubicBezTo>
                  <a:pt x="8498" y="9513"/>
                  <a:pt x="8492" y="9963"/>
                  <a:pt x="8498" y="9963"/>
                </a:cubicBezTo>
                <a:cubicBezTo>
                  <a:pt x="8504" y="9963"/>
                  <a:pt x="8515" y="10000"/>
                  <a:pt x="8515" y="10000"/>
                </a:cubicBezTo>
                <a:lnTo>
                  <a:pt x="8515" y="6255"/>
                </a:lnTo>
                <a:lnTo>
                  <a:pt x="8539" y="6255"/>
                </a:lnTo>
                <a:lnTo>
                  <a:pt x="8539" y="4981"/>
                </a:lnTo>
                <a:lnTo>
                  <a:pt x="8714" y="4981"/>
                </a:lnTo>
                <a:lnTo>
                  <a:pt x="8714" y="6292"/>
                </a:lnTo>
                <a:lnTo>
                  <a:pt x="8761" y="6292"/>
                </a:lnTo>
                <a:lnTo>
                  <a:pt x="8761" y="5356"/>
                </a:lnTo>
                <a:lnTo>
                  <a:pt x="8802" y="5356"/>
                </a:lnTo>
                <a:lnTo>
                  <a:pt x="8802" y="9476"/>
                </a:lnTo>
                <a:lnTo>
                  <a:pt x="8843" y="9476"/>
                </a:lnTo>
                <a:cubicBezTo>
                  <a:pt x="8862" y="9601"/>
                  <a:pt x="8882" y="9725"/>
                  <a:pt x="8901" y="9850"/>
                </a:cubicBezTo>
                <a:lnTo>
                  <a:pt x="8901" y="6629"/>
                </a:lnTo>
                <a:cubicBezTo>
                  <a:pt x="8928" y="6941"/>
                  <a:pt x="8956" y="7254"/>
                  <a:pt x="8983" y="7566"/>
                </a:cubicBezTo>
                <a:lnTo>
                  <a:pt x="8983" y="9588"/>
                </a:lnTo>
                <a:lnTo>
                  <a:pt x="9071" y="9588"/>
                </a:lnTo>
                <a:lnTo>
                  <a:pt x="9071" y="7566"/>
                </a:lnTo>
                <a:lnTo>
                  <a:pt x="9182" y="7566"/>
                </a:lnTo>
                <a:lnTo>
                  <a:pt x="9182" y="5993"/>
                </a:lnTo>
                <a:lnTo>
                  <a:pt x="9199" y="5993"/>
                </a:lnTo>
                <a:lnTo>
                  <a:pt x="9199" y="5281"/>
                </a:lnTo>
                <a:lnTo>
                  <a:pt x="9281" y="5281"/>
                </a:lnTo>
                <a:lnTo>
                  <a:pt x="9281" y="5918"/>
                </a:lnTo>
                <a:cubicBezTo>
                  <a:pt x="9287" y="5968"/>
                  <a:pt x="9293" y="6017"/>
                  <a:pt x="9299" y="6067"/>
                </a:cubicBezTo>
                <a:lnTo>
                  <a:pt x="9299" y="8989"/>
                </a:lnTo>
                <a:lnTo>
                  <a:pt x="9357" y="8989"/>
                </a:lnTo>
                <a:lnTo>
                  <a:pt x="9357" y="8015"/>
                </a:lnTo>
                <a:lnTo>
                  <a:pt x="9532" y="8015"/>
                </a:lnTo>
                <a:lnTo>
                  <a:pt x="9532" y="8951"/>
                </a:lnTo>
                <a:lnTo>
                  <a:pt x="9661" y="8951"/>
                </a:lnTo>
                <a:lnTo>
                  <a:pt x="9661" y="9476"/>
                </a:lnTo>
                <a:lnTo>
                  <a:pt x="9708" y="9476"/>
                </a:lnTo>
                <a:lnTo>
                  <a:pt x="9708" y="9738"/>
                </a:lnTo>
                <a:lnTo>
                  <a:pt x="9719" y="9738"/>
                </a:lnTo>
                <a:lnTo>
                  <a:pt x="9719" y="8202"/>
                </a:lnTo>
                <a:lnTo>
                  <a:pt x="9825" y="8202"/>
                </a:lnTo>
                <a:lnTo>
                  <a:pt x="9825" y="9813"/>
                </a:lnTo>
                <a:lnTo>
                  <a:pt x="10000" y="9813"/>
                </a:lnTo>
              </a:path>
            </a:pathLst>
          </a:custGeom>
          <a:noFill/>
          <a:ln w="9525">
            <a:solidFill>
              <a:srgbClr val="860000">
                <a:alpha val="56470"/>
              </a:srgbClr>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 name="组合 5"/>
          <p:cNvGrpSpPr/>
          <p:nvPr/>
        </p:nvGrpSpPr>
        <p:grpSpPr bwMode="auto">
          <a:xfrm>
            <a:off x="0" y="0"/>
            <a:ext cx="5486400" cy="5143500"/>
            <a:chOff x="-1" y="0"/>
            <a:chExt cx="5486400" cy="5143502"/>
          </a:xfrm>
        </p:grpSpPr>
        <p:pic>
          <p:nvPicPr>
            <p:cNvPr id="6180"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53709" t="43179" r="28905" b="24290"/>
            <a:stretch>
              <a:fillRect/>
            </a:stretch>
          </p:blipFill>
          <p:spPr bwMode="auto">
            <a:xfrm>
              <a:off x="-1" y="1"/>
              <a:ext cx="5486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矩形 2061"/>
            <p:cNvSpPr/>
            <p:nvPr/>
          </p:nvSpPr>
          <p:spPr>
            <a:xfrm>
              <a:off x="-1" y="0"/>
              <a:ext cx="4664075" cy="5143502"/>
            </a:xfrm>
            <a:custGeom>
              <a:avLst/>
              <a:gdLst/>
              <a:ahLst/>
              <a:cxnLst/>
              <a:rect l="l" t="t" r="r" b="b"/>
              <a:pathLst>
                <a:path w="4664622" h="5143502">
                  <a:moveTo>
                    <a:pt x="0" y="0"/>
                  </a:moveTo>
                  <a:lnTo>
                    <a:pt x="3411539" y="0"/>
                  </a:lnTo>
                  <a:cubicBezTo>
                    <a:pt x="4172519" y="558203"/>
                    <a:pt x="4664622" y="1459462"/>
                    <a:pt x="4664622" y="2475658"/>
                  </a:cubicBezTo>
                  <a:cubicBezTo>
                    <a:pt x="4664622" y="3617293"/>
                    <a:pt x="4043531" y="4613865"/>
                    <a:pt x="3119423" y="5143500"/>
                  </a:cubicBezTo>
                  <a:lnTo>
                    <a:pt x="104775" y="5143500"/>
                  </a:lnTo>
                  <a:lnTo>
                    <a:pt x="104775" y="5143502"/>
                  </a:lnTo>
                  <a:lnTo>
                    <a:pt x="1" y="5143502"/>
                  </a:lnTo>
                  <a:lnTo>
                    <a:pt x="1" y="5113443"/>
                  </a:lnTo>
                  <a:cubicBezTo>
                    <a:pt x="1" y="5113443"/>
                    <a:pt x="0" y="5113442"/>
                    <a:pt x="0" y="511344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 name="椭圆 2"/>
            <p:cNvSpPr/>
            <p:nvPr/>
          </p:nvSpPr>
          <p:spPr>
            <a:xfrm>
              <a:off x="3119437" y="0"/>
              <a:ext cx="1668462" cy="5143502"/>
            </a:xfrm>
            <a:custGeom>
              <a:avLst/>
              <a:gdLst/>
              <a:ahLst/>
              <a:cxnLst/>
              <a:rect l="l" t="t" r="r" b="b"/>
              <a:pathLst>
                <a:path w="1668601" h="5143500">
                  <a:moveTo>
                    <a:pt x="292116" y="0"/>
                  </a:moveTo>
                  <a:lnTo>
                    <a:pt x="497953" y="0"/>
                  </a:lnTo>
                  <a:cubicBezTo>
                    <a:pt x="1212801" y="587325"/>
                    <a:pt x="1668601" y="1478262"/>
                    <a:pt x="1668601" y="2475657"/>
                  </a:cubicBezTo>
                  <a:cubicBezTo>
                    <a:pt x="1668601" y="3589315"/>
                    <a:pt x="1100345" y="4570249"/>
                    <a:pt x="237430" y="5143500"/>
                  </a:cubicBezTo>
                  <a:lnTo>
                    <a:pt x="0" y="5143500"/>
                  </a:lnTo>
                  <a:cubicBezTo>
                    <a:pt x="924108" y="4613865"/>
                    <a:pt x="1545199" y="3617293"/>
                    <a:pt x="1545199" y="2475658"/>
                  </a:cubicBezTo>
                  <a:cubicBezTo>
                    <a:pt x="1545199" y="1459462"/>
                    <a:pt x="1053096" y="558203"/>
                    <a:pt x="292116" y="0"/>
                  </a:cubicBezTo>
                  <a:close/>
                </a:path>
              </a:pathLst>
            </a:cu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53" name="椭圆 2052"/>
            <p:cNvSpPr/>
            <p:nvPr/>
          </p:nvSpPr>
          <p:spPr>
            <a:xfrm>
              <a:off x="-1" y="0"/>
              <a:ext cx="3767138" cy="2130426"/>
            </a:xfrm>
            <a:custGeom>
              <a:avLst/>
              <a:gdLst/>
              <a:ahLst/>
              <a:cxnLst/>
              <a:rect l="l" t="t" r="r" b="b"/>
              <a:pathLst>
                <a:path w="3766487" h="2131025">
                  <a:moveTo>
                    <a:pt x="0" y="0"/>
                  </a:moveTo>
                  <a:lnTo>
                    <a:pt x="3315866" y="0"/>
                  </a:lnTo>
                  <a:cubicBezTo>
                    <a:pt x="3599505" y="220697"/>
                    <a:pt x="3766487" y="494574"/>
                    <a:pt x="3766487" y="790917"/>
                  </a:cubicBezTo>
                  <a:cubicBezTo>
                    <a:pt x="3766487" y="1531038"/>
                    <a:pt x="2724925" y="2131025"/>
                    <a:pt x="1440093" y="2131025"/>
                  </a:cubicBezTo>
                  <a:cubicBezTo>
                    <a:pt x="896079" y="2131025"/>
                    <a:pt x="395678" y="2023461"/>
                    <a:pt x="0" y="1842260"/>
                  </a:cubicBezTo>
                  <a:close/>
                </a:path>
              </a:pathLst>
            </a:custGeom>
            <a:gradFill flip="none" rotWithShape="1">
              <a:gsLst>
                <a:gs pos="0">
                  <a:schemeClr val="tx1">
                    <a:lumMod val="65000"/>
                    <a:lumOff val="35000"/>
                  </a:schemeClr>
                </a:gs>
                <a:gs pos="100000">
                  <a:schemeClr val="tx1">
                    <a:lumMod val="85000"/>
                    <a:lumOff val="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58" name="矩形 2057"/>
            <p:cNvSpPr/>
            <p:nvPr/>
          </p:nvSpPr>
          <p:spPr>
            <a:xfrm rot="20270992">
              <a:off x="3843337" y="1385889"/>
              <a:ext cx="427037"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7" name="矩形 116"/>
            <p:cNvSpPr/>
            <p:nvPr/>
          </p:nvSpPr>
          <p:spPr>
            <a:xfrm>
              <a:off x="4051299" y="2444751"/>
              <a:ext cx="428625"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8" name="矩形 117"/>
            <p:cNvSpPr/>
            <p:nvPr/>
          </p:nvSpPr>
          <p:spPr>
            <a:xfrm rot="1378410">
              <a:off x="3841749" y="3494089"/>
              <a:ext cx="428625"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9" name="矩形 118"/>
            <p:cNvSpPr/>
            <p:nvPr/>
          </p:nvSpPr>
          <p:spPr>
            <a:xfrm rot="2733476">
              <a:off x="3247230" y="4387059"/>
              <a:ext cx="427037"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1" name="矩形 140"/>
            <p:cNvSpPr/>
            <p:nvPr/>
          </p:nvSpPr>
          <p:spPr>
            <a:xfrm rot="18897950">
              <a:off x="3251993" y="489744"/>
              <a:ext cx="427038"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90" name="矩形 89"/>
          <p:cNvSpPr>
            <a:spLocks noChangeArrowheads="1"/>
          </p:cNvSpPr>
          <p:nvPr/>
        </p:nvSpPr>
        <p:spPr bwMode="auto">
          <a:xfrm>
            <a:off x="5307013" y="1323975"/>
            <a:ext cx="37576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500">
                <a:solidFill>
                  <a:srgbClr val="FFFFFF"/>
                </a:solidFill>
                <a:latin typeface="Berlin Sans FB" panose="020E0602020502020306" pitchFamily="34" charset="0"/>
                <a:ea typeface="微软雅黑" panose="020B0503020204020204" pitchFamily="34" charset="-122"/>
              </a:rPr>
              <a:t>POWERPOINT</a:t>
            </a:r>
            <a:endParaRPr lang="zh-CN" altLang="en-US" sz="4500">
              <a:solidFill>
                <a:srgbClr val="FFFFFF"/>
              </a:solidFill>
              <a:latin typeface="Berlin Sans FB" panose="020E0602020502020306" pitchFamily="34" charset="0"/>
              <a:ea typeface="微软雅黑" panose="020B0503020204020204" pitchFamily="34" charset="-122"/>
            </a:endParaRPr>
          </a:p>
        </p:txBody>
      </p:sp>
      <p:sp>
        <p:nvSpPr>
          <p:cNvPr id="91" name="矩形 4"/>
          <p:cNvSpPr>
            <a:spLocks noChangeArrowheads="1"/>
          </p:cNvSpPr>
          <p:nvPr/>
        </p:nvSpPr>
        <p:spPr bwMode="auto">
          <a:xfrm>
            <a:off x="5511800" y="1949450"/>
            <a:ext cx="3552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1800">
                <a:solidFill>
                  <a:srgbClr val="FFFFFF"/>
                </a:solidFill>
                <a:latin typeface="方正综艺简体" panose="02010601030101010101" pitchFamily="65" charset="-122"/>
                <a:ea typeface="方正综艺简体" panose="02010601030101010101" pitchFamily="65" charset="-122"/>
              </a:rPr>
              <a:t>上海锐普广告有限公司工作汇报</a:t>
            </a:r>
            <a:endParaRPr lang="zh-CN" altLang="en-US" sz="1800">
              <a:solidFill>
                <a:srgbClr val="FFFFFF"/>
              </a:solidFill>
              <a:latin typeface="方正综艺简体" panose="02010601030101010101" pitchFamily="65" charset="-122"/>
              <a:ea typeface="方正综艺简体" panose="02010601030101010101" pitchFamily="65" charset="-122"/>
            </a:endParaRPr>
          </a:p>
        </p:txBody>
      </p:sp>
      <p:grpSp>
        <p:nvGrpSpPr>
          <p:cNvPr id="92" name="组合 2"/>
          <p:cNvGrpSpPr/>
          <p:nvPr/>
        </p:nvGrpSpPr>
        <p:grpSpPr bwMode="auto">
          <a:xfrm>
            <a:off x="7780338" y="2578100"/>
            <a:ext cx="1176337" cy="225425"/>
            <a:chOff x="7013933" y="1175361"/>
            <a:chExt cx="908745" cy="172254"/>
          </a:xfrm>
        </p:grpSpPr>
        <p:grpSp>
          <p:nvGrpSpPr>
            <p:cNvPr id="6167" name="组合 116"/>
            <p:cNvGrpSpPr/>
            <p:nvPr/>
          </p:nvGrpSpPr>
          <p:grpSpPr bwMode="auto">
            <a:xfrm>
              <a:off x="7507723" y="1175361"/>
              <a:ext cx="171576" cy="172253"/>
              <a:chOff x="6859414" y="1135410"/>
              <a:chExt cx="229708" cy="230615"/>
            </a:xfrm>
          </p:grpSpPr>
          <p:sp>
            <p:nvSpPr>
              <p:cNvPr id="104" name="Oval 83"/>
              <p:cNvSpPr>
                <a:spLocks noChangeArrowheads="1"/>
              </p:cNvSpPr>
              <p:nvPr/>
            </p:nvSpPr>
            <p:spPr bwMode="auto">
              <a:xfrm>
                <a:off x="6860002" y="1135410"/>
                <a:ext cx="228223" cy="230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6179"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68" name="组合 118"/>
            <p:cNvGrpSpPr/>
            <p:nvPr/>
          </p:nvGrpSpPr>
          <p:grpSpPr bwMode="auto">
            <a:xfrm>
              <a:off x="7257774" y="1175361"/>
              <a:ext cx="178357" cy="172253"/>
              <a:chOff x="6452659" y="1135410"/>
              <a:chExt cx="238787" cy="230615"/>
            </a:xfrm>
          </p:grpSpPr>
          <p:sp>
            <p:nvSpPr>
              <p:cNvPr id="102" name="Oval 89"/>
              <p:cNvSpPr>
                <a:spLocks noChangeArrowheads="1"/>
              </p:cNvSpPr>
              <p:nvPr/>
            </p:nvSpPr>
            <p:spPr bwMode="auto">
              <a:xfrm>
                <a:off x="6451296" y="1135410"/>
                <a:ext cx="238073" cy="230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6177"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69" name="组合 119"/>
            <p:cNvGrpSpPr/>
            <p:nvPr/>
          </p:nvGrpSpPr>
          <p:grpSpPr bwMode="auto">
            <a:xfrm>
              <a:off x="7751248" y="1176075"/>
              <a:ext cx="171430" cy="171539"/>
              <a:chOff x="7258497" y="1136366"/>
              <a:chExt cx="229513" cy="229659"/>
            </a:xfrm>
          </p:grpSpPr>
          <p:sp>
            <p:nvSpPr>
              <p:cNvPr id="100" name="Oval 88"/>
              <p:cNvSpPr>
                <a:spLocks noChangeArrowheads="1"/>
              </p:cNvSpPr>
              <p:nvPr/>
            </p:nvSpPr>
            <p:spPr bwMode="auto">
              <a:xfrm>
                <a:off x="7258145" y="1135410"/>
                <a:ext cx="228223" cy="2306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6175"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70" name="组合 120"/>
            <p:cNvGrpSpPr/>
            <p:nvPr/>
          </p:nvGrpSpPr>
          <p:grpSpPr bwMode="auto">
            <a:xfrm>
              <a:off x="7013933" y="1175362"/>
              <a:ext cx="173257" cy="172253"/>
              <a:chOff x="6054069" y="942439"/>
              <a:chExt cx="231957" cy="230615"/>
            </a:xfrm>
          </p:grpSpPr>
          <p:sp>
            <p:nvSpPr>
              <p:cNvPr id="6171"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8" name="Rectangle 93"/>
              <p:cNvSpPr>
                <a:spLocks noChangeArrowheads="1"/>
              </p:cNvSpPr>
              <p:nvPr/>
            </p:nvSpPr>
            <p:spPr bwMode="auto">
              <a:xfrm>
                <a:off x="6150939" y="1056122"/>
                <a:ext cx="37764" cy="37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99" name="Freeform 94"/>
              <p:cNvSpPr>
                <a:spLocks noEditPoints="1"/>
              </p:cNvSpPr>
              <p:nvPr/>
            </p:nvSpPr>
            <p:spPr bwMode="auto">
              <a:xfrm>
                <a:off x="6054069" y="942438"/>
                <a:ext cx="231504" cy="230616"/>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grpSp>
      </p:grpSp>
      <p:sp>
        <p:nvSpPr>
          <p:cNvPr id="106" name="TextBox 8"/>
          <p:cNvSpPr txBox="1">
            <a:spLocks noChangeArrowheads="1"/>
          </p:cNvSpPr>
          <p:nvPr/>
        </p:nvSpPr>
        <p:spPr bwMode="auto">
          <a:xfrm>
            <a:off x="7729538" y="2795588"/>
            <a:ext cx="1335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900" spc="120" dirty="0" smtClean="0">
                <a:solidFill>
                  <a:prstClr val="white">
                    <a:lumMod val="85000"/>
                  </a:prstClr>
                </a:solidFill>
                <a:latin typeface="微软雅黑" panose="020B0503020204020204" pitchFamily="34" charset="-122"/>
                <a:ea typeface="微软雅黑" panose="020B0503020204020204" pitchFamily="34" charset="-122"/>
              </a:rPr>
              <a:t>锐意进取  普及精品</a:t>
            </a:r>
            <a:endParaRPr lang="zh-CN" altLang="en-US" sz="900" spc="120" dirty="0" smtClean="0">
              <a:solidFill>
                <a:prstClr val="white">
                  <a:lumMod val="85000"/>
                </a:prstClr>
              </a:solidFill>
              <a:latin typeface="微软雅黑" panose="020B0503020204020204" pitchFamily="34" charset="-122"/>
              <a:ea typeface="微软雅黑" panose="020B0503020204020204" pitchFamily="34" charset="-122"/>
            </a:endParaRPr>
          </a:p>
        </p:txBody>
      </p:sp>
      <p:grpSp>
        <p:nvGrpSpPr>
          <p:cNvPr id="2" name="组合 1"/>
          <p:cNvGrpSpPr/>
          <p:nvPr/>
        </p:nvGrpSpPr>
        <p:grpSpPr bwMode="auto">
          <a:xfrm>
            <a:off x="6708775" y="2274888"/>
            <a:ext cx="2336800" cy="215900"/>
            <a:chOff x="6709229" y="2275326"/>
            <a:chExt cx="2337020" cy="215444"/>
          </a:xfrm>
        </p:grpSpPr>
        <p:sp>
          <p:nvSpPr>
            <p:cNvPr id="109" name="矩形 6"/>
            <p:cNvSpPr/>
            <p:nvPr/>
          </p:nvSpPr>
          <p:spPr>
            <a:xfrm flipH="1">
              <a:off x="6709229" y="2327602"/>
              <a:ext cx="2248112" cy="126732"/>
            </a:xfrm>
            <a:custGeom>
              <a:avLst/>
              <a:gdLst/>
              <a:ahLst/>
              <a:cxnLst/>
              <a:rect l="l" t="t" r="r" b="b"/>
              <a:pathLst>
                <a:path w="2911475" h="179388">
                  <a:moveTo>
                    <a:pt x="0" y="0"/>
                  </a:moveTo>
                  <a:lnTo>
                    <a:pt x="2702006" y="0"/>
                  </a:lnTo>
                  <a:lnTo>
                    <a:pt x="2707311" y="751"/>
                  </a:lnTo>
                  <a:lnTo>
                    <a:pt x="2911475" y="168572"/>
                  </a:lnTo>
                  <a:lnTo>
                    <a:pt x="2911475" y="179388"/>
                  </a:lnTo>
                  <a:lnTo>
                    <a:pt x="0" y="17938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1" name="TextBox 110"/>
            <p:cNvSpPr txBox="1">
              <a:spLocks noChangeArrowheads="1"/>
            </p:cNvSpPr>
            <p:nvPr/>
          </p:nvSpPr>
          <p:spPr bwMode="auto">
            <a:xfrm>
              <a:off x="6845767" y="2275326"/>
              <a:ext cx="22004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800" spc="120" dirty="0" smtClean="0">
                  <a:solidFill>
                    <a:srgbClr val="C00000"/>
                  </a:solidFill>
                  <a:latin typeface="微软雅黑" panose="020B0503020204020204" pitchFamily="34" charset="-122"/>
                  <a:ea typeface="微软雅黑" panose="020B0503020204020204" pitchFamily="34" charset="-122"/>
                </a:rPr>
                <a:t>适用于</a:t>
              </a:r>
              <a:r>
                <a:rPr lang="en-US" altLang="zh-CN" sz="800" spc="120" dirty="0" smtClean="0">
                  <a:solidFill>
                    <a:srgbClr val="C00000"/>
                  </a:solidFill>
                  <a:latin typeface="微软雅黑" panose="020B0503020204020204" pitchFamily="34" charset="-122"/>
                  <a:ea typeface="微软雅黑" panose="020B0503020204020204" pitchFamily="34" charset="-122"/>
                </a:rPr>
                <a:t>2014</a:t>
              </a:r>
              <a:r>
                <a:rPr lang="zh-CN" altLang="en-US" sz="800" spc="120" dirty="0" smtClean="0">
                  <a:solidFill>
                    <a:srgbClr val="C00000"/>
                  </a:solidFill>
                  <a:latin typeface="微软雅黑" panose="020B0503020204020204" pitchFamily="34" charset="-122"/>
                  <a:ea typeface="微软雅黑" panose="020B0503020204020204" pitchFamily="34" charset="-122"/>
                </a:rPr>
                <a:t>年会</a:t>
              </a:r>
              <a:r>
                <a:rPr lang="en-US" altLang="zh-CN" sz="800" spc="120" dirty="0" smtClean="0">
                  <a:solidFill>
                    <a:srgbClr val="C00000"/>
                  </a:solidFill>
                  <a:latin typeface="微软雅黑" panose="020B0503020204020204" pitchFamily="34" charset="-122"/>
                  <a:ea typeface="微软雅黑" panose="020B0503020204020204" pitchFamily="34" charset="-122"/>
                </a:rPr>
                <a:t>/</a:t>
              </a:r>
              <a:r>
                <a:rPr lang="zh-CN" altLang="en-US" sz="800" spc="120" dirty="0" smtClean="0">
                  <a:solidFill>
                    <a:srgbClr val="C00000"/>
                  </a:solidFill>
                  <a:latin typeface="微软雅黑" panose="020B0503020204020204" pitchFamily="34" charset="-122"/>
                  <a:ea typeface="微软雅黑" panose="020B0503020204020204" pitchFamily="34" charset="-122"/>
                </a:rPr>
                <a:t>展会及相关类别演示</a:t>
              </a:r>
              <a:endParaRPr lang="zh-CN" altLang="en-US" sz="800" spc="120" dirty="0" smtClean="0">
                <a:solidFill>
                  <a:srgbClr val="C00000"/>
                </a:solidFill>
                <a:latin typeface="微软雅黑" panose="020B0503020204020204" pitchFamily="34" charset="-122"/>
                <a:ea typeface="微软雅黑" panose="020B0503020204020204" pitchFamily="34" charset="-122"/>
              </a:endParaRPr>
            </a:p>
          </p:txBody>
        </p:sp>
      </p:grpSp>
      <p:pic>
        <p:nvPicPr>
          <p:cNvPr id="88"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1125" t="74577" r="64180" b="-706"/>
          <a:stretch>
            <a:fillRect/>
          </a:stretch>
        </p:blipFill>
        <p:spPr bwMode="auto">
          <a:xfrm>
            <a:off x="41275" y="4014788"/>
            <a:ext cx="3006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61" name="组合 2060"/>
          <p:cNvGrpSpPr/>
          <p:nvPr/>
        </p:nvGrpSpPr>
        <p:grpSpPr bwMode="auto">
          <a:xfrm rot="-2659679">
            <a:off x="-982663" y="749300"/>
            <a:ext cx="4443413" cy="4062413"/>
            <a:chOff x="-983050" y="749329"/>
            <a:chExt cx="4443616" cy="4061676"/>
          </a:xfrm>
        </p:grpSpPr>
        <p:pic>
          <p:nvPicPr>
            <p:cNvPr id="6163"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7452" r="60001" b="44415"/>
            <a:stretch>
              <a:fillRect/>
            </a:stretch>
          </p:blipFill>
          <p:spPr bwMode="auto">
            <a:xfrm>
              <a:off x="739168" y="749329"/>
              <a:ext cx="2721398" cy="232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椭圆 2059"/>
            <p:cNvSpPr/>
            <p:nvPr/>
          </p:nvSpPr>
          <p:spPr>
            <a:xfrm>
              <a:off x="-985136" y="2512048"/>
              <a:ext cx="2297218" cy="229669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8" name="矩形 147"/>
          <p:cNvSpPr>
            <a:spLocks noChangeArrowheads="1"/>
          </p:cNvSpPr>
          <p:nvPr/>
        </p:nvSpPr>
        <p:spPr bwMode="auto">
          <a:xfrm>
            <a:off x="2284413" y="3867150"/>
            <a:ext cx="7032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0">
                <a:solidFill>
                  <a:srgbClr val="FFFFFF"/>
                </a:solidFill>
                <a:ea typeface="微软雅黑" panose="020B0503020204020204" pitchFamily="34" charset="-122"/>
              </a:rPr>
              <a:t>4</a:t>
            </a:r>
            <a:endParaRPr lang="zh-CN" altLang="en-US" sz="8000">
              <a:solidFill>
                <a:srgbClr val="FFFFFF"/>
              </a:solidFill>
              <a:ea typeface="微软雅黑" panose="020B0503020204020204" pitchFamily="34" charset="-122"/>
            </a:endParaRPr>
          </a:p>
        </p:txBody>
      </p:sp>
      <p:sp>
        <p:nvSpPr>
          <p:cNvPr id="63" name="矩形 62"/>
          <p:cNvSpPr>
            <a:spLocks noChangeArrowheads="1"/>
          </p:cNvSpPr>
          <p:nvPr/>
        </p:nvSpPr>
        <p:spPr bwMode="auto">
          <a:xfrm>
            <a:off x="2316163" y="3867150"/>
            <a:ext cx="6397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0">
                <a:solidFill>
                  <a:srgbClr val="FFFFFF"/>
                </a:solidFill>
                <a:ea typeface="微软雅黑" panose="020B0503020204020204" pitchFamily="34" charset="-122"/>
              </a:rPr>
              <a:t>3</a:t>
            </a:r>
            <a:endParaRPr lang="zh-CN" altLang="en-US" sz="8000">
              <a:solidFill>
                <a:srgbClr val="FFFFFF"/>
              </a:solidFill>
              <a:ea typeface="微软雅黑" panose="020B0503020204020204" pitchFamily="34" charset="-122"/>
            </a:endParaRPr>
          </a:p>
        </p:txBody>
      </p:sp>
      <p:sp>
        <p:nvSpPr>
          <p:cNvPr id="64" name="矩形 63"/>
          <p:cNvSpPr>
            <a:spLocks noChangeArrowheads="1"/>
          </p:cNvSpPr>
          <p:nvPr/>
        </p:nvSpPr>
        <p:spPr bwMode="auto">
          <a:xfrm>
            <a:off x="2316163" y="3929063"/>
            <a:ext cx="639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7200">
                <a:solidFill>
                  <a:srgbClr val="FFFFFF"/>
                </a:solidFill>
                <a:ea typeface="微软雅黑" panose="020B0503020204020204" pitchFamily="34" charset="-122"/>
              </a:rPr>
              <a:t>2</a:t>
            </a:r>
            <a:endParaRPr lang="zh-CN" altLang="en-US" sz="7200">
              <a:solidFill>
                <a:srgbClr val="FFFFFF"/>
              </a:solidFill>
              <a:ea typeface="微软雅黑" panose="020B0503020204020204" pitchFamily="34" charset="-122"/>
            </a:endParaRPr>
          </a:p>
        </p:txBody>
      </p:sp>
      <p:pic>
        <p:nvPicPr>
          <p:cNvPr id="89"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63585" t="-227" r="-529" b="74098"/>
          <a:stretch>
            <a:fillRect/>
          </a:stretch>
        </p:blipFill>
        <p:spPr bwMode="auto">
          <a:xfrm>
            <a:off x="41275" y="3987800"/>
            <a:ext cx="31210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816100" y="3078163"/>
            <a:ext cx="1463675" cy="9334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2" presetClass="entr" presetSubtype="8" fill="hold" nodeType="withEffect">
                                  <p:stCondLst>
                                    <p:cond delay="150"/>
                                  </p:stCondLst>
                                  <p:childTnLst>
                                    <p:set>
                                      <p:cBhvr>
                                        <p:cTn id="9" dur="1" fill="hold">
                                          <p:stCondLst>
                                            <p:cond delay="0"/>
                                          </p:stCondLst>
                                        </p:cTn>
                                        <p:tgtEl>
                                          <p:spTgt spid="2061"/>
                                        </p:tgtEl>
                                        <p:attrNameLst>
                                          <p:attrName>style.visibility</p:attrName>
                                        </p:attrNameLst>
                                      </p:cBhvr>
                                      <p:to>
                                        <p:strVal val="visible"/>
                                      </p:to>
                                    </p:set>
                                    <p:anim calcmode="lin" valueType="num">
                                      <p:cBhvr additive="base">
                                        <p:cTn id="10" dur="500"/>
                                        <p:tgtEl>
                                          <p:spTgt spid="2061"/>
                                        </p:tgtEl>
                                        <p:attrNameLst>
                                          <p:attrName>ppt_x</p:attrName>
                                        </p:attrNameLst>
                                      </p:cBhvr>
                                      <p:tavLst>
                                        <p:tav tm="0">
                                          <p:val>
                                            <p:strVal val="#ppt_x-#ppt_w*1.125000"/>
                                          </p:val>
                                        </p:tav>
                                        <p:tav tm="100000">
                                          <p:val>
                                            <p:strVal val="#ppt_x"/>
                                          </p:val>
                                        </p:tav>
                                      </p:tavLst>
                                    </p:anim>
                                    <p:animEffect transition="in" filter="wipe(right)">
                                      <p:cBhvr>
                                        <p:cTn id="11" dur="500"/>
                                        <p:tgtEl>
                                          <p:spTgt spid="2061"/>
                                        </p:tgtEl>
                                      </p:cBhvr>
                                    </p:animEffect>
                                  </p:childTnLst>
                                </p:cTn>
                              </p:par>
                              <p:par>
                                <p:cTn id="12" presetID="12" presetClass="entr" presetSubtype="8" fill="hold" nodeType="withEffect">
                                  <p:stCondLst>
                                    <p:cond delay="15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ppt_x</p:attrName>
                                        </p:attrNameLst>
                                      </p:cBhvr>
                                      <p:tavLst>
                                        <p:tav tm="0">
                                          <p:val>
                                            <p:strVal val="#ppt_x-#ppt_w*1.125000"/>
                                          </p:val>
                                        </p:tav>
                                        <p:tav tm="100000">
                                          <p:val>
                                            <p:strVal val="#ppt_x"/>
                                          </p:val>
                                        </p:tav>
                                      </p:tavLst>
                                    </p:anim>
                                    <p:animEffect transition="in" filter="wipe(right)">
                                      <p:cBhvr>
                                        <p:cTn id="15" dur="500"/>
                                        <p:tgtEl>
                                          <p:spTgt spid="6"/>
                                        </p:tgtEl>
                                      </p:cBhvr>
                                    </p:animEffect>
                                  </p:childTnLst>
                                </p:cTn>
                              </p:par>
                              <p:par>
                                <p:cTn id="16" presetID="12" presetClass="entr" presetSubtype="8" fill="hold" nodeType="withEffect">
                                  <p:stCondLst>
                                    <p:cond delay="150"/>
                                  </p:stCondLst>
                                  <p:childTnLst>
                                    <p:set>
                                      <p:cBhvr>
                                        <p:cTn id="17" dur="1" fill="hold">
                                          <p:stCondLst>
                                            <p:cond delay="0"/>
                                          </p:stCondLst>
                                        </p:cTn>
                                        <p:tgtEl>
                                          <p:spTgt spid="88"/>
                                        </p:tgtEl>
                                        <p:attrNameLst>
                                          <p:attrName>style.visibility</p:attrName>
                                        </p:attrNameLst>
                                      </p:cBhvr>
                                      <p:to>
                                        <p:strVal val="visible"/>
                                      </p:to>
                                    </p:set>
                                    <p:anim calcmode="lin" valueType="num">
                                      <p:cBhvr additive="base">
                                        <p:cTn id="18" dur="500"/>
                                        <p:tgtEl>
                                          <p:spTgt spid="88"/>
                                        </p:tgtEl>
                                        <p:attrNameLst>
                                          <p:attrName>ppt_x</p:attrName>
                                        </p:attrNameLst>
                                      </p:cBhvr>
                                      <p:tavLst>
                                        <p:tav tm="0">
                                          <p:val>
                                            <p:strVal val="#ppt_x-#ppt_w*1.125000"/>
                                          </p:val>
                                        </p:tav>
                                        <p:tav tm="100000">
                                          <p:val>
                                            <p:strVal val="#ppt_x"/>
                                          </p:val>
                                        </p:tav>
                                      </p:tavLst>
                                    </p:anim>
                                    <p:animEffect transition="in" filter="wipe(right)">
                                      <p:cBhvr>
                                        <p:cTn id="19" dur="500"/>
                                        <p:tgtEl>
                                          <p:spTgt spid="88"/>
                                        </p:tgtEl>
                                      </p:cBhvr>
                                    </p:animEffect>
                                  </p:childTnLst>
                                </p:cTn>
                              </p:par>
                              <p:par>
                                <p:cTn id="20" presetID="12" presetClass="entr" presetSubtype="8" fill="hold" nodeType="withEffect">
                                  <p:stCondLst>
                                    <p:cond delay="150"/>
                                  </p:stCondLst>
                                  <p:childTnLst>
                                    <p:set>
                                      <p:cBhvr>
                                        <p:cTn id="21" dur="1" fill="hold">
                                          <p:stCondLst>
                                            <p:cond delay="0"/>
                                          </p:stCondLst>
                                        </p:cTn>
                                        <p:tgtEl>
                                          <p:spTgt spid="89"/>
                                        </p:tgtEl>
                                        <p:attrNameLst>
                                          <p:attrName>style.visibility</p:attrName>
                                        </p:attrNameLst>
                                      </p:cBhvr>
                                      <p:to>
                                        <p:strVal val="visible"/>
                                      </p:to>
                                    </p:set>
                                    <p:anim calcmode="lin" valueType="num">
                                      <p:cBhvr additive="base">
                                        <p:cTn id="22" dur="500"/>
                                        <p:tgtEl>
                                          <p:spTgt spid="89"/>
                                        </p:tgtEl>
                                        <p:attrNameLst>
                                          <p:attrName>ppt_x</p:attrName>
                                        </p:attrNameLst>
                                      </p:cBhvr>
                                      <p:tavLst>
                                        <p:tav tm="0">
                                          <p:val>
                                            <p:strVal val="#ppt_x-#ppt_w*1.125000"/>
                                          </p:val>
                                        </p:tav>
                                        <p:tav tm="100000">
                                          <p:val>
                                            <p:strVal val="#ppt_x"/>
                                          </p:val>
                                        </p:tav>
                                      </p:tavLst>
                                    </p:anim>
                                    <p:animEffect transition="in" filter="wipe(right)">
                                      <p:cBhvr>
                                        <p:cTn id="23" dur="500"/>
                                        <p:tgtEl>
                                          <p:spTgt spid="89"/>
                                        </p:tgtEl>
                                      </p:cBhvr>
                                    </p:animEffect>
                                  </p:childTnLst>
                                </p:cTn>
                              </p:par>
                              <p:par>
                                <p:cTn id="24" presetID="12" presetClass="entr" presetSubtype="8" fill="hold" grpId="0" nodeType="withEffect">
                                  <p:stCondLst>
                                    <p:cond delay="3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right)">
                                      <p:cBhvr>
                                        <p:cTn id="27" dur="500"/>
                                        <p:tgtEl>
                                          <p:spTgt spid="4"/>
                                        </p:tgtEl>
                                      </p:cBhvr>
                                    </p:animEffect>
                                  </p:childTnLst>
                                </p:cTn>
                              </p:par>
                              <p:par>
                                <p:cTn id="28" presetID="42" presetClass="entr" presetSubtype="0" fill="hold" nodeType="withEffect">
                                  <p:stCondLst>
                                    <p:cond delay="500"/>
                                  </p:stCondLst>
                                  <p:childTnLst>
                                    <p:set>
                                      <p:cBhvr>
                                        <p:cTn id="29" dur="1" fill="hold">
                                          <p:stCondLst>
                                            <p:cond delay="0"/>
                                          </p:stCondLst>
                                        </p:cTn>
                                        <p:tgtEl>
                                          <p:spTgt spid="110"/>
                                        </p:tgtEl>
                                        <p:attrNameLst>
                                          <p:attrName>style.visibility</p:attrName>
                                        </p:attrNameLst>
                                      </p:cBhvr>
                                      <p:to>
                                        <p:strVal val="visible"/>
                                      </p:to>
                                    </p:set>
                                    <p:animEffect transition="in" filter="fade">
                                      <p:cBhvr>
                                        <p:cTn id="30" dur="750"/>
                                        <p:tgtEl>
                                          <p:spTgt spid="110"/>
                                        </p:tgtEl>
                                      </p:cBhvr>
                                    </p:animEffect>
                                    <p:anim calcmode="lin" valueType="num">
                                      <p:cBhvr>
                                        <p:cTn id="31" dur="750" fill="hold"/>
                                        <p:tgtEl>
                                          <p:spTgt spid="110"/>
                                        </p:tgtEl>
                                        <p:attrNameLst>
                                          <p:attrName>ppt_x</p:attrName>
                                        </p:attrNameLst>
                                      </p:cBhvr>
                                      <p:tavLst>
                                        <p:tav tm="0">
                                          <p:val>
                                            <p:strVal val="#ppt_x"/>
                                          </p:val>
                                        </p:tav>
                                        <p:tav tm="100000">
                                          <p:val>
                                            <p:strVal val="#ppt_x"/>
                                          </p:val>
                                        </p:tav>
                                      </p:tavLst>
                                    </p:anim>
                                    <p:anim calcmode="lin" valueType="num">
                                      <p:cBhvr>
                                        <p:cTn id="32" dur="750" fill="hold"/>
                                        <p:tgtEl>
                                          <p:spTgt spid="110"/>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500"/>
                                  </p:stCondLst>
                                  <p:childTnLst>
                                    <p:set>
                                      <p:cBhvr>
                                        <p:cTn id="34" dur="1" fill="hold">
                                          <p:stCondLst>
                                            <p:cond delay="0"/>
                                          </p:stCondLst>
                                        </p:cTn>
                                        <p:tgtEl>
                                          <p:spTgt spid="110"/>
                                        </p:tgtEl>
                                        <p:attrNameLst>
                                          <p:attrName>style.visibility</p:attrName>
                                        </p:attrNameLst>
                                      </p:cBhvr>
                                      <p:to>
                                        <p:strVal val="visible"/>
                                      </p:to>
                                    </p:set>
                                    <p:animEffect transition="in" filter="fade">
                                      <p:cBhvr>
                                        <p:cTn id="35" dur="500"/>
                                        <p:tgtEl>
                                          <p:spTgt spid="110"/>
                                        </p:tgtEl>
                                      </p:cBhvr>
                                    </p:animEffect>
                                  </p:childTnLst>
                                </p:cTn>
                              </p:par>
                              <p:par>
                                <p:cTn id="36" presetID="8" presetClass="emph" presetSubtype="0" fill="hold" nodeType="withEffect">
                                  <p:stCondLst>
                                    <p:cond delay="750"/>
                                  </p:stCondLst>
                                  <p:childTnLst>
                                    <p:animRot by="3000000">
                                      <p:cBhvr>
                                        <p:cTn id="37" dur="750" fill="hold"/>
                                        <p:tgtEl>
                                          <p:spTgt spid="2061"/>
                                        </p:tgtEl>
                                        <p:attrNameLst>
                                          <p:attrName>r</p:attrName>
                                        </p:attrNameLst>
                                      </p:cBhvr>
                                    </p:animRot>
                                  </p:childTnLst>
                                </p:cTn>
                              </p:par>
                              <p:par>
                                <p:cTn id="38" presetID="12" presetClass="entr" presetSubtype="1" fill="hold" grpId="0" nodeType="withEffect">
                                  <p:stCondLst>
                                    <p:cond delay="750"/>
                                  </p:stCondLst>
                                  <p:childTnLst>
                                    <p:set>
                                      <p:cBhvr>
                                        <p:cTn id="39" dur="1" fill="hold">
                                          <p:stCondLst>
                                            <p:cond delay="0"/>
                                          </p:stCondLst>
                                        </p:cTn>
                                        <p:tgtEl>
                                          <p:spTgt spid="64"/>
                                        </p:tgtEl>
                                        <p:attrNameLst>
                                          <p:attrName>style.visibility</p:attrName>
                                        </p:attrNameLst>
                                      </p:cBhvr>
                                      <p:to>
                                        <p:strVal val="visible"/>
                                      </p:to>
                                    </p:set>
                                    <p:anim calcmode="lin" valueType="num">
                                      <p:cBhvr additive="base">
                                        <p:cTn id="40" dur="1000"/>
                                        <p:tgtEl>
                                          <p:spTgt spid="64"/>
                                        </p:tgtEl>
                                        <p:attrNameLst>
                                          <p:attrName>ppt_y</p:attrName>
                                        </p:attrNameLst>
                                      </p:cBhvr>
                                      <p:tavLst>
                                        <p:tav tm="0">
                                          <p:val>
                                            <p:strVal val="#ppt_y-#ppt_h*1.125000"/>
                                          </p:val>
                                        </p:tav>
                                        <p:tav tm="100000">
                                          <p:val>
                                            <p:strVal val="#ppt_y"/>
                                          </p:val>
                                        </p:tav>
                                      </p:tavLst>
                                    </p:anim>
                                    <p:animEffect transition="in" filter="wipe(down)">
                                      <p:cBhvr>
                                        <p:cTn id="41" dur="1000"/>
                                        <p:tgtEl>
                                          <p:spTgt spid="64"/>
                                        </p:tgtEl>
                                      </p:cBhvr>
                                    </p:animEffect>
                                  </p:childTnLst>
                                </p:cTn>
                              </p:par>
                              <p:par>
                                <p:cTn id="42" presetID="8" presetClass="emph" presetSubtype="0" fill="hold" nodeType="withEffect">
                                  <p:stCondLst>
                                    <p:cond delay="1750"/>
                                  </p:stCondLst>
                                  <p:childTnLst>
                                    <p:animRot by="1200000">
                                      <p:cBhvr>
                                        <p:cTn id="43" dur="750" fill="hold"/>
                                        <p:tgtEl>
                                          <p:spTgt spid="2061"/>
                                        </p:tgtEl>
                                        <p:attrNameLst>
                                          <p:attrName>r</p:attrName>
                                        </p:attrNameLst>
                                      </p:cBhvr>
                                    </p:animRot>
                                  </p:childTnLst>
                                </p:cTn>
                              </p:par>
                              <p:par>
                                <p:cTn id="44" presetID="12" presetClass="entr" presetSubtype="1" fill="hold" grpId="0" nodeType="withEffect">
                                  <p:stCondLst>
                                    <p:cond delay="175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750"/>
                                        <p:tgtEl>
                                          <p:spTgt spid="63"/>
                                        </p:tgtEl>
                                        <p:attrNameLst>
                                          <p:attrName>ppt_y</p:attrName>
                                        </p:attrNameLst>
                                      </p:cBhvr>
                                      <p:tavLst>
                                        <p:tav tm="0">
                                          <p:val>
                                            <p:strVal val="#ppt_y-#ppt_h*1.125000"/>
                                          </p:val>
                                        </p:tav>
                                        <p:tav tm="100000">
                                          <p:val>
                                            <p:strVal val="#ppt_y"/>
                                          </p:val>
                                        </p:tav>
                                      </p:tavLst>
                                    </p:anim>
                                    <p:animEffect transition="in" filter="wipe(down)">
                                      <p:cBhvr>
                                        <p:cTn id="47" dur="750"/>
                                        <p:tgtEl>
                                          <p:spTgt spid="63"/>
                                        </p:tgtEl>
                                      </p:cBhvr>
                                    </p:animEffect>
                                  </p:childTnLst>
                                </p:cTn>
                              </p:par>
                              <p:par>
                                <p:cTn id="48" presetID="12" presetClass="exit" presetSubtype="4" fill="hold" grpId="1" nodeType="withEffect">
                                  <p:stCondLst>
                                    <p:cond delay="1900"/>
                                  </p:stCondLst>
                                  <p:childTnLst>
                                    <p:anim calcmode="lin" valueType="num">
                                      <p:cBhvr additive="base">
                                        <p:cTn id="49" dur="750"/>
                                        <p:tgtEl>
                                          <p:spTgt spid="64"/>
                                        </p:tgtEl>
                                        <p:attrNameLst>
                                          <p:attrName>ppt_y</p:attrName>
                                        </p:attrNameLst>
                                      </p:cBhvr>
                                      <p:tavLst>
                                        <p:tav tm="0">
                                          <p:val>
                                            <p:strVal val="#ppt_y"/>
                                          </p:val>
                                        </p:tav>
                                        <p:tav tm="100000">
                                          <p:val>
                                            <p:strVal val="#ppt_y+#ppt_h*1.125000"/>
                                          </p:val>
                                        </p:tav>
                                      </p:tavLst>
                                    </p:anim>
                                    <p:animEffect transition="out" filter="wipe(down)">
                                      <p:cBhvr>
                                        <p:cTn id="50" dur="750"/>
                                        <p:tgtEl>
                                          <p:spTgt spid="64"/>
                                        </p:tgtEl>
                                      </p:cBhvr>
                                    </p:animEffect>
                                    <p:set>
                                      <p:cBhvr>
                                        <p:cTn id="51" dur="1" fill="hold">
                                          <p:stCondLst>
                                            <p:cond delay="749"/>
                                          </p:stCondLst>
                                        </p:cTn>
                                        <p:tgtEl>
                                          <p:spTgt spid="64"/>
                                        </p:tgtEl>
                                        <p:attrNameLst>
                                          <p:attrName>style.visibility</p:attrName>
                                        </p:attrNameLst>
                                      </p:cBhvr>
                                      <p:to>
                                        <p:strVal val="hidden"/>
                                      </p:to>
                                    </p:set>
                                  </p:childTnLst>
                                </p:cTn>
                              </p:par>
                              <p:par>
                                <p:cTn id="52" presetID="12" presetClass="entr" presetSubtype="1" fill="hold" grpId="0" nodeType="withEffect">
                                  <p:stCondLst>
                                    <p:cond delay="2500"/>
                                  </p:stCondLst>
                                  <p:childTnLst>
                                    <p:set>
                                      <p:cBhvr>
                                        <p:cTn id="53" dur="1" fill="hold">
                                          <p:stCondLst>
                                            <p:cond delay="0"/>
                                          </p:stCondLst>
                                        </p:cTn>
                                        <p:tgtEl>
                                          <p:spTgt spid="148"/>
                                        </p:tgtEl>
                                        <p:attrNameLst>
                                          <p:attrName>style.visibility</p:attrName>
                                        </p:attrNameLst>
                                      </p:cBhvr>
                                      <p:to>
                                        <p:strVal val="visible"/>
                                      </p:to>
                                    </p:set>
                                    <p:anim calcmode="lin" valueType="num">
                                      <p:cBhvr additive="base">
                                        <p:cTn id="54" dur="750"/>
                                        <p:tgtEl>
                                          <p:spTgt spid="148"/>
                                        </p:tgtEl>
                                        <p:attrNameLst>
                                          <p:attrName>ppt_y</p:attrName>
                                        </p:attrNameLst>
                                      </p:cBhvr>
                                      <p:tavLst>
                                        <p:tav tm="0">
                                          <p:val>
                                            <p:strVal val="#ppt_y-#ppt_h*1.125000"/>
                                          </p:val>
                                        </p:tav>
                                        <p:tav tm="100000">
                                          <p:val>
                                            <p:strVal val="#ppt_y"/>
                                          </p:val>
                                        </p:tav>
                                      </p:tavLst>
                                    </p:anim>
                                    <p:animEffect transition="in" filter="wipe(down)">
                                      <p:cBhvr>
                                        <p:cTn id="55" dur="750"/>
                                        <p:tgtEl>
                                          <p:spTgt spid="148"/>
                                        </p:tgtEl>
                                      </p:cBhvr>
                                    </p:animEffect>
                                  </p:childTnLst>
                                </p:cTn>
                              </p:par>
                              <p:par>
                                <p:cTn id="56" presetID="8" presetClass="emph" presetSubtype="0" fill="hold" nodeType="withEffect">
                                  <p:stCondLst>
                                    <p:cond delay="2500"/>
                                  </p:stCondLst>
                                  <p:childTnLst>
                                    <p:animRot by="1200000">
                                      <p:cBhvr>
                                        <p:cTn id="57" dur="750" fill="hold"/>
                                        <p:tgtEl>
                                          <p:spTgt spid="2061"/>
                                        </p:tgtEl>
                                        <p:attrNameLst>
                                          <p:attrName>r</p:attrName>
                                        </p:attrNameLst>
                                      </p:cBhvr>
                                    </p:animRot>
                                  </p:childTnLst>
                                </p:cTn>
                              </p:par>
                              <p:par>
                                <p:cTn id="58" presetID="12" presetClass="exit" presetSubtype="4" fill="hold" grpId="1" nodeType="withEffect">
                                  <p:stCondLst>
                                    <p:cond delay="2650"/>
                                  </p:stCondLst>
                                  <p:childTnLst>
                                    <p:anim calcmode="lin" valueType="num">
                                      <p:cBhvr additive="base">
                                        <p:cTn id="59" dur="750"/>
                                        <p:tgtEl>
                                          <p:spTgt spid="63"/>
                                        </p:tgtEl>
                                        <p:attrNameLst>
                                          <p:attrName>ppt_y</p:attrName>
                                        </p:attrNameLst>
                                      </p:cBhvr>
                                      <p:tavLst>
                                        <p:tav tm="0">
                                          <p:val>
                                            <p:strVal val="#ppt_y"/>
                                          </p:val>
                                        </p:tav>
                                        <p:tav tm="100000">
                                          <p:val>
                                            <p:strVal val="#ppt_y+#ppt_h*1.125000"/>
                                          </p:val>
                                        </p:tav>
                                      </p:tavLst>
                                    </p:anim>
                                    <p:animEffect transition="out" filter="wipe(down)">
                                      <p:cBhvr>
                                        <p:cTn id="60" dur="750"/>
                                        <p:tgtEl>
                                          <p:spTgt spid="63"/>
                                        </p:tgtEl>
                                      </p:cBhvr>
                                    </p:animEffect>
                                    <p:set>
                                      <p:cBhvr>
                                        <p:cTn id="61" dur="1" fill="hold">
                                          <p:stCondLst>
                                            <p:cond delay="749"/>
                                          </p:stCondLst>
                                        </p:cTn>
                                        <p:tgtEl>
                                          <p:spTgt spid="63"/>
                                        </p:tgtEl>
                                        <p:attrNameLst>
                                          <p:attrName>style.visibility</p:attrName>
                                        </p:attrNameLst>
                                      </p:cBhvr>
                                      <p:to>
                                        <p:strVal val="hidden"/>
                                      </p:to>
                                    </p:set>
                                  </p:childTnLst>
                                </p:cTn>
                              </p:par>
                              <p:par>
                                <p:cTn id="62" presetID="22" presetClass="entr" presetSubtype="2" fill="hold" nodeType="withEffect">
                                  <p:stCondLst>
                                    <p:cond delay="2750"/>
                                  </p:stCondLst>
                                  <p:childTnLst>
                                    <p:set>
                                      <p:cBhvr>
                                        <p:cTn id="63" dur="1" fill="hold">
                                          <p:stCondLst>
                                            <p:cond delay="0"/>
                                          </p:stCondLst>
                                        </p:cTn>
                                        <p:tgtEl>
                                          <p:spTgt spid="108"/>
                                        </p:tgtEl>
                                        <p:attrNameLst>
                                          <p:attrName>style.visibility</p:attrName>
                                        </p:attrNameLst>
                                      </p:cBhvr>
                                      <p:to>
                                        <p:strVal val="visible"/>
                                      </p:to>
                                    </p:set>
                                    <p:animEffect transition="in" filter="wipe(right)">
                                      <p:cBhvr>
                                        <p:cTn id="64" dur="500"/>
                                        <p:tgtEl>
                                          <p:spTgt spid="108"/>
                                        </p:tgtEl>
                                      </p:cBhvr>
                                    </p:animEffect>
                                  </p:childTnLst>
                                </p:cTn>
                              </p:par>
                              <p:par>
                                <p:cTn id="65" presetID="2" presetClass="entr" presetSubtype="2" decel="100000" fill="hold" grpId="0" nodeType="withEffect">
                                  <p:stCondLst>
                                    <p:cond delay="2750"/>
                                  </p:stCondLst>
                                  <p:iterate type="lt">
                                    <p:tmPct val="10000"/>
                                  </p:iterate>
                                  <p:childTnLst>
                                    <p:set>
                                      <p:cBhvr>
                                        <p:cTn id="66" dur="1"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1+#ppt_w/2"/>
                                          </p:val>
                                        </p:tav>
                                        <p:tav tm="100000">
                                          <p:val>
                                            <p:strVal val="#ppt_x"/>
                                          </p:val>
                                        </p:tav>
                                      </p:tavLst>
                                    </p:anim>
                                    <p:anim calcmode="lin" valueType="num">
                                      <p:cBhvr additive="base">
                                        <p:cTn id="68" dur="500" fill="hold"/>
                                        <p:tgtEl>
                                          <p:spTgt spid="90"/>
                                        </p:tgtEl>
                                        <p:attrNameLst>
                                          <p:attrName>ppt_y</p:attrName>
                                        </p:attrNameLst>
                                      </p:cBhvr>
                                      <p:tavLst>
                                        <p:tav tm="0">
                                          <p:val>
                                            <p:strVal val="#ppt_y"/>
                                          </p:val>
                                        </p:tav>
                                        <p:tav tm="100000">
                                          <p:val>
                                            <p:strVal val="#ppt_y"/>
                                          </p:val>
                                        </p:tav>
                                      </p:tavLst>
                                    </p:anim>
                                  </p:childTnLst>
                                </p:cTn>
                              </p:par>
                              <p:par>
                                <p:cTn id="69" presetID="53" presetClass="entr" presetSubtype="16" fill="hold" grpId="0" nodeType="withEffect">
                                  <p:stCondLst>
                                    <p:cond delay="2750"/>
                                  </p:stCondLst>
                                  <p:iterate type="lt">
                                    <p:tmPct val="10000"/>
                                  </p:iterate>
                                  <p:childTnLst>
                                    <p:set>
                                      <p:cBhvr>
                                        <p:cTn id="70" dur="1" fill="hold">
                                          <p:stCondLst>
                                            <p:cond delay="0"/>
                                          </p:stCondLst>
                                        </p:cTn>
                                        <p:tgtEl>
                                          <p:spTgt spid="91"/>
                                        </p:tgtEl>
                                        <p:attrNameLst>
                                          <p:attrName>style.visibility</p:attrName>
                                        </p:attrNameLst>
                                      </p:cBhvr>
                                      <p:to>
                                        <p:strVal val="visible"/>
                                      </p:to>
                                    </p:set>
                                    <p:anim calcmode="lin" valueType="num">
                                      <p:cBhvr>
                                        <p:cTn id="71" dur="500" fill="hold"/>
                                        <p:tgtEl>
                                          <p:spTgt spid="91"/>
                                        </p:tgtEl>
                                        <p:attrNameLst>
                                          <p:attrName>ppt_w</p:attrName>
                                        </p:attrNameLst>
                                      </p:cBhvr>
                                      <p:tavLst>
                                        <p:tav tm="0">
                                          <p:val>
                                            <p:fltVal val="0"/>
                                          </p:val>
                                        </p:tav>
                                        <p:tav tm="100000">
                                          <p:val>
                                            <p:strVal val="#ppt_w"/>
                                          </p:val>
                                        </p:tav>
                                      </p:tavLst>
                                    </p:anim>
                                    <p:anim calcmode="lin" valueType="num">
                                      <p:cBhvr>
                                        <p:cTn id="72" dur="500" fill="hold"/>
                                        <p:tgtEl>
                                          <p:spTgt spid="91"/>
                                        </p:tgtEl>
                                        <p:attrNameLst>
                                          <p:attrName>ppt_h</p:attrName>
                                        </p:attrNameLst>
                                      </p:cBhvr>
                                      <p:tavLst>
                                        <p:tav tm="0">
                                          <p:val>
                                            <p:fltVal val="0"/>
                                          </p:val>
                                        </p:tav>
                                        <p:tav tm="100000">
                                          <p:val>
                                            <p:strVal val="#ppt_h"/>
                                          </p:val>
                                        </p:tav>
                                      </p:tavLst>
                                    </p:anim>
                                    <p:animEffect transition="in" filter="fade">
                                      <p:cBhvr>
                                        <p:cTn id="73" dur="500"/>
                                        <p:tgtEl>
                                          <p:spTgt spid="91"/>
                                        </p:tgtEl>
                                      </p:cBhvr>
                                    </p:animEffect>
                                  </p:childTnLst>
                                </p:cTn>
                              </p:par>
                              <p:par>
                                <p:cTn id="74" presetID="12" presetClass="entr" presetSubtype="1" fill="hold" nodeType="withEffect">
                                  <p:stCondLst>
                                    <p:cond delay="2750"/>
                                  </p:stCondLst>
                                  <p:childTnLst>
                                    <p:set>
                                      <p:cBhvr>
                                        <p:cTn id="75" dur="1" fill="hold">
                                          <p:stCondLst>
                                            <p:cond delay="0"/>
                                          </p:stCondLst>
                                        </p:cTn>
                                        <p:tgtEl>
                                          <p:spTgt spid="92"/>
                                        </p:tgtEl>
                                        <p:attrNameLst>
                                          <p:attrName>style.visibility</p:attrName>
                                        </p:attrNameLst>
                                      </p:cBhvr>
                                      <p:to>
                                        <p:strVal val="visible"/>
                                      </p:to>
                                    </p:set>
                                    <p:anim calcmode="lin" valueType="num">
                                      <p:cBhvr additive="base">
                                        <p:cTn id="76" dur="500"/>
                                        <p:tgtEl>
                                          <p:spTgt spid="92"/>
                                        </p:tgtEl>
                                        <p:attrNameLst>
                                          <p:attrName>ppt_y</p:attrName>
                                        </p:attrNameLst>
                                      </p:cBhvr>
                                      <p:tavLst>
                                        <p:tav tm="0">
                                          <p:val>
                                            <p:strVal val="#ppt_y-#ppt_h*1.125000"/>
                                          </p:val>
                                        </p:tav>
                                        <p:tav tm="100000">
                                          <p:val>
                                            <p:strVal val="#ppt_y"/>
                                          </p:val>
                                        </p:tav>
                                      </p:tavLst>
                                    </p:anim>
                                    <p:animEffect transition="in" filter="wipe(down)">
                                      <p:cBhvr>
                                        <p:cTn id="77" dur="500"/>
                                        <p:tgtEl>
                                          <p:spTgt spid="92"/>
                                        </p:tgtEl>
                                      </p:cBhvr>
                                    </p:animEffect>
                                  </p:childTnLst>
                                </p:cTn>
                              </p:par>
                              <p:par>
                                <p:cTn id="78" presetID="12" presetClass="entr" presetSubtype="1" fill="hold" grpId="0" nodeType="withEffect">
                                  <p:stCondLst>
                                    <p:cond delay="2750"/>
                                  </p:stCondLst>
                                  <p:childTnLst>
                                    <p:set>
                                      <p:cBhvr>
                                        <p:cTn id="79" dur="1" fill="hold">
                                          <p:stCondLst>
                                            <p:cond delay="0"/>
                                          </p:stCondLst>
                                        </p:cTn>
                                        <p:tgtEl>
                                          <p:spTgt spid="106"/>
                                        </p:tgtEl>
                                        <p:attrNameLst>
                                          <p:attrName>style.visibility</p:attrName>
                                        </p:attrNameLst>
                                      </p:cBhvr>
                                      <p:to>
                                        <p:strVal val="visible"/>
                                      </p:to>
                                    </p:set>
                                    <p:anim calcmode="lin" valueType="num">
                                      <p:cBhvr additive="base">
                                        <p:cTn id="80" dur="500"/>
                                        <p:tgtEl>
                                          <p:spTgt spid="106"/>
                                        </p:tgtEl>
                                        <p:attrNameLst>
                                          <p:attrName>ppt_y</p:attrName>
                                        </p:attrNameLst>
                                      </p:cBhvr>
                                      <p:tavLst>
                                        <p:tav tm="0">
                                          <p:val>
                                            <p:strVal val="#ppt_y-#ppt_h*1.125000"/>
                                          </p:val>
                                        </p:tav>
                                        <p:tav tm="100000">
                                          <p:val>
                                            <p:strVal val="#ppt_y"/>
                                          </p:val>
                                        </p:tav>
                                      </p:tavLst>
                                    </p:anim>
                                    <p:animEffect transition="in" filter="wipe(down)">
                                      <p:cBhvr>
                                        <p:cTn id="81" dur="500"/>
                                        <p:tgtEl>
                                          <p:spTgt spid="106"/>
                                        </p:tgtEl>
                                      </p:cBhvr>
                                    </p:animEffect>
                                  </p:childTnLst>
                                </p:cTn>
                              </p:par>
                              <p:par>
                                <p:cTn id="82" presetID="2" presetClass="entr" presetSubtype="2" fill="hold" nodeType="withEffect">
                                  <p:stCondLst>
                                    <p:cond delay="2750"/>
                                  </p:stCondLst>
                                  <p:childTnLst>
                                    <p:set>
                                      <p:cBhvr>
                                        <p:cTn id="83" dur="1" fill="hold">
                                          <p:stCondLst>
                                            <p:cond delay="0"/>
                                          </p:stCondLst>
                                        </p:cTn>
                                        <p:tgtEl>
                                          <p:spTgt spid="2"/>
                                        </p:tgtEl>
                                        <p:attrNameLst>
                                          <p:attrName>style.visibility</p:attrName>
                                        </p:attrNameLst>
                                      </p:cBhvr>
                                      <p:to>
                                        <p:strVal val="visible"/>
                                      </p:to>
                                    </p:set>
                                    <p:anim calcmode="lin" valueType="num">
                                      <p:cBhvr additive="base">
                                        <p:cTn id="84" dur="500" fill="hold"/>
                                        <p:tgtEl>
                                          <p:spTgt spid="2"/>
                                        </p:tgtEl>
                                        <p:attrNameLst>
                                          <p:attrName>ppt_x</p:attrName>
                                        </p:attrNameLst>
                                      </p:cBhvr>
                                      <p:tavLst>
                                        <p:tav tm="0">
                                          <p:val>
                                            <p:strVal val="1+#ppt_w/2"/>
                                          </p:val>
                                        </p:tav>
                                        <p:tav tm="100000">
                                          <p:val>
                                            <p:strVal val="#ppt_x"/>
                                          </p:val>
                                        </p:tav>
                                      </p:tavLst>
                                    </p:anim>
                                    <p:anim calcmode="lin" valueType="num">
                                      <p:cBhvr additive="base">
                                        <p:cTn id="8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0" grpId="0"/>
      <p:bldP spid="91" grpId="0"/>
      <p:bldP spid="106" grpId="0"/>
      <p:bldP spid="148" grpId="0"/>
      <p:bldP spid="63" grpId="0"/>
      <p:bldP spid="63" grpId="1"/>
      <p:bldP spid="64" grpId="0"/>
      <p:bldP spid="64" grpId="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0" y="-19050"/>
            <a:ext cx="4387850" cy="5162550"/>
          </a:xfrm>
          <a:custGeom>
            <a:avLst/>
            <a:gdLst/>
            <a:ahLst/>
            <a:cxnLst/>
            <a:rect l="l" t="t" r="r" b="b"/>
            <a:pathLst>
              <a:path w="4361052" h="5130548">
                <a:moveTo>
                  <a:pt x="0" y="0"/>
                </a:moveTo>
                <a:lnTo>
                  <a:pt x="3329432" y="0"/>
                </a:lnTo>
                <a:cubicBezTo>
                  <a:pt x="3970128" y="675115"/>
                  <a:pt x="4361052" y="1587989"/>
                  <a:pt x="4361052" y="2592169"/>
                </a:cubicBezTo>
                <a:cubicBezTo>
                  <a:pt x="4361052" y="3570182"/>
                  <a:pt x="3990235" y="4461587"/>
                  <a:pt x="3378320" y="5130548"/>
                </a:cubicBezTo>
                <a:lnTo>
                  <a:pt x="0" y="5130548"/>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7411" name="组合 18"/>
          <p:cNvGrpSpPr/>
          <p:nvPr/>
        </p:nvGrpSpPr>
        <p:grpSpPr bwMode="auto">
          <a:xfrm>
            <a:off x="2751138" y="3273425"/>
            <a:ext cx="1627187" cy="933450"/>
            <a:chOff x="2751423" y="3273512"/>
            <a:chExt cx="1626318" cy="933214"/>
          </a:xfrm>
        </p:grpSpPr>
        <p:sp>
          <p:nvSpPr>
            <p:cNvPr id="27" name="圆角矩形 26"/>
            <p:cNvSpPr/>
            <p:nvPr/>
          </p:nvSpPr>
          <p:spPr>
            <a:xfrm rot="1559984">
              <a:off x="2751423" y="3273512"/>
              <a:ext cx="1626318" cy="933214"/>
            </a:xfrm>
            <a:prstGeom prst="roundRect">
              <a:avLst/>
            </a:prstGeom>
            <a:solidFill>
              <a:schemeClr val="bg1"/>
            </a:solidFill>
            <a:ln>
              <a:noFill/>
            </a:ln>
            <a:effectLst>
              <a:outerShdw blurRad="63500" sx="108000" sy="10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456" name="TextBox 34"/>
            <p:cNvSpPr txBox="1">
              <a:spLocks noChangeArrowheads="1"/>
            </p:cNvSpPr>
            <p:nvPr/>
          </p:nvSpPr>
          <p:spPr bwMode="auto">
            <a:xfrm rot="1560000">
              <a:off x="3391776" y="3508058"/>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04</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pic>
        <p:nvPicPr>
          <p:cNvPr id="17412" name="Picture 2"/>
          <p:cNvPicPr>
            <a:picLocks noChangeAspect="1" noChangeArrowheads="1"/>
          </p:cNvPicPr>
          <p:nvPr/>
        </p:nvPicPr>
        <p:blipFill>
          <a:blip r:embed="rId1">
            <a:extLst>
              <a:ext uri="{28A0092B-C50C-407E-A947-70E740481C1C}">
                <a14:useLocalDpi xmlns:a14="http://schemas.microsoft.com/office/drawing/2010/main" val="0"/>
              </a:ext>
            </a:extLst>
          </a:blip>
          <a:srcRect l="1172" t="998"/>
          <a:stretch>
            <a:fillRect/>
          </a:stretch>
        </p:blipFill>
        <p:spPr bwMode="auto">
          <a:xfrm>
            <a:off x="14616113" y="723900"/>
            <a:ext cx="91821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0" y="-19050"/>
            <a:ext cx="3513138" cy="5162550"/>
          </a:xfrm>
          <a:custGeom>
            <a:avLst/>
            <a:gdLst/>
            <a:ahLst/>
            <a:cxnLst/>
            <a:rect l="l" t="t" r="r" b="b"/>
            <a:pathLst>
              <a:path w="3491576" h="5130547">
                <a:moveTo>
                  <a:pt x="0" y="0"/>
                </a:moveTo>
                <a:lnTo>
                  <a:pt x="1786170" y="0"/>
                </a:lnTo>
                <a:cubicBezTo>
                  <a:pt x="2789571" y="432198"/>
                  <a:pt x="3491576" y="1430202"/>
                  <a:pt x="3491576" y="2592168"/>
                </a:cubicBezTo>
                <a:cubicBezTo>
                  <a:pt x="3491576" y="3710090"/>
                  <a:pt x="2841781" y="4676245"/>
                  <a:pt x="1897829" y="5130547"/>
                </a:cubicBezTo>
                <a:lnTo>
                  <a:pt x="0" y="5130547"/>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7414" name="组合 17"/>
          <p:cNvGrpSpPr/>
          <p:nvPr/>
        </p:nvGrpSpPr>
        <p:grpSpPr bwMode="auto">
          <a:xfrm>
            <a:off x="2192338" y="1069975"/>
            <a:ext cx="1627187" cy="931863"/>
            <a:chOff x="2192610" y="1069189"/>
            <a:chExt cx="1626318" cy="933214"/>
          </a:xfrm>
        </p:grpSpPr>
        <p:sp>
          <p:nvSpPr>
            <p:cNvPr id="26" name="圆角矩形 25"/>
            <p:cNvSpPr/>
            <p:nvPr/>
          </p:nvSpPr>
          <p:spPr>
            <a:xfrm rot="20255127">
              <a:off x="2192610" y="1069189"/>
              <a:ext cx="1626318" cy="933214"/>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454" name="TextBox 33"/>
            <p:cNvSpPr txBox="1">
              <a:spLocks noChangeArrowheads="1"/>
            </p:cNvSpPr>
            <p:nvPr/>
          </p:nvSpPr>
          <p:spPr bwMode="auto">
            <a:xfrm rot="-1320000">
              <a:off x="2715054" y="1212631"/>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D60000"/>
                  </a:solidFill>
                  <a:latin typeface="微软雅黑" panose="020B0503020204020204" pitchFamily="34" charset="-122"/>
                  <a:ea typeface="微软雅黑" panose="020B0503020204020204" pitchFamily="34" charset="-122"/>
                </a:rPr>
                <a:t>02</a:t>
              </a:r>
              <a:endParaRPr lang="zh-CN" altLang="en-US" sz="3600" b="1">
                <a:solidFill>
                  <a:srgbClr val="D60000"/>
                </a:solidFill>
                <a:latin typeface="微软雅黑" panose="020B0503020204020204" pitchFamily="34" charset="-122"/>
                <a:ea typeface="微软雅黑" panose="020B0503020204020204" pitchFamily="34" charset="-122"/>
              </a:endParaRPr>
            </a:p>
          </p:txBody>
        </p:sp>
      </p:grpSp>
      <p:grpSp>
        <p:nvGrpSpPr>
          <p:cNvPr id="17415" name="组合 29"/>
          <p:cNvGrpSpPr/>
          <p:nvPr/>
        </p:nvGrpSpPr>
        <p:grpSpPr bwMode="auto">
          <a:xfrm>
            <a:off x="5935663" y="1347788"/>
            <a:ext cx="1444625" cy="479425"/>
            <a:chOff x="1373188" y="752928"/>
            <a:chExt cx="1444626" cy="479341"/>
          </a:xfrm>
        </p:grpSpPr>
        <p:sp>
          <p:nvSpPr>
            <p:cNvPr id="17451" name="TextBox 30"/>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32" name="矩形 31"/>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7416" name="组合 35"/>
          <p:cNvGrpSpPr/>
          <p:nvPr/>
        </p:nvGrpSpPr>
        <p:grpSpPr bwMode="auto">
          <a:xfrm>
            <a:off x="5402263" y="1427163"/>
            <a:ext cx="320675" cy="320675"/>
            <a:chOff x="4927600" y="1948311"/>
            <a:chExt cx="233680" cy="233680"/>
          </a:xfrm>
        </p:grpSpPr>
        <p:sp>
          <p:nvSpPr>
            <p:cNvPr id="29" name="L 形 28"/>
            <p:cNvSpPr/>
            <p:nvPr/>
          </p:nvSpPr>
          <p:spPr>
            <a:xfrm rot="13191315">
              <a:off x="5018989" y="2039700"/>
              <a:ext cx="50901" cy="50901"/>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椭圆 23"/>
            <p:cNvSpPr/>
            <p:nvPr/>
          </p:nvSpPr>
          <p:spPr>
            <a:xfrm>
              <a:off x="4927600" y="1948311"/>
              <a:ext cx="233680" cy="233680"/>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7417" name="组合 38"/>
          <p:cNvGrpSpPr/>
          <p:nvPr/>
        </p:nvGrpSpPr>
        <p:grpSpPr bwMode="auto">
          <a:xfrm>
            <a:off x="5935663" y="1974850"/>
            <a:ext cx="1444625" cy="479425"/>
            <a:chOff x="1373188" y="752928"/>
            <a:chExt cx="1444626" cy="479341"/>
          </a:xfrm>
        </p:grpSpPr>
        <p:sp>
          <p:nvSpPr>
            <p:cNvPr id="17447" name="TextBox 39"/>
            <p:cNvSpPr txBox="1">
              <a:spLocks noChangeArrowheads="1"/>
            </p:cNvSpPr>
            <p:nvPr/>
          </p:nvSpPr>
          <p:spPr bwMode="auto">
            <a:xfrm>
              <a:off x="1373188" y="752928"/>
              <a:ext cx="1416051"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1" name="矩形 40"/>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7418" name="组合 44"/>
          <p:cNvGrpSpPr/>
          <p:nvPr/>
        </p:nvGrpSpPr>
        <p:grpSpPr bwMode="auto">
          <a:xfrm>
            <a:off x="5935663" y="2603500"/>
            <a:ext cx="1444625" cy="477838"/>
            <a:chOff x="1373188" y="752928"/>
            <a:chExt cx="1444626" cy="479341"/>
          </a:xfrm>
        </p:grpSpPr>
        <p:sp>
          <p:nvSpPr>
            <p:cNvPr id="17445" name="TextBox 45"/>
            <p:cNvSpPr txBox="1">
              <a:spLocks noChangeArrowheads="1"/>
            </p:cNvSpPr>
            <p:nvPr/>
          </p:nvSpPr>
          <p:spPr bwMode="auto">
            <a:xfrm>
              <a:off x="1373188" y="752928"/>
              <a:ext cx="1416051" cy="33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7" name="矩形 46"/>
            <p:cNvSpPr/>
            <p:nvPr/>
          </p:nvSpPr>
          <p:spPr>
            <a:xfrm>
              <a:off x="1373188" y="979062"/>
              <a:ext cx="1444626" cy="253207"/>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7419" name="组合 50"/>
          <p:cNvGrpSpPr/>
          <p:nvPr/>
        </p:nvGrpSpPr>
        <p:grpSpPr bwMode="auto">
          <a:xfrm>
            <a:off x="5935663" y="3230563"/>
            <a:ext cx="1444625" cy="479425"/>
            <a:chOff x="1373188" y="752928"/>
            <a:chExt cx="1444626" cy="479341"/>
          </a:xfrm>
        </p:grpSpPr>
        <p:sp>
          <p:nvSpPr>
            <p:cNvPr id="17443" name="TextBox 51"/>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53" name="矩形 52"/>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7420" name="组合 66"/>
          <p:cNvGrpSpPr/>
          <p:nvPr/>
        </p:nvGrpSpPr>
        <p:grpSpPr bwMode="auto">
          <a:xfrm>
            <a:off x="0" y="5003800"/>
            <a:ext cx="9144000" cy="200025"/>
            <a:chOff x="0" y="5003800"/>
            <a:chExt cx="9144000" cy="200055"/>
          </a:xfrm>
        </p:grpSpPr>
        <p:sp>
          <p:nvSpPr>
            <p:cNvPr id="2" name="矩形 1"/>
            <p:cNvSpPr/>
            <p:nvPr/>
          </p:nvSpPr>
          <p:spPr>
            <a:xfrm>
              <a:off x="0" y="5057783"/>
              <a:ext cx="9144000" cy="104791"/>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sp>
          <p:nvSpPr>
            <p:cNvPr id="3" name="TextBox 2"/>
            <p:cNvSpPr txBox="1"/>
            <p:nvPr/>
          </p:nvSpPr>
          <p:spPr bwMode="auto">
            <a:xfrm>
              <a:off x="7889875" y="5003800"/>
              <a:ext cx="1166813" cy="200055"/>
            </a:xfrm>
            <a:prstGeom prst="rect">
              <a:avLst/>
            </a:prstGeom>
            <a:noFill/>
          </p:spPr>
          <p:txBody>
            <a:bodyPr wrap="none">
              <a:spAutoFit/>
            </a:bodyPr>
            <a:lstStyle/>
            <a:p>
              <a:pPr eaLnBrk="1" fontAlgn="auto" hangingPunct="1">
                <a:spcBef>
                  <a:spcPts val="0"/>
                </a:spcBef>
                <a:spcAft>
                  <a:spcPts val="0"/>
                </a:spcAft>
                <a:defRPr/>
              </a:pPr>
              <a:r>
                <a:rPr lang="en-US" altLang="zh-CN" sz="700" i="1" spc="80" dirty="0">
                  <a:solidFill>
                    <a:prstClr val="white"/>
                  </a:solidFill>
                  <a:latin typeface="微软雅黑" panose="020B0503020204020204" pitchFamily="34" charset="-122"/>
                  <a:ea typeface="微软雅黑" panose="020B0503020204020204" pitchFamily="34" charset="-122"/>
                </a:rPr>
                <a:t>www.rapidesign.cn</a:t>
              </a:r>
              <a:endParaRPr lang="zh-CN" altLang="en-US" sz="700" i="1" spc="80" dirty="0">
                <a:solidFill>
                  <a:prstClr val="white"/>
                </a:solidFill>
                <a:latin typeface="微软雅黑" panose="020B0503020204020204" pitchFamily="34" charset="-122"/>
                <a:ea typeface="微软雅黑" panose="020B0503020204020204" pitchFamily="34" charset="-122"/>
              </a:endParaRPr>
            </a:p>
          </p:txBody>
        </p:sp>
      </p:grpSp>
      <p:grpSp>
        <p:nvGrpSpPr>
          <p:cNvPr id="17421" name="组合 4"/>
          <p:cNvGrpSpPr/>
          <p:nvPr/>
        </p:nvGrpSpPr>
        <p:grpSpPr bwMode="auto">
          <a:xfrm>
            <a:off x="5402263" y="2054225"/>
            <a:ext cx="320675" cy="320675"/>
            <a:chOff x="5258917" y="2054540"/>
            <a:chExt cx="320675" cy="320675"/>
          </a:xfrm>
        </p:grpSpPr>
        <p:sp>
          <p:nvSpPr>
            <p:cNvPr id="44" name="椭圆 23"/>
            <p:cNvSpPr/>
            <p:nvPr/>
          </p:nvSpPr>
          <p:spPr>
            <a:xfrm>
              <a:off x="5258917" y="2054540"/>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L 形 56"/>
            <p:cNvSpPr/>
            <p:nvPr/>
          </p:nvSpPr>
          <p:spPr>
            <a:xfrm rot="13191315">
              <a:off x="5384329" y="2179953"/>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7422" name="组合 8"/>
          <p:cNvGrpSpPr/>
          <p:nvPr/>
        </p:nvGrpSpPr>
        <p:grpSpPr bwMode="auto">
          <a:xfrm>
            <a:off x="5402263" y="2682875"/>
            <a:ext cx="320675" cy="320675"/>
            <a:chOff x="5258917" y="2682091"/>
            <a:chExt cx="320675" cy="320675"/>
          </a:xfrm>
        </p:grpSpPr>
        <p:sp>
          <p:nvSpPr>
            <p:cNvPr id="50" name="椭圆 23"/>
            <p:cNvSpPr/>
            <p:nvPr/>
          </p:nvSpPr>
          <p:spPr>
            <a:xfrm>
              <a:off x="5258917" y="2682091"/>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L 形 57"/>
            <p:cNvSpPr/>
            <p:nvPr/>
          </p:nvSpPr>
          <p:spPr>
            <a:xfrm rot="13191315">
              <a:off x="5384329" y="280750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7423" name="组合 9"/>
          <p:cNvGrpSpPr/>
          <p:nvPr/>
        </p:nvGrpSpPr>
        <p:grpSpPr bwMode="auto">
          <a:xfrm>
            <a:off x="5402263" y="3309938"/>
            <a:ext cx="320675" cy="320675"/>
            <a:chOff x="5258917" y="3309642"/>
            <a:chExt cx="320675" cy="320675"/>
          </a:xfrm>
        </p:grpSpPr>
        <p:sp>
          <p:nvSpPr>
            <p:cNvPr id="56" name="椭圆 23"/>
            <p:cNvSpPr/>
            <p:nvPr/>
          </p:nvSpPr>
          <p:spPr>
            <a:xfrm>
              <a:off x="5258917" y="3309642"/>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L 形 58"/>
            <p:cNvSpPr/>
            <p:nvPr/>
          </p:nvSpPr>
          <p:spPr>
            <a:xfrm rot="13191315">
              <a:off x="5384329" y="343505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 name="椭圆 5"/>
          <p:cNvSpPr/>
          <p:nvPr/>
        </p:nvSpPr>
        <p:spPr>
          <a:xfrm>
            <a:off x="0" y="476250"/>
            <a:ext cx="2670175" cy="4225925"/>
          </a:xfrm>
          <a:custGeom>
            <a:avLst/>
            <a:gdLst/>
            <a:ahLst/>
            <a:cxnLst/>
            <a:rect l="l" t="t" r="r" b="b"/>
            <a:pathLst>
              <a:path w="2653376" h="4198354">
                <a:moveTo>
                  <a:pt x="554199" y="0"/>
                </a:moveTo>
                <a:cubicBezTo>
                  <a:pt x="1713542" y="0"/>
                  <a:pt x="2653376" y="939834"/>
                  <a:pt x="2653376" y="2099177"/>
                </a:cubicBezTo>
                <a:cubicBezTo>
                  <a:pt x="2653376" y="3258520"/>
                  <a:pt x="1713542" y="4198354"/>
                  <a:pt x="554199" y="4198354"/>
                </a:cubicBezTo>
                <a:cubicBezTo>
                  <a:pt x="362144" y="4198354"/>
                  <a:pt x="176113" y="4172563"/>
                  <a:pt x="0" y="4121986"/>
                </a:cubicBezTo>
                <a:lnTo>
                  <a:pt x="0" y="76368"/>
                </a:lnTo>
                <a:cubicBezTo>
                  <a:pt x="176113" y="25792"/>
                  <a:pt x="362144"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7425" name="组合 10"/>
          <p:cNvGrpSpPr/>
          <p:nvPr/>
        </p:nvGrpSpPr>
        <p:grpSpPr bwMode="auto">
          <a:xfrm>
            <a:off x="1289050" y="2644775"/>
            <a:ext cx="1627188" cy="935038"/>
            <a:chOff x="1093850" y="2586453"/>
            <a:chExt cx="1626318" cy="934594"/>
          </a:xfrm>
        </p:grpSpPr>
        <p:sp>
          <p:nvSpPr>
            <p:cNvPr id="25" name="圆角矩形 24"/>
            <p:cNvSpPr/>
            <p:nvPr/>
          </p:nvSpPr>
          <p:spPr>
            <a:xfrm rot="1559984">
              <a:off x="1093850" y="2586453"/>
              <a:ext cx="1626318" cy="933007"/>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434" name="TextBox 32"/>
            <p:cNvSpPr txBox="1">
              <a:spLocks noChangeArrowheads="1"/>
            </p:cNvSpPr>
            <p:nvPr/>
          </p:nvSpPr>
          <p:spPr bwMode="auto">
            <a:xfrm rot="1560000">
              <a:off x="1788272" y="2874716"/>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03</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4" name="椭圆 3"/>
          <p:cNvSpPr/>
          <p:nvPr/>
        </p:nvSpPr>
        <p:spPr>
          <a:xfrm>
            <a:off x="0" y="1349375"/>
            <a:ext cx="1797050" cy="2479675"/>
          </a:xfrm>
          <a:custGeom>
            <a:avLst/>
            <a:gdLst/>
            <a:ahLst/>
            <a:cxnLst/>
            <a:rect l="l" t="t" r="r" b="b"/>
            <a:pathLst>
              <a:path w="1786136" h="2463874">
                <a:moveTo>
                  <a:pt x="554199" y="0"/>
                </a:moveTo>
                <a:cubicBezTo>
                  <a:pt x="1234579" y="0"/>
                  <a:pt x="1786136" y="551557"/>
                  <a:pt x="1786136" y="1231937"/>
                </a:cubicBezTo>
                <a:cubicBezTo>
                  <a:pt x="1786136" y="1912317"/>
                  <a:pt x="1234579" y="2463874"/>
                  <a:pt x="554199" y="2463874"/>
                </a:cubicBezTo>
                <a:cubicBezTo>
                  <a:pt x="354642" y="2463874"/>
                  <a:pt x="166168" y="2416426"/>
                  <a:pt x="0" y="2331090"/>
                </a:cubicBezTo>
                <a:lnTo>
                  <a:pt x="0" y="132784"/>
                </a:lnTo>
                <a:cubicBezTo>
                  <a:pt x="166168" y="47448"/>
                  <a:pt x="354642"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7427" name="组合 16"/>
          <p:cNvGrpSpPr/>
          <p:nvPr/>
        </p:nvGrpSpPr>
        <p:grpSpPr bwMode="auto">
          <a:xfrm>
            <a:off x="569913" y="1609725"/>
            <a:ext cx="1625600" cy="947738"/>
            <a:chOff x="569701" y="1609576"/>
            <a:chExt cx="1626318" cy="948113"/>
          </a:xfrm>
        </p:grpSpPr>
        <p:sp>
          <p:nvSpPr>
            <p:cNvPr id="23" name="圆角矩形 22"/>
            <p:cNvSpPr/>
            <p:nvPr/>
          </p:nvSpPr>
          <p:spPr>
            <a:xfrm rot="20255127">
              <a:off x="569701" y="1623870"/>
              <a:ext cx="1626318" cy="933819"/>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432" name="TextBox 27"/>
            <p:cNvSpPr txBox="1">
              <a:spLocks noChangeArrowheads="1"/>
            </p:cNvSpPr>
            <p:nvPr/>
          </p:nvSpPr>
          <p:spPr bwMode="auto">
            <a:xfrm rot="-1320000">
              <a:off x="1274862" y="1609576"/>
              <a:ext cx="755984" cy="6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01</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22" name="椭圆 21"/>
          <p:cNvSpPr/>
          <p:nvPr/>
        </p:nvSpPr>
        <p:spPr>
          <a:xfrm>
            <a:off x="0" y="1926569"/>
            <a:ext cx="1271314" cy="1271314"/>
          </a:xfrm>
          <a:prstGeom prst="ellipse">
            <a:avLst/>
          </a:prstGeom>
          <a:solidFill>
            <a:schemeClr val="bg1"/>
          </a:solidFill>
          <a:ln>
            <a:gradFill>
              <a:gsLst>
                <a:gs pos="0">
                  <a:schemeClr val="bg1">
                    <a:lumMod val="75000"/>
                  </a:schemeClr>
                </a:gs>
                <a:gs pos="50000">
                  <a:schemeClr val="bg1"/>
                </a:gs>
                <a:gs pos="100000">
                  <a:schemeClr val="bg1">
                    <a:lumMod val="85000"/>
                  </a:schemeClr>
                </a:gs>
              </a:gsLst>
              <a:lin ang="5400000" scaled="0"/>
            </a:grad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125663" y="4103688"/>
            <a:ext cx="5473700" cy="3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bwMode="auto">
          <a:xfrm>
            <a:off x="2074863" y="1406525"/>
            <a:ext cx="104775" cy="2697163"/>
            <a:chOff x="1784263" y="1460497"/>
            <a:chExt cx="104451" cy="2696937"/>
          </a:xfrm>
        </p:grpSpPr>
        <p:cxnSp>
          <p:nvCxnSpPr>
            <p:cNvPr id="4" name="直接连接符 3"/>
            <p:cNvCxnSpPr/>
            <p:nvPr/>
          </p:nvCxnSpPr>
          <p:spPr>
            <a:xfrm>
              <a:off x="1836488" y="1565263"/>
              <a:ext cx="0" cy="2592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a:off x="1784263" y="1460497"/>
              <a:ext cx="104451" cy="10476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6" name="组合 5"/>
          <p:cNvGrpSpPr/>
          <p:nvPr/>
        </p:nvGrpSpPr>
        <p:grpSpPr bwMode="auto">
          <a:xfrm>
            <a:off x="2559050" y="2806700"/>
            <a:ext cx="215900" cy="1287463"/>
            <a:chOff x="2267744" y="2861289"/>
            <a:chExt cx="216024" cy="1287564"/>
          </a:xfrm>
        </p:grpSpPr>
        <p:sp>
          <p:nvSpPr>
            <p:cNvPr id="7" name="矩形 6"/>
            <p:cNvSpPr/>
            <p:nvPr/>
          </p:nvSpPr>
          <p:spPr>
            <a:xfrm>
              <a:off x="2267744" y="3162938"/>
              <a:ext cx="216024" cy="9859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矩形 7"/>
            <p:cNvSpPr/>
            <p:nvPr/>
          </p:nvSpPr>
          <p:spPr>
            <a:xfrm>
              <a:off x="2267744" y="2861289"/>
              <a:ext cx="216024" cy="3016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9" name="组合 8"/>
          <p:cNvGrpSpPr/>
          <p:nvPr/>
        </p:nvGrpSpPr>
        <p:grpSpPr bwMode="auto">
          <a:xfrm>
            <a:off x="2917825" y="2354263"/>
            <a:ext cx="215900" cy="1739900"/>
            <a:chOff x="2627784" y="2408442"/>
            <a:chExt cx="216024" cy="1740410"/>
          </a:xfrm>
        </p:grpSpPr>
        <p:sp>
          <p:nvSpPr>
            <p:cNvPr id="10" name="矩形 9"/>
            <p:cNvSpPr/>
            <p:nvPr/>
          </p:nvSpPr>
          <p:spPr>
            <a:xfrm>
              <a:off x="2627784" y="2710155"/>
              <a:ext cx="216024" cy="14386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a:off x="2627784" y="2408442"/>
              <a:ext cx="216024" cy="3017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2" name="组合 11"/>
          <p:cNvGrpSpPr/>
          <p:nvPr/>
        </p:nvGrpSpPr>
        <p:grpSpPr bwMode="auto">
          <a:xfrm>
            <a:off x="3278188" y="2354263"/>
            <a:ext cx="215900" cy="1739900"/>
            <a:chOff x="2987824" y="2408442"/>
            <a:chExt cx="216024" cy="1740410"/>
          </a:xfrm>
        </p:grpSpPr>
        <p:sp>
          <p:nvSpPr>
            <p:cNvPr id="13" name="矩形 12"/>
            <p:cNvSpPr/>
            <p:nvPr/>
          </p:nvSpPr>
          <p:spPr>
            <a:xfrm>
              <a:off x="2989412" y="2710155"/>
              <a:ext cx="214436" cy="14386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矩形 13"/>
            <p:cNvSpPr/>
            <p:nvPr/>
          </p:nvSpPr>
          <p:spPr>
            <a:xfrm>
              <a:off x="2987824" y="2408442"/>
              <a:ext cx="216024" cy="3017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5" name="组合 14"/>
          <p:cNvGrpSpPr/>
          <p:nvPr/>
        </p:nvGrpSpPr>
        <p:grpSpPr bwMode="auto">
          <a:xfrm>
            <a:off x="3638550" y="2816225"/>
            <a:ext cx="215900" cy="1287463"/>
            <a:chOff x="3347864" y="2869871"/>
            <a:chExt cx="216024" cy="1287563"/>
          </a:xfrm>
        </p:grpSpPr>
        <p:sp>
          <p:nvSpPr>
            <p:cNvPr id="16" name="矩形 15"/>
            <p:cNvSpPr/>
            <p:nvPr/>
          </p:nvSpPr>
          <p:spPr>
            <a:xfrm>
              <a:off x="3347864" y="3171519"/>
              <a:ext cx="216024" cy="9859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矩形 16"/>
            <p:cNvSpPr/>
            <p:nvPr/>
          </p:nvSpPr>
          <p:spPr>
            <a:xfrm>
              <a:off x="3347864" y="2869871"/>
              <a:ext cx="216024" cy="301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8" name="组合 17"/>
          <p:cNvGrpSpPr/>
          <p:nvPr/>
        </p:nvGrpSpPr>
        <p:grpSpPr bwMode="auto">
          <a:xfrm>
            <a:off x="3998913" y="3309938"/>
            <a:ext cx="215900" cy="784225"/>
            <a:chOff x="3707904" y="3363494"/>
            <a:chExt cx="216024" cy="785359"/>
          </a:xfrm>
        </p:grpSpPr>
        <p:sp>
          <p:nvSpPr>
            <p:cNvPr id="19" name="矩形 18"/>
            <p:cNvSpPr/>
            <p:nvPr/>
          </p:nvSpPr>
          <p:spPr>
            <a:xfrm>
              <a:off x="3707904" y="3665555"/>
              <a:ext cx="216024" cy="4832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 name="矩形 19"/>
            <p:cNvSpPr/>
            <p:nvPr/>
          </p:nvSpPr>
          <p:spPr>
            <a:xfrm>
              <a:off x="3707904" y="3363494"/>
              <a:ext cx="216024" cy="3020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21" name="组合 20"/>
          <p:cNvGrpSpPr/>
          <p:nvPr/>
        </p:nvGrpSpPr>
        <p:grpSpPr bwMode="auto">
          <a:xfrm>
            <a:off x="4357688" y="2649538"/>
            <a:ext cx="217487" cy="1444625"/>
            <a:chOff x="4067944" y="2702985"/>
            <a:chExt cx="216024" cy="1445868"/>
          </a:xfrm>
        </p:grpSpPr>
        <p:sp>
          <p:nvSpPr>
            <p:cNvPr id="22" name="矩形 21"/>
            <p:cNvSpPr/>
            <p:nvPr/>
          </p:nvSpPr>
          <p:spPr>
            <a:xfrm>
              <a:off x="4067944" y="3004870"/>
              <a:ext cx="216024" cy="11439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 name="矩形 22"/>
            <p:cNvSpPr/>
            <p:nvPr/>
          </p:nvSpPr>
          <p:spPr>
            <a:xfrm>
              <a:off x="4067944" y="2702985"/>
              <a:ext cx="216024" cy="3018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24" name="组合 23"/>
          <p:cNvGrpSpPr/>
          <p:nvPr/>
        </p:nvGrpSpPr>
        <p:grpSpPr bwMode="auto">
          <a:xfrm>
            <a:off x="4718050" y="3000375"/>
            <a:ext cx="215900" cy="1103313"/>
            <a:chOff x="4427984" y="3054442"/>
            <a:chExt cx="216024" cy="1102992"/>
          </a:xfrm>
        </p:grpSpPr>
        <p:sp>
          <p:nvSpPr>
            <p:cNvPr id="25" name="矩形 24"/>
            <p:cNvSpPr/>
            <p:nvPr/>
          </p:nvSpPr>
          <p:spPr>
            <a:xfrm>
              <a:off x="4427984" y="3355979"/>
              <a:ext cx="216024" cy="80145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矩形 25"/>
            <p:cNvSpPr/>
            <p:nvPr/>
          </p:nvSpPr>
          <p:spPr>
            <a:xfrm>
              <a:off x="4427984" y="3054442"/>
              <a:ext cx="216024" cy="3015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27" name="组合 26"/>
          <p:cNvGrpSpPr/>
          <p:nvPr/>
        </p:nvGrpSpPr>
        <p:grpSpPr bwMode="auto">
          <a:xfrm>
            <a:off x="5078413" y="3160713"/>
            <a:ext cx="215900" cy="935037"/>
            <a:chOff x="4788024" y="3214655"/>
            <a:chExt cx="216024" cy="934728"/>
          </a:xfrm>
        </p:grpSpPr>
        <p:sp>
          <p:nvSpPr>
            <p:cNvPr id="28" name="矩形 27"/>
            <p:cNvSpPr/>
            <p:nvPr/>
          </p:nvSpPr>
          <p:spPr>
            <a:xfrm>
              <a:off x="4788024" y="3509832"/>
              <a:ext cx="216024" cy="63955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矩形 28"/>
            <p:cNvSpPr/>
            <p:nvPr/>
          </p:nvSpPr>
          <p:spPr>
            <a:xfrm>
              <a:off x="4788024" y="3214655"/>
              <a:ext cx="216024" cy="3031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0" name="组合 29"/>
          <p:cNvGrpSpPr/>
          <p:nvPr/>
        </p:nvGrpSpPr>
        <p:grpSpPr bwMode="auto">
          <a:xfrm>
            <a:off x="5438775" y="2443163"/>
            <a:ext cx="215900" cy="1657350"/>
            <a:chOff x="5148064" y="2496486"/>
            <a:chExt cx="216024" cy="1658304"/>
          </a:xfrm>
        </p:grpSpPr>
        <p:sp>
          <p:nvSpPr>
            <p:cNvPr id="31" name="矩形 30"/>
            <p:cNvSpPr/>
            <p:nvPr/>
          </p:nvSpPr>
          <p:spPr>
            <a:xfrm>
              <a:off x="5148064" y="2798285"/>
              <a:ext cx="216024" cy="135650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 name="矩形 31"/>
            <p:cNvSpPr/>
            <p:nvPr/>
          </p:nvSpPr>
          <p:spPr>
            <a:xfrm>
              <a:off x="5148064" y="2496486"/>
              <a:ext cx="216024" cy="3017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3" name="组合 32"/>
          <p:cNvGrpSpPr/>
          <p:nvPr/>
        </p:nvGrpSpPr>
        <p:grpSpPr bwMode="auto">
          <a:xfrm>
            <a:off x="5800725" y="2646363"/>
            <a:ext cx="215900" cy="1454150"/>
            <a:chOff x="5509537" y="2700341"/>
            <a:chExt cx="217146" cy="1454448"/>
          </a:xfrm>
        </p:grpSpPr>
        <p:sp>
          <p:nvSpPr>
            <p:cNvPr id="34" name="矩形 33"/>
            <p:cNvSpPr/>
            <p:nvPr/>
          </p:nvSpPr>
          <p:spPr>
            <a:xfrm>
              <a:off x="5511134" y="3002028"/>
              <a:ext cx="215549" cy="115276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5" name="矩形 34"/>
            <p:cNvSpPr/>
            <p:nvPr/>
          </p:nvSpPr>
          <p:spPr>
            <a:xfrm>
              <a:off x="5509537" y="2700341"/>
              <a:ext cx="215550" cy="3016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6" name="组合 35"/>
          <p:cNvGrpSpPr/>
          <p:nvPr/>
        </p:nvGrpSpPr>
        <p:grpSpPr bwMode="auto">
          <a:xfrm>
            <a:off x="6157913" y="3309938"/>
            <a:ext cx="217487" cy="785812"/>
            <a:chOff x="5868144" y="3363494"/>
            <a:chExt cx="216024" cy="785890"/>
          </a:xfrm>
        </p:grpSpPr>
        <p:sp>
          <p:nvSpPr>
            <p:cNvPr id="37" name="矩形 36"/>
            <p:cNvSpPr/>
            <p:nvPr/>
          </p:nvSpPr>
          <p:spPr>
            <a:xfrm>
              <a:off x="5868144" y="3665149"/>
              <a:ext cx="216024" cy="48423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8" name="矩形 37"/>
            <p:cNvSpPr/>
            <p:nvPr/>
          </p:nvSpPr>
          <p:spPr>
            <a:xfrm>
              <a:off x="5868144" y="3363494"/>
              <a:ext cx="216024" cy="3016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9" name="组合 38"/>
          <p:cNvGrpSpPr/>
          <p:nvPr/>
        </p:nvGrpSpPr>
        <p:grpSpPr bwMode="auto">
          <a:xfrm>
            <a:off x="6518275" y="3019425"/>
            <a:ext cx="215900" cy="1076325"/>
            <a:chOff x="6228184" y="3073505"/>
            <a:chExt cx="216024" cy="1075879"/>
          </a:xfrm>
        </p:grpSpPr>
        <p:sp>
          <p:nvSpPr>
            <p:cNvPr id="40" name="矩形 39"/>
            <p:cNvSpPr/>
            <p:nvPr/>
          </p:nvSpPr>
          <p:spPr>
            <a:xfrm>
              <a:off x="6228184" y="3370245"/>
              <a:ext cx="216024" cy="77913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矩形 40"/>
            <p:cNvSpPr/>
            <p:nvPr/>
          </p:nvSpPr>
          <p:spPr>
            <a:xfrm>
              <a:off x="6228184" y="3073505"/>
              <a:ext cx="216024" cy="3030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42" name="组合 41"/>
          <p:cNvGrpSpPr/>
          <p:nvPr/>
        </p:nvGrpSpPr>
        <p:grpSpPr bwMode="auto">
          <a:xfrm>
            <a:off x="6878638" y="2652713"/>
            <a:ext cx="215900" cy="1446212"/>
            <a:chOff x="6588224" y="2707017"/>
            <a:chExt cx="216024" cy="1445868"/>
          </a:xfrm>
        </p:grpSpPr>
        <p:sp>
          <p:nvSpPr>
            <p:cNvPr id="43" name="矩形 42"/>
            <p:cNvSpPr/>
            <p:nvPr/>
          </p:nvSpPr>
          <p:spPr>
            <a:xfrm>
              <a:off x="6588224" y="3008570"/>
              <a:ext cx="216024" cy="11443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588224" y="2707017"/>
              <a:ext cx="216024" cy="3015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45" name="右大括号 44"/>
          <p:cNvSpPr/>
          <p:nvPr/>
        </p:nvSpPr>
        <p:spPr>
          <a:xfrm rot="5400000">
            <a:off x="3302794" y="3359944"/>
            <a:ext cx="155575" cy="1643063"/>
          </a:xfrm>
          <a:prstGeom prst="rightBrace">
            <a:avLst>
              <a:gd name="adj1" fmla="val 8333"/>
              <a:gd name="adj2" fmla="val 50433"/>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46" name="右大括号 45"/>
          <p:cNvSpPr/>
          <p:nvPr/>
        </p:nvSpPr>
        <p:spPr>
          <a:xfrm rot="5400000">
            <a:off x="5109369" y="3347244"/>
            <a:ext cx="157162" cy="1644650"/>
          </a:xfrm>
          <a:prstGeom prst="rightBrace">
            <a:avLst>
              <a:gd name="adj1" fmla="val 8333"/>
              <a:gd name="adj2" fmla="val 50433"/>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47" name="右大括号 46"/>
          <p:cNvSpPr/>
          <p:nvPr/>
        </p:nvSpPr>
        <p:spPr>
          <a:xfrm rot="5400000">
            <a:off x="6547644" y="3717132"/>
            <a:ext cx="146050" cy="925512"/>
          </a:xfrm>
          <a:prstGeom prst="rightBrace">
            <a:avLst>
              <a:gd name="adj1" fmla="val 8333"/>
              <a:gd name="adj2" fmla="val 50433"/>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48" name="TextBox 47"/>
          <p:cNvSpPr txBox="1">
            <a:spLocks noChangeArrowheads="1"/>
          </p:cNvSpPr>
          <p:nvPr/>
        </p:nvSpPr>
        <p:spPr bwMode="auto">
          <a:xfrm>
            <a:off x="2994025" y="4257675"/>
            <a:ext cx="860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rPr>
              <a:t>2001-2004</a:t>
            </a:r>
            <a:endParaRPr lang="zh-CN" altLang="en-US" sz="1200">
              <a:solidFill>
                <a:srgbClr val="000000"/>
              </a:solidFill>
            </a:endParaRPr>
          </a:p>
        </p:txBody>
      </p:sp>
      <p:sp>
        <p:nvSpPr>
          <p:cNvPr id="49" name="TextBox 48"/>
          <p:cNvSpPr txBox="1">
            <a:spLocks noChangeArrowheads="1"/>
          </p:cNvSpPr>
          <p:nvPr/>
        </p:nvSpPr>
        <p:spPr bwMode="auto">
          <a:xfrm>
            <a:off x="4768850" y="4257675"/>
            <a:ext cx="858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rPr>
              <a:t>2004-2008</a:t>
            </a:r>
            <a:endParaRPr lang="zh-CN" altLang="en-US" sz="1200">
              <a:solidFill>
                <a:srgbClr val="000000"/>
              </a:solidFill>
            </a:endParaRPr>
          </a:p>
        </p:txBody>
      </p:sp>
      <p:sp>
        <p:nvSpPr>
          <p:cNvPr id="50" name="TextBox 49"/>
          <p:cNvSpPr txBox="1">
            <a:spLocks noChangeArrowheads="1"/>
          </p:cNvSpPr>
          <p:nvPr/>
        </p:nvSpPr>
        <p:spPr bwMode="auto">
          <a:xfrm>
            <a:off x="6210300" y="4257675"/>
            <a:ext cx="858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rPr>
              <a:t>2008-2012</a:t>
            </a:r>
            <a:endParaRPr lang="zh-CN" altLang="en-US" sz="1200">
              <a:solidFill>
                <a:srgbClr val="000000"/>
              </a:solidFill>
            </a:endParaRPr>
          </a:p>
        </p:txBody>
      </p:sp>
      <p:sp>
        <p:nvSpPr>
          <p:cNvPr id="51" name="TextBox 50"/>
          <p:cNvSpPr txBox="1">
            <a:spLocks noChangeArrowheads="1"/>
          </p:cNvSpPr>
          <p:nvPr/>
        </p:nvSpPr>
        <p:spPr bwMode="auto">
          <a:xfrm>
            <a:off x="1685925" y="2919413"/>
            <a:ext cx="449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微软雅黑" panose="020B0503020204020204" pitchFamily="34" charset="-122"/>
                <a:ea typeface="微软雅黑" panose="020B0503020204020204" pitchFamily="34" charset="-122"/>
              </a:rPr>
              <a:t>50%</a:t>
            </a:r>
            <a:endParaRPr lang="zh-CN" altLang="en-US" sz="1000">
              <a:solidFill>
                <a:srgbClr val="000000"/>
              </a:solidFill>
              <a:latin typeface="微软雅黑" panose="020B0503020204020204" pitchFamily="34" charset="-122"/>
              <a:ea typeface="微软雅黑" panose="020B0503020204020204" pitchFamily="34" charset="-122"/>
            </a:endParaRPr>
          </a:p>
        </p:txBody>
      </p:sp>
      <p:sp>
        <p:nvSpPr>
          <p:cNvPr id="52" name="TextBox 51"/>
          <p:cNvSpPr txBox="1">
            <a:spLocks noChangeArrowheads="1"/>
          </p:cNvSpPr>
          <p:nvPr/>
        </p:nvSpPr>
        <p:spPr bwMode="auto">
          <a:xfrm>
            <a:off x="1685925" y="2012950"/>
            <a:ext cx="5254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微软雅黑" panose="020B0503020204020204" pitchFamily="34" charset="-122"/>
                <a:ea typeface="微软雅黑" panose="020B0503020204020204" pitchFamily="34" charset="-122"/>
              </a:rPr>
              <a:t>100%</a:t>
            </a:r>
            <a:endParaRPr lang="zh-CN" altLang="en-US" sz="1000">
              <a:solidFill>
                <a:srgbClr val="000000"/>
              </a:solidFill>
              <a:latin typeface="微软雅黑" panose="020B0503020204020204" pitchFamily="34" charset="-122"/>
              <a:ea typeface="微软雅黑" panose="020B0503020204020204" pitchFamily="34" charset="-122"/>
            </a:endParaRPr>
          </a:p>
        </p:txBody>
      </p:sp>
      <p:sp>
        <p:nvSpPr>
          <p:cNvPr id="53" name="TextBox 52"/>
          <p:cNvSpPr txBox="1">
            <a:spLocks noChangeArrowheads="1"/>
          </p:cNvSpPr>
          <p:nvPr/>
        </p:nvSpPr>
        <p:spPr bwMode="auto">
          <a:xfrm>
            <a:off x="1685925" y="3927475"/>
            <a:ext cx="3746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微软雅黑" panose="020B0503020204020204" pitchFamily="34" charset="-122"/>
                <a:ea typeface="微软雅黑" panose="020B0503020204020204" pitchFamily="34" charset="-122"/>
              </a:rPr>
              <a:t>0%</a:t>
            </a:r>
            <a:endParaRPr lang="zh-CN" altLang="en-US" sz="1000">
              <a:solidFill>
                <a:srgbClr val="000000"/>
              </a:solidFill>
              <a:latin typeface="微软雅黑" panose="020B0503020204020204" pitchFamily="34" charset="-122"/>
              <a:ea typeface="微软雅黑" panose="020B0503020204020204" pitchFamily="34" charset="-122"/>
            </a:endParaRPr>
          </a:p>
        </p:txBody>
      </p:sp>
      <p:sp>
        <p:nvSpPr>
          <p:cNvPr id="54" name="矩形 53"/>
          <p:cNvSpPr>
            <a:spLocks noChangeArrowheads="1"/>
          </p:cNvSpPr>
          <p:nvPr/>
        </p:nvSpPr>
        <p:spPr bwMode="auto">
          <a:xfrm>
            <a:off x="7510463" y="3938588"/>
            <a:ext cx="954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（年份）</a:t>
            </a:r>
            <a:endParaRPr lang="en-US" altLang="zh-CN" sz="1200">
              <a:solidFill>
                <a:srgbClr val="000000"/>
              </a:solidFill>
              <a:latin typeface="微软雅黑" panose="020B0503020204020204" pitchFamily="34" charset="-122"/>
              <a:ea typeface="微软雅黑" panose="020B0503020204020204" pitchFamily="34" charset="-122"/>
            </a:endParaRPr>
          </a:p>
        </p:txBody>
      </p:sp>
      <p:sp>
        <p:nvSpPr>
          <p:cNvPr id="55" name="矩形 54"/>
          <p:cNvSpPr>
            <a:spLocks noChangeArrowheads="1"/>
          </p:cNvSpPr>
          <p:nvPr/>
        </p:nvSpPr>
        <p:spPr bwMode="auto">
          <a:xfrm>
            <a:off x="1258888" y="1427163"/>
            <a:ext cx="95250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（百分比）</a:t>
            </a:r>
            <a:endParaRPr lang="en-US" altLang="zh-CN" sz="1200">
              <a:solidFill>
                <a:srgbClr val="000000"/>
              </a:solidFill>
              <a:latin typeface="微软雅黑" panose="020B0503020204020204" pitchFamily="34" charset="-122"/>
              <a:ea typeface="微软雅黑" panose="020B0503020204020204" pitchFamily="34" charset="-122"/>
            </a:endParaRPr>
          </a:p>
        </p:txBody>
      </p:sp>
      <p:grpSp>
        <p:nvGrpSpPr>
          <p:cNvPr id="56" name="组合 55"/>
          <p:cNvGrpSpPr/>
          <p:nvPr/>
        </p:nvGrpSpPr>
        <p:grpSpPr bwMode="auto">
          <a:xfrm>
            <a:off x="2614613" y="1798638"/>
            <a:ext cx="4333875" cy="1150937"/>
            <a:chOff x="2324099" y="1853178"/>
            <a:chExt cx="4333875" cy="1149753"/>
          </a:xfrm>
        </p:grpSpPr>
        <p:sp>
          <p:nvSpPr>
            <p:cNvPr id="57" name="任意多边形 56"/>
            <p:cNvSpPr/>
            <p:nvPr/>
          </p:nvSpPr>
          <p:spPr>
            <a:xfrm>
              <a:off x="2324099" y="1853178"/>
              <a:ext cx="4333875" cy="1149753"/>
            </a:xfrm>
            <a:custGeom>
              <a:avLst/>
              <a:gdLst>
                <a:gd name="connsiteX0" fmla="*/ 0 w 4418296"/>
                <a:gd name="connsiteY0" fmla="*/ 644376 h 1349768"/>
                <a:gd name="connsiteX1" fmla="*/ 590550 w 4418296"/>
                <a:gd name="connsiteY1" fmla="*/ 6201 h 1349768"/>
                <a:gd name="connsiteX2" fmla="*/ 1419225 w 4418296"/>
                <a:gd name="connsiteY2" fmla="*/ 987276 h 1349768"/>
                <a:gd name="connsiteX3" fmla="*/ 1819275 w 4418296"/>
                <a:gd name="connsiteY3" fmla="*/ 434826 h 1349768"/>
                <a:gd name="connsiteX4" fmla="*/ 2476500 w 4418296"/>
                <a:gd name="connsiteY4" fmla="*/ 1111101 h 1349768"/>
                <a:gd name="connsiteX5" fmla="*/ 2838450 w 4418296"/>
                <a:gd name="connsiteY5" fmla="*/ 215751 h 1349768"/>
                <a:gd name="connsiteX6" fmla="*/ 3257550 w 4418296"/>
                <a:gd name="connsiteY6" fmla="*/ 692001 h 1349768"/>
                <a:gd name="connsiteX7" fmla="*/ 3619500 w 4418296"/>
                <a:gd name="connsiteY7" fmla="*/ 1349226 h 1349768"/>
                <a:gd name="connsiteX8" fmla="*/ 4324350 w 4418296"/>
                <a:gd name="connsiteY8" fmla="*/ 577701 h 1349768"/>
                <a:gd name="connsiteX9" fmla="*/ 4391025 w 4418296"/>
                <a:gd name="connsiteY9" fmla="*/ 520551 h 1349768"/>
                <a:gd name="connsiteX0-1" fmla="*/ 0 w 4418296"/>
                <a:gd name="connsiteY0-2" fmla="*/ 644376 h 1349519"/>
                <a:gd name="connsiteX1-3" fmla="*/ 590550 w 4418296"/>
                <a:gd name="connsiteY1-4" fmla="*/ 6201 h 1349519"/>
                <a:gd name="connsiteX2-5" fmla="*/ 1419225 w 4418296"/>
                <a:gd name="connsiteY2-6" fmla="*/ 987276 h 1349519"/>
                <a:gd name="connsiteX3-7" fmla="*/ 1819275 w 4418296"/>
                <a:gd name="connsiteY3-8" fmla="*/ 434826 h 1349519"/>
                <a:gd name="connsiteX4-9" fmla="*/ 2476500 w 4418296"/>
                <a:gd name="connsiteY4-10" fmla="*/ 1111101 h 1349519"/>
                <a:gd name="connsiteX5-11" fmla="*/ 2838450 w 4418296"/>
                <a:gd name="connsiteY5-12" fmla="*/ 215751 h 1349519"/>
                <a:gd name="connsiteX6-13" fmla="*/ 3400425 w 4418296"/>
                <a:gd name="connsiteY6-14" fmla="*/ 663426 h 1349519"/>
                <a:gd name="connsiteX7-15" fmla="*/ 3619500 w 4418296"/>
                <a:gd name="connsiteY7-16" fmla="*/ 1349226 h 1349519"/>
                <a:gd name="connsiteX8-17" fmla="*/ 4324350 w 4418296"/>
                <a:gd name="connsiteY8-18" fmla="*/ 577701 h 1349519"/>
                <a:gd name="connsiteX9-19" fmla="*/ 4391025 w 4418296"/>
                <a:gd name="connsiteY9-20" fmla="*/ 520551 h 1349519"/>
                <a:gd name="connsiteX0-21" fmla="*/ 0 w 4418296"/>
                <a:gd name="connsiteY0-22" fmla="*/ 644376 h 1349522"/>
                <a:gd name="connsiteX1-23" fmla="*/ 590550 w 4418296"/>
                <a:gd name="connsiteY1-24" fmla="*/ 6201 h 1349522"/>
                <a:gd name="connsiteX2-25" fmla="*/ 1419225 w 4418296"/>
                <a:gd name="connsiteY2-26" fmla="*/ 987276 h 1349522"/>
                <a:gd name="connsiteX3-27" fmla="*/ 1819275 w 4418296"/>
                <a:gd name="connsiteY3-28" fmla="*/ 434826 h 1349522"/>
                <a:gd name="connsiteX4-29" fmla="*/ 2476500 w 4418296"/>
                <a:gd name="connsiteY4-30" fmla="*/ 1111101 h 1349522"/>
                <a:gd name="connsiteX5-31" fmla="*/ 2981325 w 4418296"/>
                <a:gd name="connsiteY5-32" fmla="*/ 187176 h 1349522"/>
                <a:gd name="connsiteX6-33" fmla="*/ 3400425 w 4418296"/>
                <a:gd name="connsiteY6-34" fmla="*/ 663426 h 1349522"/>
                <a:gd name="connsiteX7-35" fmla="*/ 3619500 w 4418296"/>
                <a:gd name="connsiteY7-36" fmla="*/ 1349226 h 1349522"/>
                <a:gd name="connsiteX8-37" fmla="*/ 4324350 w 4418296"/>
                <a:gd name="connsiteY8-38" fmla="*/ 577701 h 1349522"/>
                <a:gd name="connsiteX9-39" fmla="*/ 4391025 w 4418296"/>
                <a:gd name="connsiteY9-40" fmla="*/ 520551 h 1349522"/>
                <a:gd name="connsiteX0-41" fmla="*/ 0 w 4418296"/>
                <a:gd name="connsiteY0-42" fmla="*/ 644376 h 1349522"/>
                <a:gd name="connsiteX1-43" fmla="*/ 590550 w 4418296"/>
                <a:gd name="connsiteY1-44" fmla="*/ 6201 h 1349522"/>
                <a:gd name="connsiteX2-45" fmla="*/ 1419225 w 4418296"/>
                <a:gd name="connsiteY2-46" fmla="*/ 987276 h 1349522"/>
                <a:gd name="connsiteX3-47" fmla="*/ 1819275 w 4418296"/>
                <a:gd name="connsiteY3-48" fmla="*/ 434826 h 1349522"/>
                <a:gd name="connsiteX4-49" fmla="*/ 2476500 w 4418296"/>
                <a:gd name="connsiteY4-50" fmla="*/ 1111101 h 1349522"/>
                <a:gd name="connsiteX5-51" fmla="*/ 2981325 w 4418296"/>
                <a:gd name="connsiteY5-52" fmla="*/ 187176 h 1349522"/>
                <a:gd name="connsiteX6-53" fmla="*/ 3400425 w 4418296"/>
                <a:gd name="connsiteY6-54" fmla="*/ 663426 h 1349522"/>
                <a:gd name="connsiteX7-55" fmla="*/ 3619500 w 4418296"/>
                <a:gd name="connsiteY7-56" fmla="*/ 1349226 h 1349522"/>
                <a:gd name="connsiteX8-57" fmla="*/ 4324350 w 4418296"/>
                <a:gd name="connsiteY8-58" fmla="*/ 577701 h 1349522"/>
                <a:gd name="connsiteX9-59" fmla="*/ 4391025 w 4418296"/>
                <a:gd name="connsiteY9-60" fmla="*/ 520551 h 1349522"/>
                <a:gd name="connsiteX0-61" fmla="*/ 0 w 4418296"/>
                <a:gd name="connsiteY0-62" fmla="*/ 644376 h 1349552"/>
                <a:gd name="connsiteX1-63" fmla="*/ 590550 w 4418296"/>
                <a:gd name="connsiteY1-64" fmla="*/ 6201 h 1349552"/>
                <a:gd name="connsiteX2-65" fmla="*/ 1419225 w 4418296"/>
                <a:gd name="connsiteY2-66" fmla="*/ 987276 h 1349552"/>
                <a:gd name="connsiteX3-67" fmla="*/ 1819275 w 4418296"/>
                <a:gd name="connsiteY3-68" fmla="*/ 434826 h 1349552"/>
                <a:gd name="connsiteX4-69" fmla="*/ 2476500 w 4418296"/>
                <a:gd name="connsiteY4-70" fmla="*/ 1111101 h 1349552"/>
                <a:gd name="connsiteX5-71" fmla="*/ 2981325 w 4418296"/>
                <a:gd name="connsiteY5-72" fmla="*/ 187176 h 1349552"/>
                <a:gd name="connsiteX6-73" fmla="*/ 3400425 w 4418296"/>
                <a:gd name="connsiteY6-74" fmla="*/ 663426 h 1349552"/>
                <a:gd name="connsiteX7-75" fmla="*/ 3619500 w 4418296"/>
                <a:gd name="connsiteY7-76" fmla="*/ 1349226 h 1349552"/>
                <a:gd name="connsiteX8-77" fmla="*/ 4324350 w 4418296"/>
                <a:gd name="connsiteY8-78" fmla="*/ 577701 h 1349552"/>
                <a:gd name="connsiteX9-79" fmla="*/ 4391025 w 4418296"/>
                <a:gd name="connsiteY9-80" fmla="*/ 520551 h 1349552"/>
                <a:gd name="connsiteX0-81" fmla="*/ 0 w 4418816"/>
                <a:gd name="connsiteY0-82" fmla="*/ 644376 h 1216253"/>
                <a:gd name="connsiteX1-83" fmla="*/ 590550 w 4418816"/>
                <a:gd name="connsiteY1-84" fmla="*/ 6201 h 1216253"/>
                <a:gd name="connsiteX2-85" fmla="*/ 1419225 w 4418816"/>
                <a:gd name="connsiteY2-86" fmla="*/ 987276 h 1216253"/>
                <a:gd name="connsiteX3-87" fmla="*/ 1819275 w 4418816"/>
                <a:gd name="connsiteY3-88" fmla="*/ 434826 h 1216253"/>
                <a:gd name="connsiteX4-89" fmla="*/ 2476500 w 4418816"/>
                <a:gd name="connsiteY4-90" fmla="*/ 1111101 h 1216253"/>
                <a:gd name="connsiteX5-91" fmla="*/ 2981325 w 4418816"/>
                <a:gd name="connsiteY5-92" fmla="*/ 187176 h 1216253"/>
                <a:gd name="connsiteX6-93" fmla="*/ 3400425 w 4418816"/>
                <a:gd name="connsiteY6-94" fmla="*/ 663426 h 1216253"/>
                <a:gd name="connsiteX7-95" fmla="*/ 3609975 w 4418816"/>
                <a:gd name="connsiteY7-96" fmla="*/ 1215876 h 1216253"/>
                <a:gd name="connsiteX8-97" fmla="*/ 4324350 w 4418816"/>
                <a:gd name="connsiteY8-98" fmla="*/ 577701 h 1216253"/>
                <a:gd name="connsiteX9-99" fmla="*/ 4391025 w 4418816"/>
                <a:gd name="connsiteY9-100" fmla="*/ 520551 h 1216253"/>
                <a:gd name="connsiteX0-101" fmla="*/ 0 w 4418816"/>
                <a:gd name="connsiteY0-102" fmla="*/ 644376 h 1215908"/>
                <a:gd name="connsiteX1-103" fmla="*/ 590550 w 4418816"/>
                <a:gd name="connsiteY1-104" fmla="*/ 6201 h 1215908"/>
                <a:gd name="connsiteX2-105" fmla="*/ 1419225 w 4418816"/>
                <a:gd name="connsiteY2-106" fmla="*/ 987276 h 1215908"/>
                <a:gd name="connsiteX3-107" fmla="*/ 1819275 w 4418816"/>
                <a:gd name="connsiteY3-108" fmla="*/ 434826 h 1215908"/>
                <a:gd name="connsiteX4-109" fmla="*/ 2476500 w 4418816"/>
                <a:gd name="connsiteY4-110" fmla="*/ 1111101 h 1215908"/>
                <a:gd name="connsiteX5-111" fmla="*/ 2981325 w 4418816"/>
                <a:gd name="connsiteY5-112" fmla="*/ 187176 h 1215908"/>
                <a:gd name="connsiteX6-113" fmla="*/ 3400425 w 4418816"/>
                <a:gd name="connsiteY6-114" fmla="*/ 663426 h 1215908"/>
                <a:gd name="connsiteX7-115" fmla="*/ 3609975 w 4418816"/>
                <a:gd name="connsiteY7-116" fmla="*/ 1215876 h 1215908"/>
                <a:gd name="connsiteX8-117" fmla="*/ 4324350 w 4418816"/>
                <a:gd name="connsiteY8-118" fmla="*/ 577701 h 1215908"/>
                <a:gd name="connsiteX9-119" fmla="*/ 4391025 w 4418816"/>
                <a:gd name="connsiteY9-120" fmla="*/ 520551 h 1215908"/>
                <a:gd name="connsiteX0-121" fmla="*/ 0 w 4418816"/>
                <a:gd name="connsiteY0-122" fmla="*/ 644376 h 1215919"/>
                <a:gd name="connsiteX1-123" fmla="*/ 590550 w 4418816"/>
                <a:gd name="connsiteY1-124" fmla="*/ 6201 h 1215919"/>
                <a:gd name="connsiteX2-125" fmla="*/ 1419225 w 4418816"/>
                <a:gd name="connsiteY2-126" fmla="*/ 987276 h 1215919"/>
                <a:gd name="connsiteX3-127" fmla="*/ 1819275 w 4418816"/>
                <a:gd name="connsiteY3-128" fmla="*/ 434826 h 1215919"/>
                <a:gd name="connsiteX4-129" fmla="*/ 2476500 w 4418816"/>
                <a:gd name="connsiteY4-130" fmla="*/ 1111101 h 1215919"/>
                <a:gd name="connsiteX5-131" fmla="*/ 2981325 w 4418816"/>
                <a:gd name="connsiteY5-132" fmla="*/ 187176 h 1215919"/>
                <a:gd name="connsiteX6-133" fmla="*/ 3400425 w 4418816"/>
                <a:gd name="connsiteY6-134" fmla="*/ 663426 h 1215919"/>
                <a:gd name="connsiteX7-135" fmla="*/ 3609975 w 4418816"/>
                <a:gd name="connsiteY7-136" fmla="*/ 1215876 h 1215919"/>
                <a:gd name="connsiteX8-137" fmla="*/ 4324350 w 4418816"/>
                <a:gd name="connsiteY8-138" fmla="*/ 577701 h 1215919"/>
                <a:gd name="connsiteX9-139" fmla="*/ 4391025 w 4418816"/>
                <a:gd name="connsiteY9-140" fmla="*/ 520551 h 1215919"/>
                <a:gd name="connsiteX0-141" fmla="*/ 0 w 4443915"/>
                <a:gd name="connsiteY0-142" fmla="*/ 644376 h 1219110"/>
                <a:gd name="connsiteX1-143" fmla="*/ 590550 w 4443915"/>
                <a:gd name="connsiteY1-144" fmla="*/ 6201 h 1219110"/>
                <a:gd name="connsiteX2-145" fmla="*/ 1419225 w 4443915"/>
                <a:gd name="connsiteY2-146" fmla="*/ 987276 h 1219110"/>
                <a:gd name="connsiteX3-147" fmla="*/ 1819275 w 4443915"/>
                <a:gd name="connsiteY3-148" fmla="*/ 434826 h 1219110"/>
                <a:gd name="connsiteX4-149" fmla="*/ 2476500 w 4443915"/>
                <a:gd name="connsiteY4-150" fmla="*/ 1111101 h 1219110"/>
                <a:gd name="connsiteX5-151" fmla="*/ 2981325 w 4443915"/>
                <a:gd name="connsiteY5-152" fmla="*/ 187176 h 1219110"/>
                <a:gd name="connsiteX6-153" fmla="*/ 3400425 w 4443915"/>
                <a:gd name="connsiteY6-154" fmla="*/ 663426 h 1219110"/>
                <a:gd name="connsiteX7-155" fmla="*/ 3609975 w 4443915"/>
                <a:gd name="connsiteY7-156" fmla="*/ 1215876 h 1219110"/>
                <a:gd name="connsiteX8-157" fmla="*/ 4371975 w 4443915"/>
                <a:gd name="connsiteY8-158" fmla="*/ 396726 h 1219110"/>
                <a:gd name="connsiteX9-159" fmla="*/ 4391025 w 4443915"/>
                <a:gd name="connsiteY9-160" fmla="*/ 520551 h 1219110"/>
                <a:gd name="connsiteX0-161" fmla="*/ 0 w 4435876"/>
                <a:gd name="connsiteY0-162" fmla="*/ 644376 h 1219110"/>
                <a:gd name="connsiteX1-163" fmla="*/ 590550 w 4435876"/>
                <a:gd name="connsiteY1-164" fmla="*/ 6201 h 1219110"/>
                <a:gd name="connsiteX2-165" fmla="*/ 1419225 w 4435876"/>
                <a:gd name="connsiteY2-166" fmla="*/ 987276 h 1219110"/>
                <a:gd name="connsiteX3-167" fmla="*/ 1819275 w 4435876"/>
                <a:gd name="connsiteY3-168" fmla="*/ 434826 h 1219110"/>
                <a:gd name="connsiteX4-169" fmla="*/ 2476500 w 4435876"/>
                <a:gd name="connsiteY4-170" fmla="*/ 1111101 h 1219110"/>
                <a:gd name="connsiteX5-171" fmla="*/ 2981325 w 4435876"/>
                <a:gd name="connsiteY5-172" fmla="*/ 187176 h 1219110"/>
                <a:gd name="connsiteX6-173" fmla="*/ 3400425 w 4435876"/>
                <a:gd name="connsiteY6-174" fmla="*/ 663426 h 1219110"/>
                <a:gd name="connsiteX7-175" fmla="*/ 3609975 w 4435876"/>
                <a:gd name="connsiteY7-176" fmla="*/ 1215876 h 1219110"/>
                <a:gd name="connsiteX8-177" fmla="*/ 4371975 w 4435876"/>
                <a:gd name="connsiteY8-178" fmla="*/ 396726 h 1219110"/>
                <a:gd name="connsiteX9-179" fmla="*/ 4391025 w 4435876"/>
                <a:gd name="connsiteY9-180" fmla="*/ 520551 h 1219110"/>
                <a:gd name="connsiteX0-181" fmla="*/ 0 w 4371975"/>
                <a:gd name="connsiteY0-182" fmla="*/ 644376 h 1219110"/>
                <a:gd name="connsiteX1-183" fmla="*/ 590550 w 4371975"/>
                <a:gd name="connsiteY1-184" fmla="*/ 6201 h 1219110"/>
                <a:gd name="connsiteX2-185" fmla="*/ 1419225 w 4371975"/>
                <a:gd name="connsiteY2-186" fmla="*/ 987276 h 1219110"/>
                <a:gd name="connsiteX3-187" fmla="*/ 1819275 w 4371975"/>
                <a:gd name="connsiteY3-188" fmla="*/ 434826 h 1219110"/>
                <a:gd name="connsiteX4-189" fmla="*/ 2476500 w 4371975"/>
                <a:gd name="connsiteY4-190" fmla="*/ 1111101 h 1219110"/>
                <a:gd name="connsiteX5-191" fmla="*/ 2981325 w 4371975"/>
                <a:gd name="connsiteY5-192" fmla="*/ 187176 h 1219110"/>
                <a:gd name="connsiteX6-193" fmla="*/ 3400425 w 4371975"/>
                <a:gd name="connsiteY6-194" fmla="*/ 663426 h 1219110"/>
                <a:gd name="connsiteX7-195" fmla="*/ 3609975 w 4371975"/>
                <a:gd name="connsiteY7-196" fmla="*/ 1215876 h 1219110"/>
                <a:gd name="connsiteX8-197" fmla="*/ 4371975 w 4371975"/>
                <a:gd name="connsiteY8-198" fmla="*/ 396726 h 1219110"/>
                <a:gd name="connsiteX0-199" fmla="*/ 0 w 4371975"/>
                <a:gd name="connsiteY0-200" fmla="*/ 644376 h 1219110"/>
                <a:gd name="connsiteX1-201" fmla="*/ 590550 w 4371975"/>
                <a:gd name="connsiteY1-202" fmla="*/ 6201 h 1219110"/>
                <a:gd name="connsiteX2-203" fmla="*/ 1419225 w 4371975"/>
                <a:gd name="connsiteY2-204" fmla="*/ 987276 h 1219110"/>
                <a:gd name="connsiteX3-205" fmla="*/ 1819275 w 4371975"/>
                <a:gd name="connsiteY3-206" fmla="*/ 434826 h 1219110"/>
                <a:gd name="connsiteX4-207" fmla="*/ 2476500 w 4371975"/>
                <a:gd name="connsiteY4-208" fmla="*/ 1111101 h 1219110"/>
                <a:gd name="connsiteX5-209" fmla="*/ 2981325 w 4371975"/>
                <a:gd name="connsiteY5-210" fmla="*/ 187176 h 1219110"/>
                <a:gd name="connsiteX6-211" fmla="*/ 3400425 w 4371975"/>
                <a:gd name="connsiteY6-212" fmla="*/ 663426 h 1219110"/>
                <a:gd name="connsiteX7-213" fmla="*/ 3609975 w 4371975"/>
                <a:gd name="connsiteY7-214" fmla="*/ 1215876 h 1219110"/>
                <a:gd name="connsiteX8-215" fmla="*/ 4371975 w 4371975"/>
                <a:gd name="connsiteY8-216" fmla="*/ 396726 h 1219110"/>
                <a:gd name="connsiteX0-217" fmla="*/ 0 w 4371975"/>
                <a:gd name="connsiteY0-218" fmla="*/ 644376 h 1219110"/>
                <a:gd name="connsiteX1-219" fmla="*/ 590550 w 4371975"/>
                <a:gd name="connsiteY1-220" fmla="*/ 6201 h 1219110"/>
                <a:gd name="connsiteX2-221" fmla="*/ 1419225 w 4371975"/>
                <a:gd name="connsiteY2-222" fmla="*/ 987276 h 1219110"/>
                <a:gd name="connsiteX3-223" fmla="*/ 1819275 w 4371975"/>
                <a:gd name="connsiteY3-224" fmla="*/ 434826 h 1219110"/>
                <a:gd name="connsiteX4-225" fmla="*/ 2476500 w 4371975"/>
                <a:gd name="connsiteY4-226" fmla="*/ 1111101 h 1219110"/>
                <a:gd name="connsiteX5-227" fmla="*/ 2981325 w 4371975"/>
                <a:gd name="connsiteY5-228" fmla="*/ 187176 h 1219110"/>
                <a:gd name="connsiteX6-229" fmla="*/ 3400425 w 4371975"/>
                <a:gd name="connsiteY6-230" fmla="*/ 663426 h 1219110"/>
                <a:gd name="connsiteX7-231" fmla="*/ 3609975 w 4371975"/>
                <a:gd name="connsiteY7-232" fmla="*/ 1215876 h 1219110"/>
                <a:gd name="connsiteX8-233" fmla="*/ 4371975 w 4371975"/>
                <a:gd name="connsiteY8-234" fmla="*/ 396726 h 1219110"/>
                <a:gd name="connsiteX0-235" fmla="*/ 0 w 4295775"/>
                <a:gd name="connsiteY0-236" fmla="*/ 644376 h 1217152"/>
                <a:gd name="connsiteX1-237" fmla="*/ 590550 w 4295775"/>
                <a:gd name="connsiteY1-238" fmla="*/ 6201 h 1217152"/>
                <a:gd name="connsiteX2-239" fmla="*/ 1419225 w 4295775"/>
                <a:gd name="connsiteY2-240" fmla="*/ 987276 h 1217152"/>
                <a:gd name="connsiteX3-241" fmla="*/ 1819275 w 4295775"/>
                <a:gd name="connsiteY3-242" fmla="*/ 434826 h 1217152"/>
                <a:gd name="connsiteX4-243" fmla="*/ 2476500 w 4295775"/>
                <a:gd name="connsiteY4-244" fmla="*/ 1111101 h 1217152"/>
                <a:gd name="connsiteX5-245" fmla="*/ 2981325 w 4295775"/>
                <a:gd name="connsiteY5-246" fmla="*/ 187176 h 1217152"/>
                <a:gd name="connsiteX6-247" fmla="*/ 3400425 w 4295775"/>
                <a:gd name="connsiteY6-248" fmla="*/ 663426 h 1217152"/>
                <a:gd name="connsiteX7-249" fmla="*/ 3609975 w 4295775"/>
                <a:gd name="connsiteY7-250" fmla="*/ 1215876 h 1217152"/>
                <a:gd name="connsiteX8-251" fmla="*/ 4295775 w 4295775"/>
                <a:gd name="connsiteY8-252" fmla="*/ 501501 h 1217152"/>
                <a:gd name="connsiteX0-253" fmla="*/ 0 w 4295775"/>
                <a:gd name="connsiteY0-254" fmla="*/ 644376 h 1179154"/>
                <a:gd name="connsiteX1-255" fmla="*/ 590550 w 4295775"/>
                <a:gd name="connsiteY1-256" fmla="*/ 6201 h 1179154"/>
                <a:gd name="connsiteX2-257" fmla="*/ 1419225 w 4295775"/>
                <a:gd name="connsiteY2-258" fmla="*/ 987276 h 1179154"/>
                <a:gd name="connsiteX3-259" fmla="*/ 1819275 w 4295775"/>
                <a:gd name="connsiteY3-260" fmla="*/ 434826 h 1179154"/>
                <a:gd name="connsiteX4-261" fmla="*/ 2476500 w 4295775"/>
                <a:gd name="connsiteY4-262" fmla="*/ 1111101 h 1179154"/>
                <a:gd name="connsiteX5-263" fmla="*/ 2981325 w 4295775"/>
                <a:gd name="connsiteY5-264" fmla="*/ 187176 h 1179154"/>
                <a:gd name="connsiteX6-265" fmla="*/ 3400425 w 4295775"/>
                <a:gd name="connsiteY6-266" fmla="*/ 663426 h 1179154"/>
                <a:gd name="connsiteX7-267" fmla="*/ 3648075 w 4295775"/>
                <a:gd name="connsiteY7-268" fmla="*/ 1177776 h 1179154"/>
                <a:gd name="connsiteX8-269" fmla="*/ 4295775 w 4295775"/>
                <a:gd name="connsiteY8-270" fmla="*/ 501501 h 1179154"/>
                <a:gd name="connsiteX0-271" fmla="*/ 0 w 4295775"/>
                <a:gd name="connsiteY0-272" fmla="*/ 644376 h 1150667"/>
                <a:gd name="connsiteX1-273" fmla="*/ 590550 w 4295775"/>
                <a:gd name="connsiteY1-274" fmla="*/ 6201 h 1150667"/>
                <a:gd name="connsiteX2-275" fmla="*/ 1419225 w 4295775"/>
                <a:gd name="connsiteY2-276" fmla="*/ 987276 h 1150667"/>
                <a:gd name="connsiteX3-277" fmla="*/ 1819275 w 4295775"/>
                <a:gd name="connsiteY3-278" fmla="*/ 434826 h 1150667"/>
                <a:gd name="connsiteX4-279" fmla="*/ 2476500 w 4295775"/>
                <a:gd name="connsiteY4-280" fmla="*/ 1111101 h 1150667"/>
                <a:gd name="connsiteX5-281" fmla="*/ 2981325 w 4295775"/>
                <a:gd name="connsiteY5-282" fmla="*/ 187176 h 1150667"/>
                <a:gd name="connsiteX6-283" fmla="*/ 3400425 w 4295775"/>
                <a:gd name="connsiteY6-284" fmla="*/ 663426 h 1150667"/>
                <a:gd name="connsiteX7-285" fmla="*/ 3638550 w 4295775"/>
                <a:gd name="connsiteY7-286" fmla="*/ 1149201 h 1150667"/>
                <a:gd name="connsiteX8-287" fmla="*/ 4295775 w 4295775"/>
                <a:gd name="connsiteY8-288" fmla="*/ 501501 h 1150667"/>
                <a:gd name="connsiteX0-289" fmla="*/ 0 w 4295775"/>
                <a:gd name="connsiteY0-290" fmla="*/ 644376 h 1149201"/>
                <a:gd name="connsiteX1-291" fmla="*/ 590550 w 4295775"/>
                <a:gd name="connsiteY1-292" fmla="*/ 6201 h 1149201"/>
                <a:gd name="connsiteX2-293" fmla="*/ 1419225 w 4295775"/>
                <a:gd name="connsiteY2-294" fmla="*/ 987276 h 1149201"/>
                <a:gd name="connsiteX3-295" fmla="*/ 1819275 w 4295775"/>
                <a:gd name="connsiteY3-296" fmla="*/ 434826 h 1149201"/>
                <a:gd name="connsiteX4-297" fmla="*/ 2476500 w 4295775"/>
                <a:gd name="connsiteY4-298" fmla="*/ 1111101 h 1149201"/>
                <a:gd name="connsiteX5-299" fmla="*/ 2981325 w 4295775"/>
                <a:gd name="connsiteY5-300" fmla="*/ 187176 h 1149201"/>
                <a:gd name="connsiteX6-301" fmla="*/ 3638550 w 4295775"/>
                <a:gd name="connsiteY6-302" fmla="*/ 1149201 h 1149201"/>
                <a:gd name="connsiteX7-303" fmla="*/ 4295775 w 4295775"/>
                <a:gd name="connsiteY7-304" fmla="*/ 501501 h 1149201"/>
                <a:gd name="connsiteX0-305" fmla="*/ 0 w 4295775"/>
                <a:gd name="connsiteY0-306" fmla="*/ 644376 h 1161675"/>
                <a:gd name="connsiteX1-307" fmla="*/ 590550 w 4295775"/>
                <a:gd name="connsiteY1-308" fmla="*/ 6201 h 1161675"/>
                <a:gd name="connsiteX2-309" fmla="*/ 1419225 w 4295775"/>
                <a:gd name="connsiteY2-310" fmla="*/ 987276 h 1161675"/>
                <a:gd name="connsiteX3-311" fmla="*/ 1819275 w 4295775"/>
                <a:gd name="connsiteY3-312" fmla="*/ 434826 h 1161675"/>
                <a:gd name="connsiteX4-313" fmla="*/ 2476500 w 4295775"/>
                <a:gd name="connsiteY4-314" fmla="*/ 1111101 h 1161675"/>
                <a:gd name="connsiteX5-315" fmla="*/ 2981325 w 4295775"/>
                <a:gd name="connsiteY5-316" fmla="*/ 101451 h 1161675"/>
                <a:gd name="connsiteX6-317" fmla="*/ 3638550 w 4295775"/>
                <a:gd name="connsiteY6-318" fmla="*/ 1149201 h 1161675"/>
                <a:gd name="connsiteX7-319" fmla="*/ 4295775 w 4295775"/>
                <a:gd name="connsiteY7-320" fmla="*/ 501501 h 1161675"/>
                <a:gd name="connsiteX0-321" fmla="*/ 0 w 4295775"/>
                <a:gd name="connsiteY0-322" fmla="*/ 644376 h 1161675"/>
                <a:gd name="connsiteX1-323" fmla="*/ 590550 w 4295775"/>
                <a:gd name="connsiteY1-324" fmla="*/ 6201 h 1161675"/>
                <a:gd name="connsiteX2-325" fmla="*/ 1419225 w 4295775"/>
                <a:gd name="connsiteY2-326" fmla="*/ 987276 h 1161675"/>
                <a:gd name="connsiteX3-327" fmla="*/ 1819275 w 4295775"/>
                <a:gd name="connsiteY3-328" fmla="*/ 434826 h 1161675"/>
                <a:gd name="connsiteX4-329" fmla="*/ 2476500 w 4295775"/>
                <a:gd name="connsiteY4-330" fmla="*/ 1111101 h 1161675"/>
                <a:gd name="connsiteX5-331" fmla="*/ 2981325 w 4295775"/>
                <a:gd name="connsiteY5-332" fmla="*/ 101451 h 1161675"/>
                <a:gd name="connsiteX6-333" fmla="*/ 3638550 w 4295775"/>
                <a:gd name="connsiteY6-334" fmla="*/ 1149201 h 1161675"/>
                <a:gd name="connsiteX7-335" fmla="*/ 4295775 w 4295775"/>
                <a:gd name="connsiteY7-336" fmla="*/ 501501 h 1161675"/>
                <a:gd name="connsiteX0-337" fmla="*/ 0 w 4295775"/>
                <a:gd name="connsiteY0-338" fmla="*/ 644376 h 1161675"/>
                <a:gd name="connsiteX1-339" fmla="*/ 590550 w 4295775"/>
                <a:gd name="connsiteY1-340" fmla="*/ 6201 h 1161675"/>
                <a:gd name="connsiteX2-341" fmla="*/ 1419225 w 4295775"/>
                <a:gd name="connsiteY2-342" fmla="*/ 987276 h 1161675"/>
                <a:gd name="connsiteX3-343" fmla="*/ 1819275 w 4295775"/>
                <a:gd name="connsiteY3-344" fmla="*/ 434826 h 1161675"/>
                <a:gd name="connsiteX4-345" fmla="*/ 2476500 w 4295775"/>
                <a:gd name="connsiteY4-346" fmla="*/ 1111101 h 1161675"/>
                <a:gd name="connsiteX5-347" fmla="*/ 2981325 w 4295775"/>
                <a:gd name="connsiteY5-348" fmla="*/ 101451 h 1161675"/>
                <a:gd name="connsiteX6-349" fmla="*/ 3638550 w 4295775"/>
                <a:gd name="connsiteY6-350" fmla="*/ 1149201 h 1161675"/>
                <a:gd name="connsiteX7-351" fmla="*/ 4295775 w 4295775"/>
                <a:gd name="connsiteY7-352" fmla="*/ 501501 h 1161675"/>
                <a:gd name="connsiteX0-353" fmla="*/ 0 w 4295775"/>
                <a:gd name="connsiteY0-354" fmla="*/ 644376 h 1162130"/>
                <a:gd name="connsiteX1-355" fmla="*/ 590550 w 4295775"/>
                <a:gd name="connsiteY1-356" fmla="*/ 6201 h 1162130"/>
                <a:gd name="connsiteX2-357" fmla="*/ 1419225 w 4295775"/>
                <a:gd name="connsiteY2-358" fmla="*/ 987276 h 1162130"/>
                <a:gd name="connsiteX3-359" fmla="*/ 1819275 w 4295775"/>
                <a:gd name="connsiteY3-360" fmla="*/ 434826 h 1162130"/>
                <a:gd name="connsiteX4-361" fmla="*/ 2476500 w 4295775"/>
                <a:gd name="connsiteY4-362" fmla="*/ 1111101 h 1162130"/>
                <a:gd name="connsiteX5-363" fmla="*/ 3028950 w 4295775"/>
                <a:gd name="connsiteY5-364" fmla="*/ 91926 h 1162130"/>
                <a:gd name="connsiteX6-365" fmla="*/ 3638550 w 4295775"/>
                <a:gd name="connsiteY6-366" fmla="*/ 1149201 h 1162130"/>
                <a:gd name="connsiteX7-367" fmla="*/ 4295775 w 4295775"/>
                <a:gd name="connsiteY7-368" fmla="*/ 501501 h 1162130"/>
                <a:gd name="connsiteX0-369" fmla="*/ 0 w 4295775"/>
                <a:gd name="connsiteY0-370" fmla="*/ 643502 h 1161256"/>
                <a:gd name="connsiteX1-371" fmla="*/ 590550 w 4295775"/>
                <a:gd name="connsiteY1-372" fmla="*/ 5327 h 1161256"/>
                <a:gd name="connsiteX2-373" fmla="*/ 1352550 w 4295775"/>
                <a:gd name="connsiteY2-374" fmla="*/ 957827 h 1161256"/>
                <a:gd name="connsiteX3-375" fmla="*/ 1819275 w 4295775"/>
                <a:gd name="connsiteY3-376" fmla="*/ 433952 h 1161256"/>
                <a:gd name="connsiteX4-377" fmla="*/ 2476500 w 4295775"/>
                <a:gd name="connsiteY4-378" fmla="*/ 1110227 h 1161256"/>
                <a:gd name="connsiteX5-379" fmla="*/ 3028950 w 4295775"/>
                <a:gd name="connsiteY5-380" fmla="*/ 91052 h 1161256"/>
                <a:gd name="connsiteX6-381" fmla="*/ 3638550 w 4295775"/>
                <a:gd name="connsiteY6-382" fmla="*/ 1148327 h 1161256"/>
                <a:gd name="connsiteX7-383" fmla="*/ 4295775 w 4295775"/>
                <a:gd name="connsiteY7-384" fmla="*/ 500627 h 1161256"/>
                <a:gd name="connsiteX0-385" fmla="*/ 0 w 4333875"/>
                <a:gd name="connsiteY0-386" fmla="*/ 782314 h 1157193"/>
                <a:gd name="connsiteX1-387" fmla="*/ 628650 w 4333875"/>
                <a:gd name="connsiteY1-388" fmla="*/ 1264 h 1157193"/>
                <a:gd name="connsiteX2-389" fmla="*/ 1390650 w 4333875"/>
                <a:gd name="connsiteY2-390" fmla="*/ 953764 h 1157193"/>
                <a:gd name="connsiteX3-391" fmla="*/ 1857375 w 4333875"/>
                <a:gd name="connsiteY3-392" fmla="*/ 429889 h 1157193"/>
                <a:gd name="connsiteX4-393" fmla="*/ 2514600 w 4333875"/>
                <a:gd name="connsiteY4-394" fmla="*/ 1106164 h 1157193"/>
                <a:gd name="connsiteX5-395" fmla="*/ 3067050 w 4333875"/>
                <a:gd name="connsiteY5-396" fmla="*/ 86989 h 1157193"/>
                <a:gd name="connsiteX6-397" fmla="*/ 3676650 w 4333875"/>
                <a:gd name="connsiteY6-398" fmla="*/ 1144264 h 1157193"/>
                <a:gd name="connsiteX7-399" fmla="*/ 4333875 w 4333875"/>
                <a:gd name="connsiteY7-400" fmla="*/ 496564 h 1157193"/>
                <a:gd name="connsiteX0-401" fmla="*/ 0 w 4333875"/>
                <a:gd name="connsiteY0-402" fmla="*/ 782314 h 1149753"/>
                <a:gd name="connsiteX1-403" fmla="*/ 628650 w 4333875"/>
                <a:gd name="connsiteY1-404" fmla="*/ 1264 h 1149753"/>
                <a:gd name="connsiteX2-405" fmla="*/ 1390650 w 4333875"/>
                <a:gd name="connsiteY2-406" fmla="*/ 953764 h 1149753"/>
                <a:gd name="connsiteX3-407" fmla="*/ 1857375 w 4333875"/>
                <a:gd name="connsiteY3-408" fmla="*/ 429889 h 1149753"/>
                <a:gd name="connsiteX4-409" fmla="*/ 2514600 w 4333875"/>
                <a:gd name="connsiteY4-410" fmla="*/ 1106164 h 1149753"/>
                <a:gd name="connsiteX5-411" fmla="*/ 3095625 w 4333875"/>
                <a:gd name="connsiteY5-412" fmla="*/ 258439 h 1149753"/>
                <a:gd name="connsiteX6-413" fmla="*/ 3676650 w 4333875"/>
                <a:gd name="connsiteY6-414" fmla="*/ 1144264 h 1149753"/>
                <a:gd name="connsiteX7-415" fmla="*/ 4333875 w 4333875"/>
                <a:gd name="connsiteY7-416" fmla="*/ 496564 h 11497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333875" h="1149753">
                  <a:moveTo>
                    <a:pt x="0" y="782314"/>
                  </a:moveTo>
                  <a:cubicBezTo>
                    <a:pt x="177006" y="434651"/>
                    <a:pt x="396875" y="-27311"/>
                    <a:pt x="628650" y="1264"/>
                  </a:cubicBezTo>
                  <a:cubicBezTo>
                    <a:pt x="860425" y="29839"/>
                    <a:pt x="1185863" y="882327"/>
                    <a:pt x="1390650" y="953764"/>
                  </a:cubicBezTo>
                  <a:cubicBezTo>
                    <a:pt x="1595437" y="1025201"/>
                    <a:pt x="1670050" y="404489"/>
                    <a:pt x="1857375" y="429889"/>
                  </a:cubicBezTo>
                  <a:cubicBezTo>
                    <a:pt x="2044700" y="455289"/>
                    <a:pt x="2308225" y="1134739"/>
                    <a:pt x="2514600" y="1106164"/>
                  </a:cubicBezTo>
                  <a:cubicBezTo>
                    <a:pt x="2720975" y="1077589"/>
                    <a:pt x="2654300" y="233039"/>
                    <a:pt x="3095625" y="258439"/>
                  </a:cubicBezTo>
                  <a:cubicBezTo>
                    <a:pt x="3536950" y="283839"/>
                    <a:pt x="3470275" y="1104576"/>
                    <a:pt x="3676650" y="1144264"/>
                  </a:cubicBezTo>
                  <a:cubicBezTo>
                    <a:pt x="3883025" y="1183952"/>
                    <a:pt x="4060825" y="1012501"/>
                    <a:pt x="4333875" y="496564"/>
                  </a:cubicBez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466" name="组合 91"/>
            <p:cNvGrpSpPr/>
            <p:nvPr/>
          </p:nvGrpSpPr>
          <p:grpSpPr bwMode="auto">
            <a:xfrm>
              <a:off x="2631567" y="1909474"/>
              <a:ext cx="3717171" cy="993811"/>
              <a:chOff x="2631567" y="1909474"/>
              <a:chExt cx="3717171" cy="993811"/>
            </a:xfrm>
          </p:grpSpPr>
          <p:sp>
            <p:nvSpPr>
              <p:cNvPr id="59" name="椭圆 58"/>
              <p:cNvSpPr/>
              <p:nvPr/>
            </p:nvSpPr>
            <p:spPr>
              <a:xfrm>
                <a:off x="3059111" y="1908683"/>
                <a:ext cx="76200" cy="77708"/>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n>
                    <a:solidFill>
                      <a:srgbClr val="27697B"/>
                    </a:solidFill>
                  </a:ln>
                  <a:solidFill>
                    <a:prstClr val="white"/>
                  </a:solidFill>
                </a:endParaRPr>
              </a:p>
            </p:txBody>
          </p:sp>
          <p:sp>
            <p:nvSpPr>
              <p:cNvPr id="60" name="椭圆 59"/>
              <p:cNvSpPr/>
              <p:nvPr/>
            </p:nvSpPr>
            <p:spPr>
              <a:xfrm>
                <a:off x="2632074" y="1989563"/>
                <a:ext cx="77787" cy="77707"/>
              </a:xfrm>
              <a:prstGeom prst="ellipse">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n>
                    <a:solidFill>
                      <a:srgbClr val="27697B"/>
                    </a:solidFill>
                  </a:ln>
                  <a:solidFill>
                    <a:prstClr val="white"/>
                  </a:solidFill>
                </a:endParaRPr>
              </a:p>
            </p:txBody>
          </p:sp>
          <p:grpSp>
            <p:nvGrpSpPr>
              <p:cNvPr id="18469" name="组合 94"/>
              <p:cNvGrpSpPr/>
              <p:nvPr/>
            </p:nvGrpSpPr>
            <p:grpSpPr bwMode="auto">
              <a:xfrm>
                <a:off x="4137331" y="2116608"/>
                <a:ext cx="2211407" cy="786677"/>
                <a:chOff x="4137331" y="2116608"/>
                <a:chExt cx="2211407" cy="786677"/>
              </a:xfrm>
            </p:grpSpPr>
            <p:sp>
              <p:nvSpPr>
                <p:cNvPr id="62" name="椭圆 61"/>
                <p:cNvSpPr/>
                <p:nvPr/>
              </p:nvSpPr>
              <p:spPr>
                <a:xfrm>
                  <a:off x="4137024" y="2236958"/>
                  <a:ext cx="77787" cy="76122"/>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3" name="椭圆 62"/>
                <p:cNvSpPr/>
                <p:nvPr/>
              </p:nvSpPr>
              <p:spPr>
                <a:xfrm>
                  <a:off x="5216524" y="2116432"/>
                  <a:ext cx="77787" cy="77707"/>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4" name="椭圆 63"/>
                <p:cNvSpPr/>
                <p:nvPr/>
              </p:nvSpPr>
              <p:spPr>
                <a:xfrm>
                  <a:off x="5580061" y="2160836"/>
                  <a:ext cx="76200" cy="77707"/>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5" name="椭圆 64"/>
                <p:cNvSpPr/>
                <p:nvPr/>
              </p:nvSpPr>
              <p:spPr>
                <a:xfrm>
                  <a:off x="6270624" y="2825314"/>
                  <a:ext cx="77787" cy="77708"/>
                </a:xfrm>
                <a:prstGeom prst="ellips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grpSp>
        <p:nvGrpSpPr>
          <p:cNvPr id="66" name="组合 65"/>
          <p:cNvGrpSpPr/>
          <p:nvPr/>
        </p:nvGrpSpPr>
        <p:grpSpPr bwMode="auto">
          <a:xfrm>
            <a:off x="3968750" y="1203325"/>
            <a:ext cx="2879725" cy="728663"/>
            <a:chOff x="3967047" y="476471"/>
            <a:chExt cx="2880318" cy="730144"/>
          </a:xfrm>
        </p:grpSpPr>
        <p:sp>
          <p:nvSpPr>
            <p:cNvPr id="67" name="矩形标注 66"/>
            <p:cNvSpPr/>
            <p:nvPr/>
          </p:nvSpPr>
          <p:spPr>
            <a:xfrm>
              <a:off x="3967047" y="476471"/>
              <a:ext cx="2880318" cy="730144"/>
            </a:xfrm>
            <a:prstGeom prst="wedgeRectCallout">
              <a:avLst>
                <a:gd name="adj1" fmla="val -63336"/>
                <a:gd name="adj2" fmla="val 4943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464" name="矩形 101"/>
            <p:cNvSpPr>
              <a:spLocks noChangeArrowheads="1"/>
            </p:cNvSpPr>
            <p:nvPr/>
          </p:nvSpPr>
          <p:spPr bwMode="auto">
            <a:xfrm>
              <a:off x="4103949" y="535084"/>
              <a:ext cx="2700299" cy="5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点此可添加内容点此可添加内容点此可添加内容点此可添加内容</a:t>
              </a:r>
              <a:endParaRPr lang="zh-CN" altLang="en-US" sz="1200">
                <a:solidFill>
                  <a:srgbClr val="FFFFFF"/>
                </a:solidFill>
                <a:latin typeface="微软雅黑" panose="020B0503020204020204" pitchFamily="34" charset="-122"/>
                <a:ea typeface="微软雅黑" panose="020B0503020204020204" pitchFamily="34" charset="-122"/>
              </a:endParaRPr>
            </a:p>
          </p:txBody>
        </p:sp>
      </p:grpSp>
      <p:sp>
        <p:nvSpPr>
          <p:cNvPr id="69" name="矩形 68"/>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p:tgtEl>
                                          <p:spTgt spid="69"/>
                                        </p:tgtEl>
                                        <p:attrNameLst>
                                          <p:attrName>ppt_x</p:attrName>
                                        </p:attrNameLst>
                                      </p:cBhvr>
                                      <p:tavLst>
                                        <p:tav tm="0">
                                          <p:val>
                                            <p:strVal val="#ppt_x-#ppt_w*1.125000"/>
                                          </p:val>
                                        </p:tav>
                                        <p:tav tm="100000">
                                          <p:val>
                                            <p:strVal val="#ppt_x"/>
                                          </p:val>
                                        </p:tav>
                                      </p:tavLst>
                                    </p:anim>
                                    <p:animEffect transition="in" filter="wipe(right)">
                                      <p:cBhvr>
                                        <p:cTn id="8" dur="500"/>
                                        <p:tgtEl>
                                          <p:spTgt spid="69"/>
                                        </p:tgtEl>
                                      </p:cBhvr>
                                    </p:animEffect>
                                  </p:childTnLst>
                                </p:cTn>
                              </p:par>
                              <p:par>
                                <p:cTn id="9" presetID="2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par>
                                <p:cTn id="12" presetID="22" presetClass="entr" presetSubtype="8" fill="hold" nodeType="with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500"/>
                                        <p:tgtEl>
                                          <p:spTgt spid="51"/>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2" presetClass="entr" presetSubtype="4" fill="hold" grpId="0" nodeType="withEffect">
                                  <p:stCondLst>
                                    <p:cond delay="25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350"/>
                                        <p:tgtEl>
                                          <p:spTgt spid="48"/>
                                        </p:tgtEl>
                                        <p:attrNameLst>
                                          <p:attrName>ppt_y</p:attrName>
                                        </p:attrNameLst>
                                      </p:cBhvr>
                                      <p:tavLst>
                                        <p:tav tm="0">
                                          <p:val>
                                            <p:strVal val="#ppt_y+#ppt_h*1.125000"/>
                                          </p:val>
                                        </p:tav>
                                        <p:tav tm="100000">
                                          <p:val>
                                            <p:strVal val="#ppt_y"/>
                                          </p:val>
                                        </p:tav>
                                      </p:tavLst>
                                    </p:anim>
                                    <p:animEffect transition="in" filter="wipe(up)">
                                      <p:cBhvr>
                                        <p:cTn id="30" dur="350"/>
                                        <p:tgtEl>
                                          <p:spTgt spid="48"/>
                                        </p:tgtEl>
                                      </p:cBhvr>
                                    </p:animEffect>
                                  </p:childTnLst>
                                </p:cTn>
                              </p:par>
                              <p:par>
                                <p:cTn id="31" presetID="12" presetClass="entr" presetSubtype="4" fill="hold" nodeType="withEffect">
                                  <p:stCondLst>
                                    <p:cond delay="70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350"/>
                                        <p:tgtEl>
                                          <p:spTgt spid="6"/>
                                        </p:tgtEl>
                                        <p:attrNameLst>
                                          <p:attrName>ppt_y</p:attrName>
                                        </p:attrNameLst>
                                      </p:cBhvr>
                                      <p:tavLst>
                                        <p:tav tm="0">
                                          <p:val>
                                            <p:strVal val="#ppt_y+#ppt_h*1.125000"/>
                                          </p:val>
                                        </p:tav>
                                        <p:tav tm="100000">
                                          <p:val>
                                            <p:strVal val="#ppt_y"/>
                                          </p:val>
                                        </p:tav>
                                      </p:tavLst>
                                    </p:anim>
                                    <p:animEffect transition="in" filter="wipe(up)">
                                      <p:cBhvr>
                                        <p:cTn id="34" dur="350"/>
                                        <p:tgtEl>
                                          <p:spTgt spid="6"/>
                                        </p:tgtEl>
                                      </p:cBhvr>
                                    </p:animEffect>
                                  </p:childTnLst>
                                </p:cTn>
                              </p:par>
                              <p:par>
                                <p:cTn id="35" presetID="12" presetClass="entr" presetSubtype="4" fill="hold" nodeType="withEffect">
                                  <p:stCondLst>
                                    <p:cond delay="75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350"/>
                                        <p:tgtEl>
                                          <p:spTgt spid="9"/>
                                        </p:tgtEl>
                                        <p:attrNameLst>
                                          <p:attrName>ppt_y</p:attrName>
                                        </p:attrNameLst>
                                      </p:cBhvr>
                                      <p:tavLst>
                                        <p:tav tm="0">
                                          <p:val>
                                            <p:strVal val="#ppt_y+#ppt_h*1.125000"/>
                                          </p:val>
                                        </p:tav>
                                        <p:tav tm="100000">
                                          <p:val>
                                            <p:strVal val="#ppt_y"/>
                                          </p:val>
                                        </p:tav>
                                      </p:tavLst>
                                    </p:anim>
                                    <p:animEffect transition="in" filter="wipe(up)">
                                      <p:cBhvr>
                                        <p:cTn id="38" dur="350"/>
                                        <p:tgtEl>
                                          <p:spTgt spid="9"/>
                                        </p:tgtEl>
                                      </p:cBhvr>
                                    </p:animEffect>
                                  </p:childTnLst>
                                </p:cTn>
                              </p:par>
                              <p:par>
                                <p:cTn id="39" presetID="12" presetClass="entr" presetSubtype="4" fill="hold" nodeType="withEffect">
                                  <p:stCondLst>
                                    <p:cond delay="8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350"/>
                                        <p:tgtEl>
                                          <p:spTgt spid="12"/>
                                        </p:tgtEl>
                                        <p:attrNameLst>
                                          <p:attrName>ppt_y</p:attrName>
                                        </p:attrNameLst>
                                      </p:cBhvr>
                                      <p:tavLst>
                                        <p:tav tm="0">
                                          <p:val>
                                            <p:strVal val="#ppt_y+#ppt_h*1.125000"/>
                                          </p:val>
                                        </p:tav>
                                        <p:tav tm="100000">
                                          <p:val>
                                            <p:strVal val="#ppt_y"/>
                                          </p:val>
                                        </p:tav>
                                      </p:tavLst>
                                    </p:anim>
                                    <p:animEffect transition="in" filter="wipe(up)">
                                      <p:cBhvr>
                                        <p:cTn id="42" dur="350"/>
                                        <p:tgtEl>
                                          <p:spTgt spid="12"/>
                                        </p:tgtEl>
                                      </p:cBhvr>
                                    </p:animEffect>
                                  </p:childTnLst>
                                </p:cTn>
                              </p:par>
                              <p:par>
                                <p:cTn id="43" presetID="12" presetClass="entr" presetSubtype="4" fill="hold" nodeType="withEffect">
                                  <p:stCondLst>
                                    <p:cond delay="85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350"/>
                                        <p:tgtEl>
                                          <p:spTgt spid="15"/>
                                        </p:tgtEl>
                                        <p:attrNameLst>
                                          <p:attrName>ppt_y</p:attrName>
                                        </p:attrNameLst>
                                      </p:cBhvr>
                                      <p:tavLst>
                                        <p:tav tm="0">
                                          <p:val>
                                            <p:strVal val="#ppt_y+#ppt_h*1.125000"/>
                                          </p:val>
                                        </p:tav>
                                        <p:tav tm="100000">
                                          <p:val>
                                            <p:strVal val="#ppt_y"/>
                                          </p:val>
                                        </p:tav>
                                      </p:tavLst>
                                    </p:anim>
                                    <p:animEffect transition="in" filter="wipe(up)">
                                      <p:cBhvr>
                                        <p:cTn id="46" dur="350"/>
                                        <p:tgtEl>
                                          <p:spTgt spid="15"/>
                                        </p:tgtEl>
                                      </p:cBhvr>
                                    </p:animEffect>
                                  </p:childTnLst>
                                </p:cTn>
                              </p:par>
                              <p:par>
                                <p:cTn id="47" presetID="12" presetClass="entr" presetSubtype="4" fill="hold" nodeType="withEffect">
                                  <p:stCondLst>
                                    <p:cond delay="90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350"/>
                                        <p:tgtEl>
                                          <p:spTgt spid="18"/>
                                        </p:tgtEl>
                                        <p:attrNameLst>
                                          <p:attrName>ppt_y</p:attrName>
                                        </p:attrNameLst>
                                      </p:cBhvr>
                                      <p:tavLst>
                                        <p:tav tm="0">
                                          <p:val>
                                            <p:strVal val="#ppt_y+#ppt_h*1.125000"/>
                                          </p:val>
                                        </p:tav>
                                        <p:tav tm="100000">
                                          <p:val>
                                            <p:strVal val="#ppt_y"/>
                                          </p:val>
                                        </p:tav>
                                      </p:tavLst>
                                    </p:anim>
                                    <p:animEffect transition="in" filter="wipe(up)">
                                      <p:cBhvr>
                                        <p:cTn id="50" dur="350"/>
                                        <p:tgtEl>
                                          <p:spTgt spid="18"/>
                                        </p:tgtEl>
                                      </p:cBhvr>
                                    </p:animEffect>
                                  </p:childTnLst>
                                </p:cTn>
                              </p:par>
                              <p:par>
                                <p:cTn id="51" presetID="10" presetClass="entr" presetSubtype="0" fill="hold" grpId="0" nodeType="withEffect">
                                  <p:stCondLst>
                                    <p:cond delay="90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par>
                                <p:cTn id="54" presetID="12" presetClass="entr" presetSubtype="4" fill="hold" grpId="0" nodeType="withEffect">
                                  <p:stCondLst>
                                    <p:cond delay="900"/>
                                  </p:stCondLst>
                                  <p:childTnLst>
                                    <p:set>
                                      <p:cBhvr>
                                        <p:cTn id="55" dur="1" fill="hold">
                                          <p:stCondLst>
                                            <p:cond delay="0"/>
                                          </p:stCondLst>
                                        </p:cTn>
                                        <p:tgtEl>
                                          <p:spTgt spid="49"/>
                                        </p:tgtEl>
                                        <p:attrNameLst>
                                          <p:attrName>style.visibility</p:attrName>
                                        </p:attrNameLst>
                                      </p:cBhvr>
                                      <p:to>
                                        <p:strVal val="visible"/>
                                      </p:to>
                                    </p:set>
                                    <p:anim calcmode="lin" valueType="num">
                                      <p:cBhvr additive="base">
                                        <p:cTn id="56" dur="350"/>
                                        <p:tgtEl>
                                          <p:spTgt spid="49"/>
                                        </p:tgtEl>
                                        <p:attrNameLst>
                                          <p:attrName>ppt_y</p:attrName>
                                        </p:attrNameLst>
                                      </p:cBhvr>
                                      <p:tavLst>
                                        <p:tav tm="0">
                                          <p:val>
                                            <p:strVal val="#ppt_y+#ppt_h*1.125000"/>
                                          </p:val>
                                        </p:tav>
                                        <p:tav tm="100000">
                                          <p:val>
                                            <p:strVal val="#ppt_y"/>
                                          </p:val>
                                        </p:tav>
                                      </p:tavLst>
                                    </p:anim>
                                    <p:animEffect transition="in" filter="wipe(up)">
                                      <p:cBhvr>
                                        <p:cTn id="57" dur="350"/>
                                        <p:tgtEl>
                                          <p:spTgt spid="49"/>
                                        </p:tgtEl>
                                      </p:cBhvr>
                                    </p:animEffect>
                                  </p:childTnLst>
                                </p:cTn>
                              </p:par>
                              <p:par>
                                <p:cTn id="58" presetID="12" presetClass="entr" presetSubtype="4" fill="hold" nodeType="withEffect">
                                  <p:stCondLst>
                                    <p:cond delay="95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350"/>
                                        <p:tgtEl>
                                          <p:spTgt spid="21"/>
                                        </p:tgtEl>
                                        <p:attrNameLst>
                                          <p:attrName>ppt_y</p:attrName>
                                        </p:attrNameLst>
                                      </p:cBhvr>
                                      <p:tavLst>
                                        <p:tav tm="0">
                                          <p:val>
                                            <p:strVal val="#ppt_y+#ppt_h*1.125000"/>
                                          </p:val>
                                        </p:tav>
                                        <p:tav tm="100000">
                                          <p:val>
                                            <p:strVal val="#ppt_y"/>
                                          </p:val>
                                        </p:tav>
                                      </p:tavLst>
                                    </p:anim>
                                    <p:animEffect transition="in" filter="wipe(up)">
                                      <p:cBhvr>
                                        <p:cTn id="61" dur="350"/>
                                        <p:tgtEl>
                                          <p:spTgt spid="21"/>
                                        </p:tgtEl>
                                      </p:cBhvr>
                                    </p:animEffect>
                                  </p:childTnLst>
                                </p:cTn>
                              </p:par>
                              <p:par>
                                <p:cTn id="62" presetID="12" presetClass="entr" presetSubtype="4" fill="hold" nodeType="withEffect">
                                  <p:stCondLst>
                                    <p:cond delay="100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350"/>
                                        <p:tgtEl>
                                          <p:spTgt spid="24"/>
                                        </p:tgtEl>
                                        <p:attrNameLst>
                                          <p:attrName>ppt_y</p:attrName>
                                        </p:attrNameLst>
                                      </p:cBhvr>
                                      <p:tavLst>
                                        <p:tav tm="0">
                                          <p:val>
                                            <p:strVal val="#ppt_y+#ppt_h*1.125000"/>
                                          </p:val>
                                        </p:tav>
                                        <p:tav tm="100000">
                                          <p:val>
                                            <p:strVal val="#ppt_y"/>
                                          </p:val>
                                        </p:tav>
                                      </p:tavLst>
                                    </p:anim>
                                    <p:animEffect transition="in" filter="wipe(up)">
                                      <p:cBhvr>
                                        <p:cTn id="65" dur="350"/>
                                        <p:tgtEl>
                                          <p:spTgt spid="24"/>
                                        </p:tgtEl>
                                      </p:cBhvr>
                                    </p:animEffect>
                                  </p:childTnLst>
                                </p:cTn>
                              </p:par>
                              <p:par>
                                <p:cTn id="66" presetID="12" presetClass="entr" presetSubtype="4" fill="hold" nodeType="withEffect">
                                  <p:stCondLst>
                                    <p:cond delay="105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350"/>
                                        <p:tgtEl>
                                          <p:spTgt spid="27"/>
                                        </p:tgtEl>
                                        <p:attrNameLst>
                                          <p:attrName>ppt_y</p:attrName>
                                        </p:attrNameLst>
                                      </p:cBhvr>
                                      <p:tavLst>
                                        <p:tav tm="0">
                                          <p:val>
                                            <p:strVal val="#ppt_y+#ppt_h*1.125000"/>
                                          </p:val>
                                        </p:tav>
                                        <p:tav tm="100000">
                                          <p:val>
                                            <p:strVal val="#ppt_y"/>
                                          </p:val>
                                        </p:tav>
                                      </p:tavLst>
                                    </p:anim>
                                    <p:animEffect transition="in" filter="wipe(up)">
                                      <p:cBhvr>
                                        <p:cTn id="69" dur="350"/>
                                        <p:tgtEl>
                                          <p:spTgt spid="27"/>
                                        </p:tgtEl>
                                      </p:cBhvr>
                                    </p:animEffect>
                                  </p:childTnLst>
                                </p:cTn>
                              </p:par>
                              <p:par>
                                <p:cTn id="70" presetID="12" presetClass="entr" presetSubtype="4" fill="hold" nodeType="withEffect">
                                  <p:stCondLst>
                                    <p:cond delay="110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350"/>
                                        <p:tgtEl>
                                          <p:spTgt spid="30"/>
                                        </p:tgtEl>
                                        <p:attrNameLst>
                                          <p:attrName>ppt_y</p:attrName>
                                        </p:attrNameLst>
                                      </p:cBhvr>
                                      <p:tavLst>
                                        <p:tav tm="0">
                                          <p:val>
                                            <p:strVal val="#ppt_y+#ppt_h*1.125000"/>
                                          </p:val>
                                        </p:tav>
                                        <p:tav tm="100000">
                                          <p:val>
                                            <p:strVal val="#ppt_y"/>
                                          </p:val>
                                        </p:tav>
                                      </p:tavLst>
                                    </p:anim>
                                    <p:animEffect transition="in" filter="wipe(up)">
                                      <p:cBhvr>
                                        <p:cTn id="73" dur="350"/>
                                        <p:tgtEl>
                                          <p:spTgt spid="30"/>
                                        </p:tgtEl>
                                      </p:cBhvr>
                                    </p:animEffect>
                                  </p:childTnLst>
                                </p:cTn>
                              </p:par>
                              <p:par>
                                <p:cTn id="74" presetID="12" presetClass="entr" presetSubtype="4" fill="hold" nodeType="withEffect">
                                  <p:stCondLst>
                                    <p:cond delay="1150"/>
                                  </p:stCondLst>
                                  <p:childTnLst>
                                    <p:set>
                                      <p:cBhvr>
                                        <p:cTn id="75" dur="1" fill="hold">
                                          <p:stCondLst>
                                            <p:cond delay="0"/>
                                          </p:stCondLst>
                                        </p:cTn>
                                        <p:tgtEl>
                                          <p:spTgt spid="33"/>
                                        </p:tgtEl>
                                        <p:attrNameLst>
                                          <p:attrName>style.visibility</p:attrName>
                                        </p:attrNameLst>
                                      </p:cBhvr>
                                      <p:to>
                                        <p:strVal val="visible"/>
                                      </p:to>
                                    </p:set>
                                    <p:anim calcmode="lin" valueType="num">
                                      <p:cBhvr additive="base">
                                        <p:cTn id="76" dur="350"/>
                                        <p:tgtEl>
                                          <p:spTgt spid="33"/>
                                        </p:tgtEl>
                                        <p:attrNameLst>
                                          <p:attrName>ppt_y</p:attrName>
                                        </p:attrNameLst>
                                      </p:cBhvr>
                                      <p:tavLst>
                                        <p:tav tm="0">
                                          <p:val>
                                            <p:strVal val="#ppt_y+#ppt_h*1.125000"/>
                                          </p:val>
                                        </p:tav>
                                        <p:tav tm="100000">
                                          <p:val>
                                            <p:strVal val="#ppt_y"/>
                                          </p:val>
                                        </p:tav>
                                      </p:tavLst>
                                    </p:anim>
                                    <p:animEffect transition="in" filter="wipe(up)">
                                      <p:cBhvr>
                                        <p:cTn id="77" dur="350"/>
                                        <p:tgtEl>
                                          <p:spTgt spid="33"/>
                                        </p:tgtEl>
                                      </p:cBhvr>
                                    </p:animEffect>
                                  </p:childTnLst>
                                </p:cTn>
                              </p:par>
                              <p:par>
                                <p:cTn id="78" presetID="10" presetClass="entr" presetSubtype="0" fill="hold" grpId="0" nodeType="withEffect">
                                  <p:stCondLst>
                                    <p:cond delay="115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500"/>
                                        <p:tgtEl>
                                          <p:spTgt spid="47"/>
                                        </p:tgtEl>
                                      </p:cBhvr>
                                    </p:animEffect>
                                  </p:childTnLst>
                                </p:cTn>
                              </p:par>
                              <p:par>
                                <p:cTn id="81" presetID="12" presetClass="entr" presetSubtype="4" fill="hold" grpId="0" nodeType="withEffect">
                                  <p:stCondLst>
                                    <p:cond delay="1150"/>
                                  </p:stCondLst>
                                  <p:childTnLst>
                                    <p:set>
                                      <p:cBhvr>
                                        <p:cTn id="82" dur="1" fill="hold">
                                          <p:stCondLst>
                                            <p:cond delay="0"/>
                                          </p:stCondLst>
                                        </p:cTn>
                                        <p:tgtEl>
                                          <p:spTgt spid="50"/>
                                        </p:tgtEl>
                                        <p:attrNameLst>
                                          <p:attrName>style.visibility</p:attrName>
                                        </p:attrNameLst>
                                      </p:cBhvr>
                                      <p:to>
                                        <p:strVal val="visible"/>
                                      </p:to>
                                    </p:set>
                                    <p:anim calcmode="lin" valueType="num">
                                      <p:cBhvr additive="base">
                                        <p:cTn id="83" dur="350"/>
                                        <p:tgtEl>
                                          <p:spTgt spid="50"/>
                                        </p:tgtEl>
                                        <p:attrNameLst>
                                          <p:attrName>ppt_y</p:attrName>
                                        </p:attrNameLst>
                                      </p:cBhvr>
                                      <p:tavLst>
                                        <p:tav tm="0">
                                          <p:val>
                                            <p:strVal val="#ppt_y+#ppt_h*1.125000"/>
                                          </p:val>
                                        </p:tav>
                                        <p:tav tm="100000">
                                          <p:val>
                                            <p:strVal val="#ppt_y"/>
                                          </p:val>
                                        </p:tav>
                                      </p:tavLst>
                                    </p:anim>
                                    <p:animEffect transition="in" filter="wipe(up)">
                                      <p:cBhvr>
                                        <p:cTn id="84" dur="350"/>
                                        <p:tgtEl>
                                          <p:spTgt spid="50"/>
                                        </p:tgtEl>
                                      </p:cBhvr>
                                    </p:animEffect>
                                  </p:childTnLst>
                                </p:cTn>
                              </p:par>
                              <p:par>
                                <p:cTn id="85" presetID="12" presetClass="entr" presetSubtype="4" fill="hold" nodeType="withEffect">
                                  <p:stCondLst>
                                    <p:cond delay="120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350"/>
                                        <p:tgtEl>
                                          <p:spTgt spid="36"/>
                                        </p:tgtEl>
                                        <p:attrNameLst>
                                          <p:attrName>ppt_y</p:attrName>
                                        </p:attrNameLst>
                                      </p:cBhvr>
                                      <p:tavLst>
                                        <p:tav tm="0">
                                          <p:val>
                                            <p:strVal val="#ppt_y+#ppt_h*1.125000"/>
                                          </p:val>
                                        </p:tav>
                                        <p:tav tm="100000">
                                          <p:val>
                                            <p:strVal val="#ppt_y"/>
                                          </p:val>
                                        </p:tav>
                                      </p:tavLst>
                                    </p:anim>
                                    <p:animEffect transition="in" filter="wipe(up)">
                                      <p:cBhvr>
                                        <p:cTn id="88" dur="350"/>
                                        <p:tgtEl>
                                          <p:spTgt spid="36"/>
                                        </p:tgtEl>
                                      </p:cBhvr>
                                    </p:animEffect>
                                  </p:childTnLst>
                                </p:cTn>
                              </p:par>
                              <p:par>
                                <p:cTn id="89" presetID="12" presetClass="entr" presetSubtype="4" fill="hold" nodeType="withEffect">
                                  <p:stCondLst>
                                    <p:cond delay="1250"/>
                                  </p:stCondLst>
                                  <p:childTnLst>
                                    <p:set>
                                      <p:cBhvr>
                                        <p:cTn id="90" dur="1" fill="hold">
                                          <p:stCondLst>
                                            <p:cond delay="0"/>
                                          </p:stCondLst>
                                        </p:cTn>
                                        <p:tgtEl>
                                          <p:spTgt spid="39"/>
                                        </p:tgtEl>
                                        <p:attrNameLst>
                                          <p:attrName>style.visibility</p:attrName>
                                        </p:attrNameLst>
                                      </p:cBhvr>
                                      <p:to>
                                        <p:strVal val="visible"/>
                                      </p:to>
                                    </p:set>
                                    <p:anim calcmode="lin" valueType="num">
                                      <p:cBhvr additive="base">
                                        <p:cTn id="91" dur="350"/>
                                        <p:tgtEl>
                                          <p:spTgt spid="39"/>
                                        </p:tgtEl>
                                        <p:attrNameLst>
                                          <p:attrName>ppt_y</p:attrName>
                                        </p:attrNameLst>
                                      </p:cBhvr>
                                      <p:tavLst>
                                        <p:tav tm="0">
                                          <p:val>
                                            <p:strVal val="#ppt_y+#ppt_h*1.125000"/>
                                          </p:val>
                                        </p:tav>
                                        <p:tav tm="100000">
                                          <p:val>
                                            <p:strVal val="#ppt_y"/>
                                          </p:val>
                                        </p:tav>
                                      </p:tavLst>
                                    </p:anim>
                                    <p:animEffect transition="in" filter="wipe(up)">
                                      <p:cBhvr>
                                        <p:cTn id="92" dur="350"/>
                                        <p:tgtEl>
                                          <p:spTgt spid="39"/>
                                        </p:tgtEl>
                                      </p:cBhvr>
                                    </p:animEffect>
                                  </p:childTnLst>
                                </p:cTn>
                              </p:par>
                              <p:par>
                                <p:cTn id="93" presetID="12" presetClass="entr" presetSubtype="4" fill="hold" nodeType="withEffect">
                                  <p:stCondLst>
                                    <p:cond delay="130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350"/>
                                        <p:tgtEl>
                                          <p:spTgt spid="42"/>
                                        </p:tgtEl>
                                        <p:attrNameLst>
                                          <p:attrName>ppt_y</p:attrName>
                                        </p:attrNameLst>
                                      </p:cBhvr>
                                      <p:tavLst>
                                        <p:tav tm="0">
                                          <p:val>
                                            <p:strVal val="#ppt_y+#ppt_h*1.125000"/>
                                          </p:val>
                                        </p:tav>
                                        <p:tav tm="100000">
                                          <p:val>
                                            <p:strVal val="#ppt_y"/>
                                          </p:val>
                                        </p:tav>
                                      </p:tavLst>
                                    </p:anim>
                                    <p:animEffect transition="in" filter="wipe(up)">
                                      <p:cBhvr>
                                        <p:cTn id="96" dur="350"/>
                                        <p:tgtEl>
                                          <p:spTgt spid="42"/>
                                        </p:tgtEl>
                                      </p:cBhvr>
                                    </p:animEffect>
                                  </p:childTnLst>
                                </p:cTn>
                              </p:par>
                              <p:par>
                                <p:cTn id="97" presetID="22" presetClass="entr" presetSubtype="8" fill="hold" nodeType="withEffect">
                                  <p:stCondLst>
                                    <p:cond delay="1000"/>
                                  </p:stCondLst>
                                  <p:childTnLst>
                                    <p:set>
                                      <p:cBhvr>
                                        <p:cTn id="98" dur="1" fill="hold">
                                          <p:stCondLst>
                                            <p:cond delay="0"/>
                                          </p:stCondLst>
                                        </p:cTn>
                                        <p:tgtEl>
                                          <p:spTgt spid="56"/>
                                        </p:tgtEl>
                                        <p:attrNameLst>
                                          <p:attrName>style.visibility</p:attrName>
                                        </p:attrNameLst>
                                      </p:cBhvr>
                                      <p:to>
                                        <p:strVal val="visible"/>
                                      </p:to>
                                    </p:set>
                                    <p:animEffect transition="in" filter="wipe(left)">
                                      <p:cBhvr>
                                        <p:cTn id="99" dur="750"/>
                                        <p:tgtEl>
                                          <p:spTgt spid="56"/>
                                        </p:tgtEl>
                                      </p:cBhvr>
                                    </p:animEffect>
                                  </p:childTnLst>
                                </p:cTn>
                              </p:par>
                              <p:par>
                                <p:cTn id="100" presetID="26" presetClass="emph" presetSubtype="0" repeatCount="2000" fill="hold" nodeType="withEffect">
                                  <p:stCondLst>
                                    <p:cond delay="1750"/>
                                  </p:stCondLst>
                                  <p:childTnLst>
                                    <p:animEffect transition="out" filter="fade">
                                      <p:cBhvr>
                                        <p:cTn id="101" dur="500" tmFilter="0, 0; .2, .5; .8, .5; 1, 0"/>
                                        <p:tgtEl>
                                          <p:spTgt spid="9"/>
                                        </p:tgtEl>
                                      </p:cBhvr>
                                    </p:animEffect>
                                    <p:animScale>
                                      <p:cBhvr>
                                        <p:cTn id="102" dur="250" autoRev="1" fill="hold"/>
                                        <p:tgtEl>
                                          <p:spTgt spid="9"/>
                                        </p:tgtEl>
                                      </p:cBhvr>
                                      <p:by x="105000" y="105000"/>
                                    </p:animScale>
                                  </p:childTnLst>
                                </p:cTn>
                              </p:par>
                              <p:par>
                                <p:cTn id="103" presetID="26" presetClass="emph" presetSubtype="0" repeatCount="2000" fill="hold" nodeType="withEffect">
                                  <p:stCondLst>
                                    <p:cond delay="1750"/>
                                  </p:stCondLst>
                                  <p:childTnLst>
                                    <p:animEffect transition="out" filter="fade">
                                      <p:cBhvr>
                                        <p:cTn id="104" dur="500" tmFilter="0, 0; .2, .5; .8, .5; 1, 0"/>
                                        <p:tgtEl>
                                          <p:spTgt spid="12"/>
                                        </p:tgtEl>
                                      </p:cBhvr>
                                    </p:animEffect>
                                    <p:animScale>
                                      <p:cBhvr>
                                        <p:cTn id="105" dur="250" autoRev="1" fill="hold"/>
                                        <p:tgtEl>
                                          <p:spTgt spid="12"/>
                                        </p:tgtEl>
                                      </p:cBhvr>
                                      <p:by x="105000" y="105000"/>
                                    </p:animScale>
                                  </p:childTnLst>
                                </p:cTn>
                              </p:par>
                              <p:par>
                                <p:cTn id="106" presetID="53" presetClass="entr" presetSubtype="16" fill="hold" nodeType="withEffect">
                                  <p:stCondLst>
                                    <p:cond delay="1750"/>
                                  </p:stCondLst>
                                  <p:childTnLst>
                                    <p:set>
                                      <p:cBhvr>
                                        <p:cTn id="107" dur="1" fill="hold">
                                          <p:stCondLst>
                                            <p:cond delay="0"/>
                                          </p:stCondLst>
                                        </p:cTn>
                                        <p:tgtEl>
                                          <p:spTgt spid="66"/>
                                        </p:tgtEl>
                                        <p:attrNameLst>
                                          <p:attrName>style.visibility</p:attrName>
                                        </p:attrNameLst>
                                      </p:cBhvr>
                                      <p:to>
                                        <p:strVal val="visible"/>
                                      </p:to>
                                    </p:set>
                                    <p:anim calcmode="lin" valueType="num">
                                      <p:cBhvr>
                                        <p:cTn id="108" dur="500" fill="hold"/>
                                        <p:tgtEl>
                                          <p:spTgt spid="66"/>
                                        </p:tgtEl>
                                        <p:attrNameLst>
                                          <p:attrName>ppt_w</p:attrName>
                                        </p:attrNameLst>
                                      </p:cBhvr>
                                      <p:tavLst>
                                        <p:tav tm="0">
                                          <p:val>
                                            <p:fltVal val="0"/>
                                          </p:val>
                                        </p:tav>
                                        <p:tav tm="100000">
                                          <p:val>
                                            <p:strVal val="#ppt_w"/>
                                          </p:val>
                                        </p:tav>
                                      </p:tavLst>
                                    </p:anim>
                                    <p:anim calcmode="lin" valueType="num">
                                      <p:cBhvr>
                                        <p:cTn id="109" dur="500" fill="hold"/>
                                        <p:tgtEl>
                                          <p:spTgt spid="66"/>
                                        </p:tgtEl>
                                        <p:attrNameLst>
                                          <p:attrName>ppt_h</p:attrName>
                                        </p:attrNameLst>
                                      </p:cBhvr>
                                      <p:tavLst>
                                        <p:tav tm="0">
                                          <p:val>
                                            <p:fltVal val="0"/>
                                          </p:val>
                                        </p:tav>
                                        <p:tav tm="100000">
                                          <p:val>
                                            <p:strVal val="#ppt_h"/>
                                          </p:val>
                                        </p:tav>
                                      </p:tavLst>
                                    </p:anim>
                                    <p:animEffect transition="in" filter="fade">
                                      <p:cBhvr>
                                        <p:cTn id="110" dur="500"/>
                                        <p:tgtEl>
                                          <p:spTgt spid="66"/>
                                        </p:tgtEl>
                                      </p:cBhvr>
                                    </p:animEffect>
                                  </p:childTnLst>
                                </p:cTn>
                              </p:par>
                              <p:par>
                                <p:cTn id="111" presetID="26" presetClass="emph" presetSubtype="0" repeatCount="2000" fill="hold" nodeType="withEffect">
                                  <p:stCondLst>
                                    <p:cond delay="1750"/>
                                  </p:stCondLst>
                                  <p:childTnLst>
                                    <p:animEffect transition="out" filter="fade">
                                      <p:cBhvr>
                                        <p:cTn id="112" dur="500" tmFilter="0, 0; .2, .5; .8, .5; 1, 0"/>
                                        <p:tgtEl>
                                          <p:spTgt spid="66"/>
                                        </p:tgtEl>
                                      </p:cBhvr>
                                    </p:animEffect>
                                    <p:animScale>
                                      <p:cBhvr>
                                        <p:cTn id="113" dur="250" autoRev="1" fill="hold"/>
                                        <p:tgtEl>
                                          <p:spTgt spid="66"/>
                                        </p:tgtEl>
                                      </p:cBhvr>
                                      <p:by x="105000" y="105000"/>
                                    </p:animScale>
                                  </p:childTnLst>
                                </p:cTn>
                              </p:par>
                              <p:par>
                                <p:cTn id="114" presetID="22" presetClass="entr" presetSubtype="1" fill="hold" grpId="0" nodeType="with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wipe(up)">
                                      <p:cBhvr>
                                        <p:cTn id="116" dur="500"/>
                                        <p:tgtEl>
                                          <p:spTgt spid="54"/>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55"/>
                                        </p:tgtEl>
                                        <p:attrNameLst>
                                          <p:attrName>style.visibility</p:attrName>
                                        </p:attrNameLst>
                                      </p:cBhvr>
                                      <p:to>
                                        <p:strVal val="visible"/>
                                      </p:to>
                                    </p:set>
                                    <p:animEffect transition="in" filter="wipe(up)">
                                      <p:cBhvr>
                                        <p:cTn id="11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p:bldP spid="49" grpId="0"/>
      <p:bldP spid="50" grpId="0"/>
      <p:bldP spid="51" grpId="0"/>
      <p:bldP spid="52" grpId="0"/>
      <p:bldP spid="53" grpId="0"/>
      <p:bldP spid="54" grpId="0"/>
      <p:bldP spid="55" grpId="0"/>
      <p:bldP spid="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7"/>
          <p:cNvGrpSpPr/>
          <p:nvPr/>
        </p:nvGrpSpPr>
        <p:grpSpPr bwMode="auto">
          <a:xfrm>
            <a:off x="1270000" y="4154488"/>
            <a:ext cx="6448425" cy="385762"/>
            <a:chOff x="1202229" y="3913515"/>
            <a:chExt cx="6449827" cy="384721"/>
          </a:xfrm>
        </p:grpSpPr>
        <p:grpSp>
          <p:nvGrpSpPr>
            <p:cNvPr id="19478" name="组合 23"/>
            <p:cNvGrpSpPr/>
            <p:nvPr/>
          </p:nvGrpSpPr>
          <p:grpSpPr bwMode="auto">
            <a:xfrm>
              <a:off x="1202229" y="3913515"/>
              <a:ext cx="1297751" cy="384721"/>
              <a:chOff x="1721396" y="3913515"/>
              <a:chExt cx="1297751" cy="384721"/>
            </a:xfrm>
          </p:grpSpPr>
          <p:sp>
            <p:nvSpPr>
              <p:cNvPr id="26" name="椭圆 25"/>
              <p:cNvSpPr/>
              <p:nvPr/>
            </p:nvSpPr>
            <p:spPr>
              <a:xfrm>
                <a:off x="1721396" y="3919848"/>
                <a:ext cx="228650" cy="22956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489" name="TextBox 22"/>
              <p:cNvSpPr txBox="1">
                <a:spLocks noChangeArrowheads="1"/>
              </p:cNvSpPr>
              <p:nvPr/>
            </p:nvSpPr>
            <p:spPr bwMode="auto">
              <a:xfrm>
                <a:off x="1988154" y="3913515"/>
                <a:ext cx="103051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点击添加文本</a:t>
                </a:r>
                <a:endParaRPr lang="en-US" altLang="zh-CN" sz="11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19479" name="组合 24"/>
            <p:cNvGrpSpPr/>
            <p:nvPr/>
          </p:nvGrpSpPr>
          <p:grpSpPr bwMode="auto">
            <a:xfrm>
              <a:off x="2919588" y="3913515"/>
              <a:ext cx="1297751" cy="384721"/>
              <a:chOff x="1721396" y="3913515"/>
              <a:chExt cx="1297751" cy="384721"/>
            </a:xfrm>
          </p:grpSpPr>
          <p:sp>
            <p:nvSpPr>
              <p:cNvPr id="24" name="椭圆 23"/>
              <p:cNvSpPr/>
              <p:nvPr/>
            </p:nvSpPr>
            <p:spPr>
              <a:xfrm>
                <a:off x="1722085" y="3919848"/>
                <a:ext cx="228650" cy="229566"/>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9487" name="TextBox 26"/>
              <p:cNvSpPr txBox="1">
                <a:spLocks noChangeArrowheads="1"/>
              </p:cNvSpPr>
              <p:nvPr/>
            </p:nvSpPr>
            <p:spPr bwMode="auto">
              <a:xfrm>
                <a:off x="1988843" y="3913515"/>
                <a:ext cx="1030512"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点击添加文本</a:t>
                </a:r>
                <a:endParaRPr lang="zh-CN" altLang="en-US" sz="11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19480" name="组合 27"/>
            <p:cNvGrpSpPr/>
            <p:nvPr/>
          </p:nvGrpSpPr>
          <p:grpSpPr bwMode="auto">
            <a:xfrm>
              <a:off x="4636947" y="3913515"/>
              <a:ext cx="1297751" cy="384721"/>
              <a:chOff x="1721396" y="3913515"/>
              <a:chExt cx="1297751" cy="384721"/>
            </a:xfrm>
          </p:grpSpPr>
          <p:sp>
            <p:nvSpPr>
              <p:cNvPr id="22" name="椭圆 21"/>
              <p:cNvSpPr/>
              <p:nvPr/>
            </p:nvSpPr>
            <p:spPr>
              <a:xfrm>
                <a:off x="1721188" y="3919848"/>
                <a:ext cx="228650" cy="229566"/>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9485" name="TextBox 29"/>
              <p:cNvSpPr txBox="1">
                <a:spLocks noChangeArrowheads="1"/>
              </p:cNvSpPr>
              <p:nvPr/>
            </p:nvSpPr>
            <p:spPr bwMode="auto">
              <a:xfrm>
                <a:off x="1987946" y="3913515"/>
                <a:ext cx="103051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点击添加文本</a:t>
                </a:r>
                <a:endParaRPr lang="zh-CN" altLang="en-US" sz="11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19481" name="组合 30"/>
            <p:cNvGrpSpPr/>
            <p:nvPr/>
          </p:nvGrpSpPr>
          <p:grpSpPr bwMode="auto">
            <a:xfrm>
              <a:off x="6354305" y="3913515"/>
              <a:ext cx="1297751" cy="384721"/>
              <a:chOff x="1721396" y="3913515"/>
              <a:chExt cx="1297751" cy="384721"/>
            </a:xfrm>
          </p:grpSpPr>
          <p:sp>
            <p:nvSpPr>
              <p:cNvPr id="20" name="椭圆 19"/>
              <p:cNvSpPr/>
              <p:nvPr/>
            </p:nvSpPr>
            <p:spPr>
              <a:xfrm>
                <a:off x="1721878" y="3919848"/>
                <a:ext cx="228650" cy="22956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9483" name="TextBox 32"/>
              <p:cNvSpPr txBox="1">
                <a:spLocks noChangeArrowheads="1"/>
              </p:cNvSpPr>
              <p:nvPr/>
            </p:nvSpPr>
            <p:spPr bwMode="auto">
              <a:xfrm>
                <a:off x="1988636" y="3913515"/>
                <a:ext cx="103051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点击添加文本</a:t>
                </a:r>
                <a:endParaRPr lang="zh-CN" altLang="en-US" sz="11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800">
                    <a:solidFill>
                      <a:srgbClr val="7F7F7F"/>
                    </a:solidFill>
                    <a:latin typeface="Arial" panose="020B0604020202020204" pitchFamily="34" charset="0"/>
                    <a:ea typeface="微软雅黑" panose="020B0503020204020204" pitchFamily="34" charset="-122"/>
                  </a:rPr>
                  <a:t>Click to 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grpSp>
        <p:nvGrpSpPr>
          <p:cNvPr id="28" name="组合 27"/>
          <p:cNvGrpSpPr/>
          <p:nvPr/>
        </p:nvGrpSpPr>
        <p:grpSpPr bwMode="auto">
          <a:xfrm>
            <a:off x="1563688" y="911225"/>
            <a:ext cx="5861050" cy="4645025"/>
            <a:chOff x="1579563" y="911225"/>
            <a:chExt cx="5861050" cy="4645025"/>
          </a:xfrm>
        </p:grpSpPr>
        <p:grpSp>
          <p:nvGrpSpPr>
            <p:cNvPr id="19461" name="组合 1"/>
            <p:cNvGrpSpPr/>
            <p:nvPr/>
          </p:nvGrpSpPr>
          <p:grpSpPr bwMode="auto">
            <a:xfrm>
              <a:off x="1579563" y="911225"/>
              <a:ext cx="5861050" cy="2798763"/>
              <a:chOff x="1579563" y="911225"/>
              <a:chExt cx="5861050" cy="2798763"/>
            </a:xfrm>
          </p:grpSpPr>
          <p:grpSp>
            <p:nvGrpSpPr>
              <p:cNvPr id="19468" name="组合 20"/>
              <p:cNvGrpSpPr/>
              <p:nvPr/>
            </p:nvGrpSpPr>
            <p:grpSpPr bwMode="auto">
              <a:xfrm>
                <a:off x="2222500" y="1179513"/>
                <a:ext cx="4773613" cy="2413000"/>
                <a:chOff x="2222308" y="938757"/>
                <a:chExt cx="4773578" cy="2413166"/>
              </a:xfrm>
            </p:grpSpPr>
            <p:sp>
              <p:nvSpPr>
                <p:cNvPr id="44" name="空心弧 13"/>
                <p:cNvSpPr/>
                <p:nvPr/>
              </p:nvSpPr>
              <p:spPr>
                <a:xfrm>
                  <a:off x="2362007" y="1130857"/>
                  <a:ext cx="4419568" cy="2209952"/>
                </a:xfrm>
                <a:custGeom>
                  <a:avLst/>
                  <a:gdLst>
                    <a:gd name="connsiteX0" fmla="*/ 18 w 5458860"/>
                    <a:gd name="connsiteY0" fmla="*/ 2719426 h 5458860"/>
                    <a:gd name="connsiteX1" fmla="*/ 2734128 w 5458860"/>
                    <a:gd name="connsiteY1" fmla="*/ 4 h 5458860"/>
                    <a:gd name="connsiteX2" fmla="*/ 5458859 w 5458860"/>
                    <a:gd name="connsiteY2" fmla="*/ 2728823 h 5458860"/>
                    <a:gd name="connsiteX3" fmla="*/ 5191157 w 5458860"/>
                    <a:gd name="connsiteY3" fmla="*/ 2728883 h 5458860"/>
                    <a:gd name="connsiteX4" fmla="*/ 2733667 w 5458860"/>
                    <a:gd name="connsiteY4" fmla="*/ 267706 h 5458860"/>
                    <a:gd name="connsiteX5" fmla="*/ 267718 w 5458860"/>
                    <a:gd name="connsiteY5" fmla="*/ 2720408 h 5458860"/>
                    <a:gd name="connsiteX6" fmla="*/ 18 w 5458860"/>
                    <a:gd name="connsiteY6" fmla="*/ 2719426 h 5458860"/>
                    <a:gd name="connsiteX0-1" fmla="*/ 267700 w 5458841"/>
                    <a:gd name="connsiteY0-2" fmla="*/ 2720408 h 2811848"/>
                    <a:gd name="connsiteX1-3" fmla="*/ 0 w 5458841"/>
                    <a:gd name="connsiteY1-4" fmla="*/ 2719426 h 2811848"/>
                    <a:gd name="connsiteX2-5" fmla="*/ 2734110 w 5458841"/>
                    <a:gd name="connsiteY2-6" fmla="*/ 4 h 2811848"/>
                    <a:gd name="connsiteX3-7" fmla="*/ 5458841 w 5458841"/>
                    <a:gd name="connsiteY3-8" fmla="*/ 2728823 h 2811848"/>
                    <a:gd name="connsiteX4-9" fmla="*/ 5191139 w 5458841"/>
                    <a:gd name="connsiteY4-10" fmla="*/ 2728883 h 2811848"/>
                    <a:gd name="connsiteX5-11" fmla="*/ 2733649 w 5458841"/>
                    <a:gd name="connsiteY5-12" fmla="*/ 267706 h 2811848"/>
                    <a:gd name="connsiteX6-13" fmla="*/ 359140 w 5458841"/>
                    <a:gd name="connsiteY6-14" fmla="*/ 2811848 h 2811848"/>
                    <a:gd name="connsiteX0-15" fmla="*/ 267700 w 5458841"/>
                    <a:gd name="connsiteY0-16" fmla="*/ 2720408 h 2728883"/>
                    <a:gd name="connsiteX1-17" fmla="*/ 0 w 5458841"/>
                    <a:gd name="connsiteY1-18" fmla="*/ 2719426 h 2728883"/>
                    <a:gd name="connsiteX2-19" fmla="*/ 2734110 w 5458841"/>
                    <a:gd name="connsiteY2-20" fmla="*/ 4 h 2728883"/>
                    <a:gd name="connsiteX3-21" fmla="*/ 5458841 w 5458841"/>
                    <a:gd name="connsiteY3-22" fmla="*/ 2728823 h 2728883"/>
                    <a:gd name="connsiteX4-23" fmla="*/ 5191139 w 5458841"/>
                    <a:gd name="connsiteY4-24" fmla="*/ 2728883 h 2728883"/>
                    <a:gd name="connsiteX5-25" fmla="*/ 2733649 w 5458841"/>
                    <a:gd name="connsiteY5-26" fmla="*/ 267706 h 2728883"/>
                    <a:gd name="connsiteX0-27" fmla="*/ 0 w 5458841"/>
                    <a:gd name="connsiteY0-28" fmla="*/ 2719426 h 2728883"/>
                    <a:gd name="connsiteX1-29" fmla="*/ 2734110 w 5458841"/>
                    <a:gd name="connsiteY1-30" fmla="*/ 4 h 2728883"/>
                    <a:gd name="connsiteX2-31" fmla="*/ 5458841 w 5458841"/>
                    <a:gd name="connsiteY2-32" fmla="*/ 2728823 h 2728883"/>
                    <a:gd name="connsiteX3-33" fmla="*/ 5191139 w 5458841"/>
                    <a:gd name="connsiteY3-34" fmla="*/ 2728883 h 2728883"/>
                    <a:gd name="connsiteX4-35" fmla="*/ 2733649 w 5458841"/>
                    <a:gd name="connsiteY4-36" fmla="*/ 267706 h 2728883"/>
                    <a:gd name="connsiteX0-37" fmla="*/ 0 w 5458841"/>
                    <a:gd name="connsiteY0-38" fmla="*/ 2719426 h 2728823"/>
                    <a:gd name="connsiteX1-39" fmla="*/ 2734110 w 5458841"/>
                    <a:gd name="connsiteY1-40" fmla="*/ 4 h 2728823"/>
                    <a:gd name="connsiteX2-41" fmla="*/ 5458841 w 5458841"/>
                    <a:gd name="connsiteY2-42" fmla="*/ 2728823 h 2728823"/>
                    <a:gd name="connsiteX3-43" fmla="*/ 2733649 w 5458841"/>
                    <a:gd name="connsiteY3-44" fmla="*/ 267706 h 2728823"/>
                    <a:gd name="connsiteX0-45" fmla="*/ 0 w 5458841"/>
                    <a:gd name="connsiteY0-46" fmla="*/ 2719426 h 2728823"/>
                    <a:gd name="connsiteX1-47" fmla="*/ 2734110 w 5458841"/>
                    <a:gd name="connsiteY1-48" fmla="*/ 4 h 2728823"/>
                    <a:gd name="connsiteX2-49" fmla="*/ 5458841 w 5458841"/>
                    <a:gd name="connsiteY2-50" fmla="*/ 2728823 h 2728823"/>
                  </a:gdLst>
                  <a:ahLst/>
                  <a:cxnLst>
                    <a:cxn ang="0">
                      <a:pos x="connsiteX0-1" y="connsiteY0-2"/>
                    </a:cxn>
                    <a:cxn ang="0">
                      <a:pos x="connsiteX1-3" y="connsiteY1-4"/>
                    </a:cxn>
                    <a:cxn ang="0">
                      <a:pos x="connsiteX2-5" y="connsiteY2-6"/>
                    </a:cxn>
                  </a:cxnLst>
                  <a:rect l="l" t="t" r="r" b="b"/>
                  <a:pathLst>
                    <a:path w="5458841" h="2728823">
                      <a:moveTo>
                        <a:pt x="0" y="2719426"/>
                      </a:moveTo>
                      <a:cubicBezTo>
                        <a:pt x="5517" y="1214085"/>
                        <a:pt x="1228761" y="-2588"/>
                        <a:pt x="2734110" y="4"/>
                      </a:cubicBezTo>
                      <a:cubicBezTo>
                        <a:pt x="4239459" y="2595"/>
                        <a:pt x="5458507" y="1223472"/>
                        <a:pt x="5458841" y="2728823"/>
                      </a:cubicBezTo>
                    </a:path>
                  </a:pathLst>
                </a:custGeom>
                <a:noFill/>
                <a:ln w="3175">
                  <a:solidFill>
                    <a:srgbClr val="2769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45" name="Freeform 12"/>
                <p:cNvSpPr>
                  <a:spLocks noEditPoints="1"/>
                </p:cNvSpPr>
                <p:nvPr/>
              </p:nvSpPr>
              <p:spPr bwMode="auto">
                <a:xfrm>
                  <a:off x="2222308" y="938757"/>
                  <a:ext cx="4773578" cy="2413166"/>
                </a:xfrm>
                <a:custGeom>
                  <a:avLst/>
                  <a:gdLst>
                    <a:gd name="T0" fmla="*/ 1594 w 3529"/>
                    <a:gd name="T1" fmla="*/ 45 h 1784"/>
                    <a:gd name="T2" fmla="*/ 1434 w 3529"/>
                    <a:gd name="T3" fmla="*/ 165 h 1784"/>
                    <a:gd name="T4" fmla="*/ 1415 w 3529"/>
                    <a:gd name="T5" fmla="*/ 170 h 1784"/>
                    <a:gd name="T6" fmla="*/ 1240 w 3529"/>
                    <a:gd name="T7" fmla="*/ 118 h 1784"/>
                    <a:gd name="T8" fmla="*/ 1268 w 3529"/>
                    <a:gd name="T9" fmla="*/ 208 h 1784"/>
                    <a:gd name="T10" fmla="*/ 1054 w 3529"/>
                    <a:gd name="T11" fmla="*/ 189 h 1784"/>
                    <a:gd name="T12" fmla="*/ 813 w 3529"/>
                    <a:gd name="T13" fmla="*/ 437 h 1784"/>
                    <a:gd name="T14" fmla="*/ 796 w 3529"/>
                    <a:gd name="T15" fmla="*/ 449 h 1784"/>
                    <a:gd name="T16" fmla="*/ 614 w 3529"/>
                    <a:gd name="T17" fmla="*/ 472 h 1784"/>
                    <a:gd name="T18" fmla="*/ 678 w 3529"/>
                    <a:gd name="T19" fmla="*/ 543 h 1784"/>
                    <a:gd name="T20" fmla="*/ 472 w 3529"/>
                    <a:gd name="T21" fmla="*/ 614 h 1784"/>
                    <a:gd name="T22" fmla="*/ 449 w 3529"/>
                    <a:gd name="T23" fmla="*/ 796 h 1784"/>
                    <a:gd name="T24" fmla="*/ 437 w 3529"/>
                    <a:gd name="T25" fmla="*/ 813 h 1784"/>
                    <a:gd name="T26" fmla="*/ 189 w 3529"/>
                    <a:gd name="T27" fmla="*/ 1054 h 1784"/>
                    <a:gd name="T28" fmla="*/ 276 w 3529"/>
                    <a:gd name="T29" fmla="*/ 1091 h 1784"/>
                    <a:gd name="T30" fmla="*/ 118 w 3529"/>
                    <a:gd name="T31" fmla="*/ 1240 h 1784"/>
                    <a:gd name="T32" fmla="*/ 170 w 3529"/>
                    <a:gd name="T33" fmla="*/ 1415 h 1784"/>
                    <a:gd name="T34" fmla="*/ 165 w 3529"/>
                    <a:gd name="T35" fmla="*/ 1434 h 1784"/>
                    <a:gd name="T36" fmla="*/ 45 w 3529"/>
                    <a:gd name="T37" fmla="*/ 1573 h 1784"/>
                    <a:gd name="T38" fmla="*/ 142 w 3529"/>
                    <a:gd name="T39" fmla="*/ 1585 h 1784"/>
                    <a:gd name="T40" fmla="*/ 3484 w 3529"/>
                    <a:gd name="T41" fmla="*/ 1573 h 1784"/>
                    <a:gd name="T42" fmla="*/ 3364 w 3529"/>
                    <a:gd name="T43" fmla="*/ 1434 h 1784"/>
                    <a:gd name="T44" fmla="*/ 3359 w 3529"/>
                    <a:gd name="T45" fmla="*/ 1415 h 1784"/>
                    <a:gd name="T46" fmla="*/ 3411 w 3529"/>
                    <a:gd name="T47" fmla="*/ 1240 h 1784"/>
                    <a:gd name="T48" fmla="*/ 3321 w 3529"/>
                    <a:gd name="T49" fmla="*/ 1269 h 1784"/>
                    <a:gd name="T50" fmla="*/ 3340 w 3529"/>
                    <a:gd name="T51" fmla="*/ 1054 h 1784"/>
                    <a:gd name="T52" fmla="*/ 3092 w 3529"/>
                    <a:gd name="T53" fmla="*/ 813 h 1784"/>
                    <a:gd name="T54" fmla="*/ 3080 w 3529"/>
                    <a:gd name="T55" fmla="*/ 796 h 1784"/>
                    <a:gd name="T56" fmla="*/ 3057 w 3529"/>
                    <a:gd name="T57" fmla="*/ 614 h 1784"/>
                    <a:gd name="T58" fmla="*/ 2986 w 3529"/>
                    <a:gd name="T59" fmla="*/ 678 h 1784"/>
                    <a:gd name="T60" fmla="*/ 2915 w 3529"/>
                    <a:gd name="T61" fmla="*/ 472 h 1784"/>
                    <a:gd name="T62" fmla="*/ 2733 w 3529"/>
                    <a:gd name="T63" fmla="*/ 449 h 1784"/>
                    <a:gd name="T64" fmla="*/ 2716 w 3529"/>
                    <a:gd name="T65" fmla="*/ 437 h 1784"/>
                    <a:gd name="T66" fmla="*/ 2475 w 3529"/>
                    <a:gd name="T67" fmla="*/ 189 h 1784"/>
                    <a:gd name="T68" fmla="*/ 2438 w 3529"/>
                    <a:gd name="T69" fmla="*/ 276 h 1784"/>
                    <a:gd name="T70" fmla="*/ 2289 w 3529"/>
                    <a:gd name="T71" fmla="*/ 118 h 1784"/>
                    <a:gd name="T72" fmla="*/ 2114 w 3529"/>
                    <a:gd name="T73" fmla="*/ 170 h 1784"/>
                    <a:gd name="T74" fmla="*/ 2095 w 3529"/>
                    <a:gd name="T75" fmla="*/ 165 h 1784"/>
                    <a:gd name="T76" fmla="*/ 1956 w 3529"/>
                    <a:gd name="T77" fmla="*/ 45 h 1784"/>
                    <a:gd name="T78" fmla="*/ 1944 w 3529"/>
                    <a:gd name="T79" fmla="*/ 142 h 1784"/>
                    <a:gd name="T80" fmla="*/ 1746 w 3529"/>
                    <a:gd name="T81" fmla="*/ 0 h 1784"/>
                    <a:gd name="T82" fmla="*/ 999 w 3529"/>
                    <a:gd name="T83" fmla="*/ 399 h 1784"/>
                    <a:gd name="T84" fmla="*/ 964 w 3529"/>
                    <a:gd name="T85" fmla="*/ 418 h 1784"/>
                    <a:gd name="T86" fmla="*/ 276 w 3529"/>
                    <a:gd name="T87" fmla="*/ 884 h 1784"/>
                    <a:gd name="T88" fmla="*/ 418 w 3529"/>
                    <a:gd name="T89" fmla="*/ 964 h 1784"/>
                    <a:gd name="T90" fmla="*/ 3529 w 3529"/>
                    <a:gd name="T91" fmla="*/ 1746 h 1784"/>
                    <a:gd name="T92" fmla="*/ 236 w 3529"/>
                    <a:gd name="T93" fmla="*/ 1746 h 1784"/>
                    <a:gd name="T94" fmla="*/ 236 w 3529"/>
                    <a:gd name="T95" fmla="*/ 1784 h 1784"/>
                    <a:gd name="T96" fmla="*/ 3271 w 3529"/>
                    <a:gd name="T97" fmla="*/ 917 h 1784"/>
                    <a:gd name="T98" fmla="*/ 3130 w 3529"/>
                    <a:gd name="T99" fmla="*/ 999 h 1784"/>
                    <a:gd name="T100" fmla="*/ 2612 w 3529"/>
                    <a:gd name="T101" fmla="*/ 257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29" h="1784">
                      <a:moveTo>
                        <a:pt x="1585" y="142"/>
                      </a:moveTo>
                      <a:lnTo>
                        <a:pt x="1573" y="45"/>
                      </a:lnTo>
                      <a:lnTo>
                        <a:pt x="1594" y="45"/>
                      </a:lnTo>
                      <a:lnTo>
                        <a:pt x="1604" y="139"/>
                      </a:lnTo>
                      <a:lnTo>
                        <a:pt x="1585" y="142"/>
                      </a:lnTo>
                      <a:close/>
                      <a:moveTo>
                        <a:pt x="1434" y="165"/>
                      </a:moveTo>
                      <a:lnTo>
                        <a:pt x="1415" y="71"/>
                      </a:lnTo>
                      <a:lnTo>
                        <a:pt x="1396" y="76"/>
                      </a:lnTo>
                      <a:lnTo>
                        <a:pt x="1415" y="170"/>
                      </a:lnTo>
                      <a:lnTo>
                        <a:pt x="1434" y="165"/>
                      </a:lnTo>
                      <a:close/>
                      <a:moveTo>
                        <a:pt x="1268" y="208"/>
                      </a:moveTo>
                      <a:lnTo>
                        <a:pt x="1240" y="118"/>
                      </a:lnTo>
                      <a:lnTo>
                        <a:pt x="1221" y="123"/>
                      </a:lnTo>
                      <a:lnTo>
                        <a:pt x="1250" y="215"/>
                      </a:lnTo>
                      <a:lnTo>
                        <a:pt x="1268" y="208"/>
                      </a:lnTo>
                      <a:close/>
                      <a:moveTo>
                        <a:pt x="1110" y="269"/>
                      </a:moveTo>
                      <a:lnTo>
                        <a:pt x="1070" y="182"/>
                      </a:lnTo>
                      <a:lnTo>
                        <a:pt x="1054" y="189"/>
                      </a:lnTo>
                      <a:lnTo>
                        <a:pt x="1091" y="276"/>
                      </a:lnTo>
                      <a:lnTo>
                        <a:pt x="1110" y="269"/>
                      </a:lnTo>
                      <a:close/>
                      <a:moveTo>
                        <a:pt x="813" y="437"/>
                      </a:moveTo>
                      <a:lnTo>
                        <a:pt x="756" y="359"/>
                      </a:lnTo>
                      <a:lnTo>
                        <a:pt x="739" y="371"/>
                      </a:lnTo>
                      <a:lnTo>
                        <a:pt x="796" y="449"/>
                      </a:lnTo>
                      <a:lnTo>
                        <a:pt x="813" y="437"/>
                      </a:lnTo>
                      <a:close/>
                      <a:moveTo>
                        <a:pt x="678" y="543"/>
                      </a:moveTo>
                      <a:lnTo>
                        <a:pt x="614" y="472"/>
                      </a:lnTo>
                      <a:lnTo>
                        <a:pt x="600" y="487"/>
                      </a:lnTo>
                      <a:lnTo>
                        <a:pt x="664" y="558"/>
                      </a:lnTo>
                      <a:lnTo>
                        <a:pt x="678" y="543"/>
                      </a:lnTo>
                      <a:close/>
                      <a:moveTo>
                        <a:pt x="557" y="664"/>
                      </a:moveTo>
                      <a:lnTo>
                        <a:pt x="487" y="600"/>
                      </a:lnTo>
                      <a:lnTo>
                        <a:pt x="472" y="614"/>
                      </a:lnTo>
                      <a:lnTo>
                        <a:pt x="543" y="678"/>
                      </a:lnTo>
                      <a:lnTo>
                        <a:pt x="557" y="664"/>
                      </a:lnTo>
                      <a:close/>
                      <a:moveTo>
                        <a:pt x="449" y="796"/>
                      </a:moveTo>
                      <a:lnTo>
                        <a:pt x="371" y="739"/>
                      </a:lnTo>
                      <a:lnTo>
                        <a:pt x="359" y="756"/>
                      </a:lnTo>
                      <a:lnTo>
                        <a:pt x="437" y="813"/>
                      </a:lnTo>
                      <a:lnTo>
                        <a:pt x="449" y="796"/>
                      </a:lnTo>
                      <a:close/>
                      <a:moveTo>
                        <a:pt x="276" y="1091"/>
                      </a:moveTo>
                      <a:lnTo>
                        <a:pt x="189" y="1054"/>
                      </a:lnTo>
                      <a:lnTo>
                        <a:pt x="182" y="1070"/>
                      </a:lnTo>
                      <a:lnTo>
                        <a:pt x="269" y="1110"/>
                      </a:lnTo>
                      <a:lnTo>
                        <a:pt x="276" y="1091"/>
                      </a:lnTo>
                      <a:close/>
                      <a:moveTo>
                        <a:pt x="215" y="1250"/>
                      </a:moveTo>
                      <a:lnTo>
                        <a:pt x="123" y="1221"/>
                      </a:lnTo>
                      <a:lnTo>
                        <a:pt x="118" y="1240"/>
                      </a:lnTo>
                      <a:lnTo>
                        <a:pt x="208" y="1269"/>
                      </a:lnTo>
                      <a:lnTo>
                        <a:pt x="215" y="1250"/>
                      </a:lnTo>
                      <a:close/>
                      <a:moveTo>
                        <a:pt x="170" y="1415"/>
                      </a:moveTo>
                      <a:lnTo>
                        <a:pt x="76" y="1396"/>
                      </a:lnTo>
                      <a:lnTo>
                        <a:pt x="71" y="1415"/>
                      </a:lnTo>
                      <a:lnTo>
                        <a:pt x="165" y="1434"/>
                      </a:lnTo>
                      <a:lnTo>
                        <a:pt x="170" y="1415"/>
                      </a:lnTo>
                      <a:close/>
                      <a:moveTo>
                        <a:pt x="142" y="1585"/>
                      </a:moveTo>
                      <a:lnTo>
                        <a:pt x="45" y="1573"/>
                      </a:lnTo>
                      <a:lnTo>
                        <a:pt x="45" y="1595"/>
                      </a:lnTo>
                      <a:lnTo>
                        <a:pt x="139" y="1604"/>
                      </a:lnTo>
                      <a:lnTo>
                        <a:pt x="142" y="1585"/>
                      </a:lnTo>
                      <a:close/>
                      <a:moveTo>
                        <a:pt x="3390" y="1604"/>
                      </a:moveTo>
                      <a:lnTo>
                        <a:pt x="3484" y="1595"/>
                      </a:lnTo>
                      <a:lnTo>
                        <a:pt x="3484" y="1573"/>
                      </a:lnTo>
                      <a:lnTo>
                        <a:pt x="3387" y="1585"/>
                      </a:lnTo>
                      <a:lnTo>
                        <a:pt x="3390" y="1604"/>
                      </a:lnTo>
                      <a:close/>
                      <a:moveTo>
                        <a:pt x="3364" y="1434"/>
                      </a:moveTo>
                      <a:lnTo>
                        <a:pt x="3458" y="1415"/>
                      </a:lnTo>
                      <a:lnTo>
                        <a:pt x="3453" y="1396"/>
                      </a:lnTo>
                      <a:lnTo>
                        <a:pt x="3359" y="1415"/>
                      </a:lnTo>
                      <a:lnTo>
                        <a:pt x="3364" y="1434"/>
                      </a:lnTo>
                      <a:close/>
                      <a:moveTo>
                        <a:pt x="3321" y="1269"/>
                      </a:moveTo>
                      <a:lnTo>
                        <a:pt x="3411" y="1240"/>
                      </a:lnTo>
                      <a:lnTo>
                        <a:pt x="3406" y="1221"/>
                      </a:lnTo>
                      <a:lnTo>
                        <a:pt x="3314" y="1250"/>
                      </a:lnTo>
                      <a:lnTo>
                        <a:pt x="3321" y="1269"/>
                      </a:lnTo>
                      <a:close/>
                      <a:moveTo>
                        <a:pt x="3260" y="1110"/>
                      </a:moveTo>
                      <a:lnTo>
                        <a:pt x="3347" y="1070"/>
                      </a:lnTo>
                      <a:lnTo>
                        <a:pt x="3340" y="1054"/>
                      </a:lnTo>
                      <a:lnTo>
                        <a:pt x="3253" y="1091"/>
                      </a:lnTo>
                      <a:lnTo>
                        <a:pt x="3260" y="1110"/>
                      </a:lnTo>
                      <a:close/>
                      <a:moveTo>
                        <a:pt x="3092" y="813"/>
                      </a:moveTo>
                      <a:lnTo>
                        <a:pt x="3170" y="756"/>
                      </a:lnTo>
                      <a:lnTo>
                        <a:pt x="3158" y="739"/>
                      </a:lnTo>
                      <a:lnTo>
                        <a:pt x="3080" y="796"/>
                      </a:lnTo>
                      <a:lnTo>
                        <a:pt x="3092" y="813"/>
                      </a:lnTo>
                      <a:close/>
                      <a:moveTo>
                        <a:pt x="2986" y="678"/>
                      </a:moveTo>
                      <a:lnTo>
                        <a:pt x="3057" y="614"/>
                      </a:lnTo>
                      <a:lnTo>
                        <a:pt x="3042" y="600"/>
                      </a:lnTo>
                      <a:lnTo>
                        <a:pt x="2971" y="664"/>
                      </a:lnTo>
                      <a:lnTo>
                        <a:pt x="2986" y="678"/>
                      </a:lnTo>
                      <a:close/>
                      <a:moveTo>
                        <a:pt x="2865" y="558"/>
                      </a:moveTo>
                      <a:lnTo>
                        <a:pt x="2929" y="487"/>
                      </a:lnTo>
                      <a:lnTo>
                        <a:pt x="2915" y="472"/>
                      </a:lnTo>
                      <a:lnTo>
                        <a:pt x="2851" y="543"/>
                      </a:lnTo>
                      <a:lnTo>
                        <a:pt x="2865" y="558"/>
                      </a:lnTo>
                      <a:close/>
                      <a:moveTo>
                        <a:pt x="2733" y="449"/>
                      </a:moveTo>
                      <a:lnTo>
                        <a:pt x="2790" y="371"/>
                      </a:lnTo>
                      <a:lnTo>
                        <a:pt x="2773" y="359"/>
                      </a:lnTo>
                      <a:lnTo>
                        <a:pt x="2716" y="437"/>
                      </a:lnTo>
                      <a:lnTo>
                        <a:pt x="2733" y="449"/>
                      </a:lnTo>
                      <a:close/>
                      <a:moveTo>
                        <a:pt x="2438" y="276"/>
                      </a:moveTo>
                      <a:lnTo>
                        <a:pt x="2475" y="189"/>
                      </a:lnTo>
                      <a:lnTo>
                        <a:pt x="2459" y="182"/>
                      </a:lnTo>
                      <a:lnTo>
                        <a:pt x="2419" y="269"/>
                      </a:lnTo>
                      <a:lnTo>
                        <a:pt x="2438" y="276"/>
                      </a:lnTo>
                      <a:close/>
                      <a:moveTo>
                        <a:pt x="2279" y="215"/>
                      </a:moveTo>
                      <a:lnTo>
                        <a:pt x="2308" y="123"/>
                      </a:lnTo>
                      <a:lnTo>
                        <a:pt x="2289" y="118"/>
                      </a:lnTo>
                      <a:lnTo>
                        <a:pt x="2261" y="208"/>
                      </a:lnTo>
                      <a:lnTo>
                        <a:pt x="2279" y="215"/>
                      </a:lnTo>
                      <a:close/>
                      <a:moveTo>
                        <a:pt x="2114" y="170"/>
                      </a:moveTo>
                      <a:lnTo>
                        <a:pt x="2133" y="76"/>
                      </a:lnTo>
                      <a:lnTo>
                        <a:pt x="2114" y="71"/>
                      </a:lnTo>
                      <a:lnTo>
                        <a:pt x="2095" y="165"/>
                      </a:lnTo>
                      <a:lnTo>
                        <a:pt x="2114" y="170"/>
                      </a:lnTo>
                      <a:close/>
                      <a:moveTo>
                        <a:pt x="1944" y="142"/>
                      </a:moveTo>
                      <a:lnTo>
                        <a:pt x="1956" y="45"/>
                      </a:lnTo>
                      <a:lnTo>
                        <a:pt x="1935" y="45"/>
                      </a:lnTo>
                      <a:lnTo>
                        <a:pt x="1925" y="139"/>
                      </a:lnTo>
                      <a:lnTo>
                        <a:pt x="1944" y="142"/>
                      </a:lnTo>
                      <a:close/>
                      <a:moveTo>
                        <a:pt x="1783" y="236"/>
                      </a:moveTo>
                      <a:lnTo>
                        <a:pt x="1783" y="0"/>
                      </a:lnTo>
                      <a:lnTo>
                        <a:pt x="1746" y="0"/>
                      </a:lnTo>
                      <a:lnTo>
                        <a:pt x="1746" y="236"/>
                      </a:lnTo>
                      <a:lnTo>
                        <a:pt x="1783" y="236"/>
                      </a:lnTo>
                      <a:close/>
                      <a:moveTo>
                        <a:pt x="999" y="399"/>
                      </a:moveTo>
                      <a:lnTo>
                        <a:pt x="917" y="257"/>
                      </a:lnTo>
                      <a:lnTo>
                        <a:pt x="883" y="276"/>
                      </a:lnTo>
                      <a:lnTo>
                        <a:pt x="964" y="418"/>
                      </a:lnTo>
                      <a:lnTo>
                        <a:pt x="999" y="399"/>
                      </a:lnTo>
                      <a:close/>
                      <a:moveTo>
                        <a:pt x="418" y="964"/>
                      </a:moveTo>
                      <a:lnTo>
                        <a:pt x="276" y="884"/>
                      </a:lnTo>
                      <a:lnTo>
                        <a:pt x="258" y="917"/>
                      </a:lnTo>
                      <a:lnTo>
                        <a:pt x="399" y="999"/>
                      </a:lnTo>
                      <a:lnTo>
                        <a:pt x="418" y="964"/>
                      </a:lnTo>
                      <a:close/>
                      <a:moveTo>
                        <a:pt x="3293" y="1784"/>
                      </a:moveTo>
                      <a:lnTo>
                        <a:pt x="3529" y="1784"/>
                      </a:lnTo>
                      <a:lnTo>
                        <a:pt x="3529" y="1746"/>
                      </a:lnTo>
                      <a:lnTo>
                        <a:pt x="3293" y="1746"/>
                      </a:lnTo>
                      <a:lnTo>
                        <a:pt x="3293" y="1784"/>
                      </a:lnTo>
                      <a:close/>
                      <a:moveTo>
                        <a:pt x="236" y="1746"/>
                      </a:moveTo>
                      <a:lnTo>
                        <a:pt x="0" y="1746"/>
                      </a:lnTo>
                      <a:lnTo>
                        <a:pt x="0" y="1784"/>
                      </a:lnTo>
                      <a:lnTo>
                        <a:pt x="236" y="1784"/>
                      </a:lnTo>
                      <a:lnTo>
                        <a:pt x="236" y="1746"/>
                      </a:lnTo>
                      <a:close/>
                      <a:moveTo>
                        <a:pt x="3130" y="999"/>
                      </a:moveTo>
                      <a:lnTo>
                        <a:pt x="3271" y="917"/>
                      </a:lnTo>
                      <a:lnTo>
                        <a:pt x="3253" y="884"/>
                      </a:lnTo>
                      <a:lnTo>
                        <a:pt x="3111" y="964"/>
                      </a:lnTo>
                      <a:lnTo>
                        <a:pt x="3130" y="999"/>
                      </a:lnTo>
                      <a:close/>
                      <a:moveTo>
                        <a:pt x="2565" y="418"/>
                      </a:moveTo>
                      <a:lnTo>
                        <a:pt x="2646" y="276"/>
                      </a:lnTo>
                      <a:lnTo>
                        <a:pt x="2612" y="257"/>
                      </a:lnTo>
                      <a:lnTo>
                        <a:pt x="2530" y="399"/>
                      </a:lnTo>
                      <a:lnTo>
                        <a:pt x="2565" y="418"/>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19469" name="TextBox 43"/>
              <p:cNvSpPr txBox="1">
                <a:spLocks noChangeArrowheads="1"/>
              </p:cNvSpPr>
              <p:nvPr/>
            </p:nvSpPr>
            <p:spPr bwMode="auto">
              <a:xfrm>
                <a:off x="6713538" y="2185988"/>
                <a:ext cx="54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20%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0" name="TextBox 47"/>
              <p:cNvSpPr txBox="1">
                <a:spLocks noChangeArrowheads="1"/>
              </p:cNvSpPr>
              <p:nvPr/>
            </p:nvSpPr>
            <p:spPr bwMode="auto">
              <a:xfrm>
                <a:off x="5697538" y="1219200"/>
                <a:ext cx="54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40%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1" name="TextBox 48"/>
              <p:cNvSpPr txBox="1">
                <a:spLocks noChangeArrowheads="1"/>
              </p:cNvSpPr>
              <p:nvPr/>
            </p:nvSpPr>
            <p:spPr bwMode="auto">
              <a:xfrm>
                <a:off x="4356100" y="911225"/>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60%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2" name="TextBox 49"/>
              <p:cNvSpPr txBox="1">
                <a:spLocks noChangeArrowheads="1"/>
              </p:cNvSpPr>
              <p:nvPr/>
            </p:nvSpPr>
            <p:spPr bwMode="auto">
              <a:xfrm>
                <a:off x="3103563" y="1179513"/>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80%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3" name="TextBox 50"/>
              <p:cNvSpPr txBox="1">
                <a:spLocks noChangeArrowheads="1"/>
              </p:cNvSpPr>
              <p:nvPr/>
            </p:nvSpPr>
            <p:spPr bwMode="auto">
              <a:xfrm>
                <a:off x="2054225" y="2079625"/>
                <a:ext cx="6445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100%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4" name="TextBox 51"/>
              <p:cNvSpPr txBox="1">
                <a:spLocks noChangeArrowheads="1"/>
              </p:cNvSpPr>
              <p:nvPr/>
            </p:nvSpPr>
            <p:spPr bwMode="auto">
              <a:xfrm>
                <a:off x="1579563" y="3402013"/>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120%</a:t>
                </a:r>
                <a:endParaRPr lang="zh-CN" altLang="en-US" sz="1400" b="1">
                  <a:solidFill>
                    <a:srgbClr val="000000"/>
                  </a:solidFill>
                  <a:latin typeface="Arial" panose="020B0604020202020204" pitchFamily="34" charset="0"/>
                  <a:cs typeface="Arial" panose="020B0604020202020204" pitchFamily="34" charset="0"/>
                </a:endParaRPr>
              </a:p>
            </p:txBody>
          </p:sp>
          <p:sp>
            <p:nvSpPr>
              <p:cNvPr id="19475" name="TextBox 52"/>
              <p:cNvSpPr txBox="1">
                <a:spLocks noChangeArrowheads="1"/>
              </p:cNvSpPr>
              <p:nvPr/>
            </p:nvSpPr>
            <p:spPr bwMode="auto">
              <a:xfrm>
                <a:off x="6996113" y="3402013"/>
                <a:ext cx="444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Arial" panose="020B0604020202020204" pitchFamily="34" charset="0"/>
                    <a:cs typeface="Arial" panose="020B0604020202020204" pitchFamily="34" charset="0"/>
                  </a:rPr>
                  <a:t>0%</a:t>
                </a:r>
                <a:endParaRPr lang="zh-CN" altLang="en-US" sz="1400" b="1">
                  <a:solidFill>
                    <a:srgbClr val="000000"/>
                  </a:solidFill>
                  <a:latin typeface="Arial" panose="020B0604020202020204" pitchFamily="34" charset="0"/>
                  <a:cs typeface="Arial" panose="020B0604020202020204" pitchFamily="34" charset="0"/>
                </a:endParaRPr>
              </a:p>
            </p:txBody>
          </p:sp>
        </p:grpSp>
        <p:grpSp>
          <p:nvGrpSpPr>
            <p:cNvPr id="19462" name="组合 1"/>
            <p:cNvGrpSpPr/>
            <p:nvPr/>
          </p:nvGrpSpPr>
          <p:grpSpPr bwMode="auto">
            <a:xfrm>
              <a:off x="2598738" y="1609725"/>
              <a:ext cx="3946525" cy="3946525"/>
              <a:chOff x="2809875" y="2044351"/>
              <a:chExt cx="4008990" cy="4008990"/>
            </a:xfrm>
          </p:grpSpPr>
          <p:sp>
            <p:nvSpPr>
              <p:cNvPr id="31" name="空心弧 30"/>
              <p:cNvSpPr/>
              <p:nvPr/>
            </p:nvSpPr>
            <p:spPr>
              <a:xfrm>
                <a:off x="3395258" y="2629735"/>
                <a:ext cx="2838223" cy="2838223"/>
              </a:xfrm>
              <a:prstGeom prst="blockArc">
                <a:avLst>
                  <a:gd name="adj1" fmla="val 14847739"/>
                  <a:gd name="adj2" fmla="val 21598295"/>
                  <a:gd name="adj3" fmla="val 7449"/>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2" name="空心弧 31"/>
              <p:cNvSpPr/>
              <p:nvPr/>
            </p:nvSpPr>
            <p:spPr>
              <a:xfrm>
                <a:off x="3196905" y="2431381"/>
                <a:ext cx="3234929" cy="3234929"/>
              </a:xfrm>
              <a:prstGeom prst="blockArc">
                <a:avLst>
                  <a:gd name="adj1" fmla="val 13787669"/>
                  <a:gd name="adj2" fmla="val 21593987"/>
                  <a:gd name="adj3" fmla="val 6212"/>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3" name="空心弧 32"/>
              <p:cNvSpPr/>
              <p:nvPr/>
            </p:nvSpPr>
            <p:spPr>
              <a:xfrm>
                <a:off x="3003390" y="2237866"/>
                <a:ext cx="3621960" cy="3621960"/>
              </a:xfrm>
              <a:prstGeom prst="blockArc">
                <a:avLst>
                  <a:gd name="adj1" fmla="val 13106092"/>
                  <a:gd name="adj2" fmla="val 21597820"/>
                  <a:gd name="adj3" fmla="val 5467"/>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4" name="空心弧 33"/>
              <p:cNvSpPr/>
              <p:nvPr/>
            </p:nvSpPr>
            <p:spPr>
              <a:xfrm>
                <a:off x="2809875" y="2044351"/>
                <a:ext cx="4008990" cy="4008990"/>
              </a:xfrm>
              <a:prstGeom prst="blockArc">
                <a:avLst>
                  <a:gd name="adj1" fmla="val 11562689"/>
                  <a:gd name="adj2" fmla="val 21599236"/>
                  <a:gd name="adj3" fmla="val 4904"/>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35" name="空心弧 34"/>
              <p:cNvSpPr/>
              <p:nvPr/>
            </p:nvSpPr>
            <p:spPr>
              <a:xfrm>
                <a:off x="3600062" y="2834538"/>
                <a:ext cx="2428616" cy="2428616"/>
              </a:xfrm>
              <a:prstGeom prst="blockArc">
                <a:avLst>
                  <a:gd name="adj1" fmla="val 16282140"/>
                  <a:gd name="adj2" fmla="val 3900"/>
                  <a:gd name="adj3" fmla="val 850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
        <p:nvSpPr>
          <p:cNvPr id="36" name="矩形 35"/>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par>
                                <p:cTn id="9" presetID="22" presetClass="entr" presetSubtype="2" fill="hold" nodeType="withEffect">
                                  <p:stCondLst>
                                    <p:cond delay="25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750"/>
                                        <p:tgtEl>
                                          <p:spTgt spid="28"/>
                                        </p:tgtEl>
                                      </p:cBhvr>
                                    </p:animEffect>
                                  </p:childTnLst>
                                </p:cTn>
                              </p:par>
                              <p:par>
                                <p:cTn id="12" presetID="42" presetClass="entr" presetSubtype="0" fill="hold" nodeType="withEffect">
                                  <p:stCondLst>
                                    <p:cond delay="75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4595813" y="1243013"/>
            <a:ext cx="3494087"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0"/>
              </a:spcBef>
              <a:buFontTx/>
              <a:buNone/>
            </a:pPr>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创造卓越价值。</a:t>
            </a:r>
            <a:endParaRPr lang="zh-CN" altLang="zh-CN" sz="1200">
              <a:solidFill>
                <a:srgbClr val="595959"/>
              </a:solidFill>
              <a:latin typeface="微软雅黑" panose="020B0503020204020204" pitchFamily="34" charset="-122"/>
              <a:ea typeface="微软雅黑" panose="020B0503020204020204" pitchFamily="34" charset="-122"/>
            </a:endParaRPr>
          </a:p>
        </p:txBody>
      </p:sp>
      <p:grpSp>
        <p:nvGrpSpPr>
          <p:cNvPr id="3" name="组合 2"/>
          <p:cNvGrpSpPr/>
          <p:nvPr/>
        </p:nvGrpSpPr>
        <p:grpSpPr bwMode="auto">
          <a:xfrm>
            <a:off x="4787900" y="2622550"/>
            <a:ext cx="3355975" cy="1533525"/>
            <a:chOff x="4787706" y="2623260"/>
            <a:chExt cx="3356731" cy="1532666"/>
          </a:xfrm>
        </p:grpSpPr>
        <p:sp>
          <p:nvSpPr>
            <p:cNvPr id="4" name="Freeform 678"/>
            <p:cNvSpPr/>
            <p:nvPr/>
          </p:nvSpPr>
          <p:spPr bwMode="auto">
            <a:xfrm>
              <a:off x="6631209" y="2685138"/>
              <a:ext cx="141319"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2" y="44"/>
                    <a:pt x="12" y="42"/>
                  </a:cubicBezTo>
                  <a:cubicBezTo>
                    <a:pt x="12" y="23"/>
                    <a:pt x="12" y="23"/>
                    <a:pt x="12"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Oval 679"/>
            <p:cNvSpPr>
              <a:spLocks noChangeArrowheads="1"/>
            </p:cNvSpPr>
            <p:nvPr/>
          </p:nvSpPr>
          <p:spPr bwMode="auto">
            <a:xfrm>
              <a:off x="6678845" y="2623260"/>
              <a:ext cx="52399"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Freeform 680"/>
            <p:cNvSpPr/>
            <p:nvPr/>
          </p:nvSpPr>
          <p:spPr bwMode="auto">
            <a:xfrm>
              <a:off x="6462896" y="2685138"/>
              <a:ext cx="141319"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2" y="44"/>
                    <a:pt x="12" y="42"/>
                  </a:cubicBezTo>
                  <a:cubicBezTo>
                    <a:pt x="12" y="23"/>
                    <a:pt x="12" y="23"/>
                    <a:pt x="12"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Oval 681"/>
            <p:cNvSpPr>
              <a:spLocks noChangeArrowheads="1"/>
            </p:cNvSpPr>
            <p:nvPr/>
          </p:nvSpPr>
          <p:spPr bwMode="auto">
            <a:xfrm>
              <a:off x="6510532" y="2623260"/>
              <a:ext cx="52399"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 name="Freeform 682"/>
            <p:cNvSpPr/>
            <p:nvPr/>
          </p:nvSpPr>
          <p:spPr bwMode="auto">
            <a:xfrm>
              <a:off x="6294583" y="2685138"/>
              <a:ext cx="142907"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 name="Oval 683"/>
            <p:cNvSpPr>
              <a:spLocks noChangeArrowheads="1"/>
            </p:cNvSpPr>
            <p:nvPr/>
          </p:nvSpPr>
          <p:spPr bwMode="auto">
            <a:xfrm>
              <a:off x="6342219" y="2623260"/>
              <a:ext cx="52399"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 name="Freeform 684"/>
            <p:cNvSpPr/>
            <p:nvPr/>
          </p:nvSpPr>
          <p:spPr bwMode="auto">
            <a:xfrm>
              <a:off x="6974186" y="2685138"/>
              <a:ext cx="141319"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Oval 685"/>
            <p:cNvSpPr>
              <a:spLocks noChangeArrowheads="1"/>
            </p:cNvSpPr>
            <p:nvPr/>
          </p:nvSpPr>
          <p:spPr bwMode="auto">
            <a:xfrm>
              <a:off x="7015471" y="2623260"/>
              <a:ext cx="58750"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Freeform 686"/>
            <p:cNvSpPr/>
            <p:nvPr/>
          </p:nvSpPr>
          <p:spPr bwMode="auto">
            <a:xfrm>
              <a:off x="6805874" y="2685138"/>
              <a:ext cx="141319"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5" y="0"/>
                    <a:pt x="15" y="0"/>
                    <a:pt x="15"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Oval 687"/>
            <p:cNvSpPr>
              <a:spLocks noChangeArrowheads="1"/>
            </p:cNvSpPr>
            <p:nvPr/>
          </p:nvSpPr>
          <p:spPr bwMode="auto">
            <a:xfrm>
              <a:off x="6847158" y="2623260"/>
              <a:ext cx="61926"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 name="Freeform 688"/>
            <p:cNvSpPr/>
            <p:nvPr/>
          </p:nvSpPr>
          <p:spPr bwMode="auto">
            <a:xfrm>
              <a:off x="5797583"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5" y="0"/>
                    <a:pt x="15" y="0"/>
                    <a:pt x="15"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8" y="45"/>
                    <a:pt x="7" y="45"/>
                  </a:cubicBezTo>
                  <a:cubicBezTo>
                    <a:pt x="6" y="45"/>
                    <a:pt x="5" y="44"/>
                    <a:pt x="5" y="42"/>
                  </a:cubicBezTo>
                  <a:cubicBezTo>
                    <a:pt x="5" y="20"/>
                    <a:pt x="5" y="20"/>
                    <a:pt x="5" y="20"/>
                  </a:cubicBezTo>
                  <a:cubicBezTo>
                    <a:pt x="5" y="20"/>
                    <a:pt x="5" y="20"/>
                    <a:pt x="5" y="20"/>
                  </a:cubicBezTo>
                  <a:cubicBezTo>
                    <a:pt x="5" y="7"/>
                    <a:pt x="5" y="7"/>
                    <a:pt x="5" y="7"/>
                  </a:cubicBezTo>
                  <a:cubicBezTo>
                    <a:pt x="3" y="7"/>
                    <a:pt x="3" y="7"/>
                    <a:pt x="3" y="7"/>
                  </a:cubicBezTo>
                  <a:cubicBezTo>
                    <a:pt x="3" y="20"/>
                    <a:pt x="3" y="20"/>
                    <a:pt x="3" y="20"/>
                  </a:cubicBezTo>
                  <a:cubicBezTo>
                    <a:pt x="3" y="21"/>
                    <a:pt x="3" y="22"/>
                    <a:pt x="2"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 name="Oval 689"/>
            <p:cNvSpPr>
              <a:spLocks noChangeArrowheads="1"/>
            </p:cNvSpPr>
            <p:nvPr/>
          </p:nvSpPr>
          <p:spPr bwMode="auto">
            <a:xfrm>
              <a:off x="5838868" y="2623260"/>
              <a:ext cx="52400"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 name="Freeform 690"/>
            <p:cNvSpPr/>
            <p:nvPr/>
          </p:nvSpPr>
          <p:spPr bwMode="auto">
            <a:xfrm>
              <a:off x="5629271"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5" y="0"/>
                    <a:pt x="15" y="0"/>
                    <a:pt x="15"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8" y="45"/>
                    <a:pt x="7" y="45"/>
                  </a:cubicBezTo>
                  <a:cubicBezTo>
                    <a:pt x="6" y="45"/>
                    <a:pt x="5" y="44"/>
                    <a:pt x="5" y="42"/>
                  </a:cubicBezTo>
                  <a:cubicBezTo>
                    <a:pt x="5" y="20"/>
                    <a:pt x="5" y="20"/>
                    <a:pt x="5" y="20"/>
                  </a:cubicBezTo>
                  <a:cubicBezTo>
                    <a:pt x="5" y="20"/>
                    <a:pt x="5" y="20"/>
                    <a:pt x="5" y="20"/>
                  </a:cubicBezTo>
                  <a:cubicBezTo>
                    <a:pt x="5" y="7"/>
                    <a:pt x="5" y="7"/>
                    <a:pt x="5" y="7"/>
                  </a:cubicBezTo>
                  <a:cubicBezTo>
                    <a:pt x="3" y="7"/>
                    <a:pt x="3" y="7"/>
                    <a:pt x="3" y="7"/>
                  </a:cubicBezTo>
                  <a:cubicBezTo>
                    <a:pt x="3" y="20"/>
                    <a:pt x="3" y="20"/>
                    <a:pt x="3" y="20"/>
                  </a:cubicBezTo>
                  <a:cubicBezTo>
                    <a:pt x="3" y="21"/>
                    <a:pt x="3" y="22"/>
                    <a:pt x="1"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 name="Oval 691"/>
            <p:cNvSpPr>
              <a:spLocks noChangeArrowheads="1"/>
            </p:cNvSpPr>
            <p:nvPr/>
          </p:nvSpPr>
          <p:spPr bwMode="auto">
            <a:xfrm>
              <a:off x="5670555" y="2623260"/>
              <a:ext cx="52400"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 name="Freeform 692"/>
            <p:cNvSpPr/>
            <p:nvPr/>
          </p:nvSpPr>
          <p:spPr bwMode="auto">
            <a:xfrm>
              <a:off x="5460958"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5" y="0"/>
                    <a:pt x="15" y="0"/>
                    <a:pt x="15"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8" y="45"/>
                    <a:pt x="7" y="45"/>
                  </a:cubicBezTo>
                  <a:cubicBezTo>
                    <a:pt x="6" y="45"/>
                    <a:pt x="5" y="44"/>
                    <a:pt x="5" y="42"/>
                  </a:cubicBezTo>
                  <a:cubicBezTo>
                    <a:pt x="5" y="20"/>
                    <a:pt x="5" y="20"/>
                    <a:pt x="5" y="20"/>
                  </a:cubicBezTo>
                  <a:cubicBezTo>
                    <a:pt x="5" y="20"/>
                    <a:pt x="5" y="20"/>
                    <a:pt x="5" y="20"/>
                  </a:cubicBezTo>
                  <a:cubicBezTo>
                    <a:pt x="5" y="7"/>
                    <a:pt x="5" y="7"/>
                    <a:pt x="5" y="7"/>
                  </a:cubicBezTo>
                  <a:cubicBezTo>
                    <a:pt x="3" y="7"/>
                    <a:pt x="3" y="7"/>
                    <a:pt x="3" y="7"/>
                  </a:cubicBezTo>
                  <a:cubicBezTo>
                    <a:pt x="3" y="20"/>
                    <a:pt x="3" y="20"/>
                    <a:pt x="3" y="20"/>
                  </a:cubicBezTo>
                  <a:cubicBezTo>
                    <a:pt x="3" y="21"/>
                    <a:pt x="2" y="22"/>
                    <a:pt x="1"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 name="Oval 693"/>
            <p:cNvSpPr>
              <a:spLocks noChangeArrowheads="1"/>
            </p:cNvSpPr>
            <p:nvPr/>
          </p:nvSpPr>
          <p:spPr bwMode="auto">
            <a:xfrm>
              <a:off x="5502242" y="2623260"/>
              <a:ext cx="53987"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 name="Freeform 694"/>
            <p:cNvSpPr/>
            <p:nvPr/>
          </p:nvSpPr>
          <p:spPr bwMode="auto">
            <a:xfrm>
              <a:off x="6132622" y="2685138"/>
              <a:ext cx="142907"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 name="Oval 695"/>
            <p:cNvSpPr>
              <a:spLocks noChangeArrowheads="1"/>
            </p:cNvSpPr>
            <p:nvPr/>
          </p:nvSpPr>
          <p:spPr bwMode="auto">
            <a:xfrm>
              <a:off x="6173906" y="2623260"/>
              <a:ext cx="61926"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 name="Freeform 696"/>
            <p:cNvSpPr/>
            <p:nvPr/>
          </p:nvSpPr>
          <p:spPr bwMode="auto">
            <a:xfrm>
              <a:off x="5964309" y="2685138"/>
              <a:ext cx="142907"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 name="Oval 697"/>
            <p:cNvSpPr>
              <a:spLocks noChangeArrowheads="1"/>
            </p:cNvSpPr>
            <p:nvPr/>
          </p:nvSpPr>
          <p:spPr bwMode="auto">
            <a:xfrm>
              <a:off x="6007181" y="2623260"/>
              <a:ext cx="60339"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 name="Freeform 698"/>
            <p:cNvSpPr/>
            <p:nvPr/>
          </p:nvSpPr>
          <p:spPr bwMode="auto">
            <a:xfrm>
              <a:off x="4956019"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 name="Oval 699"/>
            <p:cNvSpPr>
              <a:spLocks noChangeArrowheads="1"/>
            </p:cNvSpPr>
            <p:nvPr/>
          </p:nvSpPr>
          <p:spPr bwMode="auto">
            <a:xfrm>
              <a:off x="4997303" y="2623260"/>
              <a:ext cx="61927"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 name="Freeform 700"/>
            <p:cNvSpPr/>
            <p:nvPr/>
          </p:nvSpPr>
          <p:spPr bwMode="auto">
            <a:xfrm>
              <a:off x="4787706"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19" y="0"/>
                    <a:pt x="21" y="4"/>
                    <a:pt x="21" y="5"/>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 name="Oval 701"/>
            <p:cNvSpPr>
              <a:spLocks noChangeArrowheads="1"/>
            </p:cNvSpPr>
            <p:nvPr/>
          </p:nvSpPr>
          <p:spPr bwMode="auto">
            <a:xfrm>
              <a:off x="4828990" y="2623260"/>
              <a:ext cx="61927"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 name="Freeform 702"/>
            <p:cNvSpPr/>
            <p:nvPr/>
          </p:nvSpPr>
          <p:spPr bwMode="auto">
            <a:xfrm>
              <a:off x="5292645"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 name="Oval 703"/>
            <p:cNvSpPr>
              <a:spLocks noChangeArrowheads="1"/>
            </p:cNvSpPr>
            <p:nvPr/>
          </p:nvSpPr>
          <p:spPr bwMode="auto">
            <a:xfrm>
              <a:off x="5340280" y="2623260"/>
              <a:ext cx="53987"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 name="Freeform 704"/>
            <p:cNvSpPr/>
            <p:nvPr/>
          </p:nvSpPr>
          <p:spPr bwMode="auto">
            <a:xfrm>
              <a:off x="5124332" y="2685138"/>
              <a:ext cx="141320" cy="299869"/>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0"/>
                    <a:pt x="21" y="4"/>
                    <a:pt x="21" y="5"/>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6" y="45"/>
                    <a:pt x="5" y="44"/>
                    <a:pt x="5" y="42"/>
                  </a:cubicBezTo>
                  <a:cubicBezTo>
                    <a:pt x="5" y="20"/>
                    <a:pt x="5" y="20"/>
                    <a:pt x="5" y="20"/>
                  </a:cubicBezTo>
                  <a:cubicBezTo>
                    <a:pt x="5" y="20"/>
                    <a:pt x="5" y="20"/>
                    <a:pt x="5" y="20"/>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 name="Oval 705"/>
            <p:cNvSpPr>
              <a:spLocks noChangeArrowheads="1"/>
            </p:cNvSpPr>
            <p:nvPr/>
          </p:nvSpPr>
          <p:spPr bwMode="auto">
            <a:xfrm>
              <a:off x="5171968" y="2623260"/>
              <a:ext cx="53987" cy="61878"/>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 name="Freeform 706"/>
            <p:cNvSpPr/>
            <p:nvPr/>
          </p:nvSpPr>
          <p:spPr bwMode="auto">
            <a:xfrm>
              <a:off x="6631209" y="3080204"/>
              <a:ext cx="141319" cy="296697"/>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4"/>
                    <a:pt x="21" y="4"/>
                    <a:pt x="21" y="4"/>
                  </a:cubicBezTo>
                  <a:cubicBezTo>
                    <a:pt x="21" y="5"/>
                    <a:pt x="21" y="5"/>
                    <a:pt x="21" y="5"/>
                  </a:cubicBezTo>
                  <a:cubicBezTo>
                    <a:pt x="21" y="20"/>
                    <a:pt x="21" y="20"/>
                    <a:pt x="21" y="20"/>
                  </a:cubicBezTo>
                  <a:cubicBezTo>
                    <a:pt x="21" y="21"/>
                    <a:pt x="21" y="21"/>
                    <a:pt x="20" y="21"/>
                  </a:cubicBezTo>
                  <a:cubicBezTo>
                    <a:pt x="19" y="21"/>
                    <a:pt x="18" y="21"/>
                    <a:pt x="18" y="20"/>
                  </a:cubicBezTo>
                  <a:cubicBezTo>
                    <a:pt x="18" y="7"/>
                    <a:pt x="18" y="7"/>
                    <a:pt x="18" y="7"/>
                  </a:cubicBezTo>
                  <a:cubicBezTo>
                    <a:pt x="16" y="7"/>
                    <a:pt x="16" y="7"/>
                    <a:pt x="16" y="7"/>
                  </a:cubicBezTo>
                  <a:cubicBezTo>
                    <a:pt x="16" y="19"/>
                    <a:pt x="16" y="19"/>
                    <a:pt x="16" y="19"/>
                  </a:cubicBezTo>
                  <a:cubicBezTo>
                    <a:pt x="16" y="19"/>
                    <a:pt x="16" y="19"/>
                    <a:pt x="16" y="20"/>
                  </a:cubicBezTo>
                  <a:cubicBezTo>
                    <a:pt x="16" y="42"/>
                    <a:pt x="16" y="42"/>
                    <a:pt x="16" y="42"/>
                  </a:cubicBezTo>
                  <a:cubicBezTo>
                    <a:pt x="16" y="43"/>
                    <a:pt x="15" y="44"/>
                    <a:pt x="14" y="44"/>
                  </a:cubicBezTo>
                  <a:cubicBezTo>
                    <a:pt x="13" y="44"/>
                    <a:pt x="12" y="43"/>
                    <a:pt x="12" y="42"/>
                  </a:cubicBezTo>
                  <a:cubicBezTo>
                    <a:pt x="12" y="22"/>
                    <a:pt x="12" y="22"/>
                    <a:pt x="12" y="22"/>
                  </a:cubicBezTo>
                  <a:cubicBezTo>
                    <a:pt x="10" y="22"/>
                    <a:pt x="10" y="22"/>
                    <a:pt x="10" y="22"/>
                  </a:cubicBezTo>
                  <a:cubicBezTo>
                    <a:pt x="10" y="42"/>
                    <a:pt x="10" y="42"/>
                    <a:pt x="10" y="42"/>
                  </a:cubicBezTo>
                  <a:cubicBezTo>
                    <a:pt x="10" y="43"/>
                    <a:pt x="9" y="44"/>
                    <a:pt x="8" y="44"/>
                  </a:cubicBezTo>
                  <a:cubicBezTo>
                    <a:pt x="7" y="44"/>
                    <a:pt x="5" y="43"/>
                    <a:pt x="5" y="42"/>
                  </a:cubicBezTo>
                  <a:cubicBezTo>
                    <a:pt x="5" y="19"/>
                    <a:pt x="5" y="19"/>
                    <a:pt x="5" y="19"/>
                  </a:cubicBezTo>
                  <a:cubicBezTo>
                    <a:pt x="5" y="19"/>
                    <a:pt x="5" y="19"/>
                    <a:pt x="5" y="19"/>
                  </a:cubicBezTo>
                  <a:cubicBezTo>
                    <a:pt x="5" y="7"/>
                    <a:pt x="5" y="7"/>
                    <a:pt x="5" y="7"/>
                  </a:cubicBezTo>
                  <a:cubicBezTo>
                    <a:pt x="4" y="7"/>
                    <a:pt x="4" y="7"/>
                    <a:pt x="4" y="7"/>
                  </a:cubicBezTo>
                  <a:cubicBezTo>
                    <a:pt x="4" y="20"/>
                    <a:pt x="4" y="20"/>
                    <a:pt x="4" y="20"/>
                  </a:cubicBezTo>
                  <a:cubicBezTo>
                    <a:pt x="4" y="21"/>
                    <a:pt x="3" y="21"/>
                    <a:pt x="2" y="21"/>
                  </a:cubicBezTo>
                  <a:cubicBezTo>
                    <a:pt x="1" y="21"/>
                    <a:pt x="0" y="21"/>
                    <a:pt x="0" y="20"/>
                  </a:cubicBezTo>
                  <a:cubicBezTo>
                    <a:pt x="0" y="5"/>
                    <a:pt x="0" y="5"/>
                    <a:pt x="0" y="5"/>
                  </a:cubicBezTo>
                  <a:cubicBezTo>
                    <a:pt x="0" y="4"/>
                    <a:pt x="0" y="4"/>
                    <a:pt x="0" y="4"/>
                  </a:cubicBezTo>
                  <a:cubicBezTo>
                    <a:pt x="0" y="4"/>
                    <a:pt x="0" y="4"/>
                    <a:pt x="0" y="4"/>
                  </a:cubicBezTo>
                  <a:cubicBezTo>
                    <a:pt x="0" y="3"/>
                    <a:pt x="2" y="0"/>
                    <a:pt x="5"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3" name="Oval 707"/>
            <p:cNvSpPr>
              <a:spLocks noChangeArrowheads="1"/>
            </p:cNvSpPr>
            <p:nvPr/>
          </p:nvSpPr>
          <p:spPr bwMode="auto">
            <a:xfrm>
              <a:off x="6678845" y="3019913"/>
              <a:ext cx="52399" cy="52359"/>
            </a:xfrm>
            <a:prstGeom prst="ellipse">
              <a:avLst/>
            </a:pr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 name="Freeform 708"/>
            <p:cNvSpPr/>
            <p:nvPr/>
          </p:nvSpPr>
          <p:spPr bwMode="auto">
            <a:xfrm>
              <a:off x="6462896" y="3080204"/>
              <a:ext cx="141319" cy="296697"/>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4"/>
                    <a:pt x="21" y="4"/>
                    <a:pt x="21" y="4"/>
                  </a:cubicBezTo>
                  <a:cubicBezTo>
                    <a:pt x="21" y="5"/>
                    <a:pt x="21" y="5"/>
                    <a:pt x="21" y="5"/>
                  </a:cubicBezTo>
                  <a:cubicBezTo>
                    <a:pt x="21" y="20"/>
                    <a:pt x="21" y="20"/>
                    <a:pt x="21" y="20"/>
                  </a:cubicBezTo>
                  <a:cubicBezTo>
                    <a:pt x="21" y="21"/>
                    <a:pt x="21" y="21"/>
                    <a:pt x="20" y="21"/>
                  </a:cubicBezTo>
                  <a:cubicBezTo>
                    <a:pt x="19" y="21"/>
                    <a:pt x="18" y="21"/>
                    <a:pt x="18" y="20"/>
                  </a:cubicBezTo>
                  <a:cubicBezTo>
                    <a:pt x="18" y="7"/>
                    <a:pt x="18" y="7"/>
                    <a:pt x="18" y="7"/>
                  </a:cubicBezTo>
                  <a:cubicBezTo>
                    <a:pt x="16" y="7"/>
                    <a:pt x="16" y="7"/>
                    <a:pt x="16" y="7"/>
                  </a:cubicBezTo>
                  <a:cubicBezTo>
                    <a:pt x="16" y="19"/>
                    <a:pt x="16" y="19"/>
                    <a:pt x="16" y="19"/>
                  </a:cubicBezTo>
                  <a:cubicBezTo>
                    <a:pt x="16" y="19"/>
                    <a:pt x="16" y="19"/>
                    <a:pt x="16" y="20"/>
                  </a:cubicBezTo>
                  <a:cubicBezTo>
                    <a:pt x="16" y="42"/>
                    <a:pt x="16" y="42"/>
                    <a:pt x="16" y="42"/>
                  </a:cubicBezTo>
                  <a:cubicBezTo>
                    <a:pt x="16" y="43"/>
                    <a:pt x="15" y="44"/>
                    <a:pt x="14" y="44"/>
                  </a:cubicBezTo>
                  <a:cubicBezTo>
                    <a:pt x="13" y="44"/>
                    <a:pt x="12" y="43"/>
                    <a:pt x="12" y="42"/>
                  </a:cubicBezTo>
                  <a:cubicBezTo>
                    <a:pt x="12" y="22"/>
                    <a:pt x="12" y="22"/>
                    <a:pt x="12" y="22"/>
                  </a:cubicBezTo>
                  <a:cubicBezTo>
                    <a:pt x="10" y="22"/>
                    <a:pt x="10" y="22"/>
                    <a:pt x="10" y="22"/>
                  </a:cubicBezTo>
                  <a:cubicBezTo>
                    <a:pt x="10" y="42"/>
                    <a:pt x="10" y="42"/>
                    <a:pt x="10" y="42"/>
                  </a:cubicBezTo>
                  <a:cubicBezTo>
                    <a:pt x="10" y="43"/>
                    <a:pt x="9" y="44"/>
                    <a:pt x="8" y="44"/>
                  </a:cubicBezTo>
                  <a:cubicBezTo>
                    <a:pt x="7" y="44"/>
                    <a:pt x="5" y="43"/>
                    <a:pt x="5" y="42"/>
                  </a:cubicBezTo>
                  <a:cubicBezTo>
                    <a:pt x="5" y="19"/>
                    <a:pt x="5" y="19"/>
                    <a:pt x="5" y="19"/>
                  </a:cubicBezTo>
                  <a:cubicBezTo>
                    <a:pt x="5" y="19"/>
                    <a:pt x="5" y="19"/>
                    <a:pt x="5" y="19"/>
                  </a:cubicBezTo>
                  <a:cubicBezTo>
                    <a:pt x="5" y="7"/>
                    <a:pt x="5" y="7"/>
                    <a:pt x="5" y="7"/>
                  </a:cubicBezTo>
                  <a:cubicBezTo>
                    <a:pt x="4" y="7"/>
                    <a:pt x="4" y="7"/>
                    <a:pt x="4" y="7"/>
                  </a:cubicBezTo>
                  <a:cubicBezTo>
                    <a:pt x="4" y="20"/>
                    <a:pt x="4" y="20"/>
                    <a:pt x="4" y="20"/>
                  </a:cubicBezTo>
                  <a:cubicBezTo>
                    <a:pt x="4" y="21"/>
                    <a:pt x="3" y="21"/>
                    <a:pt x="2" y="21"/>
                  </a:cubicBezTo>
                  <a:cubicBezTo>
                    <a:pt x="1" y="21"/>
                    <a:pt x="0" y="21"/>
                    <a:pt x="0" y="20"/>
                  </a:cubicBezTo>
                  <a:cubicBezTo>
                    <a:pt x="0" y="5"/>
                    <a:pt x="0" y="5"/>
                    <a:pt x="0" y="5"/>
                  </a:cubicBezTo>
                  <a:cubicBezTo>
                    <a:pt x="0" y="4"/>
                    <a:pt x="0" y="4"/>
                    <a:pt x="0" y="4"/>
                  </a:cubicBezTo>
                  <a:cubicBezTo>
                    <a:pt x="0" y="4"/>
                    <a:pt x="0" y="4"/>
                    <a:pt x="0" y="4"/>
                  </a:cubicBezTo>
                  <a:cubicBezTo>
                    <a:pt x="0" y="3"/>
                    <a:pt x="2" y="0"/>
                    <a:pt x="5"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 name="Oval 709"/>
            <p:cNvSpPr>
              <a:spLocks noChangeArrowheads="1"/>
            </p:cNvSpPr>
            <p:nvPr/>
          </p:nvSpPr>
          <p:spPr bwMode="auto">
            <a:xfrm>
              <a:off x="6510532" y="3019913"/>
              <a:ext cx="52399" cy="52359"/>
            </a:xfrm>
            <a:prstGeom prst="ellipse">
              <a:avLst/>
            </a:pr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Freeform 710"/>
            <p:cNvSpPr/>
            <p:nvPr/>
          </p:nvSpPr>
          <p:spPr bwMode="auto">
            <a:xfrm>
              <a:off x="6294583" y="3080204"/>
              <a:ext cx="142907" cy="296697"/>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4"/>
                    <a:pt x="21" y="4"/>
                    <a:pt x="21" y="4"/>
                  </a:cubicBezTo>
                  <a:cubicBezTo>
                    <a:pt x="21" y="5"/>
                    <a:pt x="21" y="5"/>
                    <a:pt x="21" y="5"/>
                  </a:cubicBezTo>
                  <a:cubicBezTo>
                    <a:pt x="21" y="20"/>
                    <a:pt x="21" y="20"/>
                    <a:pt x="21" y="20"/>
                  </a:cubicBezTo>
                  <a:cubicBezTo>
                    <a:pt x="21" y="21"/>
                    <a:pt x="21" y="21"/>
                    <a:pt x="20" y="21"/>
                  </a:cubicBezTo>
                  <a:cubicBezTo>
                    <a:pt x="19" y="21"/>
                    <a:pt x="18" y="21"/>
                    <a:pt x="18" y="20"/>
                  </a:cubicBezTo>
                  <a:cubicBezTo>
                    <a:pt x="18" y="7"/>
                    <a:pt x="18" y="7"/>
                    <a:pt x="18" y="7"/>
                  </a:cubicBezTo>
                  <a:cubicBezTo>
                    <a:pt x="16" y="7"/>
                    <a:pt x="16" y="7"/>
                    <a:pt x="16" y="7"/>
                  </a:cubicBezTo>
                  <a:cubicBezTo>
                    <a:pt x="16" y="19"/>
                    <a:pt x="16" y="19"/>
                    <a:pt x="16" y="19"/>
                  </a:cubicBezTo>
                  <a:cubicBezTo>
                    <a:pt x="16" y="19"/>
                    <a:pt x="16" y="19"/>
                    <a:pt x="16" y="20"/>
                  </a:cubicBezTo>
                  <a:cubicBezTo>
                    <a:pt x="16" y="42"/>
                    <a:pt x="16" y="42"/>
                    <a:pt x="16" y="42"/>
                  </a:cubicBezTo>
                  <a:cubicBezTo>
                    <a:pt x="16" y="43"/>
                    <a:pt x="15" y="44"/>
                    <a:pt x="14" y="44"/>
                  </a:cubicBezTo>
                  <a:cubicBezTo>
                    <a:pt x="13" y="44"/>
                    <a:pt x="11" y="43"/>
                    <a:pt x="11" y="42"/>
                  </a:cubicBezTo>
                  <a:cubicBezTo>
                    <a:pt x="11" y="22"/>
                    <a:pt x="11" y="22"/>
                    <a:pt x="11" y="22"/>
                  </a:cubicBezTo>
                  <a:cubicBezTo>
                    <a:pt x="10" y="22"/>
                    <a:pt x="10" y="22"/>
                    <a:pt x="10" y="22"/>
                  </a:cubicBezTo>
                  <a:cubicBezTo>
                    <a:pt x="10" y="42"/>
                    <a:pt x="10" y="42"/>
                    <a:pt x="10" y="42"/>
                  </a:cubicBezTo>
                  <a:cubicBezTo>
                    <a:pt x="10" y="43"/>
                    <a:pt x="9" y="44"/>
                    <a:pt x="8" y="44"/>
                  </a:cubicBezTo>
                  <a:cubicBezTo>
                    <a:pt x="7" y="44"/>
                    <a:pt x="5" y="43"/>
                    <a:pt x="5" y="42"/>
                  </a:cubicBezTo>
                  <a:cubicBezTo>
                    <a:pt x="5" y="19"/>
                    <a:pt x="5" y="19"/>
                    <a:pt x="5" y="19"/>
                  </a:cubicBezTo>
                  <a:cubicBezTo>
                    <a:pt x="5" y="19"/>
                    <a:pt x="5" y="19"/>
                    <a:pt x="5" y="19"/>
                  </a:cubicBezTo>
                  <a:cubicBezTo>
                    <a:pt x="5" y="7"/>
                    <a:pt x="5" y="7"/>
                    <a:pt x="5" y="7"/>
                  </a:cubicBezTo>
                  <a:cubicBezTo>
                    <a:pt x="4" y="7"/>
                    <a:pt x="4" y="7"/>
                    <a:pt x="4" y="7"/>
                  </a:cubicBezTo>
                  <a:cubicBezTo>
                    <a:pt x="4" y="20"/>
                    <a:pt x="4" y="20"/>
                    <a:pt x="4" y="20"/>
                  </a:cubicBezTo>
                  <a:cubicBezTo>
                    <a:pt x="4" y="21"/>
                    <a:pt x="3" y="21"/>
                    <a:pt x="2" y="21"/>
                  </a:cubicBezTo>
                  <a:cubicBezTo>
                    <a:pt x="1" y="21"/>
                    <a:pt x="0" y="21"/>
                    <a:pt x="0" y="20"/>
                  </a:cubicBezTo>
                  <a:cubicBezTo>
                    <a:pt x="0" y="5"/>
                    <a:pt x="0" y="5"/>
                    <a:pt x="0" y="5"/>
                  </a:cubicBezTo>
                  <a:cubicBezTo>
                    <a:pt x="0" y="4"/>
                    <a:pt x="0" y="4"/>
                    <a:pt x="0" y="4"/>
                  </a:cubicBezTo>
                  <a:cubicBezTo>
                    <a:pt x="0" y="4"/>
                    <a:pt x="0" y="4"/>
                    <a:pt x="0" y="4"/>
                  </a:cubicBezTo>
                  <a:cubicBezTo>
                    <a:pt x="0" y="3"/>
                    <a:pt x="2" y="0"/>
                    <a:pt x="5"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7" name="Oval 711"/>
            <p:cNvSpPr>
              <a:spLocks noChangeArrowheads="1"/>
            </p:cNvSpPr>
            <p:nvPr/>
          </p:nvSpPr>
          <p:spPr bwMode="auto">
            <a:xfrm>
              <a:off x="6342219" y="3019913"/>
              <a:ext cx="52399" cy="52359"/>
            </a:xfrm>
            <a:prstGeom prst="ellipse">
              <a:avLst/>
            </a:pr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Freeform 712"/>
            <p:cNvSpPr/>
            <p:nvPr/>
          </p:nvSpPr>
          <p:spPr bwMode="auto">
            <a:xfrm>
              <a:off x="6974186" y="3080204"/>
              <a:ext cx="141319" cy="296697"/>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19" y="0"/>
                    <a:pt x="21" y="3"/>
                    <a:pt x="21" y="4"/>
                  </a:cubicBezTo>
                  <a:cubicBezTo>
                    <a:pt x="21" y="4"/>
                    <a:pt x="21" y="4"/>
                    <a:pt x="21" y="4"/>
                  </a:cubicBezTo>
                  <a:cubicBezTo>
                    <a:pt x="21" y="5"/>
                    <a:pt x="21" y="5"/>
                    <a:pt x="21" y="5"/>
                  </a:cubicBezTo>
                  <a:cubicBezTo>
                    <a:pt x="21" y="20"/>
                    <a:pt x="21" y="20"/>
                    <a:pt x="21" y="20"/>
                  </a:cubicBezTo>
                  <a:cubicBezTo>
                    <a:pt x="21" y="21"/>
                    <a:pt x="20" y="21"/>
                    <a:pt x="19" y="21"/>
                  </a:cubicBezTo>
                  <a:cubicBezTo>
                    <a:pt x="18" y="21"/>
                    <a:pt x="17" y="21"/>
                    <a:pt x="17" y="20"/>
                  </a:cubicBezTo>
                  <a:cubicBezTo>
                    <a:pt x="17" y="7"/>
                    <a:pt x="17" y="7"/>
                    <a:pt x="17" y="7"/>
                  </a:cubicBezTo>
                  <a:cubicBezTo>
                    <a:pt x="16" y="7"/>
                    <a:pt x="16" y="7"/>
                    <a:pt x="16" y="7"/>
                  </a:cubicBezTo>
                  <a:cubicBezTo>
                    <a:pt x="16" y="19"/>
                    <a:pt x="16" y="19"/>
                    <a:pt x="16" y="19"/>
                  </a:cubicBezTo>
                  <a:cubicBezTo>
                    <a:pt x="16" y="19"/>
                    <a:pt x="16" y="19"/>
                    <a:pt x="16" y="20"/>
                  </a:cubicBezTo>
                  <a:cubicBezTo>
                    <a:pt x="16" y="42"/>
                    <a:pt x="16" y="42"/>
                    <a:pt x="16" y="42"/>
                  </a:cubicBezTo>
                  <a:cubicBezTo>
                    <a:pt x="16" y="43"/>
                    <a:pt x="15" y="44"/>
                    <a:pt x="13" y="44"/>
                  </a:cubicBezTo>
                  <a:cubicBezTo>
                    <a:pt x="12" y="44"/>
                    <a:pt x="11" y="43"/>
                    <a:pt x="11" y="42"/>
                  </a:cubicBezTo>
                  <a:cubicBezTo>
                    <a:pt x="11" y="22"/>
                    <a:pt x="11" y="22"/>
                    <a:pt x="11" y="22"/>
                  </a:cubicBezTo>
                  <a:cubicBezTo>
                    <a:pt x="10" y="22"/>
                    <a:pt x="10" y="22"/>
                    <a:pt x="10" y="22"/>
                  </a:cubicBezTo>
                  <a:cubicBezTo>
                    <a:pt x="10" y="42"/>
                    <a:pt x="10" y="42"/>
                    <a:pt x="10" y="42"/>
                  </a:cubicBezTo>
                  <a:cubicBezTo>
                    <a:pt x="10" y="43"/>
                    <a:pt x="9" y="44"/>
                    <a:pt x="7" y="44"/>
                  </a:cubicBezTo>
                  <a:cubicBezTo>
                    <a:pt x="6" y="44"/>
                    <a:pt x="5" y="43"/>
                    <a:pt x="5" y="42"/>
                  </a:cubicBezTo>
                  <a:cubicBezTo>
                    <a:pt x="5" y="19"/>
                    <a:pt x="5" y="19"/>
                    <a:pt x="5" y="19"/>
                  </a:cubicBezTo>
                  <a:cubicBezTo>
                    <a:pt x="5" y="19"/>
                    <a:pt x="5" y="19"/>
                    <a:pt x="5" y="19"/>
                  </a:cubicBezTo>
                  <a:cubicBezTo>
                    <a:pt x="5" y="7"/>
                    <a:pt x="5" y="7"/>
                    <a:pt x="5" y="7"/>
                  </a:cubicBezTo>
                  <a:cubicBezTo>
                    <a:pt x="4" y="7"/>
                    <a:pt x="4" y="7"/>
                    <a:pt x="4" y="7"/>
                  </a:cubicBezTo>
                  <a:cubicBezTo>
                    <a:pt x="4" y="20"/>
                    <a:pt x="4" y="20"/>
                    <a:pt x="4" y="20"/>
                  </a:cubicBezTo>
                  <a:cubicBezTo>
                    <a:pt x="4" y="21"/>
                    <a:pt x="3" y="21"/>
                    <a:pt x="2" y="21"/>
                  </a:cubicBezTo>
                  <a:cubicBezTo>
                    <a:pt x="1" y="21"/>
                    <a:pt x="0" y="21"/>
                    <a:pt x="0" y="20"/>
                  </a:cubicBezTo>
                  <a:cubicBezTo>
                    <a:pt x="0" y="5"/>
                    <a:pt x="0" y="5"/>
                    <a:pt x="0" y="5"/>
                  </a:cubicBezTo>
                  <a:cubicBezTo>
                    <a:pt x="0" y="4"/>
                    <a:pt x="0" y="4"/>
                    <a:pt x="0" y="4"/>
                  </a:cubicBezTo>
                  <a:cubicBezTo>
                    <a:pt x="0" y="4"/>
                    <a:pt x="0" y="4"/>
                    <a:pt x="0" y="4"/>
                  </a:cubicBezTo>
                  <a:cubicBezTo>
                    <a:pt x="0" y="3"/>
                    <a:pt x="2" y="0"/>
                    <a:pt x="5"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9" name="Oval 713"/>
            <p:cNvSpPr>
              <a:spLocks noChangeArrowheads="1"/>
            </p:cNvSpPr>
            <p:nvPr/>
          </p:nvSpPr>
          <p:spPr bwMode="auto">
            <a:xfrm>
              <a:off x="7015471" y="3019913"/>
              <a:ext cx="58750" cy="52359"/>
            </a:xfrm>
            <a:prstGeom prst="ellipse">
              <a:avLst/>
            </a:pr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0" name="Freeform 714"/>
            <p:cNvSpPr/>
            <p:nvPr/>
          </p:nvSpPr>
          <p:spPr bwMode="auto">
            <a:xfrm>
              <a:off x="6805874" y="3080204"/>
              <a:ext cx="141319" cy="296697"/>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5" y="0"/>
                    <a:pt x="15" y="0"/>
                    <a:pt x="15" y="0"/>
                  </a:cubicBezTo>
                  <a:cubicBezTo>
                    <a:pt x="19" y="0"/>
                    <a:pt x="21" y="3"/>
                    <a:pt x="21" y="4"/>
                  </a:cubicBezTo>
                  <a:cubicBezTo>
                    <a:pt x="21" y="4"/>
                    <a:pt x="21" y="4"/>
                    <a:pt x="21" y="4"/>
                  </a:cubicBezTo>
                  <a:cubicBezTo>
                    <a:pt x="21" y="5"/>
                    <a:pt x="21" y="5"/>
                    <a:pt x="21" y="5"/>
                  </a:cubicBezTo>
                  <a:cubicBezTo>
                    <a:pt x="21" y="20"/>
                    <a:pt x="21" y="20"/>
                    <a:pt x="21" y="20"/>
                  </a:cubicBezTo>
                  <a:cubicBezTo>
                    <a:pt x="21" y="21"/>
                    <a:pt x="20" y="21"/>
                    <a:pt x="19" y="21"/>
                  </a:cubicBezTo>
                  <a:cubicBezTo>
                    <a:pt x="18" y="21"/>
                    <a:pt x="17" y="21"/>
                    <a:pt x="17" y="20"/>
                  </a:cubicBezTo>
                  <a:cubicBezTo>
                    <a:pt x="17" y="7"/>
                    <a:pt x="17" y="7"/>
                    <a:pt x="17" y="7"/>
                  </a:cubicBezTo>
                  <a:cubicBezTo>
                    <a:pt x="16" y="7"/>
                    <a:pt x="16" y="7"/>
                    <a:pt x="16" y="7"/>
                  </a:cubicBezTo>
                  <a:cubicBezTo>
                    <a:pt x="16" y="19"/>
                    <a:pt x="16" y="19"/>
                    <a:pt x="16" y="19"/>
                  </a:cubicBezTo>
                  <a:cubicBezTo>
                    <a:pt x="16" y="19"/>
                    <a:pt x="16" y="19"/>
                    <a:pt x="16" y="20"/>
                  </a:cubicBezTo>
                  <a:cubicBezTo>
                    <a:pt x="16" y="42"/>
                    <a:pt x="16" y="42"/>
                    <a:pt x="16" y="42"/>
                  </a:cubicBezTo>
                  <a:cubicBezTo>
                    <a:pt x="16" y="43"/>
                    <a:pt x="15" y="44"/>
                    <a:pt x="13" y="44"/>
                  </a:cubicBezTo>
                  <a:cubicBezTo>
                    <a:pt x="12" y="44"/>
                    <a:pt x="11" y="43"/>
                    <a:pt x="11" y="42"/>
                  </a:cubicBezTo>
                  <a:cubicBezTo>
                    <a:pt x="11" y="22"/>
                    <a:pt x="11" y="22"/>
                    <a:pt x="11" y="22"/>
                  </a:cubicBezTo>
                  <a:cubicBezTo>
                    <a:pt x="10" y="22"/>
                    <a:pt x="10" y="22"/>
                    <a:pt x="10" y="22"/>
                  </a:cubicBezTo>
                  <a:cubicBezTo>
                    <a:pt x="10" y="42"/>
                    <a:pt x="10" y="42"/>
                    <a:pt x="10" y="42"/>
                  </a:cubicBezTo>
                  <a:cubicBezTo>
                    <a:pt x="10" y="43"/>
                    <a:pt x="9" y="44"/>
                    <a:pt x="7" y="44"/>
                  </a:cubicBezTo>
                  <a:cubicBezTo>
                    <a:pt x="6" y="44"/>
                    <a:pt x="5" y="43"/>
                    <a:pt x="5" y="42"/>
                  </a:cubicBezTo>
                  <a:cubicBezTo>
                    <a:pt x="5" y="19"/>
                    <a:pt x="5" y="19"/>
                    <a:pt x="5" y="19"/>
                  </a:cubicBezTo>
                  <a:cubicBezTo>
                    <a:pt x="5" y="19"/>
                    <a:pt x="5" y="19"/>
                    <a:pt x="5" y="19"/>
                  </a:cubicBezTo>
                  <a:cubicBezTo>
                    <a:pt x="5" y="7"/>
                    <a:pt x="5" y="7"/>
                    <a:pt x="5" y="7"/>
                  </a:cubicBezTo>
                  <a:cubicBezTo>
                    <a:pt x="4" y="7"/>
                    <a:pt x="4" y="7"/>
                    <a:pt x="4" y="7"/>
                  </a:cubicBezTo>
                  <a:cubicBezTo>
                    <a:pt x="4" y="20"/>
                    <a:pt x="4" y="20"/>
                    <a:pt x="4" y="20"/>
                  </a:cubicBezTo>
                  <a:cubicBezTo>
                    <a:pt x="4" y="21"/>
                    <a:pt x="3" y="21"/>
                    <a:pt x="2" y="21"/>
                  </a:cubicBezTo>
                  <a:cubicBezTo>
                    <a:pt x="1" y="21"/>
                    <a:pt x="0" y="21"/>
                    <a:pt x="0" y="20"/>
                  </a:cubicBezTo>
                  <a:cubicBezTo>
                    <a:pt x="0" y="5"/>
                    <a:pt x="0" y="5"/>
                    <a:pt x="0" y="5"/>
                  </a:cubicBezTo>
                  <a:cubicBezTo>
                    <a:pt x="0" y="4"/>
                    <a:pt x="0" y="4"/>
                    <a:pt x="0" y="4"/>
                  </a:cubicBezTo>
                  <a:cubicBezTo>
                    <a:pt x="0" y="4"/>
                    <a:pt x="0" y="4"/>
                    <a:pt x="0" y="4"/>
                  </a:cubicBezTo>
                  <a:cubicBezTo>
                    <a:pt x="0" y="3"/>
                    <a:pt x="2" y="0"/>
                    <a:pt x="5"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Oval 715"/>
            <p:cNvSpPr>
              <a:spLocks noChangeArrowheads="1"/>
            </p:cNvSpPr>
            <p:nvPr/>
          </p:nvSpPr>
          <p:spPr bwMode="auto">
            <a:xfrm>
              <a:off x="6847158" y="3019913"/>
              <a:ext cx="61926" cy="52359"/>
            </a:xfrm>
            <a:prstGeom prst="ellipse">
              <a:avLst/>
            </a:pr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2" name="Freeform 716"/>
            <p:cNvSpPr/>
            <p:nvPr/>
          </p:nvSpPr>
          <p:spPr bwMode="auto">
            <a:xfrm>
              <a:off x="6631209" y="3470510"/>
              <a:ext cx="141319"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4" y="44"/>
                  </a:cubicBezTo>
                  <a:cubicBezTo>
                    <a:pt x="13" y="44"/>
                    <a:pt x="12" y="43"/>
                    <a:pt x="12" y="42"/>
                  </a:cubicBezTo>
                  <a:cubicBezTo>
                    <a:pt x="12" y="23"/>
                    <a:pt x="12" y="23"/>
                    <a:pt x="12" y="23"/>
                  </a:cubicBezTo>
                  <a:cubicBezTo>
                    <a:pt x="10" y="23"/>
                    <a:pt x="10" y="23"/>
                    <a:pt x="10" y="23"/>
                  </a:cubicBezTo>
                  <a:cubicBezTo>
                    <a:pt x="10" y="42"/>
                    <a:pt x="10" y="42"/>
                    <a:pt x="10" y="42"/>
                  </a:cubicBezTo>
                  <a:cubicBezTo>
                    <a:pt x="10" y="43"/>
                    <a:pt x="9" y="44"/>
                    <a:pt x="8" y="44"/>
                  </a:cubicBezTo>
                  <a:cubicBezTo>
                    <a:pt x="7"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Oval 717"/>
            <p:cNvSpPr>
              <a:spLocks noChangeArrowheads="1"/>
            </p:cNvSpPr>
            <p:nvPr/>
          </p:nvSpPr>
          <p:spPr bwMode="auto">
            <a:xfrm>
              <a:off x="6678845" y="3408633"/>
              <a:ext cx="52399"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Freeform 718"/>
            <p:cNvSpPr/>
            <p:nvPr/>
          </p:nvSpPr>
          <p:spPr bwMode="auto">
            <a:xfrm>
              <a:off x="6462896" y="3470510"/>
              <a:ext cx="141319"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4" y="44"/>
                  </a:cubicBezTo>
                  <a:cubicBezTo>
                    <a:pt x="13" y="44"/>
                    <a:pt x="12" y="43"/>
                    <a:pt x="12" y="42"/>
                  </a:cubicBezTo>
                  <a:cubicBezTo>
                    <a:pt x="12" y="23"/>
                    <a:pt x="12" y="23"/>
                    <a:pt x="12" y="23"/>
                  </a:cubicBezTo>
                  <a:cubicBezTo>
                    <a:pt x="10" y="23"/>
                    <a:pt x="10" y="23"/>
                    <a:pt x="10" y="23"/>
                  </a:cubicBezTo>
                  <a:cubicBezTo>
                    <a:pt x="10" y="42"/>
                    <a:pt x="10" y="42"/>
                    <a:pt x="10" y="42"/>
                  </a:cubicBezTo>
                  <a:cubicBezTo>
                    <a:pt x="10" y="43"/>
                    <a:pt x="9" y="44"/>
                    <a:pt x="8" y="44"/>
                  </a:cubicBezTo>
                  <a:cubicBezTo>
                    <a:pt x="7"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Oval 719"/>
            <p:cNvSpPr>
              <a:spLocks noChangeArrowheads="1"/>
            </p:cNvSpPr>
            <p:nvPr/>
          </p:nvSpPr>
          <p:spPr bwMode="auto">
            <a:xfrm>
              <a:off x="6510532" y="3408633"/>
              <a:ext cx="52399"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Freeform 720"/>
            <p:cNvSpPr/>
            <p:nvPr/>
          </p:nvSpPr>
          <p:spPr bwMode="auto">
            <a:xfrm>
              <a:off x="6294583" y="3470510"/>
              <a:ext cx="142907"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5"/>
                    <a:pt x="21" y="5"/>
                    <a:pt x="21" y="5"/>
                  </a:cubicBezTo>
                  <a:cubicBezTo>
                    <a:pt x="21" y="5"/>
                    <a:pt x="21" y="5"/>
                    <a:pt x="21" y="5"/>
                  </a:cubicBezTo>
                  <a:cubicBezTo>
                    <a:pt x="21" y="20"/>
                    <a:pt x="21" y="20"/>
                    <a:pt x="21" y="20"/>
                  </a:cubicBezTo>
                  <a:cubicBezTo>
                    <a:pt x="21" y="21"/>
                    <a:pt x="21" y="22"/>
                    <a:pt x="20" y="22"/>
                  </a:cubicBezTo>
                  <a:cubicBezTo>
                    <a:pt x="19"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4" y="44"/>
                  </a:cubicBezTo>
                  <a:cubicBezTo>
                    <a:pt x="13" y="44"/>
                    <a:pt x="11" y="43"/>
                    <a:pt x="11" y="42"/>
                  </a:cubicBezTo>
                  <a:cubicBezTo>
                    <a:pt x="11" y="23"/>
                    <a:pt x="11" y="23"/>
                    <a:pt x="11" y="23"/>
                  </a:cubicBezTo>
                  <a:cubicBezTo>
                    <a:pt x="10" y="23"/>
                    <a:pt x="10" y="23"/>
                    <a:pt x="10" y="23"/>
                  </a:cubicBezTo>
                  <a:cubicBezTo>
                    <a:pt x="10" y="42"/>
                    <a:pt x="10" y="42"/>
                    <a:pt x="10" y="42"/>
                  </a:cubicBezTo>
                  <a:cubicBezTo>
                    <a:pt x="10" y="43"/>
                    <a:pt x="9" y="44"/>
                    <a:pt x="8" y="44"/>
                  </a:cubicBezTo>
                  <a:cubicBezTo>
                    <a:pt x="7"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Oval 721"/>
            <p:cNvSpPr>
              <a:spLocks noChangeArrowheads="1"/>
            </p:cNvSpPr>
            <p:nvPr/>
          </p:nvSpPr>
          <p:spPr bwMode="auto">
            <a:xfrm>
              <a:off x="6342219" y="3408633"/>
              <a:ext cx="52399"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Freeform 722"/>
            <p:cNvSpPr/>
            <p:nvPr/>
          </p:nvSpPr>
          <p:spPr bwMode="auto">
            <a:xfrm>
              <a:off x="6974186" y="3470510"/>
              <a:ext cx="141319"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19"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3"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9" y="44"/>
                    <a:pt x="7" y="44"/>
                  </a:cubicBezTo>
                  <a:cubicBezTo>
                    <a:pt x="6"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Oval 723"/>
            <p:cNvSpPr>
              <a:spLocks noChangeArrowheads="1"/>
            </p:cNvSpPr>
            <p:nvPr/>
          </p:nvSpPr>
          <p:spPr bwMode="auto">
            <a:xfrm>
              <a:off x="7015471" y="3408633"/>
              <a:ext cx="58750"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0" name="Freeform 724"/>
            <p:cNvSpPr/>
            <p:nvPr/>
          </p:nvSpPr>
          <p:spPr bwMode="auto">
            <a:xfrm>
              <a:off x="6805874" y="3470510"/>
              <a:ext cx="141319"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5" y="0"/>
                    <a:pt x="15" y="0"/>
                    <a:pt x="15" y="0"/>
                  </a:cubicBezTo>
                  <a:cubicBezTo>
                    <a:pt x="19"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3"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9" y="44"/>
                    <a:pt x="7" y="44"/>
                  </a:cubicBezTo>
                  <a:cubicBezTo>
                    <a:pt x="6"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1" name="Oval 725"/>
            <p:cNvSpPr>
              <a:spLocks noChangeArrowheads="1"/>
            </p:cNvSpPr>
            <p:nvPr/>
          </p:nvSpPr>
          <p:spPr bwMode="auto">
            <a:xfrm>
              <a:off x="6847158" y="3408633"/>
              <a:ext cx="61926"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Freeform 726"/>
            <p:cNvSpPr/>
            <p:nvPr/>
          </p:nvSpPr>
          <p:spPr bwMode="auto">
            <a:xfrm>
              <a:off x="5797583" y="3470510"/>
              <a:ext cx="141320"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5" y="0"/>
                    <a:pt x="15" y="0"/>
                    <a:pt x="15" y="0"/>
                  </a:cubicBezTo>
                  <a:cubicBezTo>
                    <a:pt x="19"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3"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8" y="44"/>
                    <a:pt x="7" y="44"/>
                  </a:cubicBezTo>
                  <a:cubicBezTo>
                    <a:pt x="6" y="44"/>
                    <a:pt x="5" y="43"/>
                    <a:pt x="5" y="42"/>
                  </a:cubicBezTo>
                  <a:cubicBezTo>
                    <a:pt x="5" y="20"/>
                    <a:pt x="5" y="20"/>
                    <a:pt x="5" y="20"/>
                  </a:cubicBezTo>
                  <a:cubicBezTo>
                    <a:pt x="5" y="19"/>
                    <a:pt x="5" y="19"/>
                    <a:pt x="5" y="19"/>
                  </a:cubicBezTo>
                  <a:cubicBezTo>
                    <a:pt x="5" y="7"/>
                    <a:pt x="5" y="7"/>
                    <a:pt x="5" y="7"/>
                  </a:cubicBezTo>
                  <a:cubicBezTo>
                    <a:pt x="3" y="7"/>
                    <a:pt x="3" y="7"/>
                    <a:pt x="3" y="7"/>
                  </a:cubicBezTo>
                  <a:cubicBezTo>
                    <a:pt x="3" y="20"/>
                    <a:pt x="3" y="20"/>
                    <a:pt x="3" y="20"/>
                  </a:cubicBezTo>
                  <a:cubicBezTo>
                    <a:pt x="3" y="21"/>
                    <a:pt x="3" y="22"/>
                    <a:pt x="2"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Oval 727"/>
            <p:cNvSpPr>
              <a:spLocks noChangeArrowheads="1"/>
            </p:cNvSpPr>
            <p:nvPr/>
          </p:nvSpPr>
          <p:spPr bwMode="auto">
            <a:xfrm>
              <a:off x="5838868" y="3408633"/>
              <a:ext cx="52400"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4" name="Freeform 728"/>
            <p:cNvSpPr/>
            <p:nvPr/>
          </p:nvSpPr>
          <p:spPr bwMode="auto">
            <a:xfrm>
              <a:off x="5629271" y="3470510"/>
              <a:ext cx="141320"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5" y="0"/>
                    <a:pt x="15" y="0"/>
                    <a:pt x="15" y="0"/>
                  </a:cubicBezTo>
                  <a:cubicBezTo>
                    <a:pt x="19"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3"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8" y="44"/>
                    <a:pt x="7" y="44"/>
                  </a:cubicBezTo>
                  <a:cubicBezTo>
                    <a:pt x="6" y="44"/>
                    <a:pt x="5" y="43"/>
                    <a:pt x="5" y="42"/>
                  </a:cubicBezTo>
                  <a:cubicBezTo>
                    <a:pt x="5" y="20"/>
                    <a:pt x="5" y="20"/>
                    <a:pt x="5" y="20"/>
                  </a:cubicBezTo>
                  <a:cubicBezTo>
                    <a:pt x="5" y="19"/>
                    <a:pt x="5" y="19"/>
                    <a:pt x="5" y="19"/>
                  </a:cubicBezTo>
                  <a:cubicBezTo>
                    <a:pt x="5" y="7"/>
                    <a:pt x="5" y="7"/>
                    <a:pt x="5" y="7"/>
                  </a:cubicBezTo>
                  <a:cubicBezTo>
                    <a:pt x="3" y="7"/>
                    <a:pt x="3" y="7"/>
                    <a:pt x="3" y="7"/>
                  </a:cubicBezTo>
                  <a:cubicBezTo>
                    <a:pt x="3" y="20"/>
                    <a:pt x="3" y="20"/>
                    <a:pt x="3" y="20"/>
                  </a:cubicBezTo>
                  <a:cubicBezTo>
                    <a:pt x="3" y="21"/>
                    <a:pt x="3" y="22"/>
                    <a:pt x="1"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5" name="Oval 729"/>
            <p:cNvSpPr>
              <a:spLocks noChangeArrowheads="1"/>
            </p:cNvSpPr>
            <p:nvPr/>
          </p:nvSpPr>
          <p:spPr bwMode="auto">
            <a:xfrm>
              <a:off x="5670555" y="3408633"/>
              <a:ext cx="52400"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Freeform 730"/>
            <p:cNvSpPr/>
            <p:nvPr/>
          </p:nvSpPr>
          <p:spPr bwMode="auto">
            <a:xfrm>
              <a:off x="5460958" y="3470510"/>
              <a:ext cx="141320"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5" y="0"/>
                    <a:pt x="15" y="0"/>
                    <a:pt x="15" y="0"/>
                  </a:cubicBezTo>
                  <a:cubicBezTo>
                    <a:pt x="19"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7" y="21"/>
                    <a:pt x="17" y="20"/>
                  </a:cubicBezTo>
                  <a:cubicBezTo>
                    <a:pt x="17" y="7"/>
                    <a:pt x="17" y="7"/>
                    <a:pt x="17"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3"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8" y="44"/>
                    <a:pt x="7" y="44"/>
                  </a:cubicBezTo>
                  <a:cubicBezTo>
                    <a:pt x="6" y="44"/>
                    <a:pt x="5" y="43"/>
                    <a:pt x="5" y="42"/>
                  </a:cubicBezTo>
                  <a:cubicBezTo>
                    <a:pt x="5" y="20"/>
                    <a:pt x="5" y="20"/>
                    <a:pt x="5" y="20"/>
                  </a:cubicBezTo>
                  <a:cubicBezTo>
                    <a:pt x="5" y="19"/>
                    <a:pt x="5" y="19"/>
                    <a:pt x="5" y="19"/>
                  </a:cubicBezTo>
                  <a:cubicBezTo>
                    <a:pt x="5" y="7"/>
                    <a:pt x="5" y="7"/>
                    <a:pt x="5" y="7"/>
                  </a:cubicBezTo>
                  <a:cubicBezTo>
                    <a:pt x="3" y="7"/>
                    <a:pt x="3" y="7"/>
                    <a:pt x="3" y="7"/>
                  </a:cubicBezTo>
                  <a:cubicBezTo>
                    <a:pt x="3" y="20"/>
                    <a:pt x="3" y="20"/>
                    <a:pt x="3" y="20"/>
                  </a:cubicBezTo>
                  <a:cubicBezTo>
                    <a:pt x="3" y="21"/>
                    <a:pt x="2" y="22"/>
                    <a:pt x="1" y="22"/>
                  </a:cubicBezTo>
                  <a:cubicBezTo>
                    <a:pt x="0" y="22"/>
                    <a:pt x="0" y="21"/>
                    <a:pt x="0" y="20"/>
                  </a:cubicBezTo>
                  <a:cubicBezTo>
                    <a:pt x="0" y="5"/>
                    <a:pt x="0" y="5"/>
                    <a:pt x="0" y="5"/>
                  </a:cubicBezTo>
                  <a:cubicBezTo>
                    <a:pt x="0" y="5"/>
                    <a:pt x="0" y="5"/>
                    <a:pt x="0" y="5"/>
                  </a:cubicBezTo>
                  <a:cubicBezTo>
                    <a:pt x="0" y="4"/>
                    <a:pt x="0" y="4"/>
                    <a:pt x="0" y="4"/>
                  </a:cubicBezTo>
                  <a:cubicBezTo>
                    <a:pt x="0" y="3"/>
                    <a:pt x="1"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Oval 731"/>
            <p:cNvSpPr>
              <a:spLocks noChangeArrowheads="1"/>
            </p:cNvSpPr>
            <p:nvPr/>
          </p:nvSpPr>
          <p:spPr bwMode="auto">
            <a:xfrm>
              <a:off x="5502242" y="3408633"/>
              <a:ext cx="53987"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Freeform 732"/>
            <p:cNvSpPr/>
            <p:nvPr/>
          </p:nvSpPr>
          <p:spPr bwMode="auto">
            <a:xfrm>
              <a:off x="6132622" y="3470510"/>
              <a:ext cx="142907"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4"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9" y="44"/>
                    <a:pt x="8" y="44"/>
                  </a:cubicBezTo>
                  <a:cubicBezTo>
                    <a:pt x="6"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Oval 733"/>
            <p:cNvSpPr>
              <a:spLocks noChangeArrowheads="1"/>
            </p:cNvSpPr>
            <p:nvPr/>
          </p:nvSpPr>
          <p:spPr bwMode="auto">
            <a:xfrm>
              <a:off x="6173906" y="3408633"/>
              <a:ext cx="61926"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Freeform 734"/>
            <p:cNvSpPr/>
            <p:nvPr/>
          </p:nvSpPr>
          <p:spPr bwMode="auto">
            <a:xfrm>
              <a:off x="5964309" y="3470510"/>
              <a:ext cx="142907" cy="295110"/>
            </a:xfrm>
            <a:custGeom>
              <a:avLst/>
              <a:gdLst>
                <a:gd name="T0" fmla="*/ 2147483647 w 21"/>
                <a:gd name="T1" fmla="*/ 0 h 44"/>
                <a:gd name="T2" fmla="*/ 2147483647 w 21"/>
                <a:gd name="T3" fmla="*/ 0 h 44"/>
                <a:gd name="T4" fmla="*/ 2147483647 w 21"/>
                <a:gd name="T5" fmla="*/ 2147483647 h 44"/>
                <a:gd name="T6" fmla="*/ 2147483647 w 21"/>
                <a:gd name="T7" fmla="*/ 2147483647 h 44"/>
                <a:gd name="T8" fmla="*/ 2147483647 w 21"/>
                <a:gd name="T9" fmla="*/ 2147483647 h 44"/>
                <a:gd name="T10" fmla="*/ 2147483647 w 21"/>
                <a:gd name="T11" fmla="*/ 2147483647 h 44"/>
                <a:gd name="T12" fmla="*/ 2147483647 w 21"/>
                <a:gd name="T13" fmla="*/ 2147483647 h 44"/>
                <a:gd name="T14" fmla="*/ 2147483647 w 21"/>
                <a:gd name="T15" fmla="*/ 2147483647 h 44"/>
                <a:gd name="T16" fmla="*/ 2147483647 w 21"/>
                <a:gd name="T17" fmla="*/ 2147483647 h 44"/>
                <a:gd name="T18" fmla="*/ 2147483647 w 21"/>
                <a:gd name="T19" fmla="*/ 2147483647 h 44"/>
                <a:gd name="T20" fmla="*/ 2147483647 w 21"/>
                <a:gd name="T21" fmla="*/ 2147483647 h 44"/>
                <a:gd name="T22" fmla="*/ 2147483647 w 21"/>
                <a:gd name="T23" fmla="*/ 2147483647 h 44"/>
                <a:gd name="T24" fmla="*/ 2147483647 w 21"/>
                <a:gd name="T25" fmla="*/ 2147483647 h 44"/>
                <a:gd name="T26" fmla="*/ 2147483647 w 21"/>
                <a:gd name="T27" fmla="*/ 2147483647 h 44"/>
                <a:gd name="T28" fmla="*/ 2147483647 w 21"/>
                <a:gd name="T29" fmla="*/ 2147483647 h 44"/>
                <a:gd name="T30" fmla="*/ 2147483647 w 21"/>
                <a:gd name="T31" fmla="*/ 2147483647 h 44"/>
                <a:gd name="T32" fmla="*/ 2147483647 w 21"/>
                <a:gd name="T33" fmla="*/ 2147483647 h 44"/>
                <a:gd name="T34" fmla="*/ 2147483647 w 21"/>
                <a:gd name="T35" fmla="*/ 2147483647 h 44"/>
                <a:gd name="T36" fmla="*/ 2147483647 w 21"/>
                <a:gd name="T37" fmla="*/ 2147483647 h 44"/>
                <a:gd name="T38" fmla="*/ 2147483647 w 21"/>
                <a:gd name="T39" fmla="*/ 2147483647 h 44"/>
                <a:gd name="T40" fmla="*/ 2147483647 w 21"/>
                <a:gd name="T41" fmla="*/ 2147483647 h 44"/>
                <a:gd name="T42" fmla="*/ 2147483647 w 21"/>
                <a:gd name="T43" fmla="*/ 2147483647 h 44"/>
                <a:gd name="T44" fmla="*/ 2147483647 w 21"/>
                <a:gd name="T45" fmla="*/ 2147483647 h 44"/>
                <a:gd name="T46" fmla="*/ 2147483647 w 21"/>
                <a:gd name="T47" fmla="*/ 2147483647 h 44"/>
                <a:gd name="T48" fmla="*/ 2147483647 w 21"/>
                <a:gd name="T49" fmla="*/ 2147483647 h 44"/>
                <a:gd name="T50" fmla="*/ 2147483647 w 21"/>
                <a:gd name="T51" fmla="*/ 2147483647 h 44"/>
                <a:gd name="T52" fmla="*/ 0 w 21"/>
                <a:gd name="T53" fmla="*/ 2147483647 h 44"/>
                <a:gd name="T54" fmla="*/ 0 w 21"/>
                <a:gd name="T55" fmla="*/ 2147483647 h 44"/>
                <a:gd name="T56" fmla="*/ 0 w 21"/>
                <a:gd name="T57" fmla="*/ 2147483647 h 44"/>
                <a:gd name="T58" fmla="*/ 0 w 21"/>
                <a:gd name="T59" fmla="*/ 2147483647 h 44"/>
                <a:gd name="T60" fmla="*/ 2147483647 w 21"/>
                <a:gd name="T61" fmla="*/ 0 h 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4">
                  <a:moveTo>
                    <a:pt x="5" y="0"/>
                  </a:moveTo>
                  <a:cubicBezTo>
                    <a:pt x="16" y="0"/>
                    <a:pt x="16" y="0"/>
                    <a:pt x="16" y="0"/>
                  </a:cubicBezTo>
                  <a:cubicBezTo>
                    <a:pt x="20" y="0"/>
                    <a:pt x="21" y="3"/>
                    <a:pt x="21" y="4"/>
                  </a:cubicBezTo>
                  <a:cubicBezTo>
                    <a:pt x="21" y="5"/>
                    <a:pt x="21" y="5"/>
                    <a:pt x="21" y="5"/>
                  </a:cubicBezTo>
                  <a:cubicBezTo>
                    <a:pt x="21" y="5"/>
                    <a:pt x="21" y="5"/>
                    <a:pt x="21" y="5"/>
                  </a:cubicBezTo>
                  <a:cubicBezTo>
                    <a:pt x="21" y="20"/>
                    <a:pt x="21" y="20"/>
                    <a:pt x="21" y="20"/>
                  </a:cubicBezTo>
                  <a:cubicBezTo>
                    <a:pt x="21" y="21"/>
                    <a:pt x="20" y="22"/>
                    <a:pt x="19" y="22"/>
                  </a:cubicBezTo>
                  <a:cubicBezTo>
                    <a:pt x="18" y="22"/>
                    <a:pt x="18" y="21"/>
                    <a:pt x="18" y="20"/>
                  </a:cubicBezTo>
                  <a:cubicBezTo>
                    <a:pt x="18" y="7"/>
                    <a:pt x="18" y="7"/>
                    <a:pt x="18" y="7"/>
                  </a:cubicBezTo>
                  <a:cubicBezTo>
                    <a:pt x="16" y="7"/>
                    <a:pt x="16" y="7"/>
                    <a:pt x="16" y="7"/>
                  </a:cubicBezTo>
                  <a:cubicBezTo>
                    <a:pt x="16" y="20"/>
                    <a:pt x="16" y="20"/>
                    <a:pt x="16" y="20"/>
                  </a:cubicBezTo>
                  <a:cubicBezTo>
                    <a:pt x="16" y="20"/>
                    <a:pt x="16" y="20"/>
                    <a:pt x="16" y="20"/>
                  </a:cubicBezTo>
                  <a:cubicBezTo>
                    <a:pt x="16" y="42"/>
                    <a:pt x="16" y="42"/>
                    <a:pt x="16" y="42"/>
                  </a:cubicBezTo>
                  <a:cubicBezTo>
                    <a:pt x="16" y="43"/>
                    <a:pt x="15" y="44"/>
                    <a:pt x="14" y="44"/>
                  </a:cubicBezTo>
                  <a:cubicBezTo>
                    <a:pt x="12" y="44"/>
                    <a:pt x="11" y="43"/>
                    <a:pt x="11" y="42"/>
                  </a:cubicBezTo>
                  <a:cubicBezTo>
                    <a:pt x="11" y="23"/>
                    <a:pt x="11" y="23"/>
                    <a:pt x="11" y="23"/>
                  </a:cubicBezTo>
                  <a:cubicBezTo>
                    <a:pt x="10" y="23"/>
                    <a:pt x="10" y="23"/>
                    <a:pt x="10" y="23"/>
                  </a:cubicBezTo>
                  <a:cubicBezTo>
                    <a:pt x="10" y="42"/>
                    <a:pt x="10" y="42"/>
                    <a:pt x="10" y="42"/>
                  </a:cubicBezTo>
                  <a:cubicBezTo>
                    <a:pt x="10" y="43"/>
                    <a:pt x="9" y="44"/>
                    <a:pt x="8" y="44"/>
                  </a:cubicBezTo>
                  <a:cubicBezTo>
                    <a:pt x="6" y="44"/>
                    <a:pt x="5" y="43"/>
                    <a:pt x="5" y="42"/>
                  </a:cubicBezTo>
                  <a:cubicBezTo>
                    <a:pt x="5" y="20"/>
                    <a:pt x="5" y="20"/>
                    <a:pt x="5" y="20"/>
                  </a:cubicBezTo>
                  <a:cubicBezTo>
                    <a:pt x="5" y="19"/>
                    <a:pt x="5" y="19"/>
                    <a:pt x="5" y="19"/>
                  </a:cubicBezTo>
                  <a:cubicBezTo>
                    <a:pt x="5" y="7"/>
                    <a:pt x="5" y="7"/>
                    <a:pt x="5" y="7"/>
                  </a:cubicBezTo>
                  <a:cubicBezTo>
                    <a:pt x="4" y="7"/>
                    <a:pt x="4" y="7"/>
                    <a:pt x="4" y="7"/>
                  </a:cubicBezTo>
                  <a:cubicBezTo>
                    <a:pt x="4" y="20"/>
                    <a:pt x="4" y="20"/>
                    <a:pt x="4" y="20"/>
                  </a:cubicBezTo>
                  <a:cubicBezTo>
                    <a:pt x="4" y="21"/>
                    <a:pt x="3" y="22"/>
                    <a:pt x="2" y="22"/>
                  </a:cubicBezTo>
                  <a:cubicBezTo>
                    <a:pt x="1" y="22"/>
                    <a:pt x="0" y="21"/>
                    <a:pt x="0" y="20"/>
                  </a:cubicBezTo>
                  <a:cubicBezTo>
                    <a:pt x="0" y="5"/>
                    <a:pt x="0" y="5"/>
                    <a:pt x="0" y="5"/>
                  </a:cubicBezTo>
                  <a:cubicBezTo>
                    <a:pt x="0" y="5"/>
                    <a:pt x="0" y="5"/>
                    <a:pt x="0" y="5"/>
                  </a:cubicBezTo>
                  <a:cubicBezTo>
                    <a:pt x="0" y="4"/>
                    <a:pt x="0" y="4"/>
                    <a:pt x="0" y="4"/>
                  </a:cubicBezTo>
                  <a:cubicBezTo>
                    <a:pt x="0" y="3"/>
                    <a:pt x="2" y="0"/>
                    <a:pt x="5"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 name="Oval 735"/>
            <p:cNvSpPr>
              <a:spLocks noChangeArrowheads="1"/>
            </p:cNvSpPr>
            <p:nvPr/>
          </p:nvSpPr>
          <p:spPr bwMode="auto">
            <a:xfrm>
              <a:off x="6007181" y="3408633"/>
              <a:ext cx="60339" cy="555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2" name="Freeform 736"/>
            <p:cNvSpPr/>
            <p:nvPr/>
          </p:nvSpPr>
          <p:spPr bwMode="auto">
            <a:xfrm>
              <a:off x="6631209" y="3852884"/>
              <a:ext cx="141319"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1"/>
                    <a:pt x="21" y="4"/>
                    <a:pt x="21" y="5"/>
                  </a:cubicBezTo>
                  <a:cubicBezTo>
                    <a:pt x="21" y="5"/>
                    <a:pt x="21" y="5"/>
                    <a:pt x="21" y="5"/>
                  </a:cubicBezTo>
                  <a:cubicBezTo>
                    <a:pt x="21" y="6"/>
                    <a:pt x="21" y="6"/>
                    <a:pt x="21" y="6"/>
                  </a:cubicBezTo>
                  <a:cubicBezTo>
                    <a:pt x="21" y="20"/>
                    <a:pt x="21" y="20"/>
                    <a:pt x="21" y="20"/>
                  </a:cubicBezTo>
                  <a:cubicBezTo>
                    <a:pt x="21" y="21"/>
                    <a:pt x="21" y="22"/>
                    <a:pt x="20" y="22"/>
                  </a:cubicBezTo>
                  <a:cubicBezTo>
                    <a:pt x="19" y="22"/>
                    <a:pt x="18" y="21"/>
                    <a:pt x="18" y="20"/>
                  </a:cubicBezTo>
                  <a:cubicBezTo>
                    <a:pt x="18" y="8"/>
                    <a:pt x="18" y="8"/>
                    <a:pt x="18"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2" y="44"/>
                    <a:pt x="12" y="42"/>
                  </a:cubicBezTo>
                  <a:cubicBezTo>
                    <a:pt x="12" y="23"/>
                    <a:pt x="12" y="23"/>
                    <a:pt x="12"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3" name="Oval 737"/>
            <p:cNvSpPr>
              <a:spLocks noChangeArrowheads="1"/>
            </p:cNvSpPr>
            <p:nvPr/>
          </p:nvSpPr>
          <p:spPr bwMode="auto">
            <a:xfrm>
              <a:off x="6678845" y="3794179"/>
              <a:ext cx="52399"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4" name="Freeform 738"/>
            <p:cNvSpPr/>
            <p:nvPr/>
          </p:nvSpPr>
          <p:spPr bwMode="auto">
            <a:xfrm>
              <a:off x="6462896" y="3852884"/>
              <a:ext cx="141319"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1"/>
                    <a:pt x="21" y="4"/>
                    <a:pt x="21" y="5"/>
                  </a:cubicBezTo>
                  <a:cubicBezTo>
                    <a:pt x="21" y="5"/>
                    <a:pt x="21" y="5"/>
                    <a:pt x="21" y="5"/>
                  </a:cubicBezTo>
                  <a:cubicBezTo>
                    <a:pt x="21" y="6"/>
                    <a:pt x="21" y="6"/>
                    <a:pt x="21" y="6"/>
                  </a:cubicBezTo>
                  <a:cubicBezTo>
                    <a:pt x="21" y="20"/>
                    <a:pt x="21" y="20"/>
                    <a:pt x="21" y="20"/>
                  </a:cubicBezTo>
                  <a:cubicBezTo>
                    <a:pt x="21" y="21"/>
                    <a:pt x="21" y="22"/>
                    <a:pt x="20" y="22"/>
                  </a:cubicBezTo>
                  <a:cubicBezTo>
                    <a:pt x="19" y="22"/>
                    <a:pt x="18" y="21"/>
                    <a:pt x="18" y="20"/>
                  </a:cubicBezTo>
                  <a:cubicBezTo>
                    <a:pt x="18" y="8"/>
                    <a:pt x="18" y="8"/>
                    <a:pt x="18"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2" y="44"/>
                    <a:pt x="12" y="42"/>
                  </a:cubicBezTo>
                  <a:cubicBezTo>
                    <a:pt x="12" y="23"/>
                    <a:pt x="12" y="23"/>
                    <a:pt x="12"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5" name="Oval 739"/>
            <p:cNvSpPr>
              <a:spLocks noChangeArrowheads="1"/>
            </p:cNvSpPr>
            <p:nvPr/>
          </p:nvSpPr>
          <p:spPr bwMode="auto">
            <a:xfrm>
              <a:off x="6510532" y="3794179"/>
              <a:ext cx="52399"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6" name="Freeform 740"/>
            <p:cNvSpPr/>
            <p:nvPr/>
          </p:nvSpPr>
          <p:spPr bwMode="auto">
            <a:xfrm>
              <a:off x="6294583" y="3852884"/>
              <a:ext cx="142907"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1"/>
                    <a:pt x="21" y="4"/>
                    <a:pt x="21" y="5"/>
                  </a:cubicBezTo>
                  <a:cubicBezTo>
                    <a:pt x="21" y="5"/>
                    <a:pt x="21" y="5"/>
                    <a:pt x="21" y="5"/>
                  </a:cubicBezTo>
                  <a:cubicBezTo>
                    <a:pt x="21" y="6"/>
                    <a:pt x="21" y="6"/>
                    <a:pt x="21" y="6"/>
                  </a:cubicBezTo>
                  <a:cubicBezTo>
                    <a:pt x="21" y="20"/>
                    <a:pt x="21" y="20"/>
                    <a:pt x="21" y="20"/>
                  </a:cubicBezTo>
                  <a:cubicBezTo>
                    <a:pt x="21" y="21"/>
                    <a:pt x="21" y="22"/>
                    <a:pt x="20" y="22"/>
                  </a:cubicBezTo>
                  <a:cubicBezTo>
                    <a:pt x="19" y="22"/>
                    <a:pt x="18" y="21"/>
                    <a:pt x="18" y="20"/>
                  </a:cubicBezTo>
                  <a:cubicBezTo>
                    <a:pt x="18" y="8"/>
                    <a:pt x="18" y="8"/>
                    <a:pt x="18"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4" y="45"/>
                  </a:cubicBezTo>
                  <a:cubicBezTo>
                    <a:pt x="13"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7"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7" name="Oval 741"/>
            <p:cNvSpPr>
              <a:spLocks noChangeArrowheads="1"/>
            </p:cNvSpPr>
            <p:nvPr/>
          </p:nvSpPr>
          <p:spPr bwMode="auto">
            <a:xfrm>
              <a:off x="6342219" y="3794179"/>
              <a:ext cx="52399"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8" name="Freeform 742"/>
            <p:cNvSpPr/>
            <p:nvPr/>
          </p:nvSpPr>
          <p:spPr bwMode="auto">
            <a:xfrm>
              <a:off x="6974186" y="3852884"/>
              <a:ext cx="141319"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19" y="1"/>
                    <a:pt x="21" y="4"/>
                    <a:pt x="21" y="5"/>
                  </a:cubicBezTo>
                  <a:cubicBezTo>
                    <a:pt x="21" y="5"/>
                    <a:pt x="21" y="5"/>
                    <a:pt x="21" y="5"/>
                  </a:cubicBezTo>
                  <a:cubicBezTo>
                    <a:pt x="21" y="6"/>
                    <a:pt x="21" y="6"/>
                    <a:pt x="21" y="6"/>
                  </a:cubicBezTo>
                  <a:cubicBezTo>
                    <a:pt x="21" y="20"/>
                    <a:pt x="21" y="20"/>
                    <a:pt x="21" y="20"/>
                  </a:cubicBezTo>
                  <a:cubicBezTo>
                    <a:pt x="21" y="21"/>
                    <a:pt x="20" y="22"/>
                    <a:pt x="19" y="22"/>
                  </a:cubicBezTo>
                  <a:cubicBezTo>
                    <a:pt x="18" y="22"/>
                    <a:pt x="17" y="21"/>
                    <a:pt x="17" y="20"/>
                  </a:cubicBezTo>
                  <a:cubicBezTo>
                    <a:pt x="17" y="8"/>
                    <a:pt x="17" y="8"/>
                    <a:pt x="17"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9" name="Oval 743"/>
            <p:cNvSpPr>
              <a:spLocks noChangeArrowheads="1"/>
            </p:cNvSpPr>
            <p:nvPr/>
          </p:nvSpPr>
          <p:spPr bwMode="auto">
            <a:xfrm>
              <a:off x="7015471" y="3794179"/>
              <a:ext cx="58750"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0" name="Freeform 744"/>
            <p:cNvSpPr/>
            <p:nvPr/>
          </p:nvSpPr>
          <p:spPr bwMode="auto">
            <a:xfrm>
              <a:off x="6805874" y="3852884"/>
              <a:ext cx="141319"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5" y="0"/>
                    <a:pt x="15" y="0"/>
                    <a:pt x="15" y="0"/>
                  </a:cubicBezTo>
                  <a:cubicBezTo>
                    <a:pt x="19" y="1"/>
                    <a:pt x="21" y="4"/>
                    <a:pt x="21" y="5"/>
                  </a:cubicBezTo>
                  <a:cubicBezTo>
                    <a:pt x="21" y="5"/>
                    <a:pt x="21" y="5"/>
                    <a:pt x="21" y="5"/>
                  </a:cubicBezTo>
                  <a:cubicBezTo>
                    <a:pt x="21" y="6"/>
                    <a:pt x="21" y="6"/>
                    <a:pt x="21" y="6"/>
                  </a:cubicBezTo>
                  <a:cubicBezTo>
                    <a:pt x="21" y="20"/>
                    <a:pt x="21" y="20"/>
                    <a:pt x="21" y="20"/>
                  </a:cubicBezTo>
                  <a:cubicBezTo>
                    <a:pt x="21" y="21"/>
                    <a:pt x="20" y="22"/>
                    <a:pt x="19" y="22"/>
                  </a:cubicBezTo>
                  <a:cubicBezTo>
                    <a:pt x="18" y="22"/>
                    <a:pt x="17" y="21"/>
                    <a:pt x="17" y="20"/>
                  </a:cubicBezTo>
                  <a:cubicBezTo>
                    <a:pt x="17" y="8"/>
                    <a:pt x="17" y="8"/>
                    <a:pt x="17"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3"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7" y="45"/>
                  </a:cubicBezTo>
                  <a:cubicBezTo>
                    <a:pt x="6"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1" name="Oval 745"/>
            <p:cNvSpPr>
              <a:spLocks noChangeArrowheads="1"/>
            </p:cNvSpPr>
            <p:nvPr/>
          </p:nvSpPr>
          <p:spPr bwMode="auto">
            <a:xfrm>
              <a:off x="6847158" y="3794179"/>
              <a:ext cx="61926"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Freeform 746"/>
            <p:cNvSpPr/>
            <p:nvPr/>
          </p:nvSpPr>
          <p:spPr bwMode="auto">
            <a:xfrm>
              <a:off x="6132622" y="3852884"/>
              <a:ext cx="142907" cy="303042"/>
            </a:xfrm>
            <a:custGeom>
              <a:avLst/>
              <a:gdLst>
                <a:gd name="T0" fmla="*/ 2147483647 w 21"/>
                <a:gd name="T1" fmla="*/ 0 h 45"/>
                <a:gd name="T2" fmla="*/ 2147483647 w 21"/>
                <a:gd name="T3" fmla="*/ 0 h 45"/>
                <a:gd name="T4" fmla="*/ 2147483647 w 21"/>
                <a:gd name="T5" fmla="*/ 2147483647 h 45"/>
                <a:gd name="T6" fmla="*/ 2147483647 w 21"/>
                <a:gd name="T7" fmla="*/ 2147483647 h 45"/>
                <a:gd name="T8" fmla="*/ 2147483647 w 21"/>
                <a:gd name="T9" fmla="*/ 2147483647 h 45"/>
                <a:gd name="T10" fmla="*/ 2147483647 w 21"/>
                <a:gd name="T11" fmla="*/ 2147483647 h 45"/>
                <a:gd name="T12" fmla="*/ 2147483647 w 21"/>
                <a:gd name="T13" fmla="*/ 2147483647 h 45"/>
                <a:gd name="T14" fmla="*/ 2147483647 w 21"/>
                <a:gd name="T15" fmla="*/ 2147483647 h 45"/>
                <a:gd name="T16" fmla="*/ 2147483647 w 21"/>
                <a:gd name="T17" fmla="*/ 2147483647 h 45"/>
                <a:gd name="T18" fmla="*/ 2147483647 w 21"/>
                <a:gd name="T19" fmla="*/ 2147483647 h 45"/>
                <a:gd name="T20" fmla="*/ 2147483647 w 21"/>
                <a:gd name="T21" fmla="*/ 2147483647 h 45"/>
                <a:gd name="T22" fmla="*/ 2147483647 w 21"/>
                <a:gd name="T23" fmla="*/ 2147483647 h 45"/>
                <a:gd name="T24" fmla="*/ 2147483647 w 21"/>
                <a:gd name="T25" fmla="*/ 2147483647 h 45"/>
                <a:gd name="T26" fmla="*/ 2147483647 w 21"/>
                <a:gd name="T27" fmla="*/ 2147483647 h 45"/>
                <a:gd name="T28" fmla="*/ 2147483647 w 21"/>
                <a:gd name="T29" fmla="*/ 2147483647 h 45"/>
                <a:gd name="T30" fmla="*/ 2147483647 w 21"/>
                <a:gd name="T31" fmla="*/ 2147483647 h 45"/>
                <a:gd name="T32" fmla="*/ 2147483647 w 21"/>
                <a:gd name="T33" fmla="*/ 2147483647 h 45"/>
                <a:gd name="T34" fmla="*/ 2147483647 w 21"/>
                <a:gd name="T35" fmla="*/ 2147483647 h 45"/>
                <a:gd name="T36" fmla="*/ 2147483647 w 21"/>
                <a:gd name="T37" fmla="*/ 2147483647 h 45"/>
                <a:gd name="T38" fmla="*/ 2147483647 w 21"/>
                <a:gd name="T39" fmla="*/ 2147483647 h 45"/>
                <a:gd name="T40" fmla="*/ 2147483647 w 21"/>
                <a:gd name="T41" fmla="*/ 2147483647 h 45"/>
                <a:gd name="T42" fmla="*/ 2147483647 w 21"/>
                <a:gd name="T43" fmla="*/ 2147483647 h 45"/>
                <a:gd name="T44" fmla="*/ 2147483647 w 21"/>
                <a:gd name="T45" fmla="*/ 2147483647 h 45"/>
                <a:gd name="T46" fmla="*/ 2147483647 w 21"/>
                <a:gd name="T47" fmla="*/ 2147483647 h 45"/>
                <a:gd name="T48" fmla="*/ 2147483647 w 21"/>
                <a:gd name="T49" fmla="*/ 2147483647 h 45"/>
                <a:gd name="T50" fmla="*/ 2147483647 w 21"/>
                <a:gd name="T51" fmla="*/ 2147483647 h 45"/>
                <a:gd name="T52" fmla="*/ 0 w 21"/>
                <a:gd name="T53" fmla="*/ 2147483647 h 45"/>
                <a:gd name="T54" fmla="*/ 0 w 21"/>
                <a:gd name="T55" fmla="*/ 2147483647 h 45"/>
                <a:gd name="T56" fmla="*/ 0 w 21"/>
                <a:gd name="T57" fmla="*/ 2147483647 h 45"/>
                <a:gd name="T58" fmla="*/ 0 w 21"/>
                <a:gd name="T59" fmla="*/ 2147483647 h 45"/>
                <a:gd name="T60" fmla="*/ 2147483647 w 21"/>
                <a:gd name="T61" fmla="*/ 0 h 4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 h="45">
                  <a:moveTo>
                    <a:pt x="5" y="0"/>
                  </a:moveTo>
                  <a:cubicBezTo>
                    <a:pt x="16" y="0"/>
                    <a:pt x="16" y="0"/>
                    <a:pt x="16" y="0"/>
                  </a:cubicBezTo>
                  <a:cubicBezTo>
                    <a:pt x="20" y="1"/>
                    <a:pt x="21" y="4"/>
                    <a:pt x="21" y="5"/>
                  </a:cubicBezTo>
                  <a:cubicBezTo>
                    <a:pt x="21" y="5"/>
                    <a:pt x="21" y="5"/>
                    <a:pt x="21" y="5"/>
                  </a:cubicBezTo>
                  <a:cubicBezTo>
                    <a:pt x="21" y="6"/>
                    <a:pt x="21" y="6"/>
                    <a:pt x="21" y="6"/>
                  </a:cubicBezTo>
                  <a:cubicBezTo>
                    <a:pt x="21" y="20"/>
                    <a:pt x="21" y="20"/>
                    <a:pt x="21" y="20"/>
                  </a:cubicBezTo>
                  <a:cubicBezTo>
                    <a:pt x="21" y="21"/>
                    <a:pt x="20" y="22"/>
                    <a:pt x="19" y="22"/>
                  </a:cubicBezTo>
                  <a:cubicBezTo>
                    <a:pt x="18" y="22"/>
                    <a:pt x="18" y="21"/>
                    <a:pt x="18" y="20"/>
                  </a:cubicBezTo>
                  <a:cubicBezTo>
                    <a:pt x="18" y="8"/>
                    <a:pt x="18" y="8"/>
                    <a:pt x="18" y="8"/>
                  </a:cubicBezTo>
                  <a:cubicBezTo>
                    <a:pt x="16" y="8"/>
                    <a:pt x="16" y="8"/>
                    <a:pt x="16" y="8"/>
                  </a:cubicBezTo>
                  <a:cubicBezTo>
                    <a:pt x="16" y="20"/>
                    <a:pt x="16" y="20"/>
                    <a:pt x="16" y="20"/>
                  </a:cubicBezTo>
                  <a:cubicBezTo>
                    <a:pt x="16" y="20"/>
                    <a:pt x="16" y="20"/>
                    <a:pt x="16" y="20"/>
                  </a:cubicBezTo>
                  <a:cubicBezTo>
                    <a:pt x="16" y="42"/>
                    <a:pt x="16" y="42"/>
                    <a:pt x="16" y="42"/>
                  </a:cubicBezTo>
                  <a:cubicBezTo>
                    <a:pt x="16" y="44"/>
                    <a:pt x="15" y="45"/>
                    <a:pt x="14" y="45"/>
                  </a:cubicBezTo>
                  <a:cubicBezTo>
                    <a:pt x="12" y="45"/>
                    <a:pt x="11" y="44"/>
                    <a:pt x="11" y="42"/>
                  </a:cubicBezTo>
                  <a:cubicBezTo>
                    <a:pt x="11" y="23"/>
                    <a:pt x="11" y="23"/>
                    <a:pt x="11" y="23"/>
                  </a:cubicBezTo>
                  <a:cubicBezTo>
                    <a:pt x="10" y="23"/>
                    <a:pt x="10" y="23"/>
                    <a:pt x="10" y="23"/>
                  </a:cubicBezTo>
                  <a:cubicBezTo>
                    <a:pt x="10" y="42"/>
                    <a:pt x="10" y="42"/>
                    <a:pt x="10" y="42"/>
                  </a:cubicBezTo>
                  <a:cubicBezTo>
                    <a:pt x="10" y="44"/>
                    <a:pt x="9" y="45"/>
                    <a:pt x="8" y="45"/>
                  </a:cubicBezTo>
                  <a:cubicBezTo>
                    <a:pt x="6" y="45"/>
                    <a:pt x="5" y="44"/>
                    <a:pt x="5" y="42"/>
                  </a:cubicBezTo>
                  <a:cubicBezTo>
                    <a:pt x="5" y="20"/>
                    <a:pt x="5" y="20"/>
                    <a:pt x="5" y="20"/>
                  </a:cubicBezTo>
                  <a:cubicBezTo>
                    <a:pt x="5" y="20"/>
                    <a:pt x="5" y="20"/>
                    <a:pt x="5" y="20"/>
                  </a:cubicBezTo>
                  <a:cubicBezTo>
                    <a:pt x="5" y="8"/>
                    <a:pt x="5" y="8"/>
                    <a:pt x="5" y="8"/>
                  </a:cubicBezTo>
                  <a:cubicBezTo>
                    <a:pt x="4" y="8"/>
                    <a:pt x="4" y="8"/>
                    <a:pt x="4" y="8"/>
                  </a:cubicBezTo>
                  <a:cubicBezTo>
                    <a:pt x="4" y="20"/>
                    <a:pt x="4" y="20"/>
                    <a:pt x="4" y="20"/>
                  </a:cubicBezTo>
                  <a:cubicBezTo>
                    <a:pt x="4" y="21"/>
                    <a:pt x="3" y="22"/>
                    <a:pt x="2" y="22"/>
                  </a:cubicBezTo>
                  <a:cubicBezTo>
                    <a:pt x="1" y="22"/>
                    <a:pt x="0" y="21"/>
                    <a:pt x="0" y="20"/>
                  </a:cubicBezTo>
                  <a:cubicBezTo>
                    <a:pt x="0" y="6"/>
                    <a:pt x="0" y="6"/>
                    <a:pt x="0" y="6"/>
                  </a:cubicBezTo>
                  <a:cubicBezTo>
                    <a:pt x="0" y="5"/>
                    <a:pt x="0" y="5"/>
                    <a:pt x="0" y="5"/>
                  </a:cubicBezTo>
                  <a:cubicBezTo>
                    <a:pt x="0" y="5"/>
                    <a:pt x="0" y="5"/>
                    <a:pt x="0" y="5"/>
                  </a:cubicBezTo>
                  <a:cubicBezTo>
                    <a:pt x="0" y="3"/>
                    <a:pt x="2" y="0"/>
                    <a:pt x="5" y="0"/>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3" name="Oval 747"/>
            <p:cNvSpPr>
              <a:spLocks noChangeArrowheads="1"/>
            </p:cNvSpPr>
            <p:nvPr/>
          </p:nvSpPr>
          <p:spPr bwMode="auto">
            <a:xfrm>
              <a:off x="6173906" y="3794179"/>
              <a:ext cx="61926" cy="58705"/>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4" name="TextBox 73"/>
            <p:cNvSpPr txBox="1"/>
            <p:nvPr/>
          </p:nvSpPr>
          <p:spPr bwMode="auto">
            <a:xfrm>
              <a:off x="7240947" y="2672445"/>
              <a:ext cx="903490" cy="261790"/>
            </a:xfrm>
            <a:prstGeom prst="rect">
              <a:avLst/>
            </a:prstGeom>
            <a:noFill/>
          </p:spPr>
          <p:txBody>
            <a:bodyPr wrap="none">
              <a:spAutoFit/>
            </a:bodyPr>
            <a:lstStyle/>
            <a:p>
              <a:pPr eaLnBrk="1" fontAlgn="auto" hangingPunct="1">
                <a:spcBef>
                  <a:spcPts val="0"/>
                </a:spcBef>
                <a:spcAft>
                  <a:spcPts val="0"/>
                </a:spcAft>
                <a:defRPr/>
              </a:pPr>
              <a:r>
                <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TextBox 74"/>
            <p:cNvSpPr txBox="1"/>
            <p:nvPr/>
          </p:nvSpPr>
          <p:spPr bwMode="auto">
            <a:xfrm>
              <a:off x="7240947" y="3077031"/>
              <a:ext cx="903490" cy="260204"/>
            </a:xfrm>
            <a:prstGeom prst="rect">
              <a:avLst/>
            </a:prstGeom>
            <a:noFill/>
          </p:spPr>
          <p:txBody>
            <a:bodyPr wrap="none">
              <a:spAutoFit/>
            </a:bodyPr>
            <a:lstStyle/>
            <a:p>
              <a:pPr eaLnBrk="1" fontAlgn="auto" hangingPunct="1">
                <a:spcBef>
                  <a:spcPts val="0"/>
                </a:spcBef>
                <a:spcAft>
                  <a:spcPts val="0"/>
                </a:spcAft>
                <a:defRPr/>
              </a:pPr>
              <a:r>
                <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TextBox 75"/>
            <p:cNvSpPr txBox="1"/>
            <p:nvPr/>
          </p:nvSpPr>
          <p:spPr bwMode="auto">
            <a:xfrm>
              <a:off x="7240947" y="3468924"/>
              <a:ext cx="903490" cy="260204"/>
            </a:xfrm>
            <a:prstGeom prst="rect">
              <a:avLst/>
            </a:prstGeom>
            <a:noFill/>
          </p:spPr>
          <p:txBody>
            <a:bodyPr wrap="none">
              <a:spAutoFit/>
            </a:bodyPr>
            <a:lstStyle/>
            <a:p>
              <a:pPr eaLnBrk="1" fontAlgn="auto" hangingPunct="1">
                <a:spcBef>
                  <a:spcPts val="0"/>
                </a:spcBef>
                <a:spcAft>
                  <a:spcPts val="0"/>
                </a:spcAft>
                <a:defRPr/>
              </a:pPr>
              <a:r>
                <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TextBox 76"/>
            <p:cNvSpPr txBox="1"/>
            <p:nvPr/>
          </p:nvSpPr>
          <p:spPr bwMode="auto">
            <a:xfrm>
              <a:off x="7240947" y="3871923"/>
              <a:ext cx="903490" cy="261790"/>
            </a:xfrm>
            <a:prstGeom prst="rect">
              <a:avLst/>
            </a:prstGeom>
            <a:noFill/>
          </p:spPr>
          <p:txBody>
            <a:bodyPr wrap="none">
              <a:spAutoFit/>
            </a:bodyPr>
            <a:lstStyle/>
            <a:p>
              <a:pPr eaLnBrk="1" fontAlgn="auto" hangingPunct="1">
                <a:spcBef>
                  <a:spcPts val="0"/>
                </a:spcBef>
                <a:spcAft>
                  <a:spcPts val="0"/>
                </a:spcAft>
                <a:defRPr/>
              </a:pPr>
              <a:r>
                <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rPr>
                <a:t>添加标题</a:t>
              </a:r>
              <a:endParaRPr lang="zh-CN" altLang="en-US" sz="1100" spc="300" dirty="0">
                <a:solidFill>
                  <a:srgbClr val="284848"/>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8" name="组合 77"/>
          <p:cNvGrpSpPr/>
          <p:nvPr/>
        </p:nvGrpSpPr>
        <p:grpSpPr bwMode="auto">
          <a:xfrm>
            <a:off x="1093788" y="1398588"/>
            <a:ext cx="3298825" cy="1841500"/>
            <a:chOff x="1093266" y="1398439"/>
            <a:chExt cx="3299588" cy="1841585"/>
          </a:xfrm>
        </p:grpSpPr>
        <p:sp>
          <p:nvSpPr>
            <p:cNvPr id="79" name="Rectangle 617"/>
            <p:cNvSpPr>
              <a:spLocks noChangeArrowheads="1"/>
            </p:cNvSpPr>
            <p:nvPr/>
          </p:nvSpPr>
          <p:spPr bwMode="auto">
            <a:xfrm>
              <a:off x="1204417" y="1501631"/>
              <a:ext cx="61926" cy="14573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0" name="Rectangle 618"/>
            <p:cNvSpPr>
              <a:spLocks noChangeArrowheads="1"/>
            </p:cNvSpPr>
            <p:nvPr/>
          </p:nvSpPr>
          <p:spPr bwMode="auto">
            <a:xfrm>
              <a:off x="1259992" y="2335107"/>
              <a:ext cx="66690" cy="623916"/>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1" name="Rectangle 619"/>
            <p:cNvSpPr>
              <a:spLocks noChangeArrowheads="1"/>
            </p:cNvSpPr>
            <p:nvPr/>
          </p:nvSpPr>
          <p:spPr bwMode="auto">
            <a:xfrm>
              <a:off x="1475941" y="1911225"/>
              <a:ext cx="58752" cy="10477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2" name="Rectangle 620"/>
            <p:cNvSpPr>
              <a:spLocks noChangeArrowheads="1"/>
            </p:cNvSpPr>
            <p:nvPr/>
          </p:nvSpPr>
          <p:spPr bwMode="auto">
            <a:xfrm>
              <a:off x="1534693" y="2562130"/>
              <a:ext cx="68278" cy="396893"/>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3" name="Rectangle 621"/>
            <p:cNvSpPr>
              <a:spLocks noChangeArrowheads="1"/>
            </p:cNvSpPr>
            <p:nvPr/>
          </p:nvSpPr>
          <p:spPr bwMode="auto">
            <a:xfrm>
              <a:off x="3983184" y="1601648"/>
              <a:ext cx="68278" cy="1357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4" name="Rectangle 622"/>
            <p:cNvSpPr>
              <a:spLocks noChangeArrowheads="1"/>
            </p:cNvSpPr>
            <p:nvPr/>
          </p:nvSpPr>
          <p:spPr bwMode="auto">
            <a:xfrm>
              <a:off x="4051462" y="2335107"/>
              <a:ext cx="60339" cy="623916"/>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5" name="Rectangle 623"/>
            <p:cNvSpPr>
              <a:spLocks noChangeArrowheads="1"/>
            </p:cNvSpPr>
            <p:nvPr/>
          </p:nvSpPr>
          <p:spPr bwMode="auto">
            <a:xfrm>
              <a:off x="4261061" y="1957265"/>
              <a:ext cx="66690" cy="1001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6" name="Rectangle 624"/>
            <p:cNvSpPr>
              <a:spLocks noChangeArrowheads="1"/>
            </p:cNvSpPr>
            <p:nvPr/>
          </p:nvSpPr>
          <p:spPr bwMode="auto">
            <a:xfrm>
              <a:off x="4327751" y="2562130"/>
              <a:ext cx="60339" cy="396893"/>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7" name="Rectangle 625"/>
            <p:cNvSpPr>
              <a:spLocks noChangeArrowheads="1"/>
            </p:cNvSpPr>
            <p:nvPr/>
          </p:nvSpPr>
          <p:spPr bwMode="auto">
            <a:xfrm>
              <a:off x="1750643" y="1801683"/>
              <a:ext cx="68278" cy="11573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8" name="Rectangle 626"/>
            <p:cNvSpPr>
              <a:spLocks noChangeArrowheads="1"/>
            </p:cNvSpPr>
            <p:nvPr/>
          </p:nvSpPr>
          <p:spPr bwMode="auto">
            <a:xfrm>
              <a:off x="1812569" y="2711362"/>
              <a:ext cx="66690" cy="247661"/>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9" name="Rectangle 627"/>
            <p:cNvSpPr>
              <a:spLocks noChangeArrowheads="1"/>
            </p:cNvSpPr>
            <p:nvPr/>
          </p:nvSpPr>
          <p:spPr bwMode="auto">
            <a:xfrm>
              <a:off x="2018992" y="2219214"/>
              <a:ext cx="68279" cy="7398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0" name="Rectangle 628"/>
            <p:cNvSpPr>
              <a:spLocks noChangeArrowheads="1"/>
            </p:cNvSpPr>
            <p:nvPr/>
          </p:nvSpPr>
          <p:spPr bwMode="auto">
            <a:xfrm>
              <a:off x="2087271" y="2354158"/>
              <a:ext cx="68278" cy="604865"/>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1" name="Rectangle 629"/>
            <p:cNvSpPr>
              <a:spLocks noChangeArrowheads="1"/>
            </p:cNvSpPr>
            <p:nvPr/>
          </p:nvSpPr>
          <p:spPr bwMode="auto">
            <a:xfrm>
              <a:off x="2295281" y="1801683"/>
              <a:ext cx="66690" cy="11573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 name="Rectangle 630"/>
            <p:cNvSpPr>
              <a:spLocks noChangeArrowheads="1"/>
            </p:cNvSpPr>
            <p:nvPr/>
          </p:nvSpPr>
          <p:spPr bwMode="auto">
            <a:xfrm>
              <a:off x="2361971" y="2630396"/>
              <a:ext cx="61927" cy="328627"/>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3" name="Rectangle 631"/>
            <p:cNvSpPr>
              <a:spLocks noChangeArrowheads="1"/>
            </p:cNvSpPr>
            <p:nvPr/>
          </p:nvSpPr>
          <p:spPr bwMode="auto">
            <a:xfrm>
              <a:off x="2604916" y="2025530"/>
              <a:ext cx="61926" cy="93349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4" name="Rectangle 632"/>
            <p:cNvSpPr>
              <a:spLocks noChangeArrowheads="1"/>
            </p:cNvSpPr>
            <p:nvPr/>
          </p:nvSpPr>
          <p:spPr bwMode="auto">
            <a:xfrm>
              <a:off x="2666842" y="2335107"/>
              <a:ext cx="66690" cy="623916"/>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5" name="Rectangle 633"/>
            <p:cNvSpPr>
              <a:spLocks noChangeArrowheads="1"/>
            </p:cNvSpPr>
            <p:nvPr/>
          </p:nvSpPr>
          <p:spPr bwMode="auto">
            <a:xfrm>
              <a:off x="2873265" y="1911225"/>
              <a:ext cx="68279" cy="104779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6" name="Rectangle 634"/>
            <p:cNvSpPr>
              <a:spLocks noChangeArrowheads="1"/>
            </p:cNvSpPr>
            <p:nvPr/>
          </p:nvSpPr>
          <p:spPr bwMode="auto">
            <a:xfrm>
              <a:off x="2941543" y="2150949"/>
              <a:ext cx="68278" cy="808074"/>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7" name="Rectangle 635"/>
            <p:cNvSpPr>
              <a:spLocks noChangeArrowheads="1"/>
            </p:cNvSpPr>
            <p:nvPr/>
          </p:nvSpPr>
          <p:spPr bwMode="auto">
            <a:xfrm>
              <a:off x="3151142" y="1446066"/>
              <a:ext cx="65102" cy="15129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8" name="Rectangle 636"/>
            <p:cNvSpPr>
              <a:spLocks noChangeArrowheads="1"/>
            </p:cNvSpPr>
            <p:nvPr/>
          </p:nvSpPr>
          <p:spPr bwMode="auto">
            <a:xfrm>
              <a:off x="3425842" y="1398439"/>
              <a:ext cx="68279" cy="15605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9" name="Rectangle 637"/>
            <p:cNvSpPr>
              <a:spLocks noChangeArrowheads="1"/>
            </p:cNvSpPr>
            <p:nvPr/>
          </p:nvSpPr>
          <p:spPr bwMode="auto">
            <a:xfrm>
              <a:off x="3494121" y="1911225"/>
              <a:ext cx="58751" cy="1047798"/>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0" name="Rectangle 638"/>
            <p:cNvSpPr>
              <a:spLocks noChangeArrowheads="1"/>
            </p:cNvSpPr>
            <p:nvPr/>
          </p:nvSpPr>
          <p:spPr bwMode="auto">
            <a:xfrm>
              <a:off x="3216244" y="2057281"/>
              <a:ext cx="68279" cy="901742"/>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1" name="Rectangle 639"/>
            <p:cNvSpPr>
              <a:spLocks noChangeArrowheads="1"/>
            </p:cNvSpPr>
            <p:nvPr/>
          </p:nvSpPr>
          <p:spPr bwMode="auto">
            <a:xfrm>
              <a:off x="3702131" y="2071570"/>
              <a:ext cx="60339" cy="88745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 name="Rectangle 640"/>
            <p:cNvSpPr>
              <a:spLocks noChangeArrowheads="1"/>
            </p:cNvSpPr>
            <p:nvPr/>
          </p:nvSpPr>
          <p:spPr bwMode="auto">
            <a:xfrm>
              <a:off x="3762470" y="2125548"/>
              <a:ext cx="68279" cy="833475"/>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519" name="Rectangle 641"/>
            <p:cNvSpPr>
              <a:spLocks noChangeArrowheads="1"/>
            </p:cNvSpPr>
            <p:nvPr/>
          </p:nvSpPr>
          <p:spPr bwMode="auto">
            <a:xfrm>
              <a:off x="1203915" y="2959486"/>
              <a:ext cx="3188939" cy="65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a:solidFill>
                  <a:srgbClr val="000000"/>
                </a:solidFill>
              </a:endParaRPr>
            </a:p>
          </p:txBody>
        </p:sp>
        <p:sp>
          <p:nvSpPr>
            <p:cNvPr id="104" name="TextBox 103"/>
            <p:cNvSpPr txBox="1"/>
            <p:nvPr/>
          </p:nvSpPr>
          <p:spPr bwMode="auto">
            <a:xfrm>
              <a:off x="1093266" y="3009825"/>
              <a:ext cx="492239"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5" name="TextBox 104"/>
            <p:cNvSpPr txBox="1"/>
            <p:nvPr/>
          </p:nvSpPr>
          <p:spPr bwMode="auto">
            <a:xfrm>
              <a:off x="1650607" y="3009825"/>
              <a:ext cx="492239"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6" name="TextBox 105"/>
            <p:cNvSpPr txBox="1"/>
            <p:nvPr/>
          </p:nvSpPr>
          <p:spPr bwMode="auto">
            <a:xfrm>
              <a:off x="2207949" y="3009825"/>
              <a:ext cx="492239"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7" name="TextBox 106"/>
            <p:cNvSpPr txBox="1"/>
            <p:nvPr/>
          </p:nvSpPr>
          <p:spPr bwMode="auto">
            <a:xfrm>
              <a:off x="2763702" y="3009825"/>
              <a:ext cx="492239"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8" name="TextBox 107"/>
            <p:cNvSpPr txBox="1"/>
            <p:nvPr/>
          </p:nvSpPr>
          <p:spPr bwMode="auto">
            <a:xfrm>
              <a:off x="3321043" y="3009825"/>
              <a:ext cx="493827"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9" name="TextBox 108"/>
            <p:cNvSpPr txBox="1"/>
            <p:nvPr/>
          </p:nvSpPr>
          <p:spPr bwMode="auto">
            <a:xfrm>
              <a:off x="3879972" y="3009825"/>
              <a:ext cx="492239" cy="230199"/>
            </a:xfrm>
            <a:prstGeom prst="rect">
              <a:avLst/>
            </a:prstGeom>
            <a:noFill/>
          </p:spPr>
          <p:txBody>
            <a:bodyPr wrap="none">
              <a:spAutoFit/>
            </a:bodyPr>
            <a:lstStyle/>
            <a:p>
              <a:pPr algn="ctr" eaLnBrk="1" fontAlgn="auto" hangingPunct="1">
                <a:spcBef>
                  <a:spcPts val="0"/>
                </a:spcBef>
                <a:spcAft>
                  <a:spcPts val="0"/>
                </a:spcAft>
                <a:defRPr/>
              </a:pPr>
              <a:r>
                <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rPr>
                <a:t>标题</a:t>
              </a:r>
              <a:endParaRPr lang="zh-CN" altLang="en-US" sz="900" spc="300" dirty="0">
                <a:solidFill>
                  <a:prstClr val="black">
                    <a:lumMod val="65000"/>
                    <a:lumOff val="35000"/>
                  </a:prst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10" name="组合 109"/>
          <p:cNvGrpSpPr/>
          <p:nvPr/>
        </p:nvGrpSpPr>
        <p:grpSpPr bwMode="auto">
          <a:xfrm>
            <a:off x="1214438" y="3402013"/>
            <a:ext cx="3279775" cy="754062"/>
            <a:chOff x="1213765" y="3402693"/>
            <a:chExt cx="3280675" cy="753233"/>
          </a:xfrm>
        </p:grpSpPr>
        <p:sp>
          <p:nvSpPr>
            <p:cNvPr id="111" name="Oval 748"/>
            <p:cNvSpPr>
              <a:spLocks noChangeArrowheads="1"/>
            </p:cNvSpPr>
            <p:nvPr/>
          </p:nvSpPr>
          <p:spPr bwMode="auto">
            <a:xfrm>
              <a:off x="2995429" y="3429650"/>
              <a:ext cx="107980" cy="107831"/>
            </a:xfrm>
            <a:prstGeom prst="ellipse">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 name="Freeform 749"/>
            <p:cNvSpPr/>
            <p:nvPr/>
          </p:nvSpPr>
          <p:spPr bwMode="auto">
            <a:xfrm>
              <a:off x="2881097" y="3564440"/>
              <a:ext cx="335054" cy="591486"/>
            </a:xfrm>
            <a:custGeom>
              <a:avLst/>
              <a:gdLst>
                <a:gd name="T0" fmla="*/ 2147483647 w 50"/>
                <a:gd name="T1" fmla="*/ 2147483647 h 88"/>
                <a:gd name="T2" fmla="*/ 2147483647 w 50"/>
                <a:gd name="T3" fmla="*/ 2147483647 h 88"/>
                <a:gd name="T4" fmla="*/ 2147483647 w 50"/>
                <a:gd name="T5" fmla="*/ 0 h 88"/>
                <a:gd name="T6" fmla="*/ 2147483647 w 50"/>
                <a:gd name="T7" fmla="*/ 0 h 88"/>
                <a:gd name="T8" fmla="*/ 2147483647 w 50"/>
                <a:gd name="T9" fmla="*/ 2147483647 h 88"/>
                <a:gd name="T10" fmla="*/ 2147483647 w 50"/>
                <a:gd name="T11" fmla="*/ 2147483647 h 88"/>
                <a:gd name="T12" fmla="*/ 2147483647 w 50"/>
                <a:gd name="T13" fmla="*/ 2147483647 h 88"/>
                <a:gd name="T14" fmla="*/ 2147483647 w 50"/>
                <a:gd name="T15" fmla="*/ 2147483647 h 88"/>
                <a:gd name="T16" fmla="*/ 2147483647 w 50"/>
                <a:gd name="T17" fmla="*/ 2147483647 h 88"/>
                <a:gd name="T18" fmla="*/ 2147483647 w 50"/>
                <a:gd name="T19" fmla="*/ 2147483647 h 88"/>
                <a:gd name="T20" fmla="*/ 2147483647 w 50"/>
                <a:gd name="T21" fmla="*/ 2147483647 h 88"/>
                <a:gd name="T22" fmla="*/ 2147483647 w 50"/>
                <a:gd name="T23" fmla="*/ 2147483647 h 88"/>
                <a:gd name="T24" fmla="*/ 2147483647 w 50"/>
                <a:gd name="T25" fmla="*/ 2147483647 h 88"/>
                <a:gd name="T26" fmla="*/ 2147483647 w 50"/>
                <a:gd name="T27" fmla="*/ 2147483647 h 88"/>
                <a:gd name="T28" fmla="*/ 2147483647 w 50"/>
                <a:gd name="T29" fmla="*/ 2147483647 h 88"/>
                <a:gd name="T30" fmla="*/ 2147483647 w 50"/>
                <a:gd name="T31" fmla="*/ 2147483647 h 88"/>
                <a:gd name="T32" fmla="*/ 2147483647 w 50"/>
                <a:gd name="T33" fmla="*/ 2147483647 h 88"/>
                <a:gd name="T34" fmla="*/ 2147483647 w 50"/>
                <a:gd name="T35" fmla="*/ 2147483647 h 88"/>
                <a:gd name="T36" fmla="*/ 2147483647 w 50"/>
                <a:gd name="T37" fmla="*/ 2147483647 h 88"/>
                <a:gd name="T38" fmla="*/ 2147483647 w 50"/>
                <a:gd name="T39" fmla="*/ 2147483647 h 88"/>
                <a:gd name="T40" fmla="*/ 2147483647 w 50"/>
                <a:gd name="T41" fmla="*/ 2147483647 h 88"/>
                <a:gd name="T42" fmla="*/ 2147483647 w 50"/>
                <a:gd name="T43" fmla="*/ 2147483647 h 88"/>
                <a:gd name="T44" fmla="*/ 2147483647 w 50"/>
                <a:gd name="T45" fmla="*/ 2147483647 h 88"/>
                <a:gd name="T46" fmla="*/ 2147483647 w 50"/>
                <a:gd name="T47" fmla="*/ 2147483647 h 88"/>
                <a:gd name="T48" fmla="*/ 2147483647 w 50"/>
                <a:gd name="T49" fmla="*/ 2147483647 h 88"/>
                <a:gd name="T50" fmla="*/ 2147483647 w 50"/>
                <a:gd name="T51" fmla="*/ 2147483647 h 88"/>
                <a:gd name="T52" fmla="*/ 2147483647 w 50"/>
                <a:gd name="T53" fmla="*/ 2147483647 h 88"/>
                <a:gd name="T54" fmla="*/ 2147483647 w 50"/>
                <a:gd name="T55" fmla="*/ 2147483647 h 88"/>
                <a:gd name="T56" fmla="*/ 2147483647 w 50"/>
                <a:gd name="T57" fmla="*/ 2147483647 h 88"/>
                <a:gd name="T58" fmla="*/ 2147483647 w 50"/>
                <a:gd name="T59" fmla="*/ 2147483647 h 88"/>
                <a:gd name="T60" fmla="*/ 2147483647 w 50"/>
                <a:gd name="T61" fmla="*/ 2147483647 h 88"/>
                <a:gd name="T62" fmla="*/ 2147483647 w 50"/>
                <a:gd name="T63" fmla="*/ 2147483647 h 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 h="88">
                  <a:moveTo>
                    <a:pt x="50" y="32"/>
                  </a:moveTo>
                  <a:cubicBezTo>
                    <a:pt x="41" y="5"/>
                    <a:pt x="41" y="5"/>
                    <a:pt x="41" y="5"/>
                  </a:cubicBezTo>
                  <a:cubicBezTo>
                    <a:pt x="40" y="2"/>
                    <a:pt x="38" y="0"/>
                    <a:pt x="35" y="0"/>
                  </a:cubicBezTo>
                  <a:cubicBezTo>
                    <a:pt x="15" y="0"/>
                    <a:pt x="15" y="0"/>
                    <a:pt x="15" y="0"/>
                  </a:cubicBezTo>
                  <a:cubicBezTo>
                    <a:pt x="13" y="0"/>
                    <a:pt x="11" y="1"/>
                    <a:pt x="10" y="2"/>
                  </a:cubicBezTo>
                  <a:cubicBezTo>
                    <a:pt x="10" y="3"/>
                    <a:pt x="10" y="3"/>
                    <a:pt x="10" y="3"/>
                  </a:cubicBezTo>
                  <a:cubicBezTo>
                    <a:pt x="10" y="3"/>
                    <a:pt x="10" y="3"/>
                    <a:pt x="10" y="3"/>
                  </a:cubicBezTo>
                  <a:cubicBezTo>
                    <a:pt x="10" y="4"/>
                    <a:pt x="10" y="4"/>
                    <a:pt x="10" y="4"/>
                  </a:cubicBezTo>
                  <a:cubicBezTo>
                    <a:pt x="1" y="32"/>
                    <a:pt x="1" y="32"/>
                    <a:pt x="1" y="32"/>
                  </a:cubicBezTo>
                  <a:cubicBezTo>
                    <a:pt x="0" y="34"/>
                    <a:pt x="1" y="36"/>
                    <a:pt x="3" y="37"/>
                  </a:cubicBezTo>
                  <a:cubicBezTo>
                    <a:pt x="5" y="37"/>
                    <a:pt x="7" y="36"/>
                    <a:pt x="8" y="34"/>
                  </a:cubicBezTo>
                  <a:cubicBezTo>
                    <a:pt x="15" y="12"/>
                    <a:pt x="15" y="12"/>
                    <a:pt x="15" y="12"/>
                  </a:cubicBezTo>
                  <a:cubicBezTo>
                    <a:pt x="15" y="12"/>
                    <a:pt x="15" y="12"/>
                    <a:pt x="15" y="12"/>
                  </a:cubicBezTo>
                  <a:cubicBezTo>
                    <a:pt x="16" y="12"/>
                    <a:pt x="16" y="12"/>
                    <a:pt x="16" y="12"/>
                  </a:cubicBezTo>
                  <a:cubicBezTo>
                    <a:pt x="5" y="52"/>
                    <a:pt x="5" y="52"/>
                    <a:pt x="5" y="52"/>
                  </a:cubicBezTo>
                  <a:cubicBezTo>
                    <a:pt x="16" y="52"/>
                    <a:pt x="16" y="52"/>
                    <a:pt x="16" y="52"/>
                  </a:cubicBezTo>
                  <a:cubicBezTo>
                    <a:pt x="16" y="83"/>
                    <a:pt x="16" y="83"/>
                    <a:pt x="16" y="83"/>
                  </a:cubicBezTo>
                  <a:cubicBezTo>
                    <a:pt x="16" y="86"/>
                    <a:pt x="18" y="88"/>
                    <a:pt x="20" y="88"/>
                  </a:cubicBezTo>
                  <a:cubicBezTo>
                    <a:pt x="22" y="88"/>
                    <a:pt x="24" y="86"/>
                    <a:pt x="24" y="83"/>
                  </a:cubicBezTo>
                  <a:cubicBezTo>
                    <a:pt x="24" y="52"/>
                    <a:pt x="24" y="52"/>
                    <a:pt x="24" y="52"/>
                  </a:cubicBezTo>
                  <a:cubicBezTo>
                    <a:pt x="27" y="52"/>
                    <a:pt x="27" y="52"/>
                    <a:pt x="27" y="52"/>
                  </a:cubicBezTo>
                  <a:cubicBezTo>
                    <a:pt x="27" y="83"/>
                    <a:pt x="27" y="83"/>
                    <a:pt x="27" y="83"/>
                  </a:cubicBezTo>
                  <a:cubicBezTo>
                    <a:pt x="27" y="86"/>
                    <a:pt x="28" y="88"/>
                    <a:pt x="31" y="88"/>
                  </a:cubicBezTo>
                  <a:cubicBezTo>
                    <a:pt x="33" y="88"/>
                    <a:pt x="35" y="86"/>
                    <a:pt x="35" y="83"/>
                  </a:cubicBezTo>
                  <a:cubicBezTo>
                    <a:pt x="35" y="52"/>
                    <a:pt x="35" y="52"/>
                    <a:pt x="35" y="52"/>
                  </a:cubicBezTo>
                  <a:cubicBezTo>
                    <a:pt x="45" y="52"/>
                    <a:pt x="45" y="52"/>
                    <a:pt x="45" y="52"/>
                  </a:cubicBezTo>
                  <a:cubicBezTo>
                    <a:pt x="34" y="12"/>
                    <a:pt x="34" y="12"/>
                    <a:pt x="34" y="12"/>
                  </a:cubicBezTo>
                  <a:cubicBezTo>
                    <a:pt x="35" y="12"/>
                    <a:pt x="35" y="12"/>
                    <a:pt x="35" y="12"/>
                  </a:cubicBezTo>
                  <a:cubicBezTo>
                    <a:pt x="35" y="12"/>
                    <a:pt x="35" y="12"/>
                    <a:pt x="36" y="12"/>
                  </a:cubicBezTo>
                  <a:cubicBezTo>
                    <a:pt x="43" y="34"/>
                    <a:pt x="43" y="34"/>
                    <a:pt x="43" y="34"/>
                  </a:cubicBezTo>
                  <a:cubicBezTo>
                    <a:pt x="44" y="36"/>
                    <a:pt x="46" y="37"/>
                    <a:pt x="48" y="36"/>
                  </a:cubicBezTo>
                  <a:cubicBezTo>
                    <a:pt x="49" y="36"/>
                    <a:pt x="50" y="34"/>
                    <a:pt x="50" y="32"/>
                  </a:cubicBezTo>
                  <a:close/>
                </a:path>
              </a:pathLst>
            </a:cu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3" name="Rectangle 750"/>
            <p:cNvSpPr>
              <a:spLocks noChangeArrowheads="1"/>
            </p:cNvSpPr>
            <p:nvPr/>
          </p:nvSpPr>
          <p:spPr bwMode="auto">
            <a:xfrm>
              <a:off x="3319368" y="3537482"/>
              <a:ext cx="1175072" cy="556600"/>
            </a:xfrm>
            <a:prstGeom prst="rect">
              <a:avLst/>
            </a:prstGeom>
            <a:solidFill>
              <a:schemeClr val="tx1">
                <a:lumMod val="50000"/>
                <a:lumOff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490" name="Freeform 751"/>
            <p:cNvSpPr/>
            <p:nvPr/>
          </p:nvSpPr>
          <p:spPr bwMode="auto">
            <a:xfrm>
              <a:off x="1213765" y="3524957"/>
              <a:ext cx="281762" cy="598220"/>
            </a:xfrm>
            <a:custGeom>
              <a:avLst/>
              <a:gdLst>
                <a:gd name="T0" fmla="*/ 2147483646 w 42"/>
                <a:gd name="T1" fmla="*/ 0 h 89"/>
                <a:gd name="T2" fmla="*/ 2147483646 w 42"/>
                <a:gd name="T3" fmla="*/ 0 h 89"/>
                <a:gd name="T4" fmla="*/ 0 w 42"/>
                <a:gd name="T5" fmla="*/ 2147483646 h 89"/>
                <a:gd name="T6" fmla="*/ 0 w 42"/>
                <a:gd name="T7" fmla="*/ 2147483646 h 89"/>
                <a:gd name="T8" fmla="*/ 0 w 42"/>
                <a:gd name="T9" fmla="*/ 2147483646 h 89"/>
                <a:gd name="T10" fmla="*/ 0 w 42"/>
                <a:gd name="T11" fmla="*/ 2147483646 h 89"/>
                <a:gd name="T12" fmla="*/ 2147483646 w 42"/>
                <a:gd name="T13" fmla="*/ 2147483646 h 89"/>
                <a:gd name="T14" fmla="*/ 2147483646 w 42"/>
                <a:gd name="T15" fmla="*/ 2147483646 h 89"/>
                <a:gd name="T16" fmla="*/ 2147483646 w 42"/>
                <a:gd name="T17" fmla="*/ 2147483646 h 89"/>
                <a:gd name="T18" fmla="*/ 2147483646 w 42"/>
                <a:gd name="T19" fmla="*/ 2147483646 h 89"/>
                <a:gd name="T20" fmla="*/ 2147483646 w 42"/>
                <a:gd name="T21" fmla="*/ 2147483646 h 89"/>
                <a:gd name="T22" fmla="*/ 2147483646 w 42"/>
                <a:gd name="T23" fmla="*/ 2147483646 h 89"/>
                <a:gd name="T24" fmla="*/ 2147483646 w 42"/>
                <a:gd name="T25" fmla="*/ 2147483646 h 89"/>
                <a:gd name="T26" fmla="*/ 2147483646 w 42"/>
                <a:gd name="T27" fmla="*/ 2147483646 h 89"/>
                <a:gd name="T28" fmla="*/ 2147483646 w 42"/>
                <a:gd name="T29" fmla="*/ 2147483646 h 89"/>
                <a:gd name="T30" fmla="*/ 2147483646 w 42"/>
                <a:gd name="T31" fmla="*/ 2147483646 h 89"/>
                <a:gd name="T32" fmla="*/ 2147483646 w 42"/>
                <a:gd name="T33" fmla="*/ 2147483646 h 89"/>
                <a:gd name="T34" fmla="*/ 2147483646 w 42"/>
                <a:gd name="T35" fmla="*/ 2147483646 h 89"/>
                <a:gd name="T36" fmla="*/ 2147483646 w 42"/>
                <a:gd name="T37" fmla="*/ 2147483646 h 89"/>
                <a:gd name="T38" fmla="*/ 2147483646 w 42"/>
                <a:gd name="T39" fmla="*/ 2147483646 h 89"/>
                <a:gd name="T40" fmla="*/ 2147483646 w 42"/>
                <a:gd name="T41" fmla="*/ 2147483646 h 89"/>
                <a:gd name="T42" fmla="*/ 2147483646 w 42"/>
                <a:gd name="T43" fmla="*/ 2147483646 h 89"/>
                <a:gd name="T44" fmla="*/ 2147483646 w 42"/>
                <a:gd name="T45" fmla="*/ 2147483646 h 89"/>
                <a:gd name="T46" fmla="*/ 2147483646 w 42"/>
                <a:gd name="T47" fmla="*/ 2147483646 h 89"/>
                <a:gd name="T48" fmla="*/ 2147483646 w 42"/>
                <a:gd name="T49" fmla="*/ 2147483646 h 89"/>
                <a:gd name="T50" fmla="*/ 2147483646 w 42"/>
                <a:gd name="T51" fmla="*/ 2147483646 h 89"/>
                <a:gd name="T52" fmla="*/ 2147483646 w 42"/>
                <a:gd name="T53" fmla="*/ 2147483646 h 89"/>
                <a:gd name="T54" fmla="*/ 2147483646 w 42"/>
                <a:gd name="T55" fmla="*/ 2147483646 h 89"/>
                <a:gd name="T56" fmla="*/ 2147483646 w 42"/>
                <a:gd name="T57" fmla="*/ 2147483646 h 89"/>
                <a:gd name="T58" fmla="*/ 2147483646 w 42"/>
                <a:gd name="T59" fmla="*/ 2147483646 h 89"/>
                <a:gd name="T60" fmla="*/ 2147483646 w 42"/>
                <a:gd name="T61" fmla="*/ 0 h 8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2" h="89">
                  <a:moveTo>
                    <a:pt x="32" y="0"/>
                  </a:moveTo>
                  <a:cubicBezTo>
                    <a:pt x="10" y="0"/>
                    <a:pt x="10" y="0"/>
                    <a:pt x="10" y="0"/>
                  </a:cubicBezTo>
                  <a:cubicBezTo>
                    <a:pt x="3" y="0"/>
                    <a:pt x="0" y="7"/>
                    <a:pt x="0" y="9"/>
                  </a:cubicBezTo>
                  <a:cubicBezTo>
                    <a:pt x="0" y="9"/>
                    <a:pt x="0" y="9"/>
                    <a:pt x="0" y="9"/>
                  </a:cubicBezTo>
                  <a:cubicBezTo>
                    <a:pt x="0" y="10"/>
                    <a:pt x="0" y="10"/>
                    <a:pt x="0" y="10"/>
                  </a:cubicBezTo>
                  <a:cubicBezTo>
                    <a:pt x="0" y="40"/>
                    <a:pt x="0" y="40"/>
                    <a:pt x="0" y="40"/>
                  </a:cubicBezTo>
                  <a:cubicBezTo>
                    <a:pt x="0" y="42"/>
                    <a:pt x="1" y="44"/>
                    <a:pt x="3" y="44"/>
                  </a:cubicBezTo>
                  <a:cubicBezTo>
                    <a:pt x="5" y="44"/>
                    <a:pt x="7" y="42"/>
                    <a:pt x="7" y="40"/>
                  </a:cubicBezTo>
                  <a:cubicBezTo>
                    <a:pt x="7" y="14"/>
                    <a:pt x="7" y="14"/>
                    <a:pt x="7" y="14"/>
                  </a:cubicBezTo>
                  <a:cubicBezTo>
                    <a:pt x="10" y="14"/>
                    <a:pt x="10" y="14"/>
                    <a:pt x="10" y="14"/>
                  </a:cubicBezTo>
                  <a:cubicBezTo>
                    <a:pt x="10" y="39"/>
                    <a:pt x="10" y="39"/>
                    <a:pt x="10" y="39"/>
                  </a:cubicBezTo>
                  <a:cubicBezTo>
                    <a:pt x="10" y="39"/>
                    <a:pt x="10" y="40"/>
                    <a:pt x="10" y="40"/>
                  </a:cubicBezTo>
                  <a:cubicBezTo>
                    <a:pt x="10" y="84"/>
                    <a:pt x="10" y="84"/>
                    <a:pt x="10" y="84"/>
                  </a:cubicBezTo>
                  <a:cubicBezTo>
                    <a:pt x="10" y="87"/>
                    <a:pt x="12" y="89"/>
                    <a:pt x="15" y="89"/>
                  </a:cubicBezTo>
                  <a:cubicBezTo>
                    <a:pt x="17" y="89"/>
                    <a:pt x="20" y="87"/>
                    <a:pt x="20" y="84"/>
                  </a:cubicBezTo>
                  <a:cubicBezTo>
                    <a:pt x="20" y="45"/>
                    <a:pt x="20" y="45"/>
                    <a:pt x="20" y="45"/>
                  </a:cubicBezTo>
                  <a:cubicBezTo>
                    <a:pt x="22" y="45"/>
                    <a:pt x="22" y="45"/>
                    <a:pt x="22" y="45"/>
                  </a:cubicBezTo>
                  <a:cubicBezTo>
                    <a:pt x="22" y="84"/>
                    <a:pt x="22" y="84"/>
                    <a:pt x="22" y="84"/>
                  </a:cubicBezTo>
                  <a:cubicBezTo>
                    <a:pt x="22" y="87"/>
                    <a:pt x="24" y="89"/>
                    <a:pt x="27" y="89"/>
                  </a:cubicBezTo>
                  <a:cubicBezTo>
                    <a:pt x="30" y="89"/>
                    <a:pt x="32" y="87"/>
                    <a:pt x="32" y="84"/>
                  </a:cubicBezTo>
                  <a:cubicBezTo>
                    <a:pt x="32" y="39"/>
                    <a:pt x="32" y="39"/>
                    <a:pt x="32" y="39"/>
                  </a:cubicBezTo>
                  <a:cubicBezTo>
                    <a:pt x="32" y="39"/>
                    <a:pt x="32" y="39"/>
                    <a:pt x="32" y="39"/>
                  </a:cubicBezTo>
                  <a:cubicBezTo>
                    <a:pt x="32" y="14"/>
                    <a:pt x="32" y="14"/>
                    <a:pt x="32" y="14"/>
                  </a:cubicBezTo>
                  <a:cubicBezTo>
                    <a:pt x="34" y="14"/>
                    <a:pt x="34" y="14"/>
                    <a:pt x="34" y="14"/>
                  </a:cubicBezTo>
                  <a:cubicBezTo>
                    <a:pt x="34" y="40"/>
                    <a:pt x="34" y="40"/>
                    <a:pt x="34" y="40"/>
                  </a:cubicBezTo>
                  <a:cubicBezTo>
                    <a:pt x="34" y="42"/>
                    <a:pt x="36" y="44"/>
                    <a:pt x="38" y="44"/>
                  </a:cubicBezTo>
                  <a:cubicBezTo>
                    <a:pt x="40" y="44"/>
                    <a:pt x="42" y="42"/>
                    <a:pt x="42" y="40"/>
                  </a:cubicBezTo>
                  <a:cubicBezTo>
                    <a:pt x="42" y="10"/>
                    <a:pt x="42" y="10"/>
                    <a:pt x="42" y="10"/>
                  </a:cubicBezTo>
                  <a:cubicBezTo>
                    <a:pt x="42" y="9"/>
                    <a:pt x="42" y="9"/>
                    <a:pt x="42" y="9"/>
                  </a:cubicBezTo>
                  <a:cubicBezTo>
                    <a:pt x="42" y="8"/>
                    <a:pt x="42" y="8"/>
                    <a:pt x="42" y="8"/>
                  </a:cubicBezTo>
                  <a:cubicBezTo>
                    <a:pt x="42" y="6"/>
                    <a:pt x="38" y="0"/>
                    <a:pt x="32" y="0"/>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1" name="Oval 752"/>
            <p:cNvSpPr>
              <a:spLocks noChangeArrowheads="1"/>
            </p:cNvSpPr>
            <p:nvPr/>
          </p:nvSpPr>
          <p:spPr bwMode="auto">
            <a:xfrm>
              <a:off x="1294580" y="3402693"/>
              <a:ext cx="113579" cy="115715"/>
            </a:xfrm>
            <a:prstGeom prst="ellipse">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0492" name="Rectangle 753"/>
            <p:cNvSpPr>
              <a:spLocks noChangeArrowheads="1"/>
            </p:cNvSpPr>
            <p:nvPr/>
          </p:nvSpPr>
          <p:spPr bwMode="auto">
            <a:xfrm>
              <a:off x="1624396" y="3524957"/>
              <a:ext cx="1006918" cy="56328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117" name="TextBox 116"/>
            <p:cNvSpPr txBox="1"/>
            <p:nvPr/>
          </p:nvSpPr>
          <p:spPr>
            <a:xfrm>
              <a:off x="1721904" y="3608841"/>
              <a:ext cx="828902" cy="3996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defRPr/>
              </a:pPr>
              <a:r>
                <a:rPr lang="en-US" altLang="zh-CN" sz="2000" dirty="0" smtClean="0">
                  <a:solidFill>
                    <a:prstClr val="white"/>
                  </a:solidFill>
                </a:rPr>
                <a:t>65%</a:t>
              </a:r>
              <a:endParaRPr lang="zh-CN" altLang="en-US" sz="2000" dirty="0">
                <a:solidFill>
                  <a:prstClr val="white"/>
                </a:solidFill>
              </a:endParaRPr>
            </a:p>
          </p:txBody>
        </p:sp>
        <p:sp>
          <p:nvSpPr>
            <p:cNvPr id="118" name="TextBox 117"/>
            <p:cNvSpPr txBox="1"/>
            <p:nvPr/>
          </p:nvSpPr>
          <p:spPr>
            <a:xfrm>
              <a:off x="3492452" y="3608841"/>
              <a:ext cx="828902" cy="3996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pPr eaLnBrk="1" hangingPunct="1">
                <a:defRPr/>
              </a:pPr>
              <a:r>
                <a:rPr lang="en-US" altLang="zh-CN" sz="2000" dirty="0" smtClean="0">
                  <a:solidFill>
                    <a:prstClr val="white"/>
                  </a:solidFill>
                </a:rPr>
                <a:t>35%</a:t>
              </a:r>
              <a:endParaRPr lang="zh-CN" altLang="en-US" sz="2000" dirty="0">
                <a:solidFill>
                  <a:prstClr val="white"/>
                </a:solidFill>
              </a:endParaRPr>
            </a:p>
          </p:txBody>
        </p:sp>
      </p:grpSp>
      <p:sp>
        <p:nvSpPr>
          <p:cNvPr id="119" name="矩形 118"/>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p:tgtEl>
                                          <p:spTgt spid="119"/>
                                        </p:tgtEl>
                                        <p:attrNameLst>
                                          <p:attrName>ppt_x</p:attrName>
                                        </p:attrNameLst>
                                      </p:cBhvr>
                                      <p:tavLst>
                                        <p:tav tm="0">
                                          <p:val>
                                            <p:strVal val="#ppt_x-#ppt_w*1.125000"/>
                                          </p:val>
                                        </p:tav>
                                        <p:tav tm="100000">
                                          <p:val>
                                            <p:strVal val="#ppt_x"/>
                                          </p:val>
                                        </p:tav>
                                      </p:tavLst>
                                    </p:anim>
                                    <p:animEffect transition="in" filter="wipe(right)">
                                      <p:cBhvr>
                                        <p:cTn id="8" dur="500"/>
                                        <p:tgtEl>
                                          <p:spTgt spid="119"/>
                                        </p:tgtEl>
                                      </p:cBhvr>
                                    </p:animEffect>
                                  </p:childTnLst>
                                </p:cTn>
                              </p:par>
                              <p:par>
                                <p:cTn id="9" presetID="22" presetClass="entr" presetSubtype="4" fill="hold" nodeType="withEffect">
                                  <p:stCondLst>
                                    <p:cond delay="500"/>
                                  </p:stCondLst>
                                  <p:childTnLst>
                                    <p:set>
                                      <p:cBhvr>
                                        <p:cTn id="10" dur="1" fill="hold">
                                          <p:stCondLst>
                                            <p:cond delay="0"/>
                                          </p:stCondLst>
                                        </p:cTn>
                                        <p:tgtEl>
                                          <p:spTgt spid="78"/>
                                        </p:tgtEl>
                                        <p:attrNameLst>
                                          <p:attrName>style.visibility</p:attrName>
                                        </p:attrNameLst>
                                      </p:cBhvr>
                                      <p:to>
                                        <p:strVal val="visible"/>
                                      </p:to>
                                    </p:set>
                                    <p:animEffect transition="in" filter="wipe(down)">
                                      <p:cBhvr>
                                        <p:cTn id="11" dur="500"/>
                                        <p:tgtEl>
                                          <p:spTgt spid="78"/>
                                        </p:tgtEl>
                                      </p:cBhvr>
                                    </p:animEffect>
                                  </p:childTnLst>
                                </p:cTn>
                              </p:par>
                              <p:par>
                                <p:cTn id="12" presetID="22" presetClass="entr" presetSubtype="8" fill="hold" nodeType="withEffect">
                                  <p:stCondLst>
                                    <p:cond delay="750"/>
                                  </p:stCondLst>
                                  <p:childTnLst>
                                    <p:set>
                                      <p:cBhvr>
                                        <p:cTn id="13" dur="1" fill="hold">
                                          <p:stCondLst>
                                            <p:cond delay="0"/>
                                          </p:stCondLst>
                                        </p:cTn>
                                        <p:tgtEl>
                                          <p:spTgt spid="110"/>
                                        </p:tgtEl>
                                        <p:attrNameLst>
                                          <p:attrName>style.visibility</p:attrName>
                                        </p:attrNameLst>
                                      </p:cBhvr>
                                      <p:to>
                                        <p:strVal val="visible"/>
                                      </p:to>
                                    </p:set>
                                    <p:animEffect transition="in" filter="wipe(left)">
                                      <p:cBhvr>
                                        <p:cTn id="14" dur="500"/>
                                        <p:tgtEl>
                                          <p:spTgt spid="110"/>
                                        </p:tgtEl>
                                      </p:cBhvr>
                                    </p:animEffect>
                                  </p:childTnLst>
                                </p:cTn>
                              </p:par>
                              <p:par>
                                <p:cTn id="15" presetID="22" presetClass="entr" presetSubtype="1" fill="hold" grpId="0" nodeType="withEffect">
                                  <p:stCondLst>
                                    <p:cond delay="100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par>
                                <p:cTn id="18" presetID="22" presetClass="entr" presetSubtype="2" fill="hold" nodeType="withEffect">
                                  <p:stCondLst>
                                    <p:cond delay="125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4662488" y="2571750"/>
            <a:ext cx="3948112" cy="1944688"/>
            <a:chOff x="1435171" y="3286879"/>
            <a:chExt cx="4130785" cy="1943384"/>
          </a:xfrm>
        </p:grpSpPr>
        <p:sp>
          <p:nvSpPr>
            <p:cNvPr id="21546" name="TextBox 18"/>
            <p:cNvSpPr txBox="1">
              <a:spLocks noChangeArrowheads="1"/>
            </p:cNvSpPr>
            <p:nvPr/>
          </p:nvSpPr>
          <p:spPr bwMode="auto">
            <a:xfrm>
              <a:off x="1435171" y="3286879"/>
              <a:ext cx="2749736" cy="3385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000000"/>
                  </a:solidFill>
                  <a:latin typeface="微软雅黑" panose="020B0503020204020204" pitchFamily="34" charset="-122"/>
                  <a:ea typeface="微软雅黑" panose="020B0503020204020204" pitchFamily="34" charset="-122"/>
                </a:rPr>
                <a:t>点击添加标题 </a:t>
              </a:r>
              <a:r>
                <a:rPr lang="en-US" altLang="zh-CN" sz="1200" b="1">
                  <a:solidFill>
                    <a:srgbClr val="C00000"/>
                  </a:solidFill>
                  <a:latin typeface="Kozuka Gothic Pr6N EL" panose="020B0200000000000000" pitchFamily="34" charset="-128"/>
                  <a:ea typeface="Kozuka Gothic Pr6N EL" panose="020B0200000000000000" pitchFamily="34" charset="-128"/>
                </a:rPr>
                <a:t>Click to add text</a:t>
              </a:r>
              <a:endParaRPr lang="zh-CN" altLang="en-US" sz="1200" b="1">
                <a:solidFill>
                  <a:srgbClr val="C00000"/>
                </a:solidFill>
                <a:latin typeface="Kozuka Gothic Pr6N EL" panose="020B0200000000000000" pitchFamily="34" charset="-128"/>
                <a:ea typeface="Kozuka Gothic Pr6N EL" panose="020B0200000000000000" pitchFamily="34" charset="-128"/>
              </a:endParaRPr>
            </a:p>
          </p:txBody>
        </p:sp>
        <p:sp>
          <p:nvSpPr>
            <p:cNvPr id="21547" name="矩形 3"/>
            <p:cNvSpPr>
              <a:spLocks noChangeArrowheads="1"/>
            </p:cNvSpPr>
            <p:nvPr/>
          </p:nvSpPr>
          <p:spPr bwMode="auto">
            <a:xfrm>
              <a:off x="1445137" y="3602580"/>
              <a:ext cx="4120819" cy="162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a:t>
              </a:r>
              <a:endParaRPr lang="en-US" altLang="zh-CN" sz="1200">
                <a:solidFill>
                  <a:srgbClr val="595959"/>
                </a:solidFill>
                <a:latin typeface="微软雅黑" panose="020B0503020204020204" pitchFamily="34" charset="-122"/>
                <a:ea typeface="微软雅黑" panose="020B0503020204020204" pitchFamily="34" charset="-122"/>
              </a:endParaRPr>
            </a:p>
            <a:p>
              <a:pPr algn="just" eaLnBrk="1" hangingPunct="1">
                <a:lnSpc>
                  <a:spcPct val="120000"/>
                </a:lnSpc>
                <a:spcBef>
                  <a:spcPct val="0"/>
                </a:spcBef>
                <a:buFontTx/>
                <a:buNone/>
              </a:pPr>
              <a:r>
                <a:rPr lang="en-US" altLang="zh-CN" sz="900">
                  <a:solidFill>
                    <a:srgbClr val="7F7F7F"/>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a:t>
              </a:r>
              <a:endParaRPr lang="en-US" altLang="zh-CN" sz="900">
                <a:solidFill>
                  <a:srgbClr val="7F7F7F"/>
                </a:solidFill>
                <a:latin typeface="Arial" panose="020B0604020202020204" pitchFamily="34" charset="0"/>
                <a:cs typeface="Arial" panose="020B0604020202020204" pitchFamily="34" charset="0"/>
              </a:endParaRPr>
            </a:p>
          </p:txBody>
        </p:sp>
      </p:grpSp>
      <p:grpSp>
        <p:nvGrpSpPr>
          <p:cNvPr id="5" name="组合 4"/>
          <p:cNvGrpSpPr/>
          <p:nvPr/>
        </p:nvGrpSpPr>
        <p:grpSpPr bwMode="auto">
          <a:xfrm>
            <a:off x="4211638" y="987425"/>
            <a:ext cx="3190875" cy="1408113"/>
            <a:chOff x="4932040" y="1203598"/>
            <a:chExt cx="3190780" cy="1406819"/>
          </a:xfrm>
        </p:grpSpPr>
        <p:grpSp>
          <p:nvGrpSpPr>
            <p:cNvPr id="21535" name="组合 51"/>
            <p:cNvGrpSpPr/>
            <p:nvPr/>
          </p:nvGrpSpPr>
          <p:grpSpPr bwMode="auto">
            <a:xfrm>
              <a:off x="4932040" y="1268355"/>
              <a:ext cx="2721818" cy="1287072"/>
              <a:chOff x="4524802" y="729588"/>
              <a:chExt cx="2721818" cy="1521353"/>
            </a:xfrm>
          </p:grpSpPr>
          <p:sp>
            <p:nvSpPr>
              <p:cNvPr id="12" name="矩形 11"/>
              <p:cNvSpPr/>
              <p:nvPr/>
            </p:nvSpPr>
            <p:spPr>
              <a:xfrm>
                <a:off x="5148670" y="1076735"/>
                <a:ext cx="2098613" cy="2024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矩形 12"/>
              <p:cNvSpPr/>
              <p:nvPr/>
            </p:nvSpPr>
            <p:spPr>
              <a:xfrm>
                <a:off x="6109080" y="1386068"/>
                <a:ext cx="1138203" cy="20247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矩形 13"/>
              <p:cNvSpPr/>
              <p:nvPr/>
            </p:nvSpPr>
            <p:spPr>
              <a:xfrm>
                <a:off x="6397996" y="1693526"/>
                <a:ext cx="849287" cy="2043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5" name="矩形 14"/>
              <p:cNvSpPr/>
              <p:nvPr/>
            </p:nvSpPr>
            <p:spPr>
              <a:xfrm>
                <a:off x="6974241" y="2045977"/>
                <a:ext cx="273042" cy="2043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6" name="矩形 15"/>
              <p:cNvSpPr/>
              <p:nvPr/>
            </p:nvSpPr>
            <p:spPr>
              <a:xfrm>
                <a:off x="4524802" y="729908"/>
                <a:ext cx="2722481" cy="20434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21536" name="TextBox 52"/>
            <p:cNvSpPr txBox="1">
              <a:spLocks noChangeArrowheads="1"/>
            </p:cNvSpPr>
            <p:nvPr/>
          </p:nvSpPr>
          <p:spPr bwMode="auto">
            <a:xfrm>
              <a:off x="7631980" y="1203598"/>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Arial" panose="020B0604020202020204" pitchFamily="34" charset="0"/>
                  <a:cs typeface="Arial" panose="020B0604020202020204" pitchFamily="34" charset="0"/>
                </a:rPr>
                <a:t>42%</a:t>
              </a:r>
              <a:endParaRPr lang="zh-CN" altLang="en-US" sz="1200">
                <a:solidFill>
                  <a:srgbClr val="000000"/>
                </a:solidFill>
                <a:latin typeface="Arial" panose="020B0604020202020204" pitchFamily="34" charset="0"/>
                <a:cs typeface="Arial" panose="020B0604020202020204" pitchFamily="34" charset="0"/>
              </a:endParaRPr>
            </a:p>
          </p:txBody>
        </p:sp>
        <p:sp>
          <p:nvSpPr>
            <p:cNvPr id="21537" name="TextBox 53"/>
            <p:cNvSpPr txBox="1">
              <a:spLocks noChangeArrowheads="1"/>
            </p:cNvSpPr>
            <p:nvPr/>
          </p:nvSpPr>
          <p:spPr bwMode="auto">
            <a:xfrm>
              <a:off x="7631980" y="1486053"/>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Arial" panose="020B0604020202020204" pitchFamily="34" charset="0"/>
                  <a:cs typeface="Arial" panose="020B0604020202020204" pitchFamily="34" charset="0"/>
                </a:rPr>
                <a:t>31%</a:t>
              </a:r>
              <a:endParaRPr lang="zh-CN" altLang="en-US" sz="1200">
                <a:solidFill>
                  <a:srgbClr val="000000"/>
                </a:solidFill>
                <a:latin typeface="Arial" panose="020B0604020202020204" pitchFamily="34" charset="0"/>
                <a:cs typeface="Arial" panose="020B0604020202020204" pitchFamily="34" charset="0"/>
              </a:endParaRPr>
            </a:p>
          </p:txBody>
        </p:sp>
        <p:sp>
          <p:nvSpPr>
            <p:cNvPr id="21538" name="TextBox 54"/>
            <p:cNvSpPr txBox="1">
              <a:spLocks noChangeArrowheads="1"/>
            </p:cNvSpPr>
            <p:nvPr/>
          </p:nvSpPr>
          <p:spPr bwMode="auto">
            <a:xfrm>
              <a:off x="7631978" y="1768508"/>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Arial" panose="020B0604020202020204" pitchFamily="34" charset="0"/>
                  <a:cs typeface="Arial" panose="020B0604020202020204" pitchFamily="34" charset="0"/>
                </a:rPr>
                <a:t>15%</a:t>
              </a:r>
              <a:endParaRPr lang="zh-CN" altLang="en-US" sz="1200">
                <a:solidFill>
                  <a:srgbClr val="000000"/>
                </a:solidFill>
                <a:latin typeface="Arial" panose="020B0604020202020204" pitchFamily="34" charset="0"/>
                <a:cs typeface="Arial" panose="020B0604020202020204" pitchFamily="34" charset="0"/>
              </a:endParaRPr>
            </a:p>
          </p:txBody>
        </p:sp>
        <p:sp>
          <p:nvSpPr>
            <p:cNvPr id="21539" name="TextBox 55"/>
            <p:cNvSpPr txBox="1">
              <a:spLocks noChangeArrowheads="1"/>
            </p:cNvSpPr>
            <p:nvPr/>
          </p:nvSpPr>
          <p:spPr bwMode="auto">
            <a:xfrm>
              <a:off x="7631980" y="2050963"/>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Arial" panose="020B0604020202020204" pitchFamily="34" charset="0"/>
                  <a:cs typeface="Arial" panose="020B0604020202020204" pitchFamily="34" charset="0"/>
                </a:rPr>
                <a:t>9%</a:t>
              </a:r>
              <a:endParaRPr lang="zh-CN" altLang="en-US" sz="1200">
                <a:solidFill>
                  <a:srgbClr val="000000"/>
                </a:solidFill>
                <a:latin typeface="Arial" panose="020B0604020202020204" pitchFamily="34" charset="0"/>
                <a:cs typeface="Arial" panose="020B0604020202020204" pitchFamily="34" charset="0"/>
              </a:endParaRPr>
            </a:p>
          </p:txBody>
        </p:sp>
        <p:sp>
          <p:nvSpPr>
            <p:cNvPr id="21540" name="TextBox 56"/>
            <p:cNvSpPr txBox="1">
              <a:spLocks noChangeArrowheads="1"/>
            </p:cNvSpPr>
            <p:nvPr/>
          </p:nvSpPr>
          <p:spPr bwMode="auto">
            <a:xfrm>
              <a:off x="7631980" y="2333418"/>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000000"/>
                  </a:solidFill>
                  <a:latin typeface="Arial" panose="020B0604020202020204" pitchFamily="34" charset="0"/>
                  <a:cs typeface="Arial" panose="020B0604020202020204" pitchFamily="34" charset="0"/>
                </a:rPr>
                <a:t>3%</a:t>
              </a:r>
              <a:endParaRPr lang="zh-CN" altLang="en-US" sz="1200">
                <a:solidFill>
                  <a:srgbClr val="000000"/>
                </a:solidFill>
                <a:latin typeface="Arial" panose="020B0604020202020204" pitchFamily="34" charset="0"/>
                <a:cs typeface="Arial" panose="020B0604020202020204" pitchFamily="34" charset="0"/>
              </a:endParaRPr>
            </a:p>
          </p:txBody>
        </p:sp>
      </p:grpSp>
      <p:grpSp>
        <p:nvGrpSpPr>
          <p:cNvPr id="17" name="组合 16"/>
          <p:cNvGrpSpPr/>
          <p:nvPr/>
        </p:nvGrpSpPr>
        <p:grpSpPr bwMode="auto">
          <a:xfrm>
            <a:off x="7346950" y="987425"/>
            <a:ext cx="1262063" cy="1430338"/>
            <a:chOff x="7485104" y="987574"/>
            <a:chExt cx="1261884" cy="1430271"/>
          </a:xfrm>
        </p:grpSpPr>
        <p:sp>
          <p:nvSpPr>
            <p:cNvPr id="21531" name="矩形 17"/>
            <p:cNvSpPr>
              <a:spLocks noChangeArrowheads="1"/>
            </p:cNvSpPr>
            <p:nvPr/>
          </p:nvSpPr>
          <p:spPr bwMode="auto">
            <a:xfrm>
              <a:off x="7485104" y="987574"/>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532" name="矩形 18"/>
            <p:cNvSpPr>
              <a:spLocks noChangeArrowheads="1"/>
            </p:cNvSpPr>
            <p:nvPr/>
          </p:nvSpPr>
          <p:spPr bwMode="auto">
            <a:xfrm>
              <a:off x="7485104" y="1362206"/>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533" name="矩形 19"/>
            <p:cNvSpPr>
              <a:spLocks noChangeArrowheads="1"/>
            </p:cNvSpPr>
            <p:nvPr/>
          </p:nvSpPr>
          <p:spPr bwMode="auto">
            <a:xfrm>
              <a:off x="7485104" y="1735252"/>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534" name="矩形 20"/>
            <p:cNvSpPr>
              <a:spLocks noChangeArrowheads="1"/>
            </p:cNvSpPr>
            <p:nvPr/>
          </p:nvSpPr>
          <p:spPr bwMode="auto">
            <a:xfrm>
              <a:off x="7485104" y="2109884"/>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2" name="组合 21"/>
          <p:cNvGrpSpPr/>
          <p:nvPr/>
        </p:nvGrpSpPr>
        <p:grpSpPr bwMode="auto">
          <a:xfrm>
            <a:off x="539750" y="909638"/>
            <a:ext cx="1755775" cy="1757362"/>
            <a:chOff x="539552" y="909547"/>
            <a:chExt cx="1756754" cy="1756754"/>
          </a:xfrm>
        </p:grpSpPr>
        <p:sp>
          <p:nvSpPr>
            <p:cNvPr id="23" name="椭圆 22"/>
            <p:cNvSpPr/>
            <p:nvPr/>
          </p:nvSpPr>
          <p:spPr>
            <a:xfrm>
              <a:off x="539552" y="909547"/>
              <a:ext cx="1756754" cy="175675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528" name="TextBox 3"/>
            <p:cNvSpPr txBox="1">
              <a:spLocks noChangeArrowheads="1"/>
            </p:cNvSpPr>
            <p:nvPr/>
          </p:nvSpPr>
          <p:spPr bwMode="auto">
            <a:xfrm>
              <a:off x="936158" y="1026668"/>
              <a:ext cx="963542"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37%</a:t>
              </a:r>
              <a:endParaRPr lang="zh-CN" altLang="en-US" sz="3600">
                <a:solidFill>
                  <a:srgbClr val="FFFFFF"/>
                </a:solidFill>
                <a:latin typeface="Bebas"/>
              </a:endParaRPr>
            </a:p>
          </p:txBody>
        </p:sp>
        <p:sp>
          <p:nvSpPr>
            <p:cNvPr id="21529" name="TextBox 45"/>
            <p:cNvSpPr txBox="1">
              <a:spLocks noChangeArrowheads="1"/>
            </p:cNvSpPr>
            <p:nvPr/>
          </p:nvSpPr>
          <p:spPr bwMode="auto">
            <a:xfrm>
              <a:off x="853988" y="160626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26" name="直接连接符 25"/>
            <p:cNvCxnSpPr/>
            <p:nvPr/>
          </p:nvCxnSpPr>
          <p:spPr>
            <a:xfrm>
              <a:off x="741277" y="1579240"/>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bwMode="auto">
          <a:xfrm>
            <a:off x="539750" y="2538413"/>
            <a:ext cx="1755775" cy="1757362"/>
            <a:chOff x="539552" y="2538587"/>
            <a:chExt cx="1756754" cy="1756754"/>
          </a:xfrm>
        </p:grpSpPr>
        <p:sp>
          <p:nvSpPr>
            <p:cNvPr id="28" name="椭圆 27"/>
            <p:cNvSpPr/>
            <p:nvPr/>
          </p:nvSpPr>
          <p:spPr>
            <a:xfrm>
              <a:off x="539552" y="2538587"/>
              <a:ext cx="1756754" cy="1756754"/>
            </a:xfrm>
            <a:prstGeom prst="ellipse">
              <a:avLst/>
            </a:prstGeom>
            <a:solidFill>
              <a:srgbClr val="92929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1524" name="TextBox 11"/>
            <p:cNvSpPr txBox="1">
              <a:spLocks noChangeArrowheads="1"/>
            </p:cNvSpPr>
            <p:nvPr/>
          </p:nvSpPr>
          <p:spPr bwMode="auto">
            <a:xfrm>
              <a:off x="932023" y="2662832"/>
              <a:ext cx="971812"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29%</a:t>
              </a:r>
              <a:endParaRPr lang="zh-CN" altLang="en-US" sz="3600">
                <a:solidFill>
                  <a:srgbClr val="FFFFFF"/>
                </a:solidFill>
                <a:latin typeface="Bebas"/>
              </a:endParaRPr>
            </a:p>
          </p:txBody>
        </p:sp>
        <p:sp>
          <p:nvSpPr>
            <p:cNvPr id="21525" name="TextBox 45"/>
            <p:cNvSpPr txBox="1">
              <a:spLocks noChangeArrowheads="1"/>
            </p:cNvSpPr>
            <p:nvPr/>
          </p:nvSpPr>
          <p:spPr bwMode="auto">
            <a:xfrm>
              <a:off x="815888" y="328872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31" name="直接连接符 30"/>
            <p:cNvCxnSpPr/>
            <p:nvPr/>
          </p:nvCxnSpPr>
          <p:spPr>
            <a:xfrm>
              <a:off x="741277" y="3233671"/>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bwMode="auto">
          <a:xfrm>
            <a:off x="2189163" y="909638"/>
            <a:ext cx="1755775" cy="1757362"/>
            <a:chOff x="2188627" y="909547"/>
            <a:chExt cx="1756754" cy="1756754"/>
          </a:xfrm>
        </p:grpSpPr>
        <p:sp>
          <p:nvSpPr>
            <p:cNvPr id="33" name="椭圆 32"/>
            <p:cNvSpPr/>
            <p:nvPr/>
          </p:nvSpPr>
          <p:spPr>
            <a:xfrm>
              <a:off x="2188627" y="909547"/>
              <a:ext cx="1756754" cy="1756754"/>
            </a:xfrm>
            <a:prstGeom prst="ellipse">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520" name="TextBox 9"/>
            <p:cNvSpPr txBox="1">
              <a:spLocks noChangeArrowheads="1"/>
            </p:cNvSpPr>
            <p:nvPr/>
          </p:nvSpPr>
          <p:spPr bwMode="auto">
            <a:xfrm>
              <a:off x="2619691" y="1026668"/>
              <a:ext cx="894627"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21%</a:t>
              </a:r>
              <a:endParaRPr lang="zh-CN" altLang="en-US" sz="3600">
                <a:solidFill>
                  <a:srgbClr val="FFFFFF"/>
                </a:solidFill>
                <a:latin typeface="Bebas"/>
              </a:endParaRPr>
            </a:p>
          </p:txBody>
        </p:sp>
        <p:sp>
          <p:nvSpPr>
            <p:cNvPr id="21521" name="TextBox 45"/>
            <p:cNvSpPr txBox="1">
              <a:spLocks noChangeArrowheads="1"/>
            </p:cNvSpPr>
            <p:nvPr/>
          </p:nvSpPr>
          <p:spPr bwMode="auto">
            <a:xfrm>
              <a:off x="2464963" y="160626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36" name="直接连接符 35"/>
            <p:cNvCxnSpPr/>
            <p:nvPr/>
          </p:nvCxnSpPr>
          <p:spPr>
            <a:xfrm>
              <a:off x="2393528" y="1579240"/>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bwMode="auto">
          <a:xfrm>
            <a:off x="2189163" y="2538413"/>
            <a:ext cx="1755775" cy="1757362"/>
            <a:chOff x="2188627" y="2538587"/>
            <a:chExt cx="1756754" cy="1756754"/>
          </a:xfrm>
        </p:grpSpPr>
        <p:grpSp>
          <p:nvGrpSpPr>
            <p:cNvPr id="21514" name="组合 1390"/>
            <p:cNvGrpSpPr/>
            <p:nvPr/>
          </p:nvGrpSpPr>
          <p:grpSpPr bwMode="auto">
            <a:xfrm>
              <a:off x="2188627" y="2538587"/>
              <a:ext cx="1756754" cy="1756754"/>
              <a:chOff x="2188627" y="2538587"/>
              <a:chExt cx="1756754" cy="1756754"/>
            </a:xfrm>
          </p:grpSpPr>
          <p:sp>
            <p:nvSpPr>
              <p:cNvPr id="40" name="椭圆 39"/>
              <p:cNvSpPr/>
              <p:nvPr/>
            </p:nvSpPr>
            <p:spPr>
              <a:xfrm>
                <a:off x="2188627" y="2538587"/>
                <a:ext cx="1756754" cy="1756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a:solidFill>
                    <a:prstClr val="white"/>
                  </a:solidFill>
                </a:endParaRPr>
              </a:p>
            </p:txBody>
          </p:sp>
          <p:sp>
            <p:nvSpPr>
              <p:cNvPr id="21517" name="TextBox 10"/>
              <p:cNvSpPr txBox="1">
                <a:spLocks noChangeArrowheads="1"/>
              </p:cNvSpPr>
              <p:nvPr/>
            </p:nvSpPr>
            <p:spPr bwMode="auto">
              <a:xfrm>
                <a:off x="2617278" y="2662832"/>
                <a:ext cx="899453"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13%</a:t>
                </a:r>
                <a:endParaRPr lang="zh-CN" altLang="en-US" sz="3600">
                  <a:solidFill>
                    <a:srgbClr val="FFFFFF"/>
                  </a:solidFill>
                  <a:latin typeface="Bebas"/>
                </a:endParaRPr>
              </a:p>
            </p:txBody>
          </p:sp>
          <p:sp>
            <p:nvSpPr>
              <p:cNvPr id="21518" name="TextBox 45"/>
              <p:cNvSpPr txBox="1">
                <a:spLocks noChangeArrowheads="1"/>
              </p:cNvSpPr>
              <p:nvPr/>
            </p:nvSpPr>
            <p:spPr bwMode="auto">
              <a:xfrm>
                <a:off x="2468163" y="3263611"/>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grpSp>
        <p:cxnSp>
          <p:nvCxnSpPr>
            <p:cNvPr id="39" name="直接连接符 38"/>
            <p:cNvCxnSpPr/>
            <p:nvPr/>
          </p:nvCxnSpPr>
          <p:spPr>
            <a:xfrm>
              <a:off x="2393528" y="3233671"/>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矩形 43"/>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p:tgtEl>
                                          <p:spTgt spid="44"/>
                                        </p:tgtEl>
                                        <p:attrNameLst>
                                          <p:attrName>ppt_x</p:attrName>
                                        </p:attrNameLst>
                                      </p:cBhvr>
                                      <p:tavLst>
                                        <p:tav tm="0">
                                          <p:val>
                                            <p:strVal val="#ppt_x-#ppt_w*1.125000"/>
                                          </p:val>
                                        </p:tav>
                                        <p:tav tm="100000">
                                          <p:val>
                                            <p:strVal val="#ppt_x"/>
                                          </p:val>
                                        </p:tav>
                                      </p:tavLst>
                                    </p:anim>
                                    <p:animEffect transition="in" filter="wipe(right)">
                                      <p:cBhvr>
                                        <p:cTn id="8" dur="500"/>
                                        <p:tgtEl>
                                          <p:spTgt spid="44"/>
                                        </p:tgtEl>
                                      </p:cBhvr>
                                    </p:animEffect>
                                  </p:childTnLst>
                                </p:cTn>
                              </p:par>
                              <p:par>
                                <p:cTn id="9" presetID="12" presetClass="entr" presetSubtype="2" fill="hold" nodeType="withEffect">
                                  <p:stCondLst>
                                    <p:cond delay="6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ppt_x</p:attrName>
                                        </p:attrNameLst>
                                      </p:cBhvr>
                                      <p:tavLst>
                                        <p:tav tm="0">
                                          <p:val>
                                            <p:strVal val="#ppt_x+#ppt_w*1.125000"/>
                                          </p:val>
                                        </p:tav>
                                        <p:tav tm="100000">
                                          <p:val>
                                            <p:strVal val="#ppt_x"/>
                                          </p:val>
                                        </p:tav>
                                      </p:tavLst>
                                    </p:anim>
                                    <p:animEffect transition="in" filter="wipe(left)">
                                      <p:cBhvr>
                                        <p:cTn id="12" dur="500"/>
                                        <p:tgtEl>
                                          <p:spTgt spid="22"/>
                                        </p:tgtEl>
                                      </p:cBhvr>
                                    </p:animEffect>
                                  </p:childTnLst>
                                </p:cTn>
                              </p:par>
                              <p:par>
                                <p:cTn id="13" presetID="12" presetClass="entr" presetSubtype="2" fill="hold" nodeType="withEffect">
                                  <p:stCondLst>
                                    <p:cond delay="6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left)">
                                      <p:cBhvr>
                                        <p:cTn id="16" dur="500"/>
                                        <p:tgtEl>
                                          <p:spTgt spid="27"/>
                                        </p:tgtEl>
                                      </p:cBhvr>
                                    </p:animEffect>
                                  </p:childTnLst>
                                </p:cTn>
                              </p:par>
                              <p:par>
                                <p:cTn id="17" presetID="12" presetClass="entr" presetSubtype="8" fill="hold" nodeType="withEffect">
                                  <p:stCondLst>
                                    <p:cond delay="6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p:tgtEl>
                                          <p:spTgt spid="32"/>
                                        </p:tgtEl>
                                        <p:attrNameLst>
                                          <p:attrName>ppt_x</p:attrName>
                                        </p:attrNameLst>
                                      </p:cBhvr>
                                      <p:tavLst>
                                        <p:tav tm="0">
                                          <p:val>
                                            <p:strVal val="#ppt_x-#ppt_w*1.125000"/>
                                          </p:val>
                                        </p:tav>
                                        <p:tav tm="100000">
                                          <p:val>
                                            <p:strVal val="#ppt_x"/>
                                          </p:val>
                                        </p:tav>
                                      </p:tavLst>
                                    </p:anim>
                                    <p:animEffect transition="in" filter="wipe(right)">
                                      <p:cBhvr>
                                        <p:cTn id="20" dur="500"/>
                                        <p:tgtEl>
                                          <p:spTgt spid="32"/>
                                        </p:tgtEl>
                                      </p:cBhvr>
                                    </p:animEffect>
                                  </p:childTnLst>
                                </p:cTn>
                              </p:par>
                              <p:par>
                                <p:cTn id="21" presetID="12" presetClass="entr" presetSubtype="8" fill="hold" nodeType="withEffect">
                                  <p:stCondLst>
                                    <p:cond delay="60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p:tgtEl>
                                          <p:spTgt spid="37"/>
                                        </p:tgtEl>
                                        <p:attrNameLst>
                                          <p:attrName>ppt_x</p:attrName>
                                        </p:attrNameLst>
                                      </p:cBhvr>
                                      <p:tavLst>
                                        <p:tav tm="0">
                                          <p:val>
                                            <p:strVal val="#ppt_x-#ppt_w*1.125000"/>
                                          </p:val>
                                        </p:tav>
                                        <p:tav tm="100000">
                                          <p:val>
                                            <p:strVal val="#ppt_x"/>
                                          </p:val>
                                        </p:tav>
                                      </p:tavLst>
                                    </p:anim>
                                    <p:animEffect transition="in" filter="wipe(right)">
                                      <p:cBhvr>
                                        <p:cTn id="24" dur="500"/>
                                        <p:tgtEl>
                                          <p:spTgt spid="37"/>
                                        </p:tgtEl>
                                      </p:cBhvr>
                                    </p:animEffect>
                                  </p:childTnLst>
                                </p:cTn>
                              </p:par>
                              <p:par>
                                <p:cTn id="25" presetID="12" presetClass="entr" presetSubtype="8" fill="hold" nodeType="withEffect">
                                  <p:stCondLst>
                                    <p:cond delay="8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ppt_x</p:attrName>
                                        </p:attrNameLst>
                                      </p:cBhvr>
                                      <p:tavLst>
                                        <p:tav tm="0">
                                          <p:val>
                                            <p:strVal val="#ppt_x-#ppt_w*1.125000"/>
                                          </p:val>
                                        </p:tav>
                                        <p:tav tm="100000">
                                          <p:val>
                                            <p:strVal val="#ppt_x"/>
                                          </p:val>
                                        </p:tav>
                                      </p:tavLst>
                                    </p:anim>
                                    <p:animEffect transition="in" filter="wipe(right)">
                                      <p:cBhvr>
                                        <p:cTn id="28" dur="500"/>
                                        <p:tgtEl>
                                          <p:spTgt spid="5"/>
                                        </p:tgtEl>
                                      </p:cBhvr>
                                    </p:animEffect>
                                  </p:childTnLst>
                                </p:cTn>
                              </p:par>
                              <p:par>
                                <p:cTn id="29" presetID="12" presetClass="entr" presetSubtype="8" fill="hold" nodeType="withEffect">
                                  <p:stCondLst>
                                    <p:cond delay="85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ppt_x</p:attrName>
                                        </p:attrNameLst>
                                      </p:cBhvr>
                                      <p:tavLst>
                                        <p:tav tm="0">
                                          <p:val>
                                            <p:strVal val="#ppt_x-#ppt_w*1.125000"/>
                                          </p:val>
                                        </p:tav>
                                        <p:tav tm="100000">
                                          <p:val>
                                            <p:strVal val="#ppt_x"/>
                                          </p:val>
                                        </p:tav>
                                      </p:tavLst>
                                    </p:anim>
                                    <p:animEffect transition="in" filter="wipe(right)">
                                      <p:cBhvr>
                                        <p:cTn id="32" dur="500"/>
                                        <p:tgtEl>
                                          <p:spTgt spid="17"/>
                                        </p:tgtEl>
                                      </p:cBhvr>
                                    </p:animEffect>
                                  </p:childTnLst>
                                </p:cTn>
                              </p:par>
                              <p:par>
                                <p:cTn id="33" presetID="12" presetClass="entr" presetSubtype="1" fill="hold" nodeType="withEffect">
                                  <p:stCondLst>
                                    <p:cond delay="10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p:tgtEl>
                                          <p:spTgt spid="2"/>
                                        </p:tgtEl>
                                        <p:attrNameLst>
                                          <p:attrName>ppt_y</p:attrName>
                                        </p:attrNameLst>
                                      </p:cBhvr>
                                      <p:tavLst>
                                        <p:tav tm="0">
                                          <p:val>
                                            <p:strVal val="#ppt_y-#ppt_h*1.125000"/>
                                          </p:val>
                                        </p:tav>
                                        <p:tav tm="100000">
                                          <p:val>
                                            <p:strVal val="#ppt_y"/>
                                          </p:val>
                                        </p:tav>
                                      </p:tavLst>
                                    </p:anim>
                                    <p:animEffect transition="in" filter="wipe(down)">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62125"/>
            <a:ext cx="9144000" cy="1606550"/>
          </a:xfrm>
          <a:prstGeom prst="rect">
            <a:avLst/>
          </a:prstGeom>
          <a:solidFill>
            <a:srgbClr val="E4E4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 name="组合 2"/>
          <p:cNvGrpSpPr/>
          <p:nvPr/>
        </p:nvGrpSpPr>
        <p:grpSpPr bwMode="auto">
          <a:xfrm>
            <a:off x="5359400" y="1011238"/>
            <a:ext cx="3290888" cy="3292475"/>
            <a:chOff x="5358756" y="973904"/>
            <a:chExt cx="3292129" cy="3292130"/>
          </a:xfrm>
        </p:grpSpPr>
        <p:sp>
          <p:nvSpPr>
            <p:cNvPr id="4" name="饼形 3"/>
            <p:cNvSpPr/>
            <p:nvPr/>
          </p:nvSpPr>
          <p:spPr>
            <a:xfrm rot="10800000">
              <a:off x="5358756" y="973904"/>
              <a:ext cx="3292129" cy="3292130"/>
            </a:xfrm>
            <a:prstGeom prst="pie">
              <a:avLst>
                <a:gd name="adj1" fmla="val 10807721"/>
                <a:gd name="adj2" fmla="val 17371748"/>
              </a:avLst>
            </a:prstGeom>
            <a:solidFill>
              <a:schemeClr val="bg1">
                <a:lumMod val="50000"/>
              </a:schemeClr>
            </a:solidFill>
            <a:ln>
              <a:noFill/>
            </a:ln>
            <a:effectLst>
              <a:outerShdw blurRad="50800" dir="156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22549" name="Rectangle 2"/>
            <p:cNvSpPr>
              <a:spLocks noChangeArrowheads="1"/>
            </p:cNvSpPr>
            <p:nvPr/>
          </p:nvSpPr>
          <p:spPr bwMode="auto">
            <a:xfrm>
              <a:off x="6958383" y="3076386"/>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FFFFFF"/>
                  </a:solidFill>
                  <a:latin typeface="微软雅黑" panose="020B0503020204020204" pitchFamily="34" charset="-122"/>
                  <a:ea typeface="微软雅黑" panose="020B0503020204020204" pitchFamily="34" charset="-122"/>
                </a:rPr>
                <a:t>36%</a:t>
              </a:r>
              <a:endParaRPr lang="zh-CN" altLang="en-US" sz="2200" b="1">
                <a:solidFill>
                  <a:srgbClr val="FFFFFF"/>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bwMode="auto">
          <a:xfrm>
            <a:off x="5362575" y="955675"/>
            <a:ext cx="3292475" cy="3292475"/>
            <a:chOff x="5373278" y="906956"/>
            <a:chExt cx="3292129" cy="3292130"/>
          </a:xfrm>
        </p:grpSpPr>
        <p:sp>
          <p:nvSpPr>
            <p:cNvPr id="7" name="饼形 6"/>
            <p:cNvSpPr/>
            <p:nvPr/>
          </p:nvSpPr>
          <p:spPr>
            <a:xfrm rot="4211636">
              <a:off x="5373277" y="906957"/>
              <a:ext cx="3292130" cy="3292129"/>
            </a:xfrm>
            <a:prstGeom prst="pie">
              <a:avLst>
                <a:gd name="adj1" fmla="val 11908445"/>
                <a:gd name="adj2" fmla="val 17371748"/>
              </a:avLst>
            </a:prstGeom>
            <a:solidFill>
              <a:schemeClr val="bg1">
                <a:lumMod val="85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22547" name="Rectangle 2"/>
            <p:cNvSpPr>
              <a:spLocks noChangeArrowheads="1"/>
            </p:cNvSpPr>
            <p:nvPr/>
          </p:nvSpPr>
          <p:spPr bwMode="auto">
            <a:xfrm>
              <a:off x="7341845" y="1707917"/>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D60000"/>
                  </a:solidFill>
                  <a:latin typeface="微软雅黑" panose="020B0503020204020204" pitchFamily="34" charset="-122"/>
                  <a:ea typeface="微软雅黑" panose="020B0503020204020204" pitchFamily="34" charset="-122"/>
                </a:rPr>
                <a:t>22%</a:t>
              </a:r>
              <a:endParaRPr lang="zh-CN" altLang="en-US" sz="2200" b="1">
                <a:solidFill>
                  <a:srgbClr val="D60000"/>
                </a:solidFill>
                <a:latin typeface="微软雅黑" panose="020B0503020204020204" pitchFamily="34" charset="-122"/>
                <a:ea typeface="微软雅黑" panose="020B0503020204020204" pitchFamily="34" charset="-122"/>
              </a:endParaRPr>
            </a:p>
          </p:txBody>
        </p:sp>
      </p:grpSp>
      <p:sp>
        <p:nvSpPr>
          <p:cNvPr id="9" name="矩形 25"/>
          <p:cNvSpPr/>
          <p:nvPr/>
        </p:nvSpPr>
        <p:spPr>
          <a:xfrm>
            <a:off x="538163" y="1289050"/>
            <a:ext cx="320675" cy="323850"/>
          </a:xfrm>
          <a:custGeom>
            <a:avLst/>
            <a:gdLst/>
            <a:ahLst/>
            <a:cxnLst/>
            <a:rect l="l" t="t" r="r" b="b"/>
            <a:pathLst>
              <a:path w="320420" h="323049">
                <a:moveTo>
                  <a:pt x="267017" y="0"/>
                </a:moveTo>
                <a:lnTo>
                  <a:pt x="320420" y="0"/>
                </a:lnTo>
                <a:lnTo>
                  <a:pt x="320420" y="323049"/>
                </a:lnTo>
                <a:lnTo>
                  <a:pt x="267017" y="323049"/>
                </a:lnTo>
                <a:lnTo>
                  <a:pt x="0" y="323049"/>
                </a:lnTo>
                <a:lnTo>
                  <a:pt x="0" y="265952"/>
                </a:lnTo>
                <a:lnTo>
                  <a:pt x="233099" y="265952"/>
                </a:lnTo>
                <a:lnTo>
                  <a:pt x="47446" y="70197"/>
                </a:lnTo>
                <a:lnTo>
                  <a:pt x="86492" y="33166"/>
                </a:lnTo>
                <a:lnTo>
                  <a:pt x="267017" y="223515"/>
                </a:lnTo>
                <a:close/>
              </a:path>
            </a:pathLst>
          </a:custGeom>
          <a:solidFill>
            <a:srgbClr val="C00000"/>
          </a:solidFill>
          <a:ln>
            <a:noFill/>
          </a:ln>
        </p:spPr>
        <p:txBody>
          <a:bodyPr/>
          <a:lstStyle/>
          <a:p>
            <a:pPr defTabSz="685800" eaLnBrk="1" fontAlgn="auto" hangingPunct="1">
              <a:spcBef>
                <a:spcPts val="0"/>
              </a:spcBef>
              <a:spcAft>
                <a:spcPts val="0"/>
              </a:spcAft>
              <a:defRPr/>
            </a:pPr>
            <a:endParaRPr lang="zh-CN" altLang="en-US" sz="1350" u="sng">
              <a:solidFill>
                <a:prstClr val="black"/>
              </a:solidFill>
              <a:latin typeface="+mn-lt"/>
              <a:ea typeface="+mn-ea"/>
            </a:endParaRPr>
          </a:p>
        </p:txBody>
      </p:sp>
      <p:sp>
        <p:nvSpPr>
          <p:cNvPr id="10" name="TextBox 9"/>
          <p:cNvSpPr txBox="1">
            <a:spLocks noChangeArrowheads="1"/>
          </p:cNvSpPr>
          <p:nvPr/>
        </p:nvSpPr>
        <p:spPr bwMode="auto">
          <a:xfrm>
            <a:off x="868363" y="1228725"/>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D60000"/>
                </a:solidFill>
                <a:latin typeface="微软雅黑" panose="020B0503020204020204" pitchFamily="34" charset="-122"/>
                <a:ea typeface="微软雅黑" panose="020B0503020204020204" pitchFamily="34" charset="-122"/>
              </a:rPr>
              <a:t>点击添加主题</a:t>
            </a:r>
            <a:endParaRPr lang="zh-CN" altLang="en-US" sz="1600" b="1">
              <a:solidFill>
                <a:srgbClr val="D60000"/>
              </a:solidFill>
              <a:latin typeface="微软雅黑" panose="020B0503020204020204" pitchFamily="34" charset="-122"/>
              <a:ea typeface="微软雅黑" panose="020B0503020204020204" pitchFamily="34" charset="-122"/>
            </a:endParaRPr>
          </a:p>
        </p:txBody>
      </p:sp>
      <p:sp>
        <p:nvSpPr>
          <p:cNvPr id="11" name="矩形 10"/>
          <p:cNvSpPr/>
          <p:nvPr/>
        </p:nvSpPr>
        <p:spPr>
          <a:xfrm>
            <a:off x="868363" y="1455738"/>
            <a:ext cx="1444625" cy="254000"/>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nvGrpSpPr>
          <p:cNvPr id="12" name="组合 11"/>
          <p:cNvGrpSpPr/>
          <p:nvPr/>
        </p:nvGrpSpPr>
        <p:grpSpPr bwMode="auto">
          <a:xfrm>
            <a:off x="5287963" y="954088"/>
            <a:ext cx="3292475" cy="3292475"/>
            <a:chOff x="5287832" y="915566"/>
            <a:chExt cx="3292129" cy="3292130"/>
          </a:xfrm>
        </p:grpSpPr>
        <p:sp>
          <p:nvSpPr>
            <p:cNvPr id="13" name="饼形 12"/>
            <p:cNvSpPr/>
            <p:nvPr/>
          </p:nvSpPr>
          <p:spPr>
            <a:xfrm>
              <a:off x="5287832" y="915566"/>
              <a:ext cx="3292129" cy="3292130"/>
            </a:xfrm>
            <a:prstGeom prst="pie">
              <a:avLst>
                <a:gd name="adj1" fmla="val 11867586"/>
                <a:gd name="adj2" fmla="val 16101822"/>
              </a:avLst>
            </a:prstGeom>
            <a:solidFill>
              <a:srgbClr val="E8E8E8"/>
            </a:solidFill>
            <a:ln>
              <a:noFill/>
            </a:ln>
            <a:effectLst>
              <a:outerShdw blurRad="76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22545" name="Rectangle 2"/>
            <p:cNvSpPr>
              <a:spLocks noChangeArrowheads="1"/>
            </p:cNvSpPr>
            <p:nvPr/>
          </p:nvSpPr>
          <p:spPr bwMode="auto">
            <a:xfrm>
              <a:off x="6065672" y="1602212"/>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D60000"/>
                  </a:solidFill>
                  <a:latin typeface="微软雅黑" panose="020B0503020204020204" pitchFamily="34" charset="-122"/>
                  <a:ea typeface="微软雅黑" panose="020B0503020204020204" pitchFamily="34" charset="-122"/>
                </a:rPr>
                <a:t>18%</a:t>
              </a:r>
              <a:endParaRPr lang="zh-CN" altLang="en-US" sz="2200" b="1">
                <a:solidFill>
                  <a:srgbClr val="D60000"/>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bwMode="auto">
          <a:xfrm>
            <a:off x="5227638" y="1052513"/>
            <a:ext cx="3290887" cy="3292475"/>
            <a:chOff x="5226326" y="1014718"/>
            <a:chExt cx="3292129" cy="3292130"/>
          </a:xfrm>
        </p:grpSpPr>
        <p:sp>
          <p:nvSpPr>
            <p:cNvPr id="16" name="饼形 15"/>
            <p:cNvSpPr/>
            <p:nvPr/>
          </p:nvSpPr>
          <p:spPr>
            <a:xfrm rot="16489865">
              <a:off x="5226325" y="1014718"/>
              <a:ext cx="3292130" cy="3292129"/>
            </a:xfrm>
            <a:prstGeom prst="pie">
              <a:avLst>
                <a:gd name="adj1" fmla="val 11676009"/>
                <a:gd name="adj2" fmla="val 16974241"/>
              </a:avLst>
            </a:prstGeom>
            <a:solidFill>
              <a:srgbClr val="C00000"/>
            </a:solidFill>
            <a:ln>
              <a:noFill/>
            </a:ln>
            <a:effectLst>
              <a:outerShdw dist="25400" sx="102000" sy="102000" algn="ctr" rotWithShape="0">
                <a:prstClr val="black">
                  <a:alpha val="18000"/>
                </a:prstClr>
              </a:outerShdw>
            </a:effectLst>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22543" name="Rectangle 2"/>
            <p:cNvSpPr>
              <a:spLocks noChangeArrowheads="1"/>
            </p:cNvSpPr>
            <p:nvPr/>
          </p:nvSpPr>
          <p:spPr bwMode="auto">
            <a:xfrm>
              <a:off x="5681453" y="2764168"/>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FFFFFF"/>
                  </a:solidFill>
                  <a:latin typeface="微软雅黑" panose="020B0503020204020204" pitchFamily="34" charset="-122"/>
                  <a:ea typeface="微软雅黑" panose="020B0503020204020204" pitchFamily="34" charset="-122"/>
                </a:rPr>
                <a:t>24%</a:t>
              </a:r>
              <a:endParaRPr lang="zh-CN" altLang="en-US" sz="2200" b="1">
                <a:solidFill>
                  <a:srgbClr val="FFFFFF"/>
                </a:solidFill>
                <a:latin typeface="微软雅黑" panose="020B0503020204020204" pitchFamily="34" charset="-122"/>
                <a:ea typeface="微软雅黑" panose="020B0503020204020204" pitchFamily="34" charset="-122"/>
              </a:endParaRPr>
            </a:p>
          </p:txBody>
        </p:sp>
      </p:grpSp>
      <p:pic>
        <p:nvPicPr>
          <p:cNvPr id="18" name="Picture 3" descr="E:\JGQ\PPT 制作素材\shutterstock\shutterstock_8536287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863" y="1889125"/>
            <a:ext cx="2138362" cy="1344613"/>
          </a:xfrm>
          <a:prstGeom prst="rect">
            <a:avLst/>
          </a:prstGeom>
          <a:noFill/>
          <a:ln w="3175">
            <a:solidFill>
              <a:srgbClr val="D6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Picture 2" descr="E:\JGQ\PPT 制作素材\shutterstock\shutterstock_939767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889125"/>
            <a:ext cx="2016125" cy="1344613"/>
          </a:xfrm>
          <a:prstGeom prst="rect">
            <a:avLst/>
          </a:prstGeom>
          <a:noFill/>
          <a:ln w="3175">
            <a:solidFill>
              <a:srgbClr val="D60000"/>
            </a:solidFill>
            <a:miter lim="800000"/>
            <a:headEnd/>
            <a:tailEnd/>
          </a:ln>
          <a:extLst>
            <a:ext uri="{909E8E84-426E-40DD-AFC4-6F175D3DCCD1}">
              <a14:hiddenFill xmlns:a14="http://schemas.microsoft.com/office/drawing/2010/main">
                <a:solidFill>
                  <a:srgbClr val="FFFFFF"/>
                </a:solidFill>
              </a14:hiddenFill>
            </a:ext>
          </a:extLst>
        </p:spPr>
      </p:pic>
      <p:sp>
        <p:nvSpPr>
          <p:cNvPr id="20" name="矩形 19"/>
          <p:cNvSpPr>
            <a:spLocks noChangeArrowheads="1"/>
          </p:cNvSpPr>
          <p:nvPr/>
        </p:nvSpPr>
        <p:spPr bwMode="auto">
          <a:xfrm>
            <a:off x="450850" y="3473450"/>
            <a:ext cx="455295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404040"/>
                </a:solidFill>
                <a:latin typeface="微软雅黑" panose="020B0503020204020204" pitchFamily="34" charset="-122"/>
                <a:ea typeface="微软雅黑" panose="020B0503020204020204" pitchFamily="34" charset="-122"/>
              </a:rPr>
              <a:t>PPT</a:t>
            </a:r>
            <a:r>
              <a:rPr lang="zh-CN" altLang="zh-CN" sz="1100">
                <a:solidFill>
                  <a:srgbClr val="404040"/>
                </a:solidFill>
                <a:latin typeface="微软雅黑" panose="020B0503020204020204" pitchFamily="34" charset="-122"/>
                <a:ea typeface="微软雅黑" panose="020B0503020204020204" pitchFamily="34" charset="-122"/>
              </a:rPr>
              <a:t>设计机构。拥有国内顶尖的</a:t>
            </a:r>
            <a:r>
              <a:rPr lang="en-US" altLang="zh-CN" sz="1100">
                <a:solidFill>
                  <a:srgbClr val="404040"/>
                </a:solidFill>
                <a:latin typeface="微软雅黑" panose="020B0503020204020204" pitchFamily="34" charset="-122"/>
                <a:ea typeface="微软雅黑" panose="020B0503020204020204" pitchFamily="34" charset="-122"/>
              </a:rPr>
              <a:t>PPT</a:t>
            </a:r>
            <a:r>
              <a:rPr lang="zh-CN" altLang="zh-CN" sz="1100">
                <a:solidFill>
                  <a:srgbClr val="404040"/>
                </a:solidFill>
                <a:latin typeface="微软雅黑" panose="020B0503020204020204" pitchFamily="34" charset="-122"/>
                <a:ea typeface="微软雅黑" panose="020B0503020204020204" pitchFamily="34" charset="-122"/>
              </a:rPr>
              <a:t>制作技术、顶级的</a:t>
            </a:r>
            <a:r>
              <a:rPr lang="en-US" altLang="zh-CN" sz="1100">
                <a:solidFill>
                  <a:srgbClr val="404040"/>
                </a:solidFill>
                <a:latin typeface="微软雅黑" panose="020B0503020204020204" pitchFamily="34" charset="-122"/>
                <a:ea typeface="微软雅黑" panose="020B0503020204020204" pitchFamily="34" charset="-122"/>
              </a:rPr>
              <a:t>PPT</a:t>
            </a:r>
            <a:r>
              <a:rPr lang="zh-CN" altLang="zh-CN" sz="1100">
                <a:solidFill>
                  <a:srgbClr val="40404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a:solidFill>
                  <a:srgbClr val="404040"/>
                </a:solidFill>
                <a:latin typeface="微软雅黑" panose="020B0503020204020204" pitchFamily="34" charset="-122"/>
                <a:ea typeface="微软雅黑" panose="020B0503020204020204" pitchFamily="34" charset="-122"/>
              </a:rPr>
              <a:t>PPT</a:t>
            </a:r>
            <a:r>
              <a:rPr lang="zh-CN" altLang="zh-CN" sz="1100">
                <a:solidFill>
                  <a:srgbClr val="404040"/>
                </a:solidFill>
                <a:latin typeface="微软雅黑" panose="020B0503020204020204" pitchFamily="34" charset="-122"/>
                <a:ea typeface="微软雅黑" panose="020B0503020204020204" pitchFamily="34" charset="-122"/>
              </a:rPr>
              <a:t>展示效果</a:t>
            </a:r>
            <a:endParaRPr lang="en-US" altLang="zh-CN" sz="1100">
              <a:solidFill>
                <a:srgbClr val="404040"/>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en-US" altLang="zh-CN" sz="800">
                <a:solidFill>
                  <a:srgbClr val="7F7F7F"/>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a:t>
            </a:r>
            <a:endParaRPr lang="en-US" altLang="zh-CN" sz="800">
              <a:solidFill>
                <a:srgbClr val="7F7F7F"/>
              </a:solidFill>
              <a:latin typeface="Arial" panose="020B0604020202020204" pitchFamily="34" charset="0"/>
            </a:endParaRPr>
          </a:p>
          <a:p>
            <a:pPr eaLnBrk="1" hangingPunct="1">
              <a:spcBef>
                <a:spcPct val="0"/>
              </a:spcBef>
              <a:buFontTx/>
              <a:buNone/>
            </a:pPr>
            <a:endParaRPr lang="en-US" altLang="zh-CN" sz="800">
              <a:solidFill>
                <a:srgbClr val="7F7F7F"/>
              </a:solidFill>
              <a:latin typeface="Arial" panose="020B0604020202020204" pitchFamily="34" charset="0"/>
              <a:cs typeface="Arial" panose="020B0604020202020204" pitchFamily="34" charset="0"/>
            </a:endParaRPr>
          </a:p>
        </p:txBody>
      </p:sp>
      <p:sp>
        <p:nvSpPr>
          <p:cNvPr id="21" name="矩形 20"/>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ppt_x</p:attrName>
                                        </p:attrNameLst>
                                      </p:cBhvr>
                                      <p:tavLst>
                                        <p:tav tm="0">
                                          <p:val>
                                            <p:strVal val="#ppt_x-#ppt_w*1.125000"/>
                                          </p:val>
                                        </p:tav>
                                        <p:tav tm="100000">
                                          <p:val>
                                            <p:strVal val="#ppt_x"/>
                                          </p:val>
                                        </p:tav>
                                      </p:tavLst>
                                    </p:anim>
                                    <p:animEffect transition="in" filter="wipe(right)">
                                      <p:cBhvr>
                                        <p:cTn id="8" dur="500"/>
                                        <p:tgtEl>
                                          <p:spTgt spid="21"/>
                                        </p:tgtEl>
                                      </p:cBhvr>
                                    </p:animEffect>
                                  </p:childTnLst>
                                </p:cTn>
                              </p:par>
                              <p:par>
                                <p:cTn id="9" presetID="12" presetClass="entr" presetSubtype="8"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par>
                                <p:cTn id="13" presetID="42" presetClass="entr" presetSubtype="0" fill="hold" grpId="0" nodeType="withEffect">
                                  <p:stCondLst>
                                    <p:cond delay="4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400"/>
                                        <p:tgtEl>
                                          <p:spTgt spid="10"/>
                                        </p:tgtEl>
                                      </p:cBhvr>
                                    </p:animEffect>
                                    <p:anim calcmode="lin" valueType="num">
                                      <p:cBhvr>
                                        <p:cTn id="16" dur="400" fill="hold"/>
                                        <p:tgtEl>
                                          <p:spTgt spid="10"/>
                                        </p:tgtEl>
                                        <p:attrNameLst>
                                          <p:attrName>ppt_x</p:attrName>
                                        </p:attrNameLst>
                                      </p:cBhvr>
                                      <p:tavLst>
                                        <p:tav tm="0">
                                          <p:val>
                                            <p:strVal val="#ppt_x"/>
                                          </p:val>
                                        </p:tav>
                                        <p:tav tm="100000">
                                          <p:val>
                                            <p:strVal val="#ppt_x"/>
                                          </p:val>
                                        </p:tav>
                                      </p:tavLst>
                                    </p:anim>
                                    <p:anim calcmode="lin" valueType="num">
                                      <p:cBhvr>
                                        <p:cTn id="17" dur="400" fill="hold"/>
                                        <p:tgtEl>
                                          <p:spTgt spid="10"/>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40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400"/>
                                        <p:tgtEl>
                                          <p:spTgt spid="11"/>
                                        </p:tgtEl>
                                      </p:cBhvr>
                                    </p:animEffect>
                                    <p:anim calcmode="lin" valueType="num">
                                      <p:cBhvr>
                                        <p:cTn id="21" dur="400" fill="hold"/>
                                        <p:tgtEl>
                                          <p:spTgt spid="11"/>
                                        </p:tgtEl>
                                        <p:attrNameLst>
                                          <p:attrName>ppt_x</p:attrName>
                                        </p:attrNameLst>
                                      </p:cBhvr>
                                      <p:tavLst>
                                        <p:tav tm="0">
                                          <p:val>
                                            <p:strVal val="#ppt_x"/>
                                          </p:val>
                                        </p:tav>
                                        <p:tav tm="100000">
                                          <p:val>
                                            <p:strVal val="#ppt_x"/>
                                          </p:val>
                                        </p:tav>
                                      </p:tavLst>
                                    </p:anim>
                                    <p:anim calcmode="lin" valueType="num">
                                      <p:cBhvr>
                                        <p:cTn id="22" dur="400" fill="hold"/>
                                        <p:tgtEl>
                                          <p:spTgt spid="11"/>
                                        </p:tgtEl>
                                        <p:attrNameLst>
                                          <p:attrName>ppt_y</p:attrName>
                                        </p:attrNameLst>
                                      </p:cBhvr>
                                      <p:tavLst>
                                        <p:tav tm="0">
                                          <p:val>
                                            <p:strVal val="#ppt_y-.1"/>
                                          </p:val>
                                        </p:tav>
                                        <p:tav tm="100000">
                                          <p:val>
                                            <p:strVal val="#ppt_y"/>
                                          </p:val>
                                        </p:tav>
                                      </p:tavLst>
                                    </p:anim>
                                  </p:childTnLst>
                                </p:cTn>
                              </p:par>
                              <p:par>
                                <p:cTn id="23" presetID="22" presetClass="entr" presetSubtype="8" fill="hold" grpId="0" nodeType="withEffect">
                                  <p:stCondLst>
                                    <p:cond delay="75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600"/>
                                        <p:tgtEl>
                                          <p:spTgt spid="2"/>
                                        </p:tgtEl>
                                      </p:cBhvr>
                                    </p:animEffect>
                                  </p:childTnLst>
                                </p:cTn>
                              </p:par>
                              <p:par>
                                <p:cTn id="26" presetID="12" presetClass="entr" presetSubtype="8" fill="hold" nodeType="withEffect">
                                  <p:stCondLst>
                                    <p:cond delay="90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p:tgtEl>
                                          <p:spTgt spid="18"/>
                                        </p:tgtEl>
                                        <p:attrNameLst>
                                          <p:attrName>ppt_x</p:attrName>
                                        </p:attrNameLst>
                                      </p:cBhvr>
                                      <p:tavLst>
                                        <p:tav tm="0">
                                          <p:val>
                                            <p:strVal val="#ppt_x-#ppt_w*1.125000"/>
                                          </p:val>
                                        </p:tav>
                                        <p:tav tm="100000">
                                          <p:val>
                                            <p:strVal val="#ppt_x"/>
                                          </p:val>
                                        </p:tav>
                                      </p:tavLst>
                                    </p:anim>
                                    <p:animEffect transition="in" filter="wipe(right)">
                                      <p:cBhvr>
                                        <p:cTn id="29" dur="500"/>
                                        <p:tgtEl>
                                          <p:spTgt spid="18"/>
                                        </p:tgtEl>
                                      </p:cBhvr>
                                    </p:animEffect>
                                  </p:childTnLst>
                                </p:cTn>
                              </p:par>
                              <p:par>
                                <p:cTn id="30" presetID="12" presetClass="entr" presetSubtype="8" fill="hold" nodeType="withEffect">
                                  <p:stCondLst>
                                    <p:cond delay="9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p:tgtEl>
                                          <p:spTgt spid="19"/>
                                        </p:tgtEl>
                                        <p:attrNameLst>
                                          <p:attrName>ppt_x</p:attrName>
                                        </p:attrNameLst>
                                      </p:cBhvr>
                                      <p:tavLst>
                                        <p:tav tm="0">
                                          <p:val>
                                            <p:strVal val="#ppt_x-#ppt_w*1.125000"/>
                                          </p:val>
                                        </p:tav>
                                        <p:tav tm="100000">
                                          <p:val>
                                            <p:strVal val="#ppt_x"/>
                                          </p:val>
                                        </p:tav>
                                      </p:tavLst>
                                    </p:anim>
                                    <p:animEffect transition="in" filter="wipe(right)">
                                      <p:cBhvr>
                                        <p:cTn id="33" dur="500"/>
                                        <p:tgtEl>
                                          <p:spTgt spid="19"/>
                                        </p:tgtEl>
                                      </p:cBhvr>
                                    </p:animEffect>
                                  </p:childTnLst>
                                </p:cTn>
                              </p:par>
                              <p:par>
                                <p:cTn id="34" presetID="23" presetClass="entr" presetSubtype="16" fill="hold" nodeType="withEffect">
                                  <p:stCondLst>
                                    <p:cond delay="1500"/>
                                  </p:stCondLst>
                                  <p:childTnLst>
                                    <p:set>
                                      <p:cBhvr>
                                        <p:cTn id="35" dur="1" fill="hold">
                                          <p:stCondLst>
                                            <p:cond delay="0"/>
                                          </p:stCondLst>
                                        </p:cTn>
                                        <p:tgtEl>
                                          <p:spTgt spid="12"/>
                                        </p:tgtEl>
                                        <p:attrNameLst>
                                          <p:attrName>style.visibility</p:attrName>
                                        </p:attrNameLst>
                                      </p:cBhvr>
                                      <p:to>
                                        <p:strVal val="visible"/>
                                      </p:to>
                                    </p:set>
                                    <p:anim calcmode="lin" valueType="num">
                                      <p:cBhvr>
                                        <p:cTn id="36" dur="400" fill="hold"/>
                                        <p:tgtEl>
                                          <p:spTgt spid="12"/>
                                        </p:tgtEl>
                                        <p:attrNameLst>
                                          <p:attrName>ppt_w</p:attrName>
                                        </p:attrNameLst>
                                      </p:cBhvr>
                                      <p:tavLst>
                                        <p:tav tm="0">
                                          <p:val>
                                            <p:fltVal val="0"/>
                                          </p:val>
                                        </p:tav>
                                        <p:tav tm="100000">
                                          <p:val>
                                            <p:strVal val="#ppt_w"/>
                                          </p:val>
                                        </p:tav>
                                      </p:tavLst>
                                    </p:anim>
                                    <p:anim calcmode="lin" valueType="num">
                                      <p:cBhvr>
                                        <p:cTn id="37" dur="400" fill="hold"/>
                                        <p:tgtEl>
                                          <p:spTgt spid="12"/>
                                        </p:tgtEl>
                                        <p:attrNameLst>
                                          <p:attrName>ppt_h</p:attrName>
                                        </p:attrNameLst>
                                      </p:cBhvr>
                                      <p:tavLst>
                                        <p:tav tm="0">
                                          <p:val>
                                            <p:fltVal val="0"/>
                                          </p:val>
                                        </p:tav>
                                        <p:tav tm="100000">
                                          <p:val>
                                            <p:strVal val="#ppt_h"/>
                                          </p:val>
                                        </p:tav>
                                      </p:tavLst>
                                    </p:anim>
                                  </p:childTnLst>
                                </p:cTn>
                              </p:par>
                              <p:par>
                                <p:cTn id="38" presetID="23" presetClass="entr" presetSubtype="16" fill="hold" nodeType="withEffect">
                                  <p:stCondLst>
                                    <p:cond delay="1750"/>
                                  </p:stCondLst>
                                  <p:childTnLst>
                                    <p:set>
                                      <p:cBhvr>
                                        <p:cTn id="39" dur="1" fill="hold">
                                          <p:stCondLst>
                                            <p:cond delay="0"/>
                                          </p:stCondLst>
                                        </p:cTn>
                                        <p:tgtEl>
                                          <p:spTgt spid="6"/>
                                        </p:tgtEl>
                                        <p:attrNameLst>
                                          <p:attrName>style.visibility</p:attrName>
                                        </p:attrNameLst>
                                      </p:cBhvr>
                                      <p:to>
                                        <p:strVal val="visible"/>
                                      </p:to>
                                    </p:set>
                                    <p:anim calcmode="lin" valueType="num">
                                      <p:cBhvr>
                                        <p:cTn id="40" dur="400" fill="hold"/>
                                        <p:tgtEl>
                                          <p:spTgt spid="6"/>
                                        </p:tgtEl>
                                        <p:attrNameLst>
                                          <p:attrName>ppt_w</p:attrName>
                                        </p:attrNameLst>
                                      </p:cBhvr>
                                      <p:tavLst>
                                        <p:tav tm="0">
                                          <p:val>
                                            <p:fltVal val="0"/>
                                          </p:val>
                                        </p:tav>
                                        <p:tav tm="100000">
                                          <p:val>
                                            <p:strVal val="#ppt_w"/>
                                          </p:val>
                                        </p:tav>
                                      </p:tavLst>
                                    </p:anim>
                                    <p:anim calcmode="lin" valueType="num">
                                      <p:cBhvr>
                                        <p:cTn id="41" dur="400" fill="hold"/>
                                        <p:tgtEl>
                                          <p:spTgt spid="6"/>
                                        </p:tgtEl>
                                        <p:attrNameLst>
                                          <p:attrName>ppt_h</p:attrName>
                                        </p:attrNameLst>
                                      </p:cBhvr>
                                      <p:tavLst>
                                        <p:tav tm="0">
                                          <p:val>
                                            <p:fltVal val="0"/>
                                          </p:val>
                                        </p:tav>
                                        <p:tav tm="100000">
                                          <p:val>
                                            <p:strVal val="#ppt_h"/>
                                          </p:val>
                                        </p:tav>
                                      </p:tavLst>
                                    </p:anim>
                                  </p:childTnLst>
                                </p:cTn>
                              </p:par>
                              <p:par>
                                <p:cTn id="42" presetID="23" presetClass="entr" presetSubtype="16" fill="hold" nodeType="withEffect">
                                  <p:stCondLst>
                                    <p:cond delay="2000"/>
                                  </p:stCondLst>
                                  <p:childTnLst>
                                    <p:set>
                                      <p:cBhvr>
                                        <p:cTn id="43" dur="1" fill="hold">
                                          <p:stCondLst>
                                            <p:cond delay="0"/>
                                          </p:stCondLst>
                                        </p:cTn>
                                        <p:tgtEl>
                                          <p:spTgt spid="3"/>
                                        </p:tgtEl>
                                        <p:attrNameLst>
                                          <p:attrName>style.visibility</p:attrName>
                                        </p:attrNameLst>
                                      </p:cBhvr>
                                      <p:to>
                                        <p:strVal val="visible"/>
                                      </p:to>
                                    </p:set>
                                    <p:anim calcmode="lin" valueType="num">
                                      <p:cBhvr>
                                        <p:cTn id="44" dur="400" fill="hold"/>
                                        <p:tgtEl>
                                          <p:spTgt spid="3"/>
                                        </p:tgtEl>
                                        <p:attrNameLst>
                                          <p:attrName>ppt_w</p:attrName>
                                        </p:attrNameLst>
                                      </p:cBhvr>
                                      <p:tavLst>
                                        <p:tav tm="0">
                                          <p:val>
                                            <p:fltVal val="0"/>
                                          </p:val>
                                        </p:tav>
                                        <p:tav tm="100000">
                                          <p:val>
                                            <p:strVal val="#ppt_w"/>
                                          </p:val>
                                        </p:tav>
                                      </p:tavLst>
                                    </p:anim>
                                    <p:anim calcmode="lin" valueType="num">
                                      <p:cBhvr>
                                        <p:cTn id="45" dur="400" fill="hold"/>
                                        <p:tgtEl>
                                          <p:spTgt spid="3"/>
                                        </p:tgtEl>
                                        <p:attrNameLst>
                                          <p:attrName>ppt_h</p:attrName>
                                        </p:attrNameLst>
                                      </p:cBhvr>
                                      <p:tavLst>
                                        <p:tav tm="0">
                                          <p:val>
                                            <p:fltVal val="0"/>
                                          </p:val>
                                        </p:tav>
                                        <p:tav tm="100000">
                                          <p:val>
                                            <p:strVal val="#ppt_h"/>
                                          </p:val>
                                        </p:tav>
                                      </p:tavLst>
                                    </p:anim>
                                  </p:childTnLst>
                                </p:cTn>
                              </p:par>
                              <p:par>
                                <p:cTn id="46" presetID="23" presetClass="entr" presetSubtype="16" fill="hold" nodeType="withEffect">
                                  <p:stCondLst>
                                    <p:cond delay="2250"/>
                                  </p:stCondLst>
                                  <p:childTnLst>
                                    <p:set>
                                      <p:cBhvr>
                                        <p:cTn id="47" dur="1" fill="hold">
                                          <p:stCondLst>
                                            <p:cond delay="0"/>
                                          </p:stCondLst>
                                        </p:cTn>
                                        <p:tgtEl>
                                          <p:spTgt spid="15"/>
                                        </p:tgtEl>
                                        <p:attrNameLst>
                                          <p:attrName>style.visibility</p:attrName>
                                        </p:attrNameLst>
                                      </p:cBhvr>
                                      <p:to>
                                        <p:strVal val="visible"/>
                                      </p:to>
                                    </p:set>
                                    <p:anim calcmode="lin" valueType="num">
                                      <p:cBhvr>
                                        <p:cTn id="48" dur="400" fill="hold"/>
                                        <p:tgtEl>
                                          <p:spTgt spid="15"/>
                                        </p:tgtEl>
                                        <p:attrNameLst>
                                          <p:attrName>ppt_w</p:attrName>
                                        </p:attrNameLst>
                                      </p:cBhvr>
                                      <p:tavLst>
                                        <p:tav tm="0">
                                          <p:val>
                                            <p:fltVal val="0"/>
                                          </p:val>
                                        </p:tav>
                                        <p:tav tm="100000">
                                          <p:val>
                                            <p:strVal val="#ppt_w"/>
                                          </p:val>
                                        </p:tav>
                                      </p:tavLst>
                                    </p:anim>
                                    <p:anim calcmode="lin" valueType="num">
                                      <p:cBhvr>
                                        <p:cTn id="49" dur="400" fill="hold"/>
                                        <p:tgtEl>
                                          <p:spTgt spid="15"/>
                                        </p:tgtEl>
                                        <p:attrNameLst>
                                          <p:attrName>ppt_h</p:attrName>
                                        </p:attrNameLst>
                                      </p:cBhvr>
                                      <p:tavLst>
                                        <p:tav tm="0">
                                          <p:val>
                                            <p:fltVal val="0"/>
                                          </p:val>
                                        </p:tav>
                                        <p:tav tm="100000">
                                          <p:val>
                                            <p:strVal val="#ppt_h"/>
                                          </p:val>
                                        </p:tav>
                                      </p:tavLst>
                                    </p:anim>
                                  </p:childTnLst>
                                </p:cTn>
                              </p:par>
                              <p:par>
                                <p:cTn id="50" presetID="26" presetClass="emph" presetSubtype="0" repeatCount="2000" fill="hold" nodeType="withEffect">
                                  <p:stCondLst>
                                    <p:cond delay="2250"/>
                                  </p:stCondLst>
                                  <p:childTnLst>
                                    <p:animEffect transition="out" filter="fade">
                                      <p:cBhvr>
                                        <p:cTn id="51" dur="500" tmFilter="0, 0; .2, .5; .8, .5; 1, 0"/>
                                        <p:tgtEl>
                                          <p:spTgt spid="15"/>
                                        </p:tgtEl>
                                      </p:cBhvr>
                                    </p:animEffect>
                                    <p:animScale>
                                      <p:cBhvr>
                                        <p:cTn id="52" dur="250" autoRev="1" fill="hold"/>
                                        <p:tgtEl>
                                          <p:spTgt spid="15"/>
                                        </p:tgtEl>
                                      </p:cBhvr>
                                      <p:by x="105000" y="105000"/>
                                    </p:animScale>
                                  </p:childTnLst>
                                </p:cTn>
                              </p:par>
                              <p:par>
                                <p:cTn id="53" presetID="22" presetClass="entr" presetSubtype="1" fill="hold" grpId="0" nodeType="withEffect">
                                  <p:stCondLst>
                                    <p:cond delay="275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0" y="-19050"/>
            <a:ext cx="4387850" cy="5162550"/>
          </a:xfrm>
          <a:custGeom>
            <a:avLst/>
            <a:gdLst/>
            <a:ahLst/>
            <a:cxnLst/>
            <a:rect l="l" t="t" r="r" b="b"/>
            <a:pathLst>
              <a:path w="4361052" h="5130548">
                <a:moveTo>
                  <a:pt x="0" y="0"/>
                </a:moveTo>
                <a:lnTo>
                  <a:pt x="3329432" y="0"/>
                </a:lnTo>
                <a:cubicBezTo>
                  <a:pt x="3970128" y="675115"/>
                  <a:pt x="4361052" y="1587989"/>
                  <a:pt x="4361052" y="2592169"/>
                </a:cubicBezTo>
                <a:cubicBezTo>
                  <a:pt x="4361052" y="3570182"/>
                  <a:pt x="3990235" y="4461587"/>
                  <a:pt x="3378320" y="5130548"/>
                </a:cubicBezTo>
                <a:lnTo>
                  <a:pt x="0" y="5130548"/>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3555" name="组合 18"/>
          <p:cNvGrpSpPr/>
          <p:nvPr/>
        </p:nvGrpSpPr>
        <p:grpSpPr bwMode="auto">
          <a:xfrm>
            <a:off x="2751138" y="3273425"/>
            <a:ext cx="1627187" cy="933450"/>
            <a:chOff x="2751423" y="3273512"/>
            <a:chExt cx="1626318" cy="933214"/>
          </a:xfrm>
        </p:grpSpPr>
        <p:sp>
          <p:nvSpPr>
            <p:cNvPr id="27" name="圆角矩形 26"/>
            <p:cNvSpPr/>
            <p:nvPr/>
          </p:nvSpPr>
          <p:spPr>
            <a:xfrm rot="1559984">
              <a:off x="2751423" y="3273512"/>
              <a:ext cx="1626318" cy="933214"/>
            </a:xfrm>
            <a:prstGeom prst="roundRect">
              <a:avLst/>
            </a:prstGeom>
            <a:solidFill>
              <a:schemeClr val="bg1"/>
            </a:solidFill>
            <a:ln>
              <a:noFill/>
            </a:ln>
            <a:effectLst>
              <a:outerShdw blurRad="63500" sx="108000" sy="10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600" name="TextBox 34"/>
            <p:cNvSpPr txBox="1">
              <a:spLocks noChangeArrowheads="1"/>
            </p:cNvSpPr>
            <p:nvPr/>
          </p:nvSpPr>
          <p:spPr bwMode="auto">
            <a:xfrm rot="1560000">
              <a:off x="3391776" y="3508058"/>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04</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pic>
        <p:nvPicPr>
          <p:cNvPr id="23556" name="Picture 2"/>
          <p:cNvPicPr>
            <a:picLocks noChangeAspect="1" noChangeArrowheads="1"/>
          </p:cNvPicPr>
          <p:nvPr/>
        </p:nvPicPr>
        <p:blipFill>
          <a:blip r:embed="rId1">
            <a:extLst>
              <a:ext uri="{28A0092B-C50C-407E-A947-70E740481C1C}">
                <a14:useLocalDpi xmlns:a14="http://schemas.microsoft.com/office/drawing/2010/main" val="0"/>
              </a:ext>
            </a:extLst>
          </a:blip>
          <a:srcRect l="1172" t="998"/>
          <a:stretch>
            <a:fillRect/>
          </a:stretch>
        </p:blipFill>
        <p:spPr bwMode="auto">
          <a:xfrm>
            <a:off x="14616113" y="723900"/>
            <a:ext cx="91821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0" y="-19050"/>
            <a:ext cx="3513138" cy="5162550"/>
          </a:xfrm>
          <a:custGeom>
            <a:avLst/>
            <a:gdLst/>
            <a:ahLst/>
            <a:cxnLst/>
            <a:rect l="l" t="t" r="r" b="b"/>
            <a:pathLst>
              <a:path w="3491576" h="5130547">
                <a:moveTo>
                  <a:pt x="0" y="0"/>
                </a:moveTo>
                <a:lnTo>
                  <a:pt x="1786170" y="0"/>
                </a:lnTo>
                <a:cubicBezTo>
                  <a:pt x="2789571" y="432198"/>
                  <a:pt x="3491576" y="1430202"/>
                  <a:pt x="3491576" y="2592168"/>
                </a:cubicBezTo>
                <a:cubicBezTo>
                  <a:pt x="3491576" y="3710090"/>
                  <a:pt x="2841781" y="4676245"/>
                  <a:pt x="1897829" y="5130547"/>
                </a:cubicBezTo>
                <a:lnTo>
                  <a:pt x="0" y="5130547"/>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3558" name="组合 17"/>
          <p:cNvGrpSpPr/>
          <p:nvPr/>
        </p:nvGrpSpPr>
        <p:grpSpPr bwMode="auto">
          <a:xfrm>
            <a:off x="2192338" y="1069975"/>
            <a:ext cx="1627187" cy="931863"/>
            <a:chOff x="2192610" y="1069189"/>
            <a:chExt cx="1626318" cy="933214"/>
          </a:xfrm>
        </p:grpSpPr>
        <p:sp>
          <p:nvSpPr>
            <p:cNvPr id="26" name="圆角矩形 25"/>
            <p:cNvSpPr/>
            <p:nvPr/>
          </p:nvSpPr>
          <p:spPr>
            <a:xfrm rot="20255127">
              <a:off x="2192610" y="1069189"/>
              <a:ext cx="1626318" cy="933214"/>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598" name="TextBox 33"/>
            <p:cNvSpPr txBox="1">
              <a:spLocks noChangeArrowheads="1"/>
            </p:cNvSpPr>
            <p:nvPr/>
          </p:nvSpPr>
          <p:spPr bwMode="auto">
            <a:xfrm rot="-1320000">
              <a:off x="2715054" y="1212631"/>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02</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grpSp>
        <p:nvGrpSpPr>
          <p:cNvPr id="23559" name="组合 29"/>
          <p:cNvGrpSpPr/>
          <p:nvPr/>
        </p:nvGrpSpPr>
        <p:grpSpPr bwMode="auto">
          <a:xfrm>
            <a:off x="5935663" y="1347788"/>
            <a:ext cx="1444625" cy="479425"/>
            <a:chOff x="1373188" y="752928"/>
            <a:chExt cx="1444626" cy="479341"/>
          </a:xfrm>
        </p:grpSpPr>
        <p:sp>
          <p:nvSpPr>
            <p:cNvPr id="23595" name="TextBox 30"/>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32" name="矩形 31"/>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23560" name="组合 35"/>
          <p:cNvGrpSpPr/>
          <p:nvPr/>
        </p:nvGrpSpPr>
        <p:grpSpPr bwMode="auto">
          <a:xfrm>
            <a:off x="5402263" y="1427163"/>
            <a:ext cx="320675" cy="320675"/>
            <a:chOff x="4927600" y="1948311"/>
            <a:chExt cx="233680" cy="233680"/>
          </a:xfrm>
        </p:grpSpPr>
        <p:sp>
          <p:nvSpPr>
            <p:cNvPr id="29" name="L 形 28"/>
            <p:cNvSpPr/>
            <p:nvPr/>
          </p:nvSpPr>
          <p:spPr>
            <a:xfrm rot="13191315">
              <a:off x="5018989" y="2039700"/>
              <a:ext cx="50901" cy="50901"/>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椭圆 23"/>
            <p:cNvSpPr/>
            <p:nvPr/>
          </p:nvSpPr>
          <p:spPr>
            <a:xfrm>
              <a:off x="4927600" y="1948311"/>
              <a:ext cx="233680" cy="233680"/>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23561" name="组合 38"/>
          <p:cNvGrpSpPr/>
          <p:nvPr/>
        </p:nvGrpSpPr>
        <p:grpSpPr bwMode="auto">
          <a:xfrm>
            <a:off x="5935663" y="1974850"/>
            <a:ext cx="1444625" cy="479425"/>
            <a:chOff x="1373188" y="752928"/>
            <a:chExt cx="1444626" cy="479341"/>
          </a:xfrm>
        </p:grpSpPr>
        <p:sp>
          <p:nvSpPr>
            <p:cNvPr id="23591" name="TextBox 39"/>
            <p:cNvSpPr txBox="1">
              <a:spLocks noChangeArrowheads="1"/>
            </p:cNvSpPr>
            <p:nvPr/>
          </p:nvSpPr>
          <p:spPr bwMode="auto">
            <a:xfrm>
              <a:off x="1373188" y="752928"/>
              <a:ext cx="1416051"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1" name="矩形 40"/>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23562" name="组合 44"/>
          <p:cNvGrpSpPr/>
          <p:nvPr/>
        </p:nvGrpSpPr>
        <p:grpSpPr bwMode="auto">
          <a:xfrm>
            <a:off x="5935663" y="2603500"/>
            <a:ext cx="1444625" cy="477838"/>
            <a:chOff x="1373188" y="752928"/>
            <a:chExt cx="1444626" cy="479341"/>
          </a:xfrm>
        </p:grpSpPr>
        <p:sp>
          <p:nvSpPr>
            <p:cNvPr id="23589" name="TextBox 45"/>
            <p:cNvSpPr txBox="1">
              <a:spLocks noChangeArrowheads="1"/>
            </p:cNvSpPr>
            <p:nvPr/>
          </p:nvSpPr>
          <p:spPr bwMode="auto">
            <a:xfrm>
              <a:off x="1373188" y="752928"/>
              <a:ext cx="1416051" cy="33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7" name="矩形 46"/>
            <p:cNvSpPr/>
            <p:nvPr/>
          </p:nvSpPr>
          <p:spPr>
            <a:xfrm>
              <a:off x="1373188" y="979062"/>
              <a:ext cx="1444626" cy="253207"/>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23563" name="组合 50"/>
          <p:cNvGrpSpPr/>
          <p:nvPr/>
        </p:nvGrpSpPr>
        <p:grpSpPr bwMode="auto">
          <a:xfrm>
            <a:off x="5935663" y="3230563"/>
            <a:ext cx="1444625" cy="479425"/>
            <a:chOff x="1373188" y="752928"/>
            <a:chExt cx="1444626" cy="479341"/>
          </a:xfrm>
        </p:grpSpPr>
        <p:sp>
          <p:nvSpPr>
            <p:cNvPr id="23587" name="TextBox 51"/>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53" name="矩形 52"/>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23564" name="组合 66"/>
          <p:cNvGrpSpPr/>
          <p:nvPr/>
        </p:nvGrpSpPr>
        <p:grpSpPr bwMode="auto">
          <a:xfrm>
            <a:off x="0" y="5003800"/>
            <a:ext cx="9144000" cy="200025"/>
            <a:chOff x="0" y="5003800"/>
            <a:chExt cx="9144000" cy="200055"/>
          </a:xfrm>
        </p:grpSpPr>
        <p:sp>
          <p:nvSpPr>
            <p:cNvPr id="2" name="矩形 1"/>
            <p:cNvSpPr/>
            <p:nvPr/>
          </p:nvSpPr>
          <p:spPr>
            <a:xfrm>
              <a:off x="0" y="5057783"/>
              <a:ext cx="9144000" cy="104791"/>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sp>
          <p:nvSpPr>
            <p:cNvPr id="3" name="TextBox 2"/>
            <p:cNvSpPr txBox="1"/>
            <p:nvPr/>
          </p:nvSpPr>
          <p:spPr bwMode="auto">
            <a:xfrm>
              <a:off x="7889875" y="5003800"/>
              <a:ext cx="1166813" cy="200055"/>
            </a:xfrm>
            <a:prstGeom prst="rect">
              <a:avLst/>
            </a:prstGeom>
            <a:noFill/>
          </p:spPr>
          <p:txBody>
            <a:bodyPr wrap="none">
              <a:spAutoFit/>
            </a:bodyPr>
            <a:lstStyle/>
            <a:p>
              <a:pPr eaLnBrk="1" fontAlgn="auto" hangingPunct="1">
                <a:spcBef>
                  <a:spcPts val="0"/>
                </a:spcBef>
                <a:spcAft>
                  <a:spcPts val="0"/>
                </a:spcAft>
                <a:defRPr/>
              </a:pPr>
              <a:r>
                <a:rPr lang="en-US" altLang="zh-CN" sz="700" i="1" spc="80" dirty="0">
                  <a:solidFill>
                    <a:prstClr val="white"/>
                  </a:solidFill>
                  <a:latin typeface="微软雅黑" panose="020B0503020204020204" pitchFamily="34" charset="-122"/>
                  <a:ea typeface="微软雅黑" panose="020B0503020204020204" pitchFamily="34" charset="-122"/>
                </a:rPr>
                <a:t>www.rapidesign.cn</a:t>
              </a:r>
              <a:endParaRPr lang="zh-CN" altLang="en-US" sz="700" i="1" spc="80" dirty="0">
                <a:solidFill>
                  <a:prstClr val="white"/>
                </a:solidFill>
                <a:latin typeface="微软雅黑" panose="020B0503020204020204" pitchFamily="34" charset="-122"/>
                <a:ea typeface="微软雅黑" panose="020B0503020204020204" pitchFamily="34" charset="-122"/>
              </a:endParaRPr>
            </a:p>
          </p:txBody>
        </p:sp>
      </p:grpSp>
      <p:grpSp>
        <p:nvGrpSpPr>
          <p:cNvPr id="23565" name="组合 4"/>
          <p:cNvGrpSpPr/>
          <p:nvPr/>
        </p:nvGrpSpPr>
        <p:grpSpPr bwMode="auto">
          <a:xfrm>
            <a:off x="5402263" y="2054225"/>
            <a:ext cx="320675" cy="320675"/>
            <a:chOff x="5258917" y="2054540"/>
            <a:chExt cx="320675" cy="320675"/>
          </a:xfrm>
        </p:grpSpPr>
        <p:sp>
          <p:nvSpPr>
            <p:cNvPr id="44" name="椭圆 23"/>
            <p:cNvSpPr/>
            <p:nvPr/>
          </p:nvSpPr>
          <p:spPr>
            <a:xfrm>
              <a:off x="5258917" y="2054540"/>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L 形 56"/>
            <p:cNvSpPr/>
            <p:nvPr/>
          </p:nvSpPr>
          <p:spPr>
            <a:xfrm rot="13191315">
              <a:off x="5384329" y="2179953"/>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23566" name="组合 8"/>
          <p:cNvGrpSpPr/>
          <p:nvPr/>
        </p:nvGrpSpPr>
        <p:grpSpPr bwMode="auto">
          <a:xfrm>
            <a:off x="5402263" y="2682875"/>
            <a:ext cx="320675" cy="320675"/>
            <a:chOff x="5258917" y="2682091"/>
            <a:chExt cx="320675" cy="320675"/>
          </a:xfrm>
        </p:grpSpPr>
        <p:sp>
          <p:nvSpPr>
            <p:cNvPr id="50" name="椭圆 23"/>
            <p:cNvSpPr/>
            <p:nvPr/>
          </p:nvSpPr>
          <p:spPr>
            <a:xfrm>
              <a:off x="5258917" y="2682091"/>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L 形 57"/>
            <p:cNvSpPr/>
            <p:nvPr/>
          </p:nvSpPr>
          <p:spPr>
            <a:xfrm rot="13191315">
              <a:off x="5384329" y="280750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23567" name="组合 9"/>
          <p:cNvGrpSpPr/>
          <p:nvPr/>
        </p:nvGrpSpPr>
        <p:grpSpPr bwMode="auto">
          <a:xfrm>
            <a:off x="5402263" y="3309938"/>
            <a:ext cx="320675" cy="320675"/>
            <a:chOff x="5258917" y="3309642"/>
            <a:chExt cx="320675" cy="320675"/>
          </a:xfrm>
        </p:grpSpPr>
        <p:sp>
          <p:nvSpPr>
            <p:cNvPr id="56" name="椭圆 23"/>
            <p:cNvSpPr/>
            <p:nvPr/>
          </p:nvSpPr>
          <p:spPr>
            <a:xfrm>
              <a:off x="5258917" y="3309642"/>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L 形 58"/>
            <p:cNvSpPr/>
            <p:nvPr/>
          </p:nvSpPr>
          <p:spPr>
            <a:xfrm rot="13191315">
              <a:off x="5384329" y="343505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 name="椭圆 5"/>
          <p:cNvSpPr/>
          <p:nvPr/>
        </p:nvSpPr>
        <p:spPr>
          <a:xfrm>
            <a:off x="0" y="476250"/>
            <a:ext cx="2670175" cy="4225925"/>
          </a:xfrm>
          <a:custGeom>
            <a:avLst/>
            <a:gdLst/>
            <a:ahLst/>
            <a:cxnLst/>
            <a:rect l="l" t="t" r="r" b="b"/>
            <a:pathLst>
              <a:path w="2653376" h="4198354">
                <a:moveTo>
                  <a:pt x="554199" y="0"/>
                </a:moveTo>
                <a:cubicBezTo>
                  <a:pt x="1713542" y="0"/>
                  <a:pt x="2653376" y="939834"/>
                  <a:pt x="2653376" y="2099177"/>
                </a:cubicBezTo>
                <a:cubicBezTo>
                  <a:pt x="2653376" y="3258520"/>
                  <a:pt x="1713542" y="4198354"/>
                  <a:pt x="554199" y="4198354"/>
                </a:cubicBezTo>
                <a:cubicBezTo>
                  <a:pt x="362144" y="4198354"/>
                  <a:pt x="176113" y="4172563"/>
                  <a:pt x="0" y="4121986"/>
                </a:cubicBezTo>
                <a:lnTo>
                  <a:pt x="0" y="76368"/>
                </a:lnTo>
                <a:cubicBezTo>
                  <a:pt x="176113" y="25792"/>
                  <a:pt x="362144"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3569" name="组合 10"/>
          <p:cNvGrpSpPr/>
          <p:nvPr/>
        </p:nvGrpSpPr>
        <p:grpSpPr bwMode="auto">
          <a:xfrm>
            <a:off x="1289050" y="2644775"/>
            <a:ext cx="1627188" cy="935038"/>
            <a:chOff x="1093850" y="2586453"/>
            <a:chExt cx="1626318" cy="934594"/>
          </a:xfrm>
        </p:grpSpPr>
        <p:sp>
          <p:nvSpPr>
            <p:cNvPr id="25" name="圆角矩形 24"/>
            <p:cNvSpPr/>
            <p:nvPr/>
          </p:nvSpPr>
          <p:spPr>
            <a:xfrm rot="1559984">
              <a:off x="1093850" y="2586453"/>
              <a:ext cx="1626318" cy="933007"/>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578" name="TextBox 32"/>
            <p:cNvSpPr txBox="1">
              <a:spLocks noChangeArrowheads="1"/>
            </p:cNvSpPr>
            <p:nvPr/>
          </p:nvSpPr>
          <p:spPr bwMode="auto">
            <a:xfrm rot="1560000">
              <a:off x="1788272" y="2874716"/>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03</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sp>
        <p:nvSpPr>
          <p:cNvPr id="4" name="椭圆 3"/>
          <p:cNvSpPr/>
          <p:nvPr/>
        </p:nvSpPr>
        <p:spPr>
          <a:xfrm>
            <a:off x="0" y="1349375"/>
            <a:ext cx="1797050" cy="2479675"/>
          </a:xfrm>
          <a:custGeom>
            <a:avLst/>
            <a:gdLst/>
            <a:ahLst/>
            <a:cxnLst/>
            <a:rect l="l" t="t" r="r" b="b"/>
            <a:pathLst>
              <a:path w="1786136" h="2463874">
                <a:moveTo>
                  <a:pt x="554199" y="0"/>
                </a:moveTo>
                <a:cubicBezTo>
                  <a:pt x="1234579" y="0"/>
                  <a:pt x="1786136" y="551557"/>
                  <a:pt x="1786136" y="1231937"/>
                </a:cubicBezTo>
                <a:cubicBezTo>
                  <a:pt x="1786136" y="1912317"/>
                  <a:pt x="1234579" y="2463874"/>
                  <a:pt x="554199" y="2463874"/>
                </a:cubicBezTo>
                <a:cubicBezTo>
                  <a:pt x="354642" y="2463874"/>
                  <a:pt x="166168" y="2416426"/>
                  <a:pt x="0" y="2331090"/>
                </a:cubicBezTo>
                <a:lnTo>
                  <a:pt x="0" y="132784"/>
                </a:lnTo>
                <a:cubicBezTo>
                  <a:pt x="166168" y="47448"/>
                  <a:pt x="354642"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3571" name="组合 16"/>
          <p:cNvGrpSpPr/>
          <p:nvPr/>
        </p:nvGrpSpPr>
        <p:grpSpPr bwMode="auto">
          <a:xfrm>
            <a:off x="569913" y="1609725"/>
            <a:ext cx="1625600" cy="947738"/>
            <a:chOff x="569701" y="1609576"/>
            <a:chExt cx="1626318" cy="948113"/>
          </a:xfrm>
        </p:grpSpPr>
        <p:sp>
          <p:nvSpPr>
            <p:cNvPr id="23" name="圆角矩形 22"/>
            <p:cNvSpPr/>
            <p:nvPr/>
          </p:nvSpPr>
          <p:spPr>
            <a:xfrm rot="20255127">
              <a:off x="569701" y="1623870"/>
              <a:ext cx="1626318" cy="933819"/>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576" name="TextBox 27"/>
            <p:cNvSpPr txBox="1">
              <a:spLocks noChangeArrowheads="1"/>
            </p:cNvSpPr>
            <p:nvPr/>
          </p:nvSpPr>
          <p:spPr bwMode="auto">
            <a:xfrm rot="-1320000">
              <a:off x="1274862" y="1609576"/>
              <a:ext cx="755984" cy="6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01</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22" name="椭圆 21"/>
          <p:cNvSpPr/>
          <p:nvPr/>
        </p:nvSpPr>
        <p:spPr>
          <a:xfrm>
            <a:off x="0" y="1926569"/>
            <a:ext cx="1271314" cy="1271314"/>
          </a:xfrm>
          <a:prstGeom prst="ellipse">
            <a:avLst/>
          </a:prstGeom>
          <a:solidFill>
            <a:schemeClr val="bg1"/>
          </a:solidFill>
          <a:ln>
            <a:gradFill>
              <a:gsLst>
                <a:gs pos="0">
                  <a:schemeClr val="bg1">
                    <a:lumMod val="75000"/>
                  </a:schemeClr>
                </a:gs>
                <a:gs pos="50000">
                  <a:schemeClr val="bg1"/>
                </a:gs>
                <a:gs pos="100000">
                  <a:schemeClr val="bg1">
                    <a:lumMod val="85000"/>
                  </a:schemeClr>
                </a:gs>
              </a:gsLst>
              <a:lin ang="5400000" scaled="0"/>
            </a:grad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bwMode="auto">
          <a:xfrm>
            <a:off x="5056188" y="1023938"/>
            <a:ext cx="2098675" cy="2220912"/>
            <a:chOff x="5056188" y="1023938"/>
            <a:chExt cx="2098675" cy="2220912"/>
          </a:xfrm>
        </p:grpSpPr>
        <p:grpSp>
          <p:nvGrpSpPr>
            <p:cNvPr id="24597" name="组合 21"/>
            <p:cNvGrpSpPr/>
            <p:nvPr/>
          </p:nvGrpSpPr>
          <p:grpSpPr bwMode="auto">
            <a:xfrm>
              <a:off x="5138738" y="1023938"/>
              <a:ext cx="2016125" cy="1947862"/>
              <a:chOff x="5138738" y="1023938"/>
              <a:chExt cx="2016125" cy="1947862"/>
            </a:xfrm>
          </p:grpSpPr>
          <p:sp>
            <p:nvSpPr>
              <p:cNvPr id="13" name="Freeform 6"/>
              <p:cNvSpPr/>
              <p:nvPr/>
            </p:nvSpPr>
            <p:spPr bwMode="auto">
              <a:xfrm>
                <a:off x="5138738" y="1023938"/>
                <a:ext cx="1944687" cy="1947862"/>
              </a:xfrm>
              <a:custGeom>
                <a:avLst/>
                <a:gdLst>
                  <a:gd name="T0" fmla="*/ 0 w 224"/>
                  <a:gd name="T1" fmla="*/ 112 h 224"/>
                  <a:gd name="T2" fmla="*/ 0 w 224"/>
                  <a:gd name="T3" fmla="*/ 112 h 224"/>
                  <a:gd name="T4" fmla="*/ 112 w 224"/>
                  <a:gd name="T5" fmla="*/ 0 h 224"/>
                  <a:gd name="T6" fmla="*/ 224 w 224"/>
                  <a:gd name="T7" fmla="*/ 0 h 224"/>
                  <a:gd name="T8" fmla="*/ 224 w 224"/>
                  <a:gd name="T9" fmla="*/ 112 h 224"/>
                  <a:gd name="T10" fmla="*/ 112 w 224"/>
                  <a:gd name="T11" fmla="*/ 224 h 224"/>
                  <a:gd name="T12" fmla="*/ 112 w 224"/>
                  <a:gd name="T13" fmla="*/ 224 h 224"/>
                  <a:gd name="T14" fmla="*/ 0 w 224"/>
                  <a:gd name="T15" fmla="*/ 112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24">
                    <a:moveTo>
                      <a:pt x="0" y="112"/>
                    </a:moveTo>
                    <a:cubicBezTo>
                      <a:pt x="0" y="112"/>
                      <a:pt x="0" y="112"/>
                      <a:pt x="0" y="112"/>
                    </a:cubicBezTo>
                    <a:cubicBezTo>
                      <a:pt x="0" y="50"/>
                      <a:pt x="50" y="0"/>
                      <a:pt x="112" y="0"/>
                    </a:cubicBezTo>
                    <a:cubicBezTo>
                      <a:pt x="224" y="0"/>
                      <a:pt x="224" y="0"/>
                      <a:pt x="224" y="0"/>
                    </a:cubicBezTo>
                    <a:cubicBezTo>
                      <a:pt x="224" y="112"/>
                      <a:pt x="224" y="112"/>
                      <a:pt x="224" y="112"/>
                    </a:cubicBezTo>
                    <a:cubicBezTo>
                      <a:pt x="224" y="174"/>
                      <a:pt x="173" y="224"/>
                      <a:pt x="112" y="224"/>
                    </a:cubicBezTo>
                    <a:cubicBezTo>
                      <a:pt x="112" y="224"/>
                      <a:pt x="112" y="224"/>
                      <a:pt x="112" y="224"/>
                    </a:cubicBezTo>
                    <a:cubicBezTo>
                      <a:pt x="50" y="224"/>
                      <a:pt x="0" y="174"/>
                      <a:pt x="0" y="112"/>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600" name="TextBox 15"/>
              <p:cNvSpPr txBox="1">
                <a:spLocks noChangeArrowheads="1"/>
              </p:cNvSpPr>
              <p:nvPr/>
            </p:nvSpPr>
            <p:spPr bwMode="auto">
              <a:xfrm>
                <a:off x="5631341" y="1642026"/>
                <a:ext cx="1523522" cy="83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b="1">
                    <a:solidFill>
                      <a:srgbClr val="FFFFFF"/>
                    </a:solidFill>
                    <a:latin typeface="Arial" panose="020B0604020202020204" pitchFamily="34" charset="0"/>
                    <a:ea typeface="微软雅黑" panose="020B0503020204020204" pitchFamily="34" charset="-122"/>
                  </a:rPr>
                  <a:t>39%</a:t>
                </a:r>
                <a:endParaRPr lang="en-US" altLang="zh-CN" sz="4800" b="1">
                  <a:solidFill>
                    <a:srgbClr val="FFFFFF"/>
                  </a:solidFill>
                  <a:latin typeface="Arial" panose="020B0604020202020204" pitchFamily="34" charset="0"/>
                  <a:ea typeface="微软雅黑" panose="020B0503020204020204" pitchFamily="34" charset="-122"/>
                </a:endParaRPr>
              </a:p>
            </p:txBody>
          </p:sp>
          <p:sp>
            <p:nvSpPr>
              <p:cNvPr id="24601" name="TextBox 18"/>
              <p:cNvSpPr txBox="1">
                <a:spLocks noChangeArrowheads="1"/>
              </p:cNvSpPr>
              <p:nvPr/>
            </p:nvSpPr>
            <p:spPr bwMode="auto">
              <a:xfrm>
                <a:off x="5863344" y="1321325"/>
                <a:ext cx="997719" cy="27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添加标题</a:t>
                </a:r>
                <a:endParaRPr lang="en-US" altLang="zh-CN" sz="1200">
                  <a:solidFill>
                    <a:srgbClr val="FFFFFF"/>
                  </a:solidFill>
                  <a:latin typeface="微软雅黑" panose="020B0503020204020204" pitchFamily="34" charset="-122"/>
                  <a:ea typeface="微软雅黑" panose="020B0503020204020204" pitchFamily="34" charset="-122"/>
                </a:endParaRPr>
              </a:p>
            </p:txBody>
          </p:sp>
        </p:grpSp>
        <p:pic>
          <p:nvPicPr>
            <p:cNvPr id="24598"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5056188" y="267811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组合 25"/>
          <p:cNvGrpSpPr/>
          <p:nvPr/>
        </p:nvGrpSpPr>
        <p:grpSpPr bwMode="auto">
          <a:xfrm>
            <a:off x="3568700" y="1023938"/>
            <a:ext cx="2151063" cy="2220912"/>
            <a:chOff x="3568700" y="1023938"/>
            <a:chExt cx="2151063" cy="2220912"/>
          </a:xfrm>
        </p:grpSpPr>
        <p:grpSp>
          <p:nvGrpSpPr>
            <p:cNvPr id="24590" name="组合 22"/>
            <p:cNvGrpSpPr/>
            <p:nvPr/>
          </p:nvGrpSpPr>
          <p:grpSpPr bwMode="auto">
            <a:xfrm>
              <a:off x="3654425" y="1023938"/>
              <a:ext cx="2065338" cy="1947862"/>
              <a:chOff x="3654425" y="1023938"/>
              <a:chExt cx="2065338" cy="1947862"/>
            </a:xfrm>
          </p:grpSpPr>
          <p:sp>
            <p:nvSpPr>
              <p:cNvPr id="16" name="Freeform 9"/>
              <p:cNvSpPr/>
              <p:nvPr/>
            </p:nvSpPr>
            <p:spPr bwMode="auto">
              <a:xfrm>
                <a:off x="5364163" y="1111250"/>
                <a:ext cx="355600" cy="1582738"/>
              </a:xfrm>
              <a:custGeom>
                <a:avLst/>
                <a:gdLst>
                  <a:gd name="T0" fmla="*/ 41 w 41"/>
                  <a:gd name="T1" fmla="*/ 0 h 182"/>
                  <a:gd name="T2" fmla="*/ 41 w 41"/>
                  <a:gd name="T3" fmla="*/ 103 h 182"/>
                  <a:gd name="T4" fmla="*/ 8 w 41"/>
                  <a:gd name="T5" fmla="*/ 182 h 182"/>
                  <a:gd name="T6" fmla="*/ 0 w 41"/>
                  <a:gd name="T7" fmla="*/ 174 h 182"/>
                  <a:gd name="T8" fmla="*/ 27 w 41"/>
                  <a:gd name="T9" fmla="*/ 102 h 182"/>
                  <a:gd name="T10" fmla="*/ 27 w 41"/>
                  <a:gd name="T11" fmla="*/ 7 h 182"/>
                  <a:gd name="T12" fmla="*/ 41 w 41"/>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41" h="182">
                    <a:moveTo>
                      <a:pt x="41" y="0"/>
                    </a:moveTo>
                    <a:cubicBezTo>
                      <a:pt x="41" y="103"/>
                      <a:pt x="41" y="103"/>
                      <a:pt x="41" y="103"/>
                    </a:cubicBezTo>
                    <a:cubicBezTo>
                      <a:pt x="41" y="134"/>
                      <a:pt x="28" y="162"/>
                      <a:pt x="8" y="182"/>
                    </a:cubicBezTo>
                    <a:cubicBezTo>
                      <a:pt x="5" y="180"/>
                      <a:pt x="3" y="177"/>
                      <a:pt x="0" y="174"/>
                    </a:cubicBezTo>
                    <a:cubicBezTo>
                      <a:pt x="17" y="155"/>
                      <a:pt x="27" y="130"/>
                      <a:pt x="27" y="102"/>
                    </a:cubicBezTo>
                    <a:cubicBezTo>
                      <a:pt x="27" y="7"/>
                      <a:pt x="27" y="7"/>
                      <a:pt x="27" y="7"/>
                    </a:cubicBezTo>
                    <a:cubicBezTo>
                      <a:pt x="31" y="4"/>
                      <a:pt x="36" y="2"/>
                      <a:pt x="41"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24593" name="组合 20"/>
              <p:cNvGrpSpPr/>
              <p:nvPr/>
            </p:nvGrpSpPr>
            <p:grpSpPr bwMode="auto">
              <a:xfrm>
                <a:off x="3654425" y="1023938"/>
                <a:ext cx="1944688" cy="1947862"/>
                <a:chOff x="3654425" y="1023938"/>
                <a:chExt cx="1944688" cy="1947862"/>
              </a:xfrm>
            </p:grpSpPr>
            <p:sp>
              <p:nvSpPr>
                <p:cNvPr id="14" name="Freeform 7"/>
                <p:cNvSpPr/>
                <p:nvPr/>
              </p:nvSpPr>
              <p:spPr bwMode="auto">
                <a:xfrm>
                  <a:off x="3654425" y="1023938"/>
                  <a:ext cx="1944688" cy="1947862"/>
                </a:xfrm>
                <a:custGeom>
                  <a:avLst/>
                  <a:gdLst>
                    <a:gd name="T0" fmla="*/ 0 w 224"/>
                    <a:gd name="T1" fmla="*/ 112 h 224"/>
                    <a:gd name="T2" fmla="*/ 0 w 224"/>
                    <a:gd name="T3" fmla="*/ 112 h 224"/>
                    <a:gd name="T4" fmla="*/ 112 w 224"/>
                    <a:gd name="T5" fmla="*/ 0 h 224"/>
                    <a:gd name="T6" fmla="*/ 224 w 224"/>
                    <a:gd name="T7" fmla="*/ 0 h 224"/>
                    <a:gd name="T8" fmla="*/ 224 w 224"/>
                    <a:gd name="T9" fmla="*/ 112 h 224"/>
                    <a:gd name="T10" fmla="*/ 112 w 224"/>
                    <a:gd name="T11" fmla="*/ 224 h 224"/>
                    <a:gd name="T12" fmla="*/ 112 w 224"/>
                    <a:gd name="T13" fmla="*/ 224 h 224"/>
                    <a:gd name="T14" fmla="*/ 0 w 224"/>
                    <a:gd name="T15" fmla="*/ 112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24">
                      <a:moveTo>
                        <a:pt x="0" y="112"/>
                      </a:moveTo>
                      <a:cubicBezTo>
                        <a:pt x="0" y="112"/>
                        <a:pt x="0" y="112"/>
                        <a:pt x="0" y="112"/>
                      </a:cubicBezTo>
                      <a:cubicBezTo>
                        <a:pt x="0" y="50"/>
                        <a:pt x="50" y="0"/>
                        <a:pt x="112" y="0"/>
                      </a:cubicBezTo>
                      <a:cubicBezTo>
                        <a:pt x="224" y="0"/>
                        <a:pt x="224" y="0"/>
                        <a:pt x="224" y="0"/>
                      </a:cubicBezTo>
                      <a:cubicBezTo>
                        <a:pt x="224" y="112"/>
                        <a:pt x="224" y="112"/>
                        <a:pt x="224" y="112"/>
                      </a:cubicBezTo>
                      <a:cubicBezTo>
                        <a:pt x="224" y="174"/>
                        <a:pt x="174" y="224"/>
                        <a:pt x="112" y="224"/>
                      </a:cubicBezTo>
                      <a:cubicBezTo>
                        <a:pt x="112" y="224"/>
                        <a:pt x="112" y="224"/>
                        <a:pt x="112" y="224"/>
                      </a:cubicBezTo>
                      <a:cubicBezTo>
                        <a:pt x="50" y="224"/>
                        <a:pt x="0" y="174"/>
                        <a:pt x="0" y="112"/>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595" name="TextBox 14"/>
                <p:cNvSpPr txBox="1">
                  <a:spLocks noChangeArrowheads="1"/>
                </p:cNvSpPr>
                <p:nvPr/>
              </p:nvSpPr>
              <p:spPr bwMode="auto">
                <a:xfrm>
                  <a:off x="4016574" y="1642026"/>
                  <a:ext cx="1523522" cy="83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b="1">
                      <a:solidFill>
                        <a:srgbClr val="FFFFFF"/>
                      </a:solidFill>
                      <a:latin typeface="Arial" panose="020B0604020202020204" pitchFamily="34" charset="0"/>
                      <a:ea typeface="微软雅黑" panose="020B0503020204020204" pitchFamily="34" charset="-122"/>
                    </a:rPr>
                    <a:t>34%</a:t>
                  </a:r>
                  <a:endParaRPr lang="en-US" altLang="zh-CN" sz="4800" b="1">
                    <a:solidFill>
                      <a:srgbClr val="FFFFFF"/>
                    </a:solidFill>
                    <a:latin typeface="Arial" panose="020B0604020202020204" pitchFamily="34" charset="0"/>
                    <a:ea typeface="微软雅黑" panose="020B0503020204020204" pitchFamily="34" charset="-122"/>
                  </a:endParaRPr>
                </a:p>
              </p:txBody>
            </p:sp>
            <p:sp>
              <p:nvSpPr>
                <p:cNvPr id="24596" name="TextBox 17"/>
                <p:cNvSpPr txBox="1">
                  <a:spLocks noChangeArrowheads="1"/>
                </p:cNvSpPr>
                <p:nvPr/>
              </p:nvSpPr>
              <p:spPr bwMode="auto">
                <a:xfrm>
                  <a:off x="4308895" y="1321325"/>
                  <a:ext cx="997719" cy="27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添加标题</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pic>
          <p:nvPicPr>
            <p:cNvPr id="24591"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3568700" y="267811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矩形 18"/>
          <p:cNvSpPr>
            <a:spLocks noChangeArrowheads="1"/>
          </p:cNvSpPr>
          <p:nvPr/>
        </p:nvSpPr>
        <p:spPr bwMode="auto">
          <a:xfrm>
            <a:off x="917575" y="3292475"/>
            <a:ext cx="73088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展示效果，让您的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创造卓越价值</a:t>
            </a:r>
            <a:endParaRPr lang="en-US" altLang="zh-CN" sz="1200">
              <a:solidFill>
                <a:srgbClr val="000000"/>
              </a:solidFill>
              <a:latin typeface="微软雅黑" panose="020B0503020204020204" pitchFamily="34" charset="-122"/>
              <a:ea typeface="微软雅黑" panose="020B0503020204020204" pitchFamily="34" charset="-122"/>
            </a:endParaRPr>
          </a:p>
          <a:p>
            <a:pPr algn="just" eaLnBrk="1" hangingPunct="1">
              <a:spcBef>
                <a:spcPct val="0"/>
              </a:spcBef>
              <a:buFontTx/>
              <a:buNone/>
            </a:pPr>
            <a:r>
              <a:rPr lang="en-US" altLang="zh-CN" sz="900">
                <a:solidFill>
                  <a:srgbClr val="000000"/>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900">
              <a:solidFill>
                <a:srgbClr val="000000"/>
              </a:solidFill>
              <a:latin typeface="Arial" panose="020B0604020202020204" pitchFamily="34" charset="0"/>
            </a:endParaRPr>
          </a:p>
          <a:p>
            <a:pPr algn="just" eaLnBrk="1" hangingPunct="1">
              <a:spcBef>
                <a:spcPct val="0"/>
              </a:spcBef>
              <a:buFontTx/>
              <a:buNone/>
            </a:pPr>
            <a:endParaRPr lang="en-US" altLang="zh-CN" sz="900">
              <a:solidFill>
                <a:srgbClr val="000000"/>
              </a:solidFill>
              <a:latin typeface="Arial" panose="020B0604020202020204" pitchFamily="34" charset="0"/>
              <a:cs typeface="Arial" panose="020B0604020202020204" pitchFamily="34" charset="0"/>
            </a:endParaRPr>
          </a:p>
        </p:txBody>
      </p:sp>
      <p:grpSp>
        <p:nvGrpSpPr>
          <p:cNvPr id="25" name="组合 24"/>
          <p:cNvGrpSpPr/>
          <p:nvPr/>
        </p:nvGrpSpPr>
        <p:grpSpPr bwMode="auto">
          <a:xfrm>
            <a:off x="2028825" y="1023938"/>
            <a:ext cx="2087563" cy="2220912"/>
            <a:chOff x="2028825" y="1023938"/>
            <a:chExt cx="2087564" cy="2220912"/>
          </a:xfrm>
        </p:grpSpPr>
        <p:pic>
          <p:nvPicPr>
            <p:cNvPr id="24583"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2028825" y="267811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4" name="组合 23"/>
            <p:cNvGrpSpPr/>
            <p:nvPr/>
          </p:nvGrpSpPr>
          <p:grpSpPr bwMode="auto">
            <a:xfrm>
              <a:off x="2081213" y="1023938"/>
              <a:ext cx="2035176" cy="1947862"/>
              <a:chOff x="2081213" y="1023938"/>
              <a:chExt cx="2035176" cy="1947862"/>
            </a:xfrm>
          </p:grpSpPr>
          <p:sp>
            <p:nvSpPr>
              <p:cNvPr id="17" name="Freeform 10"/>
              <p:cNvSpPr/>
              <p:nvPr/>
            </p:nvSpPr>
            <p:spPr bwMode="auto">
              <a:xfrm>
                <a:off x="3803651" y="1174750"/>
                <a:ext cx="312738" cy="1479550"/>
              </a:xfrm>
              <a:custGeom>
                <a:avLst/>
                <a:gdLst>
                  <a:gd name="T0" fmla="*/ 30 w 30"/>
                  <a:gd name="T1" fmla="*/ 0 h 170"/>
                  <a:gd name="T2" fmla="*/ 30 w 30"/>
                  <a:gd name="T3" fmla="*/ 95 h 170"/>
                  <a:gd name="T4" fmla="*/ 7 w 30"/>
                  <a:gd name="T5" fmla="*/ 170 h 170"/>
                  <a:gd name="T6" fmla="*/ 0 w 30"/>
                  <a:gd name="T7" fmla="*/ 161 h 170"/>
                  <a:gd name="T8" fmla="*/ 0 w 30"/>
                  <a:gd name="T9" fmla="*/ 161 h 170"/>
                  <a:gd name="T10" fmla="*/ 21 w 30"/>
                  <a:gd name="T11" fmla="*/ 95 h 170"/>
                  <a:gd name="T12" fmla="*/ 21 w 30"/>
                  <a:gd name="T13" fmla="*/ 7 h 170"/>
                  <a:gd name="T14" fmla="*/ 30 w 30"/>
                  <a:gd name="T15" fmla="*/ 0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70">
                    <a:moveTo>
                      <a:pt x="30" y="0"/>
                    </a:moveTo>
                    <a:cubicBezTo>
                      <a:pt x="30" y="95"/>
                      <a:pt x="30" y="95"/>
                      <a:pt x="30" y="95"/>
                    </a:cubicBezTo>
                    <a:cubicBezTo>
                      <a:pt x="30" y="124"/>
                      <a:pt x="21" y="150"/>
                      <a:pt x="7" y="170"/>
                    </a:cubicBezTo>
                    <a:cubicBezTo>
                      <a:pt x="5" y="167"/>
                      <a:pt x="2" y="164"/>
                      <a:pt x="0" y="161"/>
                    </a:cubicBezTo>
                    <a:cubicBezTo>
                      <a:pt x="0" y="161"/>
                      <a:pt x="0" y="161"/>
                      <a:pt x="0" y="161"/>
                    </a:cubicBezTo>
                    <a:cubicBezTo>
                      <a:pt x="13" y="142"/>
                      <a:pt x="21" y="120"/>
                      <a:pt x="21" y="95"/>
                    </a:cubicBezTo>
                    <a:cubicBezTo>
                      <a:pt x="21" y="7"/>
                      <a:pt x="21" y="7"/>
                      <a:pt x="21" y="7"/>
                    </a:cubicBezTo>
                    <a:cubicBezTo>
                      <a:pt x="24" y="5"/>
                      <a:pt x="27" y="2"/>
                      <a:pt x="30" y="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24586" name="组合 17"/>
              <p:cNvGrpSpPr/>
              <p:nvPr/>
            </p:nvGrpSpPr>
            <p:grpSpPr bwMode="auto">
              <a:xfrm>
                <a:off x="2081213" y="1023938"/>
                <a:ext cx="1944952" cy="1947862"/>
                <a:chOff x="2081213" y="1023938"/>
                <a:chExt cx="1944952" cy="1947862"/>
              </a:xfrm>
            </p:grpSpPr>
            <p:sp>
              <p:nvSpPr>
                <p:cNvPr id="15" name="Freeform 8"/>
                <p:cNvSpPr/>
                <p:nvPr/>
              </p:nvSpPr>
              <p:spPr bwMode="auto">
                <a:xfrm>
                  <a:off x="2081213" y="1023938"/>
                  <a:ext cx="1944688" cy="1947862"/>
                </a:xfrm>
                <a:custGeom>
                  <a:avLst/>
                  <a:gdLst>
                    <a:gd name="T0" fmla="*/ 0 w 224"/>
                    <a:gd name="T1" fmla="*/ 973608 h 224"/>
                    <a:gd name="T2" fmla="*/ 0 w 224"/>
                    <a:gd name="T3" fmla="*/ 973608 h 224"/>
                    <a:gd name="T4" fmla="*/ 972444 w 224"/>
                    <a:gd name="T5" fmla="*/ 0 h 224"/>
                    <a:gd name="T6" fmla="*/ 1944887 w 224"/>
                    <a:gd name="T7" fmla="*/ 0 h 224"/>
                    <a:gd name="T8" fmla="*/ 1944887 w 224"/>
                    <a:gd name="T9" fmla="*/ 973608 h 224"/>
                    <a:gd name="T10" fmla="*/ 972444 w 224"/>
                    <a:gd name="T11" fmla="*/ 1947216 h 224"/>
                    <a:gd name="T12" fmla="*/ 972444 w 224"/>
                    <a:gd name="T13" fmla="*/ 1947216 h 224"/>
                    <a:gd name="T14" fmla="*/ 0 w 224"/>
                    <a:gd name="T15" fmla="*/ 973608 h 2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4" h="224">
                      <a:moveTo>
                        <a:pt x="0" y="112"/>
                      </a:moveTo>
                      <a:cubicBezTo>
                        <a:pt x="0" y="112"/>
                        <a:pt x="0" y="112"/>
                        <a:pt x="0" y="112"/>
                      </a:cubicBezTo>
                      <a:cubicBezTo>
                        <a:pt x="0" y="50"/>
                        <a:pt x="51" y="0"/>
                        <a:pt x="112" y="0"/>
                      </a:cubicBezTo>
                      <a:cubicBezTo>
                        <a:pt x="224" y="0"/>
                        <a:pt x="224" y="0"/>
                        <a:pt x="224" y="0"/>
                      </a:cubicBezTo>
                      <a:cubicBezTo>
                        <a:pt x="224" y="112"/>
                        <a:pt x="224" y="112"/>
                        <a:pt x="224" y="112"/>
                      </a:cubicBezTo>
                      <a:cubicBezTo>
                        <a:pt x="224" y="174"/>
                        <a:pt x="174" y="224"/>
                        <a:pt x="112" y="224"/>
                      </a:cubicBezTo>
                      <a:cubicBezTo>
                        <a:pt x="112" y="224"/>
                        <a:pt x="112" y="224"/>
                        <a:pt x="112" y="224"/>
                      </a:cubicBezTo>
                      <a:cubicBezTo>
                        <a:pt x="51" y="224"/>
                        <a:pt x="0" y="174"/>
                        <a:pt x="0" y="112"/>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588" name="TextBox 13"/>
                <p:cNvSpPr txBox="1">
                  <a:spLocks noChangeArrowheads="1"/>
                </p:cNvSpPr>
                <p:nvPr/>
              </p:nvSpPr>
              <p:spPr bwMode="auto">
                <a:xfrm>
                  <a:off x="2321068" y="1642026"/>
                  <a:ext cx="1523522" cy="83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b="1">
                      <a:solidFill>
                        <a:srgbClr val="FFFFFF"/>
                      </a:solidFill>
                      <a:latin typeface="Arial" panose="020B0604020202020204" pitchFamily="34" charset="0"/>
                      <a:ea typeface="微软雅黑" panose="020B0503020204020204" pitchFamily="34" charset="-122"/>
                    </a:rPr>
                    <a:t>27%</a:t>
                  </a:r>
                  <a:endParaRPr lang="en-US" altLang="zh-CN" sz="4800" b="1">
                    <a:solidFill>
                      <a:srgbClr val="FFFFFF"/>
                    </a:solidFill>
                    <a:latin typeface="Arial" panose="020B0604020202020204" pitchFamily="34" charset="0"/>
                    <a:ea typeface="微软雅黑" panose="020B0503020204020204" pitchFamily="34" charset="-122"/>
                  </a:endParaRPr>
                </a:p>
              </p:txBody>
            </p:sp>
            <p:sp>
              <p:nvSpPr>
                <p:cNvPr id="24589" name="TextBox 16"/>
                <p:cNvSpPr txBox="1">
                  <a:spLocks noChangeArrowheads="1"/>
                </p:cNvSpPr>
                <p:nvPr/>
              </p:nvSpPr>
              <p:spPr bwMode="auto">
                <a:xfrm>
                  <a:off x="2583970" y="1321325"/>
                  <a:ext cx="997719" cy="27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添加标题</a:t>
                  </a:r>
                  <a:endParaRPr lang="en-US" altLang="zh-CN" sz="1200">
                    <a:solidFill>
                      <a:srgbClr val="FFFFFF"/>
                    </a:solidFill>
                    <a:latin typeface="微软雅黑" panose="020B0503020204020204" pitchFamily="34" charset="-122"/>
                    <a:ea typeface="微软雅黑" panose="020B0503020204020204" pitchFamily="34" charset="-122"/>
                  </a:endParaRPr>
                </a:p>
              </p:txBody>
            </p:sp>
          </p:grpSp>
        </p:grpSp>
      </p:grpSp>
      <p:sp>
        <p:nvSpPr>
          <p:cNvPr id="28" name="矩形 27"/>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par>
                                <p:cTn id="9" presetID="12" presetClass="entr" presetSubtype="8" fill="hold" nodeType="withEffect">
                                  <p:stCondLst>
                                    <p:cond delay="6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ppt_x</p:attrName>
                                        </p:attrNameLst>
                                      </p:cBhvr>
                                      <p:tavLst>
                                        <p:tav tm="0">
                                          <p:val>
                                            <p:strVal val="#ppt_x-#ppt_w*1.125000"/>
                                          </p:val>
                                        </p:tav>
                                        <p:tav tm="100000">
                                          <p:val>
                                            <p:strVal val="#ppt_x"/>
                                          </p:val>
                                        </p:tav>
                                      </p:tavLst>
                                    </p:anim>
                                    <p:animEffect transition="in" filter="wipe(right)">
                                      <p:cBhvr>
                                        <p:cTn id="12" dur="500"/>
                                        <p:tgtEl>
                                          <p:spTgt spid="25"/>
                                        </p:tgtEl>
                                      </p:cBhvr>
                                    </p:animEffect>
                                  </p:childTnLst>
                                </p:cTn>
                              </p:par>
                              <p:par>
                                <p:cTn id="13" presetID="12" presetClass="entr" presetSubtype="8" fill="hold" nodeType="withEffect">
                                  <p:stCondLst>
                                    <p:cond delay="7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80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p:tgtEl>
                                          <p:spTgt spid="27"/>
                                        </p:tgtEl>
                                        <p:attrNameLst>
                                          <p:attrName>ppt_x</p:attrName>
                                        </p:attrNameLst>
                                      </p:cBhvr>
                                      <p:tavLst>
                                        <p:tav tm="0">
                                          <p:val>
                                            <p:strVal val="#ppt_x-#ppt_w*1.125000"/>
                                          </p:val>
                                        </p:tav>
                                        <p:tav tm="100000">
                                          <p:val>
                                            <p:strVal val="#ppt_x"/>
                                          </p:val>
                                        </p:tav>
                                      </p:tavLst>
                                    </p:anim>
                                    <p:animEffect transition="in" filter="wipe(right)">
                                      <p:cBhvr>
                                        <p:cTn id="20" dur="500"/>
                                        <p:tgtEl>
                                          <p:spTgt spid="27"/>
                                        </p:tgtEl>
                                      </p:cBhvr>
                                    </p:animEffect>
                                  </p:childTnLst>
                                </p:cTn>
                              </p:par>
                              <p:par>
                                <p:cTn id="21" presetID="22" presetClass="entr" presetSubtype="1" fill="hold" grpId="0" nodeType="withEffect">
                                  <p:stCondLst>
                                    <p:cond delay="110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1730375" y="638175"/>
            <a:ext cx="5597525" cy="3228975"/>
            <a:chOff x="955129" y="1025170"/>
            <a:chExt cx="5597681" cy="3228889"/>
          </a:xfrm>
        </p:grpSpPr>
        <p:grpSp>
          <p:nvGrpSpPr>
            <p:cNvPr id="25607" name="组合 3"/>
            <p:cNvGrpSpPr/>
            <p:nvPr/>
          </p:nvGrpSpPr>
          <p:grpSpPr bwMode="auto">
            <a:xfrm>
              <a:off x="1971271" y="1253247"/>
              <a:ext cx="4192912" cy="2881724"/>
              <a:chOff x="2483768" y="2087563"/>
              <a:chExt cx="4675857" cy="3213645"/>
            </a:xfrm>
          </p:grpSpPr>
          <p:cxnSp>
            <p:nvCxnSpPr>
              <p:cNvPr id="31" name="直接连接符 30"/>
              <p:cNvCxnSpPr/>
              <p:nvPr/>
            </p:nvCxnSpPr>
            <p:spPr>
              <a:xfrm>
                <a:off x="2483641"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151082"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820293"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487733"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155175"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822615"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91826"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159267" y="2088140"/>
                <a:ext cx="0" cy="321310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5608" name="Rectangle 39"/>
            <p:cNvSpPr>
              <a:spLocks noChangeArrowheads="1"/>
            </p:cNvSpPr>
            <p:nvPr/>
          </p:nvSpPr>
          <p:spPr bwMode="auto">
            <a:xfrm>
              <a:off x="1425235" y="2868959"/>
              <a:ext cx="5127575" cy="61212"/>
            </a:xfrm>
            <a:prstGeom prst="rect">
              <a:avLst/>
            </a:prstGeom>
            <a:solidFill>
              <a:srgbClr val="B7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5609" name="Rectangle 41"/>
            <p:cNvSpPr>
              <a:spLocks noChangeArrowheads="1"/>
            </p:cNvSpPr>
            <p:nvPr/>
          </p:nvSpPr>
          <p:spPr bwMode="auto">
            <a:xfrm>
              <a:off x="2215296" y="1119434"/>
              <a:ext cx="1423" cy="3134625"/>
            </a:xfrm>
            <a:prstGeom prst="rect">
              <a:avLst/>
            </a:prstGeom>
            <a:solidFill>
              <a:srgbClr val="B7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5610" name="Rectangle 43"/>
            <p:cNvSpPr>
              <a:spLocks noChangeArrowheads="1"/>
            </p:cNvSpPr>
            <p:nvPr/>
          </p:nvSpPr>
          <p:spPr bwMode="auto">
            <a:xfrm>
              <a:off x="3003935" y="1119434"/>
              <a:ext cx="1423" cy="3134625"/>
            </a:xfrm>
            <a:prstGeom prst="rect">
              <a:avLst/>
            </a:prstGeom>
            <a:solidFill>
              <a:srgbClr val="B7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5611" name="Rectangle 47"/>
            <p:cNvSpPr>
              <a:spLocks noChangeArrowheads="1"/>
            </p:cNvSpPr>
            <p:nvPr/>
          </p:nvSpPr>
          <p:spPr bwMode="auto">
            <a:xfrm>
              <a:off x="4584059" y="1119434"/>
              <a:ext cx="1423" cy="3134625"/>
            </a:xfrm>
            <a:prstGeom prst="rect">
              <a:avLst/>
            </a:prstGeom>
            <a:solidFill>
              <a:srgbClr val="B7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25612" name="Rectangle 51"/>
            <p:cNvSpPr>
              <a:spLocks noChangeArrowheads="1"/>
            </p:cNvSpPr>
            <p:nvPr/>
          </p:nvSpPr>
          <p:spPr bwMode="auto">
            <a:xfrm>
              <a:off x="6162761" y="1119434"/>
              <a:ext cx="1423" cy="3134625"/>
            </a:xfrm>
            <a:prstGeom prst="rect">
              <a:avLst/>
            </a:prstGeom>
            <a:solidFill>
              <a:srgbClr val="B7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cxnSp>
          <p:nvCxnSpPr>
            <p:cNvPr id="14" name="直接连接符 13"/>
            <p:cNvCxnSpPr/>
            <p:nvPr/>
          </p:nvCxnSpPr>
          <p:spPr>
            <a:xfrm flipH="1">
              <a:off x="1413930" y="1025170"/>
              <a:ext cx="11112" cy="322888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614" name="TextBox 25"/>
            <p:cNvSpPr txBox="1">
              <a:spLocks noChangeArrowheads="1"/>
            </p:cNvSpPr>
            <p:nvPr/>
          </p:nvSpPr>
          <p:spPr bwMode="auto">
            <a:xfrm>
              <a:off x="1080289" y="2396039"/>
              <a:ext cx="334382"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10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15" name="TextBox 26"/>
            <p:cNvSpPr txBox="1">
              <a:spLocks noChangeArrowheads="1"/>
            </p:cNvSpPr>
            <p:nvPr/>
          </p:nvSpPr>
          <p:spPr bwMode="auto">
            <a:xfrm>
              <a:off x="1080288" y="2031240"/>
              <a:ext cx="334383"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20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16" name="TextBox 27"/>
            <p:cNvSpPr txBox="1">
              <a:spLocks noChangeArrowheads="1"/>
            </p:cNvSpPr>
            <p:nvPr/>
          </p:nvSpPr>
          <p:spPr bwMode="auto">
            <a:xfrm>
              <a:off x="1069724" y="1666441"/>
              <a:ext cx="355512"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30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17" name="TextBox 28"/>
            <p:cNvSpPr txBox="1">
              <a:spLocks noChangeArrowheads="1"/>
            </p:cNvSpPr>
            <p:nvPr/>
          </p:nvSpPr>
          <p:spPr bwMode="auto">
            <a:xfrm>
              <a:off x="1069723" y="1301642"/>
              <a:ext cx="355514"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40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18" name="TextBox 31"/>
            <p:cNvSpPr txBox="1">
              <a:spLocks noChangeArrowheads="1"/>
            </p:cNvSpPr>
            <p:nvPr/>
          </p:nvSpPr>
          <p:spPr bwMode="auto">
            <a:xfrm>
              <a:off x="955129" y="3855235"/>
              <a:ext cx="539148"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-30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19" name="TextBox 32"/>
            <p:cNvSpPr txBox="1">
              <a:spLocks noChangeArrowheads="1"/>
            </p:cNvSpPr>
            <p:nvPr/>
          </p:nvSpPr>
          <p:spPr bwMode="auto">
            <a:xfrm>
              <a:off x="955129" y="3490436"/>
              <a:ext cx="539148"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-20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20" name="TextBox 33"/>
            <p:cNvSpPr txBox="1">
              <a:spLocks noChangeArrowheads="1"/>
            </p:cNvSpPr>
            <p:nvPr/>
          </p:nvSpPr>
          <p:spPr bwMode="auto">
            <a:xfrm>
              <a:off x="955130" y="3125637"/>
              <a:ext cx="539146"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-10</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25621" name="TextBox 34"/>
            <p:cNvSpPr txBox="1">
              <a:spLocks noChangeArrowheads="1"/>
            </p:cNvSpPr>
            <p:nvPr/>
          </p:nvSpPr>
          <p:spPr bwMode="auto">
            <a:xfrm>
              <a:off x="1140394" y="2760838"/>
              <a:ext cx="214171" cy="24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595959"/>
                  </a:solidFill>
                  <a:latin typeface="微软雅黑" panose="020B0503020204020204" pitchFamily="34" charset="-122"/>
                  <a:ea typeface="微软雅黑" panose="020B0503020204020204" pitchFamily="34" charset="-122"/>
                </a:rPr>
                <a:t>0</a:t>
              </a:r>
              <a:endParaRPr lang="en-US" altLang="zh-CN" sz="1200">
                <a:solidFill>
                  <a:srgbClr val="595959"/>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1352015" y="2515793"/>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352015" y="2155440"/>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352015" y="1790325"/>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352015" y="1422034"/>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352015" y="2893608"/>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352015" y="3249199"/>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352015" y="3614314"/>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52015" y="3979429"/>
              <a:ext cx="13017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Freeform 53"/>
          <p:cNvSpPr/>
          <p:nvPr/>
        </p:nvSpPr>
        <p:spPr bwMode="auto">
          <a:xfrm>
            <a:off x="2916238" y="866775"/>
            <a:ext cx="4302125" cy="1654175"/>
          </a:xfrm>
          <a:custGeom>
            <a:avLst/>
            <a:gdLst>
              <a:gd name="T0" fmla="*/ 4143912 w 3022"/>
              <a:gd name="T1" fmla="*/ 1494713 h 1161"/>
              <a:gd name="T2" fmla="*/ 4034299 w 3022"/>
              <a:gd name="T3" fmla="*/ 1494713 h 1161"/>
              <a:gd name="T4" fmla="*/ 3913299 w 3022"/>
              <a:gd name="T5" fmla="*/ 1202888 h 1161"/>
              <a:gd name="T6" fmla="*/ 3827887 w 3022"/>
              <a:gd name="T7" fmla="*/ 1227088 h 1161"/>
              <a:gd name="T8" fmla="*/ 3706886 w 3022"/>
              <a:gd name="T9" fmla="*/ 1130287 h 1161"/>
              <a:gd name="T10" fmla="*/ 3621474 w 3022"/>
              <a:gd name="T11" fmla="*/ 911063 h 1161"/>
              <a:gd name="T12" fmla="*/ 3499050 w 3022"/>
              <a:gd name="T13" fmla="*/ 728850 h 1161"/>
              <a:gd name="T14" fmla="*/ 3415061 w 3022"/>
              <a:gd name="T15" fmla="*/ 449837 h 1161"/>
              <a:gd name="T16" fmla="*/ 3366661 w 3022"/>
              <a:gd name="T17" fmla="*/ 437025 h 1161"/>
              <a:gd name="T18" fmla="*/ 3316837 w 3022"/>
              <a:gd name="T19" fmla="*/ 401437 h 1161"/>
              <a:gd name="T20" fmla="*/ 3099037 w 3022"/>
              <a:gd name="T21" fmla="*/ 0 h 1161"/>
              <a:gd name="T22" fmla="*/ 2952412 w 3022"/>
              <a:gd name="T23" fmla="*/ 170824 h 1161"/>
              <a:gd name="T24" fmla="*/ 2770200 w 3022"/>
              <a:gd name="T25" fmla="*/ 328837 h 1161"/>
              <a:gd name="T26" fmla="*/ 2600799 w 3022"/>
              <a:gd name="T27" fmla="*/ 364425 h 1161"/>
              <a:gd name="T28" fmla="*/ 2491187 w 3022"/>
              <a:gd name="T29" fmla="*/ 401437 h 1161"/>
              <a:gd name="T30" fmla="*/ 2345986 w 3022"/>
              <a:gd name="T31" fmla="*/ 425637 h 1161"/>
              <a:gd name="T32" fmla="*/ 2247762 w 3022"/>
              <a:gd name="T33" fmla="*/ 814262 h 1161"/>
              <a:gd name="T34" fmla="*/ 2126762 w 3022"/>
              <a:gd name="T35" fmla="*/ 814262 h 1161"/>
              <a:gd name="T36" fmla="*/ 2054162 w 3022"/>
              <a:gd name="T37" fmla="*/ 790062 h 1161"/>
              <a:gd name="T38" fmla="*/ 1981561 w 3022"/>
              <a:gd name="T39" fmla="*/ 851274 h 1161"/>
              <a:gd name="T40" fmla="*/ 1859137 w 3022"/>
              <a:gd name="T41" fmla="*/ 827074 h 1161"/>
              <a:gd name="T42" fmla="*/ 1762337 w 3022"/>
              <a:gd name="T43" fmla="*/ 838463 h 1161"/>
              <a:gd name="T44" fmla="*/ 1652725 w 3022"/>
              <a:gd name="T45" fmla="*/ 1033487 h 1161"/>
              <a:gd name="T46" fmla="*/ 1483324 w 3022"/>
              <a:gd name="T47" fmla="*/ 1323888 h 1161"/>
              <a:gd name="T48" fmla="*/ 1325311 w 3022"/>
              <a:gd name="T49" fmla="*/ 1106087 h 1161"/>
              <a:gd name="T50" fmla="*/ 1130287 w 3022"/>
              <a:gd name="T51" fmla="*/ 753050 h 1161"/>
              <a:gd name="T52" fmla="*/ 996475 w 3022"/>
              <a:gd name="T53" fmla="*/ 801451 h 1161"/>
              <a:gd name="T54" fmla="*/ 875474 w 3022"/>
              <a:gd name="T55" fmla="*/ 899675 h 1161"/>
              <a:gd name="T56" fmla="*/ 741662 w 3022"/>
              <a:gd name="T57" fmla="*/ 1215700 h 1161"/>
              <a:gd name="T58" fmla="*/ 669062 w 3022"/>
              <a:gd name="T59" fmla="*/ 1397912 h 1161"/>
              <a:gd name="T60" fmla="*/ 572261 w 3022"/>
              <a:gd name="T61" fmla="*/ 1446312 h 1161"/>
              <a:gd name="T62" fmla="*/ 474037 w 3022"/>
              <a:gd name="T63" fmla="*/ 1457701 h 1161"/>
              <a:gd name="T64" fmla="*/ 353037 w 3022"/>
              <a:gd name="T65" fmla="*/ 1494713 h 1161"/>
              <a:gd name="T66" fmla="*/ 267625 w 3022"/>
              <a:gd name="T67" fmla="*/ 1494713 h 1161"/>
              <a:gd name="T68" fmla="*/ 158012 w 3022"/>
              <a:gd name="T69" fmla="*/ 1494713 h 1161"/>
              <a:gd name="T70" fmla="*/ 0 w 3022"/>
              <a:gd name="T71" fmla="*/ 1652725 h 1161"/>
              <a:gd name="T72" fmla="*/ 316025 w 3022"/>
              <a:gd name="T73" fmla="*/ 1652725 h 1161"/>
              <a:gd name="T74" fmla="*/ 1543112 w 3022"/>
              <a:gd name="T75" fmla="*/ 1652725 h 1161"/>
              <a:gd name="T76" fmla="*/ 4021488 w 3022"/>
              <a:gd name="T77" fmla="*/ 1652725 h 1161"/>
              <a:gd name="T78" fmla="*/ 4192312 w 3022"/>
              <a:gd name="T79" fmla="*/ 1494713 h 11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022" h="1161">
                <a:moveTo>
                  <a:pt x="2945" y="1050"/>
                </a:moveTo>
                <a:lnTo>
                  <a:pt x="2911" y="1050"/>
                </a:lnTo>
                <a:lnTo>
                  <a:pt x="2860" y="1024"/>
                </a:lnTo>
                <a:lnTo>
                  <a:pt x="2834" y="1050"/>
                </a:lnTo>
                <a:lnTo>
                  <a:pt x="2817" y="1118"/>
                </a:lnTo>
                <a:lnTo>
                  <a:pt x="2749" y="845"/>
                </a:lnTo>
                <a:lnTo>
                  <a:pt x="2697" y="913"/>
                </a:lnTo>
                <a:lnTo>
                  <a:pt x="2689" y="862"/>
                </a:lnTo>
                <a:lnTo>
                  <a:pt x="2663" y="930"/>
                </a:lnTo>
                <a:lnTo>
                  <a:pt x="2604" y="794"/>
                </a:lnTo>
                <a:lnTo>
                  <a:pt x="2552" y="828"/>
                </a:lnTo>
                <a:lnTo>
                  <a:pt x="2544" y="640"/>
                </a:lnTo>
                <a:lnTo>
                  <a:pt x="2501" y="674"/>
                </a:lnTo>
                <a:lnTo>
                  <a:pt x="2458" y="512"/>
                </a:lnTo>
                <a:lnTo>
                  <a:pt x="2424" y="563"/>
                </a:lnTo>
                <a:lnTo>
                  <a:pt x="2399" y="316"/>
                </a:lnTo>
                <a:lnTo>
                  <a:pt x="2373" y="384"/>
                </a:lnTo>
                <a:lnTo>
                  <a:pt x="2365" y="307"/>
                </a:lnTo>
                <a:lnTo>
                  <a:pt x="2339" y="359"/>
                </a:lnTo>
                <a:lnTo>
                  <a:pt x="2330" y="282"/>
                </a:lnTo>
                <a:lnTo>
                  <a:pt x="2254" y="273"/>
                </a:lnTo>
                <a:lnTo>
                  <a:pt x="2177" y="0"/>
                </a:lnTo>
                <a:lnTo>
                  <a:pt x="2109" y="214"/>
                </a:lnTo>
                <a:lnTo>
                  <a:pt x="2074" y="120"/>
                </a:lnTo>
                <a:lnTo>
                  <a:pt x="2023" y="197"/>
                </a:lnTo>
                <a:lnTo>
                  <a:pt x="1946" y="231"/>
                </a:lnTo>
                <a:lnTo>
                  <a:pt x="1895" y="26"/>
                </a:lnTo>
                <a:lnTo>
                  <a:pt x="1827" y="256"/>
                </a:lnTo>
                <a:lnTo>
                  <a:pt x="1801" y="145"/>
                </a:lnTo>
                <a:lnTo>
                  <a:pt x="1750" y="282"/>
                </a:lnTo>
                <a:lnTo>
                  <a:pt x="1716" y="239"/>
                </a:lnTo>
                <a:lnTo>
                  <a:pt x="1648" y="299"/>
                </a:lnTo>
                <a:lnTo>
                  <a:pt x="1614" y="410"/>
                </a:lnTo>
                <a:lnTo>
                  <a:pt x="1579" y="572"/>
                </a:lnTo>
                <a:lnTo>
                  <a:pt x="1528" y="376"/>
                </a:lnTo>
                <a:lnTo>
                  <a:pt x="1494" y="572"/>
                </a:lnTo>
                <a:lnTo>
                  <a:pt x="1460" y="478"/>
                </a:lnTo>
                <a:lnTo>
                  <a:pt x="1443" y="555"/>
                </a:lnTo>
                <a:lnTo>
                  <a:pt x="1417" y="529"/>
                </a:lnTo>
                <a:lnTo>
                  <a:pt x="1392" y="598"/>
                </a:lnTo>
                <a:lnTo>
                  <a:pt x="1357" y="529"/>
                </a:lnTo>
                <a:lnTo>
                  <a:pt x="1306" y="581"/>
                </a:lnTo>
                <a:lnTo>
                  <a:pt x="1264" y="563"/>
                </a:lnTo>
                <a:lnTo>
                  <a:pt x="1238" y="589"/>
                </a:lnTo>
                <a:lnTo>
                  <a:pt x="1178" y="632"/>
                </a:lnTo>
                <a:lnTo>
                  <a:pt x="1161" y="726"/>
                </a:lnTo>
                <a:lnTo>
                  <a:pt x="1084" y="854"/>
                </a:lnTo>
                <a:lnTo>
                  <a:pt x="1042" y="930"/>
                </a:lnTo>
                <a:lnTo>
                  <a:pt x="1008" y="845"/>
                </a:lnTo>
                <a:lnTo>
                  <a:pt x="931" y="777"/>
                </a:lnTo>
                <a:lnTo>
                  <a:pt x="828" y="598"/>
                </a:lnTo>
                <a:lnTo>
                  <a:pt x="794" y="529"/>
                </a:lnTo>
                <a:lnTo>
                  <a:pt x="743" y="581"/>
                </a:lnTo>
                <a:lnTo>
                  <a:pt x="700" y="563"/>
                </a:lnTo>
                <a:lnTo>
                  <a:pt x="675" y="589"/>
                </a:lnTo>
                <a:lnTo>
                  <a:pt x="615" y="632"/>
                </a:lnTo>
                <a:lnTo>
                  <a:pt x="598" y="726"/>
                </a:lnTo>
                <a:lnTo>
                  <a:pt x="521" y="854"/>
                </a:lnTo>
                <a:lnTo>
                  <a:pt x="478" y="939"/>
                </a:lnTo>
                <a:lnTo>
                  <a:pt x="470" y="982"/>
                </a:lnTo>
                <a:lnTo>
                  <a:pt x="436" y="1016"/>
                </a:lnTo>
                <a:lnTo>
                  <a:pt x="402" y="1016"/>
                </a:lnTo>
                <a:lnTo>
                  <a:pt x="359" y="1050"/>
                </a:lnTo>
                <a:lnTo>
                  <a:pt x="333" y="1024"/>
                </a:lnTo>
                <a:lnTo>
                  <a:pt x="282" y="1050"/>
                </a:lnTo>
                <a:lnTo>
                  <a:pt x="248" y="1050"/>
                </a:lnTo>
                <a:lnTo>
                  <a:pt x="205" y="1110"/>
                </a:lnTo>
                <a:lnTo>
                  <a:pt x="188" y="1050"/>
                </a:lnTo>
                <a:lnTo>
                  <a:pt x="163" y="1024"/>
                </a:lnTo>
                <a:lnTo>
                  <a:pt x="111" y="1050"/>
                </a:lnTo>
                <a:lnTo>
                  <a:pt x="77" y="1050"/>
                </a:lnTo>
                <a:lnTo>
                  <a:pt x="0" y="1161"/>
                </a:lnTo>
                <a:lnTo>
                  <a:pt x="171" y="1161"/>
                </a:lnTo>
                <a:lnTo>
                  <a:pt x="222" y="1161"/>
                </a:lnTo>
                <a:lnTo>
                  <a:pt x="734" y="1161"/>
                </a:lnTo>
                <a:lnTo>
                  <a:pt x="1084" y="1161"/>
                </a:lnTo>
                <a:lnTo>
                  <a:pt x="2800" y="1161"/>
                </a:lnTo>
                <a:lnTo>
                  <a:pt x="2825" y="1161"/>
                </a:lnTo>
                <a:lnTo>
                  <a:pt x="3022" y="1161"/>
                </a:lnTo>
                <a:lnTo>
                  <a:pt x="2945" y="1050"/>
                </a:ln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Freeform 54"/>
          <p:cNvSpPr/>
          <p:nvPr/>
        </p:nvSpPr>
        <p:spPr bwMode="auto">
          <a:xfrm>
            <a:off x="2200275" y="2520950"/>
            <a:ext cx="2587625" cy="860425"/>
          </a:xfrm>
          <a:custGeom>
            <a:avLst/>
            <a:gdLst>
              <a:gd name="T0" fmla="*/ 1360900 w 1818"/>
              <a:gd name="T1" fmla="*/ 0 h 605"/>
              <a:gd name="T2" fmla="*/ 1165875 w 1818"/>
              <a:gd name="T3" fmla="*/ 0 h 605"/>
              <a:gd name="T4" fmla="*/ 0 w 1818"/>
              <a:gd name="T5" fmla="*/ 0 h 605"/>
              <a:gd name="T6" fmla="*/ 72600 w 1818"/>
              <a:gd name="T7" fmla="*/ 48400 h 605"/>
              <a:gd name="T8" fmla="*/ 169401 w 1818"/>
              <a:gd name="T9" fmla="*/ 182213 h 605"/>
              <a:gd name="T10" fmla="*/ 267625 w 1818"/>
              <a:gd name="T11" fmla="*/ 108189 h 605"/>
              <a:gd name="T12" fmla="*/ 279013 w 1818"/>
              <a:gd name="T13" fmla="*/ 182213 h 605"/>
              <a:gd name="T14" fmla="*/ 401437 w 1818"/>
              <a:gd name="T15" fmla="*/ 230613 h 605"/>
              <a:gd name="T16" fmla="*/ 437025 w 1818"/>
              <a:gd name="T17" fmla="*/ 327413 h 605"/>
              <a:gd name="T18" fmla="*/ 559449 w 1818"/>
              <a:gd name="T19" fmla="*/ 351613 h 605"/>
              <a:gd name="T20" fmla="*/ 656250 w 1818"/>
              <a:gd name="T21" fmla="*/ 254813 h 605"/>
              <a:gd name="T22" fmla="*/ 777250 w 1818"/>
              <a:gd name="T23" fmla="*/ 375813 h 605"/>
              <a:gd name="T24" fmla="*/ 898251 w 1818"/>
              <a:gd name="T25" fmla="*/ 290401 h 605"/>
              <a:gd name="T26" fmla="*/ 1007863 w 1818"/>
              <a:gd name="T27" fmla="*/ 254813 h 605"/>
              <a:gd name="T28" fmla="*/ 1106087 w 1818"/>
              <a:gd name="T29" fmla="*/ 303213 h 605"/>
              <a:gd name="T30" fmla="*/ 1190075 w 1818"/>
              <a:gd name="T31" fmla="*/ 182213 h 605"/>
              <a:gd name="T32" fmla="*/ 1251287 w 1818"/>
              <a:gd name="T33" fmla="*/ 121001 h 605"/>
              <a:gd name="T34" fmla="*/ 1288299 w 1818"/>
              <a:gd name="T35" fmla="*/ 206413 h 605"/>
              <a:gd name="T36" fmla="*/ 1323888 w 1818"/>
              <a:gd name="T37" fmla="*/ 193601 h 605"/>
              <a:gd name="T38" fmla="*/ 1348088 w 1818"/>
              <a:gd name="T39" fmla="*/ 327413 h 605"/>
              <a:gd name="T40" fmla="*/ 1372288 w 1818"/>
              <a:gd name="T41" fmla="*/ 412825 h 605"/>
              <a:gd name="T42" fmla="*/ 1409300 w 1818"/>
              <a:gd name="T43" fmla="*/ 388625 h 605"/>
              <a:gd name="T44" fmla="*/ 1433500 w 1818"/>
              <a:gd name="T45" fmla="*/ 485426 h 605"/>
              <a:gd name="T46" fmla="*/ 1470512 w 1818"/>
              <a:gd name="T47" fmla="*/ 533826 h 605"/>
              <a:gd name="T48" fmla="*/ 1481900 w 1818"/>
              <a:gd name="T49" fmla="*/ 619238 h 605"/>
              <a:gd name="T50" fmla="*/ 1518912 w 1818"/>
              <a:gd name="T51" fmla="*/ 546638 h 605"/>
              <a:gd name="T52" fmla="*/ 1530300 w 1818"/>
              <a:gd name="T53" fmla="*/ 630626 h 605"/>
              <a:gd name="T54" fmla="*/ 1567312 w 1818"/>
              <a:gd name="T55" fmla="*/ 764439 h 605"/>
              <a:gd name="T56" fmla="*/ 1591512 w 1818"/>
              <a:gd name="T57" fmla="*/ 704650 h 605"/>
              <a:gd name="T58" fmla="*/ 1664113 w 1818"/>
              <a:gd name="T59" fmla="*/ 801451 h 605"/>
              <a:gd name="T60" fmla="*/ 1725325 w 1818"/>
              <a:gd name="T61" fmla="*/ 861239 h 605"/>
              <a:gd name="T62" fmla="*/ 1749525 w 1818"/>
              <a:gd name="T63" fmla="*/ 812839 h 605"/>
              <a:gd name="T64" fmla="*/ 1786537 w 1818"/>
              <a:gd name="T65" fmla="*/ 764439 h 605"/>
              <a:gd name="T66" fmla="*/ 1834937 w 1818"/>
              <a:gd name="T67" fmla="*/ 753050 h 605"/>
              <a:gd name="T68" fmla="*/ 1859137 w 1818"/>
              <a:gd name="T69" fmla="*/ 716038 h 605"/>
              <a:gd name="T70" fmla="*/ 1931737 w 1818"/>
              <a:gd name="T71" fmla="*/ 788639 h 605"/>
              <a:gd name="T72" fmla="*/ 1955937 w 1818"/>
              <a:gd name="T73" fmla="*/ 667638 h 605"/>
              <a:gd name="T74" fmla="*/ 1992949 w 1818"/>
              <a:gd name="T75" fmla="*/ 728850 h 605"/>
              <a:gd name="T76" fmla="*/ 2028538 w 1818"/>
              <a:gd name="T77" fmla="*/ 679026 h 605"/>
              <a:gd name="T78" fmla="*/ 2052738 w 1818"/>
              <a:gd name="T79" fmla="*/ 619238 h 605"/>
              <a:gd name="T80" fmla="*/ 2101138 w 1818"/>
              <a:gd name="T81" fmla="*/ 619238 h 605"/>
              <a:gd name="T82" fmla="*/ 2125338 w 1818"/>
              <a:gd name="T83" fmla="*/ 485426 h 605"/>
              <a:gd name="T84" fmla="*/ 2234950 w 1818"/>
              <a:gd name="T85" fmla="*/ 412825 h 605"/>
              <a:gd name="T86" fmla="*/ 2333174 w 1818"/>
              <a:gd name="T87" fmla="*/ 485426 h 605"/>
              <a:gd name="T88" fmla="*/ 2429975 w 1818"/>
              <a:gd name="T89" fmla="*/ 303213 h 605"/>
              <a:gd name="T90" fmla="*/ 2587987 w 1818"/>
              <a:gd name="T91" fmla="*/ 0 h 605"/>
              <a:gd name="T92" fmla="*/ 1360900 w 1818"/>
              <a:gd name="T93" fmla="*/ 0 h 6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818" h="605">
                <a:moveTo>
                  <a:pt x="956" y="0"/>
                </a:moveTo>
                <a:lnTo>
                  <a:pt x="819" y="0"/>
                </a:lnTo>
                <a:lnTo>
                  <a:pt x="0" y="0"/>
                </a:lnTo>
                <a:lnTo>
                  <a:pt x="51" y="34"/>
                </a:lnTo>
                <a:lnTo>
                  <a:pt x="119" y="128"/>
                </a:lnTo>
                <a:lnTo>
                  <a:pt x="188" y="76"/>
                </a:lnTo>
                <a:lnTo>
                  <a:pt x="196" y="128"/>
                </a:lnTo>
                <a:lnTo>
                  <a:pt x="282" y="162"/>
                </a:lnTo>
                <a:lnTo>
                  <a:pt x="307" y="230"/>
                </a:lnTo>
                <a:lnTo>
                  <a:pt x="393" y="247"/>
                </a:lnTo>
                <a:lnTo>
                  <a:pt x="461" y="179"/>
                </a:lnTo>
                <a:lnTo>
                  <a:pt x="546" y="264"/>
                </a:lnTo>
                <a:lnTo>
                  <a:pt x="631" y="204"/>
                </a:lnTo>
                <a:lnTo>
                  <a:pt x="708" y="179"/>
                </a:lnTo>
                <a:lnTo>
                  <a:pt x="777" y="213"/>
                </a:lnTo>
                <a:lnTo>
                  <a:pt x="836" y="128"/>
                </a:lnTo>
                <a:lnTo>
                  <a:pt x="879" y="85"/>
                </a:lnTo>
                <a:lnTo>
                  <a:pt x="905" y="145"/>
                </a:lnTo>
                <a:lnTo>
                  <a:pt x="930" y="136"/>
                </a:lnTo>
                <a:lnTo>
                  <a:pt x="947" y="230"/>
                </a:lnTo>
                <a:lnTo>
                  <a:pt x="964" y="290"/>
                </a:lnTo>
                <a:lnTo>
                  <a:pt x="990" y="273"/>
                </a:lnTo>
                <a:lnTo>
                  <a:pt x="1007" y="341"/>
                </a:lnTo>
                <a:lnTo>
                  <a:pt x="1033" y="375"/>
                </a:lnTo>
                <a:lnTo>
                  <a:pt x="1041" y="435"/>
                </a:lnTo>
                <a:lnTo>
                  <a:pt x="1067" y="384"/>
                </a:lnTo>
                <a:lnTo>
                  <a:pt x="1075" y="443"/>
                </a:lnTo>
                <a:lnTo>
                  <a:pt x="1101" y="537"/>
                </a:lnTo>
                <a:lnTo>
                  <a:pt x="1118" y="495"/>
                </a:lnTo>
                <a:lnTo>
                  <a:pt x="1169" y="563"/>
                </a:lnTo>
                <a:lnTo>
                  <a:pt x="1212" y="605"/>
                </a:lnTo>
                <a:lnTo>
                  <a:pt x="1229" y="571"/>
                </a:lnTo>
                <a:lnTo>
                  <a:pt x="1255" y="537"/>
                </a:lnTo>
                <a:lnTo>
                  <a:pt x="1289" y="529"/>
                </a:lnTo>
                <a:lnTo>
                  <a:pt x="1306" y="503"/>
                </a:lnTo>
                <a:lnTo>
                  <a:pt x="1357" y="554"/>
                </a:lnTo>
                <a:lnTo>
                  <a:pt x="1374" y="469"/>
                </a:lnTo>
                <a:lnTo>
                  <a:pt x="1400" y="512"/>
                </a:lnTo>
                <a:lnTo>
                  <a:pt x="1425" y="477"/>
                </a:lnTo>
                <a:lnTo>
                  <a:pt x="1442" y="435"/>
                </a:lnTo>
                <a:lnTo>
                  <a:pt x="1476" y="435"/>
                </a:lnTo>
                <a:lnTo>
                  <a:pt x="1493" y="341"/>
                </a:lnTo>
                <a:lnTo>
                  <a:pt x="1570" y="290"/>
                </a:lnTo>
                <a:lnTo>
                  <a:pt x="1639" y="341"/>
                </a:lnTo>
                <a:lnTo>
                  <a:pt x="1707" y="213"/>
                </a:lnTo>
                <a:lnTo>
                  <a:pt x="1818" y="0"/>
                </a:lnTo>
                <a:lnTo>
                  <a:pt x="956"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9" name="矩形 38"/>
          <p:cNvSpPr>
            <a:spLocks noChangeArrowheads="1"/>
          </p:cNvSpPr>
          <p:nvPr/>
        </p:nvSpPr>
        <p:spPr bwMode="auto">
          <a:xfrm>
            <a:off x="676275" y="3935413"/>
            <a:ext cx="77041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a:t>
            </a:r>
            <a:endParaRPr lang="en-US" altLang="zh-CN" sz="1200">
              <a:solidFill>
                <a:srgbClr val="000000"/>
              </a:solidFill>
              <a:latin typeface="微软雅黑" panose="020B0503020204020204" pitchFamily="34" charset="-122"/>
              <a:ea typeface="微软雅黑" panose="020B0503020204020204" pitchFamily="34" charset="-122"/>
            </a:endParaRPr>
          </a:p>
          <a:p>
            <a:pPr algn="just" eaLnBrk="1" hangingPunct="1">
              <a:lnSpc>
                <a:spcPct val="120000"/>
              </a:lnSpc>
              <a:spcBef>
                <a:spcPct val="0"/>
              </a:spcBef>
              <a:buFontTx/>
              <a:buNone/>
            </a:pPr>
            <a:r>
              <a:rPr lang="en-US" altLang="zh-CN" sz="800">
                <a:solidFill>
                  <a:srgbClr val="595959"/>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595959"/>
              </a:solidFill>
              <a:latin typeface="Arial" panose="020B0604020202020204" pitchFamily="34" charset="0"/>
            </a:endParaRPr>
          </a:p>
          <a:p>
            <a:pPr algn="just" eaLnBrk="1" hangingPunct="1">
              <a:spcBef>
                <a:spcPct val="0"/>
              </a:spcBef>
              <a:buFontTx/>
              <a:buNone/>
            </a:pPr>
            <a:endParaRPr lang="en-US" altLang="zh-CN" sz="800">
              <a:solidFill>
                <a:srgbClr val="595959"/>
              </a:solidFill>
              <a:latin typeface="Arial" panose="020B0604020202020204" pitchFamily="34" charset="0"/>
              <a:cs typeface="Arial" panose="020B0604020202020204" pitchFamily="34" charset="0"/>
            </a:endParaRPr>
          </a:p>
        </p:txBody>
      </p:sp>
      <p:sp>
        <p:nvSpPr>
          <p:cNvPr id="41" name="矩形 40"/>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ppt_x</p:attrName>
                                        </p:attrNameLst>
                                      </p:cBhvr>
                                      <p:tavLst>
                                        <p:tav tm="0">
                                          <p:val>
                                            <p:strVal val="#ppt_x-#ppt_w*1.125000"/>
                                          </p:val>
                                        </p:tav>
                                        <p:tav tm="100000">
                                          <p:val>
                                            <p:strVal val="#ppt_x"/>
                                          </p:val>
                                        </p:tav>
                                      </p:tavLst>
                                    </p:anim>
                                    <p:animEffect transition="in" filter="wipe(right)">
                                      <p:cBhvr>
                                        <p:cTn id="8" dur="500"/>
                                        <p:tgtEl>
                                          <p:spTgt spid="41"/>
                                        </p:tgtEl>
                                      </p:cBhvr>
                                    </p:animEffect>
                                  </p:childTnLst>
                                </p:cTn>
                              </p:par>
                              <p:par>
                                <p:cTn id="9" presetID="10" presetClass="entr" presetSubtype="0" fill="hold" nodeType="withEffect">
                                  <p:stCondLst>
                                    <p:cond delay="6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22" presetClass="entr" presetSubtype="4" fill="hold" nodeType="withEffect">
                                  <p:stCondLst>
                                    <p:cond delay="95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650"/>
                                        <p:tgtEl>
                                          <p:spTgt spid="4"/>
                                        </p:tgtEl>
                                      </p:cBhvr>
                                    </p:animEffect>
                                  </p:childTnLst>
                                </p:cTn>
                              </p:par>
                              <p:par>
                                <p:cTn id="15" presetID="22" presetClass="entr" presetSubtype="1" fill="hold" nodeType="withEffect">
                                  <p:stCondLst>
                                    <p:cond delay="95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650"/>
                                        <p:tgtEl>
                                          <p:spTgt spid="5"/>
                                        </p:tgtEl>
                                      </p:cBhvr>
                                    </p:animEffect>
                                  </p:childTnLst>
                                </p:cTn>
                              </p:par>
                              <p:par>
                                <p:cTn id="18" presetID="22" presetClass="entr" presetSubtype="1" fill="hold" grpId="0" nodeType="withEffect">
                                  <p:stCondLst>
                                    <p:cond delay="1350"/>
                                  </p:stCondLst>
                                  <p:childTnLst>
                                    <p:set>
                                      <p:cBhvr>
                                        <p:cTn id="19" dur="1" fill="hold">
                                          <p:stCondLst>
                                            <p:cond delay="0"/>
                                          </p:stCondLst>
                                        </p:cTn>
                                        <p:tgtEl>
                                          <p:spTgt spid="39"/>
                                        </p:tgtEl>
                                        <p:attrNameLst>
                                          <p:attrName>style.visibility</p:attrName>
                                        </p:attrNameLst>
                                      </p:cBhvr>
                                      <p:to>
                                        <p:strVal val="visible"/>
                                      </p:to>
                                    </p:set>
                                    <p:animEffect transition="in" filter="wipe(up)">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490663" y="1851025"/>
            <a:ext cx="2303462" cy="7207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 name="组合 1"/>
          <p:cNvGrpSpPr/>
          <p:nvPr/>
        </p:nvGrpSpPr>
        <p:grpSpPr bwMode="auto">
          <a:xfrm>
            <a:off x="1206500" y="1225550"/>
            <a:ext cx="2852738" cy="1673225"/>
            <a:chOff x="1206500" y="1225550"/>
            <a:chExt cx="2852738" cy="1673225"/>
          </a:xfrm>
        </p:grpSpPr>
        <p:sp>
          <p:nvSpPr>
            <p:cNvPr id="23563" name="Freeform 12"/>
            <p:cNvSpPr/>
            <p:nvPr/>
          </p:nvSpPr>
          <p:spPr bwMode="auto">
            <a:xfrm>
              <a:off x="1206500" y="2732088"/>
              <a:ext cx="2852738" cy="166687"/>
            </a:xfrm>
            <a:custGeom>
              <a:avLst/>
              <a:gdLst>
                <a:gd name="T0" fmla="*/ 2147483647 w 275"/>
                <a:gd name="T1" fmla="*/ 2147483647 h 16"/>
                <a:gd name="T2" fmla="*/ 2147483647 w 275"/>
                <a:gd name="T3" fmla="*/ 2147483647 h 16"/>
                <a:gd name="T4" fmla="*/ 2147483647 w 275"/>
                <a:gd name="T5" fmla="*/ 2147483647 h 16"/>
                <a:gd name="T6" fmla="*/ 0 w 275"/>
                <a:gd name="T7" fmla="*/ 2147483647 h 16"/>
                <a:gd name="T8" fmla="*/ 0 w 275"/>
                <a:gd name="T9" fmla="*/ 2147483647 h 16"/>
                <a:gd name="T10" fmla="*/ 2147483647 w 275"/>
                <a:gd name="T11" fmla="*/ 0 h 16"/>
                <a:gd name="T12" fmla="*/ 2147483647 w 275"/>
                <a:gd name="T13" fmla="*/ 0 h 16"/>
                <a:gd name="T14" fmla="*/ 2147483647 w 275"/>
                <a:gd name="T15" fmla="*/ 2147483647 h 16"/>
                <a:gd name="T16" fmla="*/ 2147483647 w 275"/>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5" h="16">
                  <a:moveTo>
                    <a:pt x="275" y="12"/>
                  </a:moveTo>
                  <a:cubicBezTo>
                    <a:pt x="275" y="14"/>
                    <a:pt x="273" y="16"/>
                    <a:pt x="271" y="16"/>
                  </a:cubicBezTo>
                  <a:cubicBezTo>
                    <a:pt x="4" y="16"/>
                    <a:pt x="4" y="16"/>
                    <a:pt x="4" y="16"/>
                  </a:cubicBezTo>
                  <a:cubicBezTo>
                    <a:pt x="2" y="16"/>
                    <a:pt x="0" y="14"/>
                    <a:pt x="0" y="12"/>
                  </a:cubicBezTo>
                  <a:cubicBezTo>
                    <a:pt x="0" y="4"/>
                    <a:pt x="0" y="4"/>
                    <a:pt x="0" y="4"/>
                  </a:cubicBezTo>
                  <a:cubicBezTo>
                    <a:pt x="0" y="2"/>
                    <a:pt x="2" y="0"/>
                    <a:pt x="4" y="0"/>
                  </a:cubicBezTo>
                  <a:cubicBezTo>
                    <a:pt x="271" y="0"/>
                    <a:pt x="271" y="0"/>
                    <a:pt x="271" y="0"/>
                  </a:cubicBezTo>
                  <a:cubicBezTo>
                    <a:pt x="273" y="0"/>
                    <a:pt x="275" y="2"/>
                    <a:pt x="275" y="4"/>
                  </a:cubicBezTo>
                  <a:lnTo>
                    <a:pt x="275" y="1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64" name="Freeform 13"/>
            <p:cNvSpPr>
              <a:spLocks noEditPoints="1"/>
            </p:cNvSpPr>
            <p:nvPr/>
          </p:nvSpPr>
          <p:spPr bwMode="auto">
            <a:xfrm>
              <a:off x="1362075" y="1225550"/>
              <a:ext cx="2540000" cy="1444625"/>
            </a:xfrm>
            <a:custGeom>
              <a:avLst/>
              <a:gdLst>
                <a:gd name="T0" fmla="*/ 2147483647 w 245"/>
                <a:gd name="T1" fmla="*/ 0 h 139"/>
                <a:gd name="T2" fmla="*/ 2147483647 w 245"/>
                <a:gd name="T3" fmla="*/ 0 h 139"/>
                <a:gd name="T4" fmla="*/ 0 w 245"/>
                <a:gd name="T5" fmla="*/ 2147483647 h 139"/>
                <a:gd name="T6" fmla="*/ 0 w 245"/>
                <a:gd name="T7" fmla="*/ 2147483647 h 139"/>
                <a:gd name="T8" fmla="*/ 2147483647 w 245"/>
                <a:gd name="T9" fmla="*/ 2147483647 h 139"/>
                <a:gd name="T10" fmla="*/ 2147483647 w 245"/>
                <a:gd name="T11" fmla="*/ 2147483647 h 139"/>
                <a:gd name="T12" fmla="*/ 2147483647 w 245"/>
                <a:gd name="T13" fmla="*/ 2147483647 h 139"/>
                <a:gd name="T14" fmla="*/ 2147483647 w 245"/>
                <a:gd name="T15" fmla="*/ 2147483647 h 139"/>
                <a:gd name="T16" fmla="*/ 2147483647 w 245"/>
                <a:gd name="T17" fmla="*/ 0 h 139"/>
                <a:gd name="T18" fmla="*/ 2147483647 w 245"/>
                <a:gd name="T19" fmla="*/ 2147483647 h 139"/>
                <a:gd name="T20" fmla="*/ 2147483647 w 245"/>
                <a:gd name="T21" fmla="*/ 2147483647 h 139"/>
                <a:gd name="T22" fmla="*/ 2147483647 w 245"/>
                <a:gd name="T23" fmla="*/ 2147483647 h 139"/>
                <a:gd name="T24" fmla="*/ 2147483647 w 245"/>
                <a:gd name="T25" fmla="*/ 2147483647 h 139"/>
                <a:gd name="T26" fmla="*/ 2147483647 w 245"/>
                <a:gd name="T27" fmla="*/ 2147483647 h 1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5" h="139">
                  <a:moveTo>
                    <a:pt x="233" y="0"/>
                  </a:moveTo>
                  <a:cubicBezTo>
                    <a:pt x="12" y="0"/>
                    <a:pt x="12" y="0"/>
                    <a:pt x="12" y="0"/>
                  </a:cubicBezTo>
                  <a:cubicBezTo>
                    <a:pt x="5" y="0"/>
                    <a:pt x="0" y="5"/>
                    <a:pt x="0" y="11"/>
                  </a:cubicBezTo>
                  <a:cubicBezTo>
                    <a:pt x="0" y="128"/>
                    <a:pt x="0" y="128"/>
                    <a:pt x="0" y="128"/>
                  </a:cubicBezTo>
                  <a:cubicBezTo>
                    <a:pt x="0" y="134"/>
                    <a:pt x="5" y="139"/>
                    <a:pt x="12" y="139"/>
                  </a:cubicBezTo>
                  <a:cubicBezTo>
                    <a:pt x="233" y="139"/>
                    <a:pt x="233" y="139"/>
                    <a:pt x="233" y="139"/>
                  </a:cubicBezTo>
                  <a:cubicBezTo>
                    <a:pt x="240" y="139"/>
                    <a:pt x="245" y="134"/>
                    <a:pt x="245" y="128"/>
                  </a:cubicBezTo>
                  <a:cubicBezTo>
                    <a:pt x="245" y="11"/>
                    <a:pt x="245" y="11"/>
                    <a:pt x="245" y="11"/>
                  </a:cubicBezTo>
                  <a:cubicBezTo>
                    <a:pt x="245" y="5"/>
                    <a:pt x="240" y="0"/>
                    <a:pt x="233" y="0"/>
                  </a:cubicBezTo>
                  <a:close/>
                  <a:moveTo>
                    <a:pt x="233" y="129"/>
                  </a:moveTo>
                  <a:cubicBezTo>
                    <a:pt x="12" y="129"/>
                    <a:pt x="12" y="129"/>
                    <a:pt x="12" y="129"/>
                  </a:cubicBezTo>
                  <a:cubicBezTo>
                    <a:pt x="12" y="14"/>
                    <a:pt x="12" y="14"/>
                    <a:pt x="12" y="14"/>
                  </a:cubicBezTo>
                  <a:cubicBezTo>
                    <a:pt x="233" y="14"/>
                    <a:pt x="233" y="14"/>
                    <a:pt x="233" y="14"/>
                  </a:cubicBezTo>
                  <a:lnTo>
                    <a:pt x="233" y="129"/>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37" name="TextBox 7"/>
            <p:cNvSpPr txBox="1">
              <a:spLocks noChangeArrowheads="1"/>
            </p:cNvSpPr>
            <p:nvPr/>
          </p:nvSpPr>
          <p:spPr bwMode="auto">
            <a:xfrm>
              <a:off x="1408113" y="1481138"/>
              <a:ext cx="2454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b="1">
                  <a:solidFill>
                    <a:srgbClr val="C00000"/>
                  </a:solidFill>
                  <a:latin typeface="Arial" panose="020B0604020202020204" pitchFamily="34" charset="0"/>
                  <a:ea typeface="微软雅黑" panose="020B0503020204020204" pitchFamily="34" charset="-122"/>
                </a:rPr>
                <a:t>82%</a:t>
              </a:r>
              <a:endParaRPr lang="en-US" altLang="zh-CN" sz="4800" b="1">
                <a:solidFill>
                  <a:srgbClr val="C00000"/>
                </a:solidFill>
                <a:latin typeface="Arial" panose="020B0604020202020204" pitchFamily="34" charset="0"/>
                <a:ea typeface="微软雅黑" panose="020B0503020204020204" pitchFamily="34" charset="-122"/>
              </a:endParaRPr>
            </a:p>
          </p:txBody>
        </p:sp>
      </p:grpSp>
      <p:sp>
        <p:nvSpPr>
          <p:cNvPr id="20" name="矩形 19"/>
          <p:cNvSpPr/>
          <p:nvPr/>
        </p:nvSpPr>
        <p:spPr>
          <a:xfrm>
            <a:off x="5367338" y="2066925"/>
            <a:ext cx="2303462" cy="495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6" name="组合 5"/>
          <p:cNvGrpSpPr/>
          <p:nvPr/>
        </p:nvGrpSpPr>
        <p:grpSpPr bwMode="auto">
          <a:xfrm>
            <a:off x="5084763" y="1225550"/>
            <a:ext cx="2852737" cy="1673225"/>
            <a:chOff x="5084763" y="1225550"/>
            <a:chExt cx="2852737" cy="1673225"/>
          </a:xfrm>
        </p:grpSpPr>
        <p:sp>
          <p:nvSpPr>
            <p:cNvPr id="23560" name="Freeform 14"/>
            <p:cNvSpPr/>
            <p:nvPr/>
          </p:nvSpPr>
          <p:spPr bwMode="auto">
            <a:xfrm>
              <a:off x="5084763" y="2732088"/>
              <a:ext cx="2852737" cy="166687"/>
            </a:xfrm>
            <a:custGeom>
              <a:avLst/>
              <a:gdLst>
                <a:gd name="T0" fmla="*/ 2147483647 w 275"/>
                <a:gd name="T1" fmla="*/ 2147483647 h 16"/>
                <a:gd name="T2" fmla="*/ 2147483647 w 275"/>
                <a:gd name="T3" fmla="*/ 2147483647 h 16"/>
                <a:gd name="T4" fmla="*/ 2147483647 w 275"/>
                <a:gd name="T5" fmla="*/ 2147483647 h 16"/>
                <a:gd name="T6" fmla="*/ 0 w 275"/>
                <a:gd name="T7" fmla="*/ 2147483647 h 16"/>
                <a:gd name="T8" fmla="*/ 0 w 275"/>
                <a:gd name="T9" fmla="*/ 2147483647 h 16"/>
                <a:gd name="T10" fmla="*/ 2147483647 w 275"/>
                <a:gd name="T11" fmla="*/ 0 h 16"/>
                <a:gd name="T12" fmla="*/ 2147483647 w 275"/>
                <a:gd name="T13" fmla="*/ 0 h 16"/>
                <a:gd name="T14" fmla="*/ 2147483647 w 275"/>
                <a:gd name="T15" fmla="*/ 2147483647 h 16"/>
                <a:gd name="T16" fmla="*/ 2147483647 w 275"/>
                <a:gd name="T17" fmla="*/ 21474836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5" h="16">
                  <a:moveTo>
                    <a:pt x="275" y="12"/>
                  </a:moveTo>
                  <a:cubicBezTo>
                    <a:pt x="275" y="14"/>
                    <a:pt x="274" y="16"/>
                    <a:pt x="272" y="16"/>
                  </a:cubicBezTo>
                  <a:cubicBezTo>
                    <a:pt x="4" y="16"/>
                    <a:pt x="4" y="16"/>
                    <a:pt x="4" y="16"/>
                  </a:cubicBezTo>
                  <a:cubicBezTo>
                    <a:pt x="2" y="16"/>
                    <a:pt x="0" y="14"/>
                    <a:pt x="0" y="12"/>
                  </a:cubicBezTo>
                  <a:cubicBezTo>
                    <a:pt x="0" y="4"/>
                    <a:pt x="0" y="4"/>
                    <a:pt x="0" y="4"/>
                  </a:cubicBezTo>
                  <a:cubicBezTo>
                    <a:pt x="0" y="2"/>
                    <a:pt x="2" y="0"/>
                    <a:pt x="4" y="0"/>
                  </a:cubicBezTo>
                  <a:cubicBezTo>
                    <a:pt x="272" y="0"/>
                    <a:pt x="272" y="0"/>
                    <a:pt x="272" y="0"/>
                  </a:cubicBezTo>
                  <a:cubicBezTo>
                    <a:pt x="274" y="0"/>
                    <a:pt x="275" y="2"/>
                    <a:pt x="275" y="4"/>
                  </a:cubicBezTo>
                  <a:lnTo>
                    <a:pt x="275" y="1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61" name="Freeform 15"/>
            <p:cNvSpPr>
              <a:spLocks noEditPoints="1"/>
            </p:cNvSpPr>
            <p:nvPr/>
          </p:nvSpPr>
          <p:spPr bwMode="auto">
            <a:xfrm>
              <a:off x="5251450" y="1225550"/>
              <a:ext cx="2530475" cy="1444625"/>
            </a:xfrm>
            <a:custGeom>
              <a:avLst/>
              <a:gdLst>
                <a:gd name="T0" fmla="*/ 2147483647 w 244"/>
                <a:gd name="T1" fmla="*/ 0 h 139"/>
                <a:gd name="T2" fmla="*/ 2147483647 w 244"/>
                <a:gd name="T3" fmla="*/ 0 h 139"/>
                <a:gd name="T4" fmla="*/ 0 w 244"/>
                <a:gd name="T5" fmla="*/ 2147483647 h 139"/>
                <a:gd name="T6" fmla="*/ 0 w 244"/>
                <a:gd name="T7" fmla="*/ 2147483647 h 139"/>
                <a:gd name="T8" fmla="*/ 2147483647 w 244"/>
                <a:gd name="T9" fmla="*/ 2147483647 h 139"/>
                <a:gd name="T10" fmla="*/ 2147483647 w 244"/>
                <a:gd name="T11" fmla="*/ 2147483647 h 139"/>
                <a:gd name="T12" fmla="*/ 2147483647 w 244"/>
                <a:gd name="T13" fmla="*/ 2147483647 h 139"/>
                <a:gd name="T14" fmla="*/ 2147483647 w 244"/>
                <a:gd name="T15" fmla="*/ 2147483647 h 139"/>
                <a:gd name="T16" fmla="*/ 2147483647 w 244"/>
                <a:gd name="T17" fmla="*/ 0 h 139"/>
                <a:gd name="T18" fmla="*/ 2147483647 w 244"/>
                <a:gd name="T19" fmla="*/ 2147483647 h 139"/>
                <a:gd name="T20" fmla="*/ 2147483647 w 244"/>
                <a:gd name="T21" fmla="*/ 2147483647 h 139"/>
                <a:gd name="T22" fmla="*/ 2147483647 w 244"/>
                <a:gd name="T23" fmla="*/ 2147483647 h 139"/>
                <a:gd name="T24" fmla="*/ 2147483647 w 244"/>
                <a:gd name="T25" fmla="*/ 2147483647 h 139"/>
                <a:gd name="T26" fmla="*/ 2147483647 w 244"/>
                <a:gd name="T27" fmla="*/ 2147483647 h 1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4" h="139">
                  <a:moveTo>
                    <a:pt x="233" y="0"/>
                  </a:moveTo>
                  <a:cubicBezTo>
                    <a:pt x="11" y="0"/>
                    <a:pt x="11" y="0"/>
                    <a:pt x="11" y="0"/>
                  </a:cubicBezTo>
                  <a:cubicBezTo>
                    <a:pt x="5" y="0"/>
                    <a:pt x="0" y="5"/>
                    <a:pt x="0" y="11"/>
                  </a:cubicBezTo>
                  <a:cubicBezTo>
                    <a:pt x="0" y="128"/>
                    <a:pt x="0" y="128"/>
                    <a:pt x="0" y="128"/>
                  </a:cubicBezTo>
                  <a:cubicBezTo>
                    <a:pt x="0" y="134"/>
                    <a:pt x="5" y="139"/>
                    <a:pt x="11" y="139"/>
                  </a:cubicBezTo>
                  <a:cubicBezTo>
                    <a:pt x="233" y="139"/>
                    <a:pt x="233" y="139"/>
                    <a:pt x="233" y="139"/>
                  </a:cubicBezTo>
                  <a:cubicBezTo>
                    <a:pt x="239" y="139"/>
                    <a:pt x="244" y="134"/>
                    <a:pt x="244" y="128"/>
                  </a:cubicBezTo>
                  <a:cubicBezTo>
                    <a:pt x="244" y="11"/>
                    <a:pt x="244" y="11"/>
                    <a:pt x="244" y="11"/>
                  </a:cubicBezTo>
                  <a:cubicBezTo>
                    <a:pt x="244" y="5"/>
                    <a:pt x="239" y="0"/>
                    <a:pt x="233" y="0"/>
                  </a:cubicBezTo>
                  <a:close/>
                  <a:moveTo>
                    <a:pt x="233" y="129"/>
                  </a:moveTo>
                  <a:cubicBezTo>
                    <a:pt x="11" y="129"/>
                    <a:pt x="11" y="129"/>
                    <a:pt x="11" y="129"/>
                  </a:cubicBezTo>
                  <a:cubicBezTo>
                    <a:pt x="11" y="14"/>
                    <a:pt x="11" y="14"/>
                    <a:pt x="11" y="14"/>
                  </a:cubicBezTo>
                  <a:cubicBezTo>
                    <a:pt x="233" y="14"/>
                    <a:pt x="233" y="14"/>
                    <a:pt x="233" y="14"/>
                  </a:cubicBezTo>
                  <a:lnTo>
                    <a:pt x="233" y="129"/>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34" name="TextBox 8"/>
            <p:cNvSpPr txBox="1">
              <a:spLocks noChangeArrowheads="1"/>
            </p:cNvSpPr>
            <p:nvPr/>
          </p:nvSpPr>
          <p:spPr bwMode="auto">
            <a:xfrm>
              <a:off x="5594350" y="1481138"/>
              <a:ext cx="1844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800" b="1">
                  <a:solidFill>
                    <a:srgbClr val="C00000"/>
                  </a:solidFill>
                  <a:latin typeface="Arial" panose="020B0604020202020204" pitchFamily="34" charset="0"/>
                  <a:ea typeface="微软雅黑" panose="020B0503020204020204" pitchFamily="34" charset="-122"/>
                </a:rPr>
                <a:t>43%</a:t>
              </a:r>
              <a:endParaRPr lang="en-US" altLang="zh-CN" sz="4800" b="1">
                <a:solidFill>
                  <a:srgbClr val="C00000"/>
                </a:solidFill>
                <a:latin typeface="Arial" panose="020B0604020202020204" pitchFamily="34" charset="0"/>
                <a:ea typeface="微软雅黑" panose="020B0503020204020204" pitchFamily="34" charset="-122"/>
              </a:endParaRPr>
            </a:p>
          </p:txBody>
        </p:sp>
      </p:grpSp>
      <p:sp>
        <p:nvSpPr>
          <p:cNvPr id="18" name="矩形 17"/>
          <p:cNvSpPr>
            <a:spLocks noChangeArrowheads="1"/>
          </p:cNvSpPr>
          <p:nvPr/>
        </p:nvSpPr>
        <p:spPr bwMode="auto">
          <a:xfrm>
            <a:off x="917575" y="3292475"/>
            <a:ext cx="73088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设计机构。拥有国内顶尖的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展示效果，让您的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创造卓越价值</a:t>
            </a:r>
            <a:endParaRPr lang="en-US" altLang="zh-CN" sz="1200">
              <a:solidFill>
                <a:srgbClr val="000000"/>
              </a:solidFill>
              <a:latin typeface="微软雅黑" panose="020B0503020204020204" pitchFamily="34" charset="-122"/>
              <a:ea typeface="微软雅黑" panose="020B0503020204020204" pitchFamily="34" charset="-122"/>
            </a:endParaRPr>
          </a:p>
          <a:p>
            <a:pPr algn="just" eaLnBrk="1" hangingPunct="1">
              <a:spcBef>
                <a:spcPct val="0"/>
              </a:spcBef>
              <a:buFontTx/>
              <a:buNone/>
            </a:pPr>
            <a:r>
              <a:rPr lang="en-US" altLang="zh-CN" sz="900">
                <a:solidFill>
                  <a:srgbClr val="595959"/>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900">
              <a:solidFill>
                <a:srgbClr val="595959"/>
              </a:solidFill>
              <a:latin typeface="Arial" panose="020B0604020202020204" pitchFamily="34" charset="0"/>
            </a:endParaRPr>
          </a:p>
          <a:p>
            <a:pPr algn="just" eaLnBrk="1" hangingPunct="1">
              <a:spcBef>
                <a:spcPct val="0"/>
              </a:spcBef>
              <a:buFontTx/>
              <a:buNone/>
            </a:pPr>
            <a:endParaRPr lang="en-US" altLang="zh-CN" sz="900">
              <a:solidFill>
                <a:srgbClr val="000000"/>
              </a:solidFill>
              <a:latin typeface="Arial" panose="020B0604020202020204" pitchFamily="34" charset="0"/>
              <a:cs typeface="Arial" panose="020B0604020202020204" pitchFamily="34" charset="0"/>
            </a:endParaRPr>
          </a:p>
        </p:txBody>
      </p:sp>
      <p:sp>
        <p:nvSpPr>
          <p:cNvPr id="14" name="矩形 13"/>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right)">
                                      <p:cBhvr>
                                        <p:cTn id="8" dur="500"/>
                                        <p:tgtEl>
                                          <p:spTgt spid="14"/>
                                        </p:tgtEl>
                                      </p:cBhvr>
                                    </p:animEffect>
                                  </p:childTnLst>
                                </p:cTn>
                              </p:par>
                              <p:par>
                                <p:cTn id="9" presetID="55" presetClass="entr" presetSubtype="0" fill="hold" nodeType="withEffect">
                                  <p:stCondLst>
                                    <p:cond delay="60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nodeType="withEffect">
                                  <p:stCondLst>
                                    <p:cond delay="600"/>
                                  </p:stCondLst>
                                  <p:childTnLst>
                                    <p:set>
                                      <p:cBhvr>
                                        <p:cTn id="15" dur="1" fill="hold">
                                          <p:stCondLst>
                                            <p:cond delay="0"/>
                                          </p:stCondLst>
                                        </p:cTn>
                                        <p:tgtEl>
                                          <p:spTgt spid="6"/>
                                        </p:tgtEl>
                                        <p:attrNameLst>
                                          <p:attrName>style.visibility</p:attrName>
                                        </p:attrNameLst>
                                      </p:cBhvr>
                                      <p:to>
                                        <p:strVal val="visible"/>
                                      </p:to>
                                    </p:set>
                                    <p:anim calcmode="lin" valueType="num">
                                      <p:cBhvr>
                                        <p:cTn id="16" dur="1000" fill="hold"/>
                                        <p:tgtEl>
                                          <p:spTgt spid="6"/>
                                        </p:tgtEl>
                                        <p:attrNameLst>
                                          <p:attrName>ppt_w</p:attrName>
                                        </p:attrNameLst>
                                      </p:cBhvr>
                                      <p:tavLst>
                                        <p:tav tm="0">
                                          <p:val>
                                            <p:strVal val="#ppt_w*0.70"/>
                                          </p:val>
                                        </p:tav>
                                        <p:tav tm="100000">
                                          <p:val>
                                            <p:strVal val="#ppt_w"/>
                                          </p:val>
                                        </p:tav>
                                      </p:tavLst>
                                    </p:anim>
                                    <p:anim calcmode="lin" valueType="num">
                                      <p:cBhvr>
                                        <p:cTn id="17" dur="1000" fill="hold"/>
                                        <p:tgtEl>
                                          <p:spTgt spid="6"/>
                                        </p:tgtEl>
                                        <p:attrNameLst>
                                          <p:attrName>ppt_h</p:attrName>
                                        </p:attrNameLst>
                                      </p:cBhvr>
                                      <p:tavLst>
                                        <p:tav tm="0">
                                          <p:val>
                                            <p:strVal val="#ppt_h"/>
                                          </p:val>
                                        </p:tav>
                                        <p:tav tm="100000">
                                          <p:val>
                                            <p:strVal val="#ppt_h"/>
                                          </p:val>
                                        </p:tav>
                                      </p:tavLst>
                                    </p:anim>
                                    <p:animEffect transition="in" filter="fade">
                                      <p:cBhvr>
                                        <p:cTn id="18" dur="1000"/>
                                        <p:tgtEl>
                                          <p:spTgt spid="6"/>
                                        </p:tgtEl>
                                      </p:cBhvr>
                                    </p:animEffect>
                                  </p:childTnLst>
                                </p:cTn>
                              </p:par>
                              <p:par>
                                <p:cTn id="19" presetID="22" presetClass="entr" presetSubtype="4" fill="hold" grpId="0" nodeType="withEffect">
                                  <p:stCondLst>
                                    <p:cond delay="125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125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par>
                                <p:cTn id="25" presetID="22" presetClass="entr" presetSubtype="1" fill="hold" grpId="0" nodeType="withEffect">
                                  <p:stCondLst>
                                    <p:cond delay="160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18"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0" y="-19050"/>
            <a:ext cx="4387850" cy="5162550"/>
          </a:xfrm>
          <a:custGeom>
            <a:avLst/>
            <a:gdLst/>
            <a:ahLst/>
            <a:cxnLst/>
            <a:rect l="l" t="t" r="r" b="b"/>
            <a:pathLst>
              <a:path w="4361052" h="5130548">
                <a:moveTo>
                  <a:pt x="0" y="0"/>
                </a:moveTo>
                <a:lnTo>
                  <a:pt x="3329432" y="0"/>
                </a:lnTo>
                <a:cubicBezTo>
                  <a:pt x="3970128" y="675115"/>
                  <a:pt x="4361052" y="1587989"/>
                  <a:pt x="4361052" y="2592169"/>
                </a:cubicBezTo>
                <a:cubicBezTo>
                  <a:pt x="4361052" y="3570182"/>
                  <a:pt x="3990235" y="4461587"/>
                  <a:pt x="3378320" y="5130548"/>
                </a:cubicBezTo>
                <a:lnTo>
                  <a:pt x="0" y="5130548"/>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9" name="组合 18"/>
          <p:cNvGrpSpPr/>
          <p:nvPr/>
        </p:nvGrpSpPr>
        <p:grpSpPr bwMode="auto">
          <a:xfrm>
            <a:off x="2751138" y="3273425"/>
            <a:ext cx="1627187" cy="933450"/>
            <a:chOff x="2751423" y="3273512"/>
            <a:chExt cx="1626318" cy="933214"/>
          </a:xfrm>
        </p:grpSpPr>
        <p:sp>
          <p:nvSpPr>
            <p:cNvPr id="27" name="圆角矩形 26"/>
            <p:cNvSpPr/>
            <p:nvPr/>
          </p:nvSpPr>
          <p:spPr>
            <a:xfrm rot="1559984">
              <a:off x="2751423" y="3273512"/>
              <a:ext cx="1626318" cy="933214"/>
            </a:xfrm>
            <a:prstGeom prst="roundRect">
              <a:avLst/>
            </a:prstGeom>
            <a:solidFill>
              <a:schemeClr val="bg1"/>
            </a:solidFill>
            <a:ln>
              <a:noFill/>
            </a:ln>
            <a:effectLst>
              <a:outerShdw blurRad="63500" sx="108000" sy="10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64" name="TextBox 34"/>
            <p:cNvSpPr txBox="1">
              <a:spLocks noChangeArrowheads="1"/>
            </p:cNvSpPr>
            <p:nvPr/>
          </p:nvSpPr>
          <p:spPr bwMode="auto">
            <a:xfrm rot="1560000">
              <a:off x="3391776" y="3508058"/>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04</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pic>
        <p:nvPicPr>
          <p:cNvPr id="9220" name="Picture 2"/>
          <p:cNvPicPr>
            <a:picLocks noChangeAspect="1" noChangeArrowheads="1"/>
          </p:cNvPicPr>
          <p:nvPr/>
        </p:nvPicPr>
        <p:blipFill>
          <a:blip r:embed="rId1">
            <a:extLst>
              <a:ext uri="{28A0092B-C50C-407E-A947-70E740481C1C}">
                <a14:useLocalDpi xmlns:a14="http://schemas.microsoft.com/office/drawing/2010/main" val="0"/>
              </a:ext>
            </a:extLst>
          </a:blip>
          <a:srcRect l="1172" t="998"/>
          <a:stretch>
            <a:fillRect/>
          </a:stretch>
        </p:blipFill>
        <p:spPr bwMode="auto">
          <a:xfrm>
            <a:off x="14616113" y="723900"/>
            <a:ext cx="91821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0" y="-19050"/>
            <a:ext cx="3513138" cy="5162550"/>
          </a:xfrm>
          <a:custGeom>
            <a:avLst/>
            <a:gdLst/>
            <a:ahLst/>
            <a:cxnLst/>
            <a:rect l="l" t="t" r="r" b="b"/>
            <a:pathLst>
              <a:path w="3491576" h="5130547">
                <a:moveTo>
                  <a:pt x="0" y="0"/>
                </a:moveTo>
                <a:lnTo>
                  <a:pt x="1786170" y="0"/>
                </a:lnTo>
                <a:cubicBezTo>
                  <a:pt x="2789571" y="432198"/>
                  <a:pt x="3491576" y="1430202"/>
                  <a:pt x="3491576" y="2592168"/>
                </a:cubicBezTo>
                <a:cubicBezTo>
                  <a:pt x="3491576" y="3710090"/>
                  <a:pt x="2841781" y="4676245"/>
                  <a:pt x="1897829" y="5130547"/>
                </a:cubicBezTo>
                <a:lnTo>
                  <a:pt x="0" y="5130547"/>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 name="组合 17"/>
          <p:cNvGrpSpPr/>
          <p:nvPr/>
        </p:nvGrpSpPr>
        <p:grpSpPr bwMode="auto">
          <a:xfrm>
            <a:off x="2192338" y="1069975"/>
            <a:ext cx="1627187" cy="931863"/>
            <a:chOff x="2192610" y="1069189"/>
            <a:chExt cx="1626318" cy="933214"/>
          </a:xfrm>
        </p:grpSpPr>
        <p:sp>
          <p:nvSpPr>
            <p:cNvPr id="26" name="圆角矩形 25"/>
            <p:cNvSpPr/>
            <p:nvPr/>
          </p:nvSpPr>
          <p:spPr>
            <a:xfrm rot="20255127">
              <a:off x="2192610" y="1069189"/>
              <a:ext cx="1626318" cy="933214"/>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62" name="TextBox 33"/>
            <p:cNvSpPr txBox="1">
              <a:spLocks noChangeArrowheads="1"/>
            </p:cNvSpPr>
            <p:nvPr/>
          </p:nvSpPr>
          <p:spPr bwMode="auto">
            <a:xfrm rot="-1320000">
              <a:off x="2715054" y="1212631"/>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02</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bwMode="auto">
          <a:xfrm>
            <a:off x="5935663" y="1347788"/>
            <a:ext cx="1444625" cy="479425"/>
            <a:chOff x="1373188" y="752928"/>
            <a:chExt cx="1444626" cy="479341"/>
          </a:xfrm>
        </p:grpSpPr>
        <p:sp>
          <p:nvSpPr>
            <p:cNvPr id="9259" name="TextBox 30"/>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32" name="矩形 31"/>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36" name="组合 35"/>
          <p:cNvGrpSpPr/>
          <p:nvPr/>
        </p:nvGrpSpPr>
        <p:grpSpPr bwMode="auto">
          <a:xfrm>
            <a:off x="5402263" y="1427163"/>
            <a:ext cx="320675" cy="320675"/>
            <a:chOff x="4927600" y="1948311"/>
            <a:chExt cx="233680" cy="233680"/>
          </a:xfrm>
        </p:grpSpPr>
        <p:sp>
          <p:nvSpPr>
            <p:cNvPr id="29" name="L 形 28"/>
            <p:cNvSpPr/>
            <p:nvPr/>
          </p:nvSpPr>
          <p:spPr>
            <a:xfrm rot="13191315">
              <a:off x="5018989" y="2039700"/>
              <a:ext cx="50901" cy="50901"/>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椭圆 23"/>
            <p:cNvSpPr/>
            <p:nvPr/>
          </p:nvSpPr>
          <p:spPr>
            <a:xfrm>
              <a:off x="4927600" y="1948311"/>
              <a:ext cx="233680" cy="233680"/>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9" name="组合 38"/>
          <p:cNvGrpSpPr/>
          <p:nvPr/>
        </p:nvGrpSpPr>
        <p:grpSpPr bwMode="auto">
          <a:xfrm>
            <a:off x="5935663" y="1974850"/>
            <a:ext cx="1444625" cy="479425"/>
            <a:chOff x="1373188" y="752928"/>
            <a:chExt cx="1444626" cy="479341"/>
          </a:xfrm>
        </p:grpSpPr>
        <p:sp>
          <p:nvSpPr>
            <p:cNvPr id="9255" name="TextBox 39"/>
            <p:cNvSpPr txBox="1">
              <a:spLocks noChangeArrowheads="1"/>
            </p:cNvSpPr>
            <p:nvPr/>
          </p:nvSpPr>
          <p:spPr bwMode="auto">
            <a:xfrm>
              <a:off x="1373188" y="752928"/>
              <a:ext cx="1416051"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1" name="矩形 40"/>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45" name="组合 44"/>
          <p:cNvGrpSpPr/>
          <p:nvPr/>
        </p:nvGrpSpPr>
        <p:grpSpPr bwMode="auto">
          <a:xfrm>
            <a:off x="5935663" y="2603500"/>
            <a:ext cx="1444625" cy="477838"/>
            <a:chOff x="1373188" y="752928"/>
            <a:chExt cx="1444626" cy="479341"/>
          </a:xfrm>
        </p:grpSpPr>
        <p:sp>
          <p:nvSpPr>
            <p:cNvPr id="9253" name="TextBox 45"/>
            <p:cNvSpPr txBox="1">
              <a:spLocks noChangeArrowheads="1"/>
            </p:cNvSpPr>
            <p:nvPr/>
          </p:nvSpPr>
          <p:spPr bwMode="auto">
            <a:xfrm>
              <a:off x="1373188" y="752928"/>
              <a:ext cx="1416051" cy="33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7" name="矩形 46"/>
            <p:cNvSpPr/>
            <p:nvPr/>
          </p:nvSpPr>
          <p:spPr>
            <a:xfrm>
              <a:off x="1373188" y="979062"/>
              <a:ext cx="1444626" cy="253207"/>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51" name="组合 50"/>
          <p:cNvGrpSpPr/>
          <p:nvPr/>
        </p:nvGrpSpPr>
        <p:grpSpPr bwMode="auto">
          <a:xfrm>
            <a:off x="5935663" y="3230563"/>
            <a:ext cx="1444625" cy="479425"/>
            <a:chOff x="1373188" y="752928"/>
            <a:chExt cx="1444626" cy="479341"/>
          </a:xfrm>
        </p:grpSpPr>
        <p:sp>
          <p:nvSpPr>
            <p:cNvPr id="9251" name="TextBox 51"/>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53" name="矩形 52"/>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9228" name="组合 66"/>
          <p:cNvGrpSpPr/>
          <p:nvPr/>
        </p:nvGrpSpPr>
        <p:grpSpPr bwMode="auto">
          <a:xfrm>
            <a:off x="0" y="5003800"/>
            <a:ext cx="9144000" cy="200025"/>
            <a:chOff x="0" y="5003800"/>
            <a:chExt cx="9144000" cy="200055"/>
          </a:xfrm>
        </p:grpSpPr>
        <p:sp>
          <p:nvSpPr>
            <p:cNvPr id="2" name="矩形 1"/>
            <p:cNvSpPr/>
            <p:nvPr/>
          </p:nvSpPr>
          <p:spPr>
            <a:xfrm>
              <a:off x="0" y="5057783"/>
              <a:ext cx="9144000" cy="104791"/>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sp>
          <p:nvSpPr>
            <p:cNvPr id="3" name="TextBox 2"/>
            <p:cNvSpPr txBox="1"/>
            <p:nvPr/>
          </p:nvSpPr>
          <p:spPr bwMode="auto">
            <a:xfrm>
              <a:off x="7889875" y="5003800"/>
              <a:ext cx="1166813" cy="200055"/>
            </a:xfrm>
            <a:prstGeom prst="rect">
              <a:avLst/>
            </a:prstGeom>
            <a:noFill/>
          </p:spPr>
          <p:txBody>
            <a:bodyPr wrap="none">
              <a:spAutoFit/>
            </a:bodyPr>
            <a:lstStyle/>
            <a:p>
              <a:pPr eaLnBrk="1" fontAlgn="auto" hangingPunct="1">
                <a:spcBef>
                  <a:spcPts val="0"/>
                </a:spcBef>
                <a:spcAft>
                  <a:spcPts val="0"/>
                </a:spcAft>
                <a:defRPr/>
              </a:pPr>
              <a:r>
                <a:rPr lang="en-US" altLang="zh-CN" sz="700" i="1" spc="80" dirty="0">
                  <a:solidFill>
                    <a:prstClr val="white"/>
                  </a:solidFill>
                  <a:latin typeface="微软雅黑" panose="020B0503020204020204" pitchFamily="34" charset="-122"/>
                  <a:ea typeface="微软雅黑" panose="020B0503020204020204" pitchFamily="34" charset="-122"/>
                </a:rPr>
                <a:t>www.rapidesign.cn</a:t>
              </a:r>
              <a:endParaRPr lang="zh-CN" altLang="en-US" sz="700" i="1" spc="80" dirty="0">
                <a:solidFill>
                  <a:prstClr val="white"/>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bwMode="auto">
          <a:xfrm>
            <a:off x="5402263" y="2054225"/>
            <a:ext cx="320675" cy="320675"/>
            <a:chOff x="5258917" y="2054540"/>
            <a:chExt cx="320675" cy="320675"/>
          </a:xfrm>
        </p:grpSpPr>
        <p:sp>
          <p:nvSpPr>
            <p:cNvPr id="44" name="椭圆 23"/>
            <p:cNvSpPr/>
            <p:nvPr/>
          </p:nvSpPr>
          <p:spPr>
            <a:xfrm>
              <a:off x="5258917" y="2054540"/>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L 形 56"/>
            <p:cNvSpPr/>
            <p:nvPr/>
          </p:nvSpPr>
          <p:spPr>
            <a:xfrm rot="13191315">
              <a:off x="5384329" y="2179953"/>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9" name="组合 8"/>
          <p:cNvGrpSpPr/>
          <p:nvPr/>
        </p:nvGrpSpPr>
        <p:grpSpPr bwMode="auto">
          <a:xfrm>
            <a:off x="5402263" y="2682875"/>
            <a:ext cx="320675" cy="320675"/>
            <a:chOff x="5258917" y="2682091"/>
            <a:chExt cx="320675" cy="320675"/>
          </a:xfrm>
        </p:grpSpPr>
        <p:sp>
          <p:nvSpPr>
            <p:cNvPr id="50" name="椭圆 23"/>
            <p:cNvSpPr/>
            <p:nvPr/>
          </p:nvSpPr>
          <p:spPr>
            <a:xfrm>
              <a:off x="5258917" y="2682091"/>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L 形 57"/>
            <p:cNvSpPr/>
            <p:nvPr/>
          </p:nvSpPr>
          <p:spPr>
            <a:xfrm rot="13191315">
              <a:off x="5384329" y="280750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0" name="组合 9"/>
          <p:cNvGrpSpPr/>
          <p:nvPr/>
        </p:nvGrpSpPr>
        <p:grpSpPr bwMode="auto">
          <a:xfrm>
            <a:off x="5402263" y="3309938"/>
            <a:ext cx="320675" cy="320675"/>
            <a:chOff x="5258917" y="3309642"/>
            <a:chExt cx="320675" cy="320675"/>
          </a:xfrm>
        </p:grpSpPr>
        <p:sp>
          <p:nvSpPr>
            <p:cNvPr id="56" name="椭圆 23"/>
            <p:cNvSpPr/>
            <p:nvPr/>
          </p:nvSpPr>
          <p:spPr>
            <a:xfrm>
              <a:off x="5258917" y="3309642"/>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L 形 58"/>
            <p:cNvSpPr/>
            <p:nvPr/>
          </p:nvSpPr>
          <p:spPr>
            <a:xfrm rot="13191315">
              <a:off x="5384329" y="343505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 name="椭圆 5"/>
          <p:cNvSpPr/>
          <p:nvPr/>
        </p:nvSpPr>
        <p:spPr>
          <a:xfrm>
            <a:off x="0" y="476250"/>
            <a:ext cx="2670175" cy="4225925"/>
          </a:xfrm>
          <a:custGeom>
            <a:avLst/>
            <a:gdLst/>
            <a:ahLst/>
            <a:cxnLst/>
            <a:rect l="l" t="t" r="r" b="b"/>
            <a:pathLst>
              <a:path w="2653376" h="4198354">
                <a:moveTo>
                  <a:pt x="554199" y="0"/>
                </a:moveTo>
                <a:cubicBezTo>
                  <a:pt x="1713542" y="0"/>
                  <a:pt x="2653376" y="939834"/>
                  <a:pt x="2653376" y="2099177"/>
                </a:cubicBezTo>
                <a:cubicBezTo>
                  <a:pt x="2653376" y="3258520"/>
                  <a:pt x="1713542" y="4198354"/>
                  <a:pt x="554199" y="4198354"/>
                </a:cubicBezTo>
                <a:cubicBezTo>
                  <a:pt x="362144" y="4198354"/>
                  <a:pt x="176113" y="4172563"/>
                  <a:pt x="0" y="4121986"/>
                </a:cubicBezTo>
                <a:lnTo>
                  <a:pt x="0" y="76368"/>
                </a:lnTo>
                <a:cubicBezTo>
                  <a:pt x="176113" y="25792"/>
                  <a:pt x="362144"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1" name="组合 10"/>
          <p:cNvGrpSpPr/>
          <p:nvPr/>
        </p:nvGrpSpPr>
        <p:grpSpPr bwMode="auto">
          <a:xfrm>
            <a:off x="1289050" y="2644775"/>
            <a:ext cx="1627188" cy="935038"/>
            <a:chOff x="1093850" y="2586453"/>
            <a:chExt cx="1626318" cy="934594"/>
          </a:xfrm>
        </p:grpSpPr>
        <p:sp>
          <p:nvSpPr>
            <p:cNvPr id="25" name="圆角矩形 24"/>
            <p:cNvSpPr/>
            <p:nvPr/>
          </p:nvSpPr>
          <p:spPr>
            <a:xfrm rot="1559984">
              <a:off x="1093850" y="2586453"/>
              <a:ext cx="1626318" cy="933007"/>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42" name="TextBox 32"/>
            <p:cNvSpPr txBox="1">
              <a:spLocks noChangeArrowheads="1"/>
            </p:cNvSpPr>
            <p:nvPr/>
          </p:nvSpPr>
          <p:spPr bwMode="auto">
            <a:xfrm rot="1560000">
              <a:off x="1788272" y="2874716"/>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03</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sp>
        <p:nvSpPr>
          <p:cNvPr id="4" name="椭圆 3"/>
          <p:cNvSpPr/>
          <p:nvPr/>
        </p:nvSpPr>
        <p:spPr>
          <a:xfrm>
            <a:off x="0" y="1349375"/>
            <a:ext cx="1797050" cy="2479675"/>
          </a:xfrm>
          <a:custGeom>
            <a:avLst/>
            <a:gdLst/>
            <a:ahLst/>
            <a:cxnLst/>
            <a:rect l="l" t="t" r="r" b="b"/>
            <a:pathLst>
              <a:path w="1786136" h="2463874">
                <a:moveTo>
                  <a:pt x="554199" y="0"/>
                </a:moveTo>
                <a:cubicBezTo>
                  <a:pt x="1234579" y="0"/>
                  <a:pt x="1786136" y="551557"/>
                  <a:pt x="1786136" y="1231937"/>
                </a:cubicBezTo>
                <a:cubicBezTo>
                  <a:pt x="1786136" y="1912317"/>
                  <a:pt x="1234579" y="2463874"/>
                  <a:pt x="554199" y="2463874"/>
                </a:cubicBezTo>
                <a:cubicBezTo>
                  <a:pt x="354642" y="2463874"/>
                  <a:pt x="166168" y="2416426"/>
                  <a:pt x="0" y="2331090"/>
                </a:cubicBezTo>
                <a:lnTo>
                  <a:pt x="0" y="132784"/>
                </a:lnTo>
                <a:cubicBezTo>
                  <a:pt x="166168" y="47448"/>
                  <a:pt x="354642"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7" name="组合 16"/>
          <p:cNvGrpSpPr/>
          <p:nvPr/>
        </p:nvGrpSpPr>
        <p:grpSpPr bwMode="auto">
          <a:xfrm>
            <a:off x="569913" y="1609725"/>
            <a:ext cx="1625600" cy="947738"/>
            <a:chOff x="569701" y="1609576"/>
            <a:chExt cx="1626318" cy="948113"/>
          </a:xfrm>
        </p:grpSpPr>
        <p:sp>
          <p:nvSpPr>
            <p:cNvPr id="23" name="圆角矩形 22"/>
            <p:cNvSpPr/>
            <p:nvPr/>
          </p:nvSpPr>
          <p:spPr>
            <a:xfrm rot="20255127">
              <a:off x="569701" y="1623870"/>
              <a:ext cx="1626318" cy="933819"/>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240" name="TextBox 27"/>
            <p:cNvSpPr txBox="1">
              <a:spLocks noChangeArrowheads="1"/>
            </p:cNvSpPr>
            <p:nvPr/>
          </p:nvSpPr>
          <p:spPr bwMode="auto">
            <a:xfrm rot="-1320000">
              <a:off x="1274833" y="1609576"/>
              <a:ext cx="755335"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01</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sp>
        <p:nvSpPr>
          <p:cNvPr id="22" name="椭圆 21"/>
          <p:cNvSpPr/>
          <p:nvPr/>
        </p:nvSpPr>
        <p:spPr>
          <a:xfrm>
            <a:off x="0" y="1926569"/>
            <a:ext cx="1271314" cy="1271314"/>
          </a:xfrm>
          <a:prstGeom prst="ellipse">
            <a:avLst/>
          </a:prstGeom>
          <a:solidFill>
            <a:schemeClr val="bg1"/>
          </a:solidFill>
          <a:ln>
            <a:gradFill>
              <a:gsLst>
                <a:gs pos="0">
                  <a:schemeClr val="bg1">
                    <a:lumMod val="75000"/>
                  </a:schemeClr>
                </a:gs>
                <a:gs pos="50000">
                  <a:schemeClr val="bg1"/>
                </a:gs>
                <a:gs pos="100000">
                  <a:schemeClr val="bg1">
                    <a:lumMod val="85000"/>
                  </a:schemeClr>
                </a:gs>
              </a:gsLst>
              <a:lin ang="5400000" scaled="0"/>
            </a:grad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40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par>
                                <p:cTn id="25" presetID="22" presetClass="entr" presetSubtype="8" fill="hold" nodeType="withEffect">
                                  <p:stCondLst>
                                    <p:cond delay="75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par>
                                <p:cTn id="28" presetID="12" presetClass="entr" presetSubtype="8"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p:tgtEl>
                                          <p:spTgt spid="36"/>
                                        </p:tgtEl>
                                        <p:attrNameLst>
                                          <p:attrName>ppt_x</p:attrName>
                                        </p:attrNameLst>
                                      </p:cBhvr>
                                      <p:tavLst>
                                        <p:tav tm="0">
                                          <p:val>
                                            <p:strVal val="#ppt_x-#ppt_w*1.125000"/>
                                          </p:val>
                                        </p:tav>
                                        <p:tav tm="100000">
                                          <p:val>
                                            <p:strVal val="#ppt_x"/>
                                          </p:val>
                                        </p:tav>
                                      </p:tavLst>
                                    </p:anim>
                                    <p:animEffect transition="in" filter="wipe(right)">
                                      <p:cBhvr>
                                        <p:cTn id="31" dur="500"/>
                                        <p:tgtEl>
                                          <p:spTgt spid="36"/>
                                        </p:tgtEl>
                                      </p:cBhvr>
                                    </p:animEffect>
                                  </p:childTnLst>
                                </p:cTn>
                              </p:par>
                              <p:par>
                                <p:cTn id="32" presetID="12" presetClass="entr" presetSubtype="8" fill="hold" nodeType="withEffect">
                                  <p:stCondLst>
                                    <p:cond delay="75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p:tgtEl>
                                          <p:spTgt spid="30"/>
                                        </p:tgtEl>
                                        <p:attrNameLst>
                                          <p:attrName>ppt_x</p:attrName>
                                        </p:attrNameLst>
                                      </p:cBhvr>
                                      <p:tavLst>
                                        <p:tav tm="0">
                                          <p:val>
                                            <p:strVal val="#ppt_x-#ppt_w*1.125000"/>
                                          </p:val>
                                        </p:tav>
                                        <p:tav tm="100000">
                                          <p:val>
                                            <p:strVal val="#ppt_x"/>
                                          </p:val>
                                        </p:tav>
                                      </p:tavLst>
                                    </p:anim>
                                    <p:animEffect transition="in" filter="wipe(right)">
                                      <p:cBhvr>
                                        <p:cTn id="35" dur="500"/>
                                        <p:tgtEl>
                                          <p:spTgt spid="30"/>
                                        </p:tgtEl>
                                      </p:cBhvr>
                                    </p:animEffect>
                                  </p:childTnLst>
                                </p:cTn>
                              </p:par>
                              <p:par>
                                <p:cTn id="36" presetID="22" presetClass="entr" presetSubtype="8" fill="hold" nodeType="withEffect">
                                  <p:stCondLst>
                                    <p:cond delay="125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par>
                                <p:cTn id="39" presetID="12" presetClass="entr" presetSubtype="8" fill="hold" nodeType="withEffect">
                                  <p:stCondLst>
                                    <p:cond delay="125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p:tgtEl>
                                          <p:spTgt spid="5"/>
                                        </p:tgtEl>
                                        <p:attrNameLst>
                                          <p:attrName>ppt_x</p:attrName>
                                        </p:attrNameLst>
                                      </p:cBhvr>
                                      <p:tavLst>
                                        <p:tav tm="0">
                                          <p:val>
                                            <p:strVal val="#ppt_x-#ppt_w*1.125000"/>
                                          </p:val>
                                        </p:tav>
                                        <p:tav tm="100000">
                                          <p:val>
                                            <p:strVal val="#ppt_x"/>
                                          </p:val>
                                        </p:tav>
                                      </p:tavLst>
                                    </p:anim>
                                    <p:animEffect transition="in" filter="wipe(right)">
                                      <p:cBhvr>
                                        <p:cTn id="42" dur="500"/>
                                        <p:tgtEl>
                                          <p:spTgt spid="5"/>
                                        </p:tgtEl>
                                      </p:cBhvr>
                                    </p:animEffect>
                                  </p:childTnLst>
                                </p:cTn>
                              </p:par>
                              <p:par>
                                <p:cTn id="43" presetID="12" presetClass="entr" presetSubtype="8" fill="hold" nodeType="withEffect">
                                  <p:stCondLst>
                                    <p:cond delay="125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500"/>
                                        <p:tgtEl>
                                          <p:spTgt spid="39"/>
                                        </p:tgtEl>
                                        <p:attrNameLst>
                                          <p:attrName>ppt_x</p:attrName>
                                        </p:attrNameLst>
                                      </p:cBhvr>
                                      <p:tavLst>
                                        <p:tav tm="0">
                                          <p:val>
                                            <p:strVal val="#ppt_x-#ppt_w*1.125000"/>
                                          </p:val>
                                        </p:tav>
                                        <p:tav tm="100000">
                                          <p:val>
                                            <p:strVal val="#ppt_x"/>
                                          </p:val>
                                        </p:tav>
                                      </p:tavLst>
                                    </p:anim>
                                    <p:animEffect transition="in" filter="wipe(right)">
                                      <p:cBhvr>
                                        <p:cTn id="46" dur="500"/>
                                        <p:tgtEl>
                                          <p:spTgt spid="39"/>
                                        </p:tgtEl>
                                      </p:cBhvr>
                                    </p:animEffect>
                                  </p:childTnLst>
                                </p:cTn>
                              </p:par>
                              <p:par>
                                <p:cTn id="47" presetID="22" presetClass="entr" presetSubtype="8" fill="hold" nodeType="withEffect">
                                  <p:stCondLst>
                                    <p:cond delay="175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12" presetClass="entr" presetSubtype="8" fill="hold" nodeType="withEffect">
                                  <p:stCondLst>
                                    <p:cond delay="175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p:tgtEl>
                                          <p:spTgt spid="9"/>
                                        </p:tgtEl>
                                        <p:attrNameLst>
                                          <p:attrName>ppt_x</p:attrName>
                                        </p:attrNameLst>
                                      </p:cBhvr>
                                      <p:tavLst>
                                        <p:tav tm="0">
                                          <p:val>
                                            <p:strVal val="#ppt_x-#ppt_w*1.125000"/>
                                          </p:val>
                                        </p:tav>
                                        <p:tav tm="100000">
                                          <p:val>
                                            <p:strVal val="#ppt_x"/>
                                          </p:val>
                                        </p:tav>
                                      </p:tavLst>
                                    </p:anim>
                                    <p:animEffect transition="in" filter="wipe(right)">
                                      <p:cBhvr>
                                        <p:cTn id="53" dur="500"/>
                                        <p:tgtEl>
                                          <p:spTgt spid="9"/>
                                        </p:tgtEl>
                                      </p:cBhvr>
                                    </p:animEffect>
                                  </p:childTnLst>
                                </p:cTn>
                              </p:par>
                              <p:par>
                                <p:cTn id="54" presetID="12" presetClass="entr" presetSubtype="8" fill="hold" nodeType="withEffect">
                                  <p:stCondLst>
                                    <p:cond delay="175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p:tgtEl>
                                          <p:spTgt spid="45"/>
                                        </p:tgtEl>
                                        <p:attrNameLst>
                                          <p:attrName>ppt_x</p:attrName>
                                        </p:attrNameLst>
                                      </p:cBhvr>
                                      <p:tavLst>
                                        <p:tav tm="0">
                                          <p:val>
                                            <p:strVal val="#ppt_x-#ppt_w*1.125000"/>
                                          </p:val>
                                        </p:tav>
                                        <p:tav tm="100000">
                                          <p:val>
                                            <p:strVal val="#ppt_x"/>
                                          </p:val>
                                        </p:tav>
                                      </p:tavLst>
                                    </p:anim>
                                    <p:animEffect transition="in" filter="wipe(right)">
                                      <p:cBhvr>
                                        <p:cTn id="57" dur="500"/>
                                        <p:tgtEl>
                                          <p:spTgt spid="45"/>
                                        </p:tgtEl>
                                      </p:cBhvr>
                                    </p:animEffect>
                                  </p:childTnLst>
                                </p:cTn>
                              </p:par>
                              <p:par>
                                <p:cTn id="58" presetID="22" presetClass="entr" presetSubtype="8" fill="hold" nodeType="withEffect">
                                  <p:stCondLst>
                                    <p:cond delay="2250"/>
                                  </p:stCondLst>
                                  <p:childTnLst>
                                    <p:set>
                                      <p:cBhvr>
                                        <p:cTn id="59" dur="1" fill="hold">
                                          <p:stCondLst>
                                            <p:cond delay="0"/>
                                          </p:stCondLst>
                                        </p:cTn>
                                        <p:tgtEl>
                                          <p:spTgt spid="19"/>
                                        </p:tgtEl>
                                        <p:attrNameLst>
                                          <p:attrName>style.visibility</p:attrName>
                                        </p:attrNameLst>
                                      </p:cBhvr>
                                      <p:to>
                                        <p:strVal val="visible"/>
                                      </p:to>
                                    </p:set>
                                    <p:animEffect transition="in" filter="wipe(left)">
                                      <p:cBhvr>
                                        <p:cTn id="60" dur="500"/>
                                        <p:tgtEl>
                                          <p:spTgt spid="19"/>
                                        </p:tgtEl>
                                      </p:cBhvr>
                                    </p:animEffect>
                                  </p:childTnLst>
                                </p:cTn>
                              </p:par>
                              <p:par>
                                <p:cTn id="61" presetID="12" presetClass="entr" presetSubtype="8" fill="hold" nodeType="withEffect">
                                  <p:stCondLst>
                                    <p:cond delay="225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p:tgtEl>
                                          <p:spTgt spid="10"/>
                                        </p:tgtEl>
                                        <p:attrNameLst>
                                          <p:attrName>ppt_x</p:attrName>
                                        </p:attrNameLst>
                                      </p:cBhvr>
                                      <p:tavLst>
                                        <p:tav tm="0">
                                          <p:val>
                                            <p:strVal val="#ppt_x-#ppt_w*1.125000"/>
                                          </p:val>
                                        </p:tav>
                                        <p:tav tm="100000">
                                          <p:val>
                                            <p:strVal val="#ppt_x"/>
                                          </p:val>
                                        </p:tav>
                                      </p:tavLst>
                                    </p:anim>
                                    <p:animEffect transition="in" filter="wipe(right)">
                                      <p:cBhvr>
                                        <p:cTn id="64" dur="500"/>
                                        <p:tgtEl>
                                          <p:spTgt spid="10"/>
                                        </p:tgtEl>
                                      </p:cBhvr>
                                    </p:animEffect>
                                  </p:childTnLst>
                                </p:cTn>
                              </p:par>
                              <p:par>
                                <p:cTn id="65" presetID="12" presetClass="entr" presetSubtype="8" fill="hold" nodeType="withEffect">
                                  <p:stCondLst>
                                    <p:cond delay="225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p:tgtEl>
                                          <p:spTgt spid="51"/>
                                        </p:tgtEl>
                                        <p:attrNameLst>
                                          <p:attrName>ppt_x</p:attrName>
                                        </p:attrNameLst>
                                      </p:cBhvr>
                                      <p:tavLst>
                                        <p:tav tm="0">
                                          <p:val>
                                            <p:strVal val="#ppt_x-#ppt_w*1.125000"/>
                                          </p:val>
                                        </p:tav>
                                        <p:tav tm="100000">
                                          <p:val>
                                            <p:strVal val="#ppt_x"/>
                                          </p:val>
                                        </p:tav>
                                      </p:tavLst>
                                    </p:anim>
                                    <p:animEffect transition="in" filter="wipe(right)">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057775"/>
            <a:ext cx="9144000" cy="104775"/>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sp>
        <p:nvSpPr>
          <p:cNvPr id="3" name="TextBox 2"/>
          <p:cNvSpPr txBox="1"/>
          <p:nvPr/>
        </p:nvSpPr>
        <p:spPr bwMode="auto">
          <a:xfrm>
            <a:off x="3989388" y="5003800"/>
            <a:ext cx="1165225" cy="200025"/>
          </a:xfrm>
          <a:prstGeom prst="rect">
            <a:avLst/>
          </a:prstGeom>
          <a:noFill/>
        </p:spPr>
        <p:txBody>
          <a:bodyPr wrap="none">
            <a:spAutoFit/>
          </a:bodyPr>
          <a:lstStyle/>
          <a:p>
            <a:pPr eaLnBrk="1" fontAlgn="auto" hangingPunct="1">
              <a:spcBef>
                <a:spcPts val="0"/>
              </a:spcBef>
              <a:spcAft>
                <a:spcPts val="0"/>
              </a:spcAft>
              <a:defRPr/>
            </a:pPr>
            <a:r>
              <a:rPr lang="en-US" altLang="zh-CN" sz="700" i="1" spc="80" dirty="0">
                <a:solidFill>
                  <a:prstClr val="white"/>
                </a:solidFill>
                <a:latin typeface="微软雅黑" panose="020B0503020204020204" pitchFamily="34" charset="-122"/>
                <a:ea typeface="微软雅黑" panose="020B0503020204020204" pitchFamily="34" charset="-122"/>
              </a:rPr>
              <a:t>www.rapidesign.cn</a:t>
            </a:r>
            <a:endParaRPr lang="zh-CN" altLang="en-US" sz="700" i="1" spc="80"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H="1">
            <a:off x="611188" y="2933700"/>
            <a:ext cx="36734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rot="10800000">
            <a:off x="3753520" y="656562"/>
            <a:ext cx="458440" cy="423544"/>
            <a:chOff x="3311401" y="535658"/>
            <a:chExt cx="722974" cy="667941"/>
          </a:xfrm>
          <a:solidFill>
            <a:schemeClr val="tx1"/>
          </a:solidFill>
        </p:grpSpPr>
        <p:grpSp>
          <p:nvGrpSpPr>
            <p:cNvPr id="6" name="组合 5"/>
            <p:cNvGrpSpPr/>
            <p:nvPr/>
          </p:nvGrpSpPr>
          <p:grpSpPr>
            <a:xfrm>
              <a:off x="3311401" y="547511"/>
              <a:ext cx="337925" cy="656088"/>
              <a:chOff x="526258" y="900326"/>
              <a:chExt cx="774404" cy="1503519"/>
            </a:xfrm>
            <a:grpFill/>
          </p:grpSpPr>
          <p:sp>
            <p:nvSpPr>
              <p:cNvPr id="10" name="矩形 9"/>
              <p:cNvSpPr/>
              <p:nvPr/>
            </p:nvSpPr>
            <p:spPr>
              <a:xfrm>
                <a:off x="577916" y="900326"/>
                <a:ext cx="722746" cy="797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7" name="组合 6"/>
            <p:cNvGrpSpPr/>
            <p:nvPr/>
          </p:nvGrpSpPr>
          <p:grpSpPr>
            <a:xfrm>
              <a:off x="3696450" y="535658"/>
              <a:ext cx="337925" cy="656088"/>
              <a:chOff x="526258" y="900326"/>
              <a:chExt cx="774404" cy="1503519"/>
            </a:xfrm>
            <a:grpFill/>
          </p:grpSpPr>
          <p:sp>
            <p:nvSpPr>
              <p:cNvPr id="8" name="矩形 7"/>
              <p:cNvSpPr/>
              <p:nvPr/>
            </p:nvSpPr>
            <p:spPr>
              <a:xfrm>
                <a:off x="577916" y="900326"/>
                <a:ext cx="722746" cy="797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nvGrpSpPr>
          <p:cNvPr id="12" name="组合 11"/>
          <p:cNvGrpSpPr/>
          <p:nvPr/>
        </p:nvGrpSpPr>
        <p:grpSpPr>
          <a:xfrm>
            <a:off x="8290024" y="4452462"/>
            <a:ext cx="458440" cy="423544"/>
            <a:chOff x="3311401" y="535658"/>
            <a:chExt cx="722974" cy="667941"/>
          </a:xfrm>
          <a:solidFill>
            <a:schemeClr val="tx1"/>
          </a:solidFill>
        </p:grpSpPr>
        <p:grpSp>
          <p:nvGrpSpPr>
            <p:cNvPr id="13" name="组合 12"/>
            <p:cNvGrpSpPr/>
            <p:nvPr/>
          </p:nvGrpSpPr>
          <p:grpSpPr>
            <a:xfrm>
              <a:off x="3311401" y="547511"/>
              <a:ext cx="337925" cy="656088"/>
              <a:chOff x="526258" y="900326"/>
              <a:chExt cx="774404" cy="1503519"/>
            </a:xfrm>
            <a:grpFill/>
          </p:grpSpPr>
          <p:sp>
            <p:nvSpPr>
              <p:cNvPr id="17" name="矩形 16"/>
              <p:cNvSpPr/>
              <p:nvPr/>
            </p:nvSpPr>
            <p:spPr>
              <a:xfrm>
                <a:off x="577916" y="900326"/>
                <a:ext cx="722746" cy="797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4" name="组合 13"/>
            <p:cNvGrpSpPr/>
            <p:nvPr/>
          </p:nvGrpSpPr>
          <p:grpSpPr>
            <a:xfrm>
              <a:off x="3696450" y="535658"/>
              <a:ext cx="337925" cy="656088"/>
              <a:chOff x="526258" y="900326"/>
              <a:chExt cx="774404" cy="1503519"/>
            </a:xfrm>
            <a:grpFill/>
          </p:grpSpPr>
          <p:sp>
            <p:nvSpPr>
              <p:cNvPr id="15" name="矩形 14"/>
              <p:cNvSpPr/>
              <p:nvPr/>
            </p:nvSpPr>
            <p:spPr>
              <a:xfrm>
                <a:off x="577916" y="900326"/>
                <a:ext cx="722746" cy="797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流程图: 数据 8"/>
              <p:cNvSpPr/>
              <p:nvPr/>
            </p:nvSpPr>
            <p:spPr>
              <a:xfrm>
                <a:off x="526258" y="1698214"/>
                <a:ext cx="763833" cy="70563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4664"/>
                  <a:gd name="connsiteY0-2" fmla="*/ 10000 h 10000"/>
                  <a:gd name="connsiteX1-3" fmla="*/ 2000 w 14664"/>
                  <a:gd name="connsiteY1-4" fmla="*/ 0 h 10000"/>
                  <a:gd name="connsiteX2-5" fmla="*/ 14664 w 14664"/>
                  <a:gd name="connsiteY2-6" fmla="*/ 0 h 10000"/>
                  <a:gd name="connsiteX3-7" fmla="*/ 8000 w 14664"/>
                  <a:gd name="connsiteY3-8" fmla="*/ 10000 h 10000"/>
                  <a:gd name="connsiteX4-9" fmla="*/ 0 w 14664"/>
                  <a:gd name="connsiteY4-10" fmla="*/ 10000 h 10000"/>
                  <a:gd name="connsiteX0-11" fmla="*/ 0 w 14664"/>
                  <a:gd name="connsiteY0-12" fmla="*/ 10000 h 14017"/>
                  <a:gd name="connsiteX1-13" fmla="*/ 2000 w 14664"/>
                  <a:gd name="connsiteY1-14" fmla="*/ 0 h 14017"/>
                  <a:gd name="connsiteX2-15" fmla="*/ 14664 w 14664"/>
                  <a:gd name="connsiteY2-16" fmla="*/ 0 h 14017"/>
                  <a:gd name="connsiteX3-17" fmla="*/ 7534 w 14664"/>
                  <a:gd name="connsiteY3-18" fmla="*/ 14017 h 14017"/>
                  <a:gd name="connsiteX4-19" fmla="*/ 0 w 14664"/>
                  <a:gd name="connsiteY4-20" fmla="*/ 10000 h 14017"/>
                  <a:gd name="connsiteX0-21" fmla="*/ 0 w 20261"/>
                  <a:gd name="connsiteY0-22" fmla="*/ 14017 h 14017"/>
                  <a:gd name="connsiteX1-23" fmla="*/ 7597 w 20261"/>
                  <a:gd name="connsiteY1-24" fmla="*/ 0 h 14017"/>
                  <a:gd name="connsiteX2-25" fmla="*/ 20261 w 20261"/>
                  <a:gd name="connsiteY2-26" fmla="*/ 0 h 14017"/>
                  <a:gd name="connsiteX3-27" fmla="*/ 13131 w 20261"/>
                  <a:gd name="connsiteY3-28" fmla="*/ 14017 h 14017"/>
                  <a:gd name="connsiteX4-29" fmla="*/ 0 w 20261"/>
                  <a:gd name="connsiteY4-30" fmla="*/ 14017 h 140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261" h="14017">
                    <a:moveTo>
                      <a:pt x="0" y="14017"/>
                    </a:moveTo>
                    <a:lnTo>
                      <a:pt x="7597" y="0"/>
                    </a:lnTo>
                    <a:lnTo>
                      <a:pt x="20261" y="0"/>
                    </a:lnTo>
                    <a:lnTo>
                      <a:pt x="13131" y="14017"/>
                    </a:lnTo>
                    <a:lnTo>
                      <a:pt x="0" y="14017"/>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nvGrpSpPr>
          <p:cNvPr id="19" name="组合 18"/>
          <p:cNvGrpSpPr/>
          <p:nvPr/>
        </p:nvGrpSpPr>
        <p:grpSpPr bwMode="auto">
          <a:xfrm>
            <a:off x="2582863" y="2452688"/>
            <a:ext cx="1622425" cy="358775"/>
            <a:chOff x="2582380" y="2355726"/>
            <a:chExt cx="1622239" cy="359142"/>
          </a:xfrm>
        </p:grpSpPr>
        <p:sp>
          <p:nvSpPr>
            <p:cNvPr id="27660" name="TextBox 64"/>
            <p:cNvSpPr txBox="1">
              <a:spLocks noChangeArrowheads="1"/>
            </p:cNvSpPr>
            <p:nvPr/>
          </p:nvSpPr>
          <p:spPr bwMode="auto">
            <a:xfrm>
              <a:off x="2582380" y="2355726"/>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
          <p:nvSpPr>
            <p:cNvPr id="21" name="矩形 66"/>
            <p:cNvSpPr/>
            <p:nvPr/>
          </p:nvSpPr>
          <p:spPr>
            <a:xfrm rot="5400000">
              <a:off x="3944142" y="2454391"/>
              <a:ext cx="276508" cy="244447"/>
            </a:xfrm>
            <a:custGeom>
              <a:avLst/>
              <a:gdLst/>
              <a:ahLst/>
              <a:cxnLst/>
              <a:rect l="l" t="t" r="r" b="b"/>
              <a:pathLst>
                <a:path w="276644" h="244271">
                  <a:moveTo>
                    <a:pt x="0" y="244271"/>
                  </a:moveTo>
                  <a:lnTo>
                    <a:pt x="0" y="194199"/>
                  </a:lnTo>
                  <a:lnTo>
                    <a:pt x="188132" y="194199"/>
                  </a:lnTo>
                  <a:lnTo>
                    <a:pt x="57146" y="56086"/>
                  </a:lnTo>
                  <a:lnTo>
                    <a:pt x="94578" y="20585"/>
                  </a:lnTo>
                  <a:lnTo>
                    <a:pt x="230925" y="164351"/>
                  </a:lnTo>
                  <a:lnTo>
                    <a:pt x="230925" y="0"/>
                  </a:lnTo>
                  <a:lnTo>
                    <a:pt x="276644" y="0"/>
                  </a:lnTo>
                  <a:lnTo>
                    <a:pt x="276644" y="244265"/>
                  </a:lnTo>
                  <a:lnTo>
                    <a:pt x="253786" y="244265"/>
                  </a:lnTo>
                  <a:lnTo>
                    <a:pt x="253786" y="244271"/>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pic>
        <p:nvPicPr>
          <p:cNvPr id="22" name="Picture 4" descr="E:\JGQ\PPT 制作素材\shutterstock\shutterstock_103970726.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3298" r="6656"/>
          <a:stretch>
            <a:fillRect/>
          </a:stretch>
        </p:blipFill>
        <p:spPr bwMode="auto">
          <a:xfrm>
            <a:off x="4372769" y="1025106"/>
            <a:ext cx="3789465" cy="3450221"/>
          </a:xfrm>
          <a:prstGeom prst="roundRect">
            <a:avLst>
              <a:gd name="adj" fmla="val 0"/>
            </a:avLst>
          </a:prstGeom>
          <a:solidFill>
            <a:srgbClr val="FFFFFF">
              <a:shade val="85000"/>
            </a:srgbClr>
          </a:solidFill>
          <a:ln w="3175">
            <a:solidFill>
              <a:srgbClr val="C00000"/>
            </a:solidFill>
          </a:ln>
          <a:effectLst>
            <a:reflection blurRad="12700" stA="38000" endPos="15000" dist="5000" dir="5400000" sy="-100000" algn="bl" rotWithShape="0"/>
          </a:effectLst>
        </p:spPr>
      </p:pic>
      <p:sp>
        <p:nvSpPr>
          <p:cNvPr id="23" name="矩形 22"/>
          <p:cNvSpPr>
            <a:spLocks noChangeArrowheads="1"/>
          </p:cNvSpPr>
          <p:nvPr/>
        </p:nvSpPr>
        <p:spPr bwMode="auto">
          <a:xfrm>
            <a:off x="2598738" y="2679700"/>
            <a:ext cx="13858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rPr>
              <a:t>Click on add the theme</a:t>
            </a:r>
            <a:endParaRPr lang="zh-CN" altLang="en-US" sz="1000">
              <a:solidFill>
                <a:srgbClr val="000000"/>
              </a:solidFill>
            </a:endParaRPr>
          </a:p>
        </p:txBody>
      </p:sp>
      <p:sp>
        <p:nvSpPr>
          <p:cNvPr id="24" name="矩形 23"/>
          <p:cNvSpPr>
            <a:spLocks noChangeArrowheads="1"/>
          </p:cNvSpPr>
          <p:nvPr/>
        </p:nvSpPr>
        <p:spPr bwMode="auto">
          <a:xfrm>
            <a:off x="450850" y="3028950"/>
            <a:ext cx="383381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展示效果</a:t>
            </a:r>
            <a:endParaRPr lang="en-US" altLang="zh-CN" sz="1200">
              <a:solidFill>
                <a:srgbClr val="404040"/>
              </a:solidFill>
              <a:latin typeface="微软雅黑" panose="020B0503020204020204" pitchFamily="34" charset="-122"/>
              <a:ea typeface="微软雅黑" panose="020B0503020204020204" pitchFamily="34" charset="-122"/>
            </a:endParaRPr>
          </a:p>
          <a:p>
            <a:pPr algn="r" eaLnBrk="1" hangingPunct="1">
              <a:lnSpc>
                <a:spcPct val="120000"/>
              </a:lnSpc>
              <a:spcBef>
                <a:spcPct val="0"/>
              </a:spcBef>
              <a:buFontTx/>
              <a:buNone/>
            </a:pPr>
            <a:r>
              <a:rPr lang="en-US" altLang="zh-CN" sz="800">
                <a:solidFill>
                  <a:srgbClr val="7F7F7F"/>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7F7F7F"/>
              </a:solidFill>
              <a:latin typeface="Arial" panose="020B0604020202020204" pitchFamily="34" charset="0"/>
            </a:endParaRPr>
          </a:p>
          <a:p>
            <a:pPr algn="r" eaLnBrk="1" hangingPunct="1">
              <a:spcBef>
                <a:spcPct val="0"/>
              </a:spcBef>
              <a:buFontTx/>
              <a:buNone/>
            </a:pPr>
            <a:endParaRPr lang="en-US" altLang="zh-CN" sz="800">
              <a:solidFill>
                <a:srgbClr val="7F7F7F"/>
              </a:solidFill>
              <a:latin typeface="Arial" panose="020B0604020202020204" pitchFamily="34" charset="0"/>
              <a:cs typeface="Arial" panose="020B0604020202020204" pitchFamily="34" charset="0"/>
            </a:endParaRPr>
          </a:p>
        </p:txBody>
      </p:sp>
      <p:sp>
        <p:nvSpPr>
          <p:cNvPr id="25" name="矩形 24"/>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ppt_x</p:attrName>
                                        </p:attrNameLst>
                                      </p:cBhvr>
                                      <p:tavLst>
                                        <p:tav tm="0">
                                          <p:val>
                                            <p:strVal val="#ppt_x-#ppt_w*1.125000"/>
                                          </p:val>
                                        </p:tav>
                                        <p:tav tm="100000">
                                          <p:val>
                                            <p:strVal val="#ppt_x"/>
                                          </p:val>
                                        </p:tav>
                                      </p:tavLst>
                                    </p:anim>
                                    <p:animEffect transition="in" filter="wipe(right)">
                                      <p:cBhvr>
                                        <p:cTn id="8" dur="500"/>
                                        <p:tgtEl>
                                          <p:spTgt spid="25"/>
                                        </p:tgtEl>
                                      </p:cBhvr>
                                    </p:animEffect>
                                  </p:childTnLst>
                                </p:cTn>
                              </p:par>
                              <p:par>
                                <p:cTn id="9" presetID="53" presetClass="entr" presetSubtype="16" fill="hold" nodeType="withEffect">
                                  <p:stCondLst>
                                    <p:cond delay="60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53" presetClass="entr" presetSubtype="16" fill="hold" nodeType="withEffect">
                                  <p:stCondLst>
                                    <p:cond delay="60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par>
                                <p:cTn id="19" presetID="42" presetClass="path" presetSubtype="0" accel="50000" decel="50000" fill="hold" nodeType="withEffect">
                                  <p:stCondLst>
                                    <p:cond delay="600"/>
                                  </p:stCondLst>
                                  <p:childTnLst>
                                    <p:animMotion origin="layout" path="M 0.2092 0.34907 L 0.01232 0.01327 " pathEditMode="relative" rAng="0" ptsTypes="AA">
                                      <p:cBhvr>
                                        <p:cTn id="20" dur="750" fill="hold"/>
                                        <p:tgtEl>
                                          <p:spTgt spid="5"/>
                                        </p:tgtEl>
                                        <p:attrNameLst>
                                          <p:attrName>ppt_x</p:attrName>
                                          <p:attrName>ppt_y</p:attrName>
                                        </p:attrNameLst>
                                      </p:cBhvr>
                                      <p:rCtr x="-9844" y="-16790"/>
                                    </p:animMotion>
                                  </p:childTnLst>
                                </p:cTn>
                              </p:par>
                              <p:par>
                                <p:cTn id="21" presetID="42" presetClass="path" presetSubtype="0" accel="50000" decel="50000" fill="hold" nodeType="withEffect">
                                  <p:stCondLst>
                                    <p:cond delay="600"/>
                                  </p:stCondLst>
                                  <p:childTnLst>
                                    <p:animMotion origin="layout" path="M -0.27708 -0.30865 L 0 3.82716E-6 " pathEditMode="relative" rAng="0" ptsTypes="AA">
                                      <p:cBhvr>
                                        <p:cTn id="22" dur="750" fill="hold"/>
                                        <p:tgtEl>
                                          <p:spTgt spid="12"/>
                                        </p:tgtEl>
                                        <p:attrNameLst>
                                          <p:attrName>ppt_x</p:attrName>
                                          <p:attrName>ppt_y</p:attrName>
                                        </p:attrNameLst>
                                      </p:cBhvr>
                                      <p:rCtr x="13854" y="15432"/>
                                    </p:animMotion>
                                  </p:childTnLst>
                                </p:cTn>
                              </p:par>
                              <p:par>
                                <p:cTn id="23" presetID="23" presetClass="entr" presetSubtype="528" fill="hold" nodeType="withEffect">
                                  <p:stCondLst>
                                    <p:cond delay="80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 calcmode="lin" valueType="num">
                                      <p:cBhvr>
                                        <p:cTn id="27" dur="500" fill="hold"/>
                                        <p:tgtEl>
                                          <p:spTgt spid="22"/>
                                        </p:tgtEl>
                                        <p:attrNameLst>
                                          <p:attrName>ppt_x</p:attrName>
                                        </p:attrNameLst>
                                      </p:cBhvr>
                                      <p:tavLst>
                                        <p:tav tm="0">
                                          <p:val>
                                            <p:fltVal val="0.5"/>
                                          </p:val>
                                        </p:tav>
                                        <p:tav tm="100000">
                                          <p:val>
                                            <p:strVal val="#ppt_x"/>
                                          </p:val>
                                        </p:tav>
                                      </p:tavLst>
                                    </p:anim>
                                    <p:anim calcmode="lin" valueType="num">
                                      <p:cBhvr>
                                        <p:cTn id="28" dur="500" fill="hold"/>
                                        <p:tgtEl>
                                          <p:spTgt spid="22"/>
                                        </p:tgtEl>
                                        <p:attrNameLst>
                                          <p:attrName>ppt_y</p:attrName>
                                        </p:attrNameLst>
                                      </p:cBhvr>
                                      <p:tavLst>
                                        <p:tav tm="0">
                                          <p:val>
                                            <p:fltVal val="0.5"/>
                                          </p:val>
                                        </p:tav>
                                        <p:tav tm="100000">
                                          <p:val>
                                            <p:strVal val="#ppt_y"/>
                                          </p:val>
                                        </p:tav>
                                      </p:tavLst>
                                    </p:anim>
                                  </p:childTnLst>
                                </p:cTn>
                              </p:par>
                              <p:par>
                                <p:cTn id="29" presetID="22" presetClass="entr" presetSubtype="2" fill="hold" nodeType="withEffect">
                                  <p:stCondLst>
                                    <p:cond delay="1350"/>
                                  </p:stCondLst>
                                  <p:childTnLst>
                                    <p:set>
                                      <p:cBhvr>
                                        <p:cTn id="30" dur="1" fill="hold">
                                          <p:stCondLst>
                                            <p:cond delay="0"/>
                                          </p:stCondLst>
                                        </p:cTn>
                                        <p:tgtEl>
                                          <p:spTgt spid="4"/>
                                        </p:tgtEl>
                                        <p:attrNameLst>
                                          <p:attrName>style.visibility</p:attrName>
                                        </p:attrNameLst>
                                      </p:cBhvr>
                                      <p:to>
                                        <p:strVal val="visible"/>
                                      </p:to>
                                    </p:set>
                                    <p:animEffect transition="in" filter="wipe(right)">
                                      <p:cBhvr>
                                        <p:cTn id="31" dur="500"/>
                                        <p:tgtEl>
                                          <p:spTgt spid="4"/>
                                        </p:tgtEl>
                                      </p:cBhvr>
                                    </p:animEffect>
                                  </p:childTnLst>
                                </p:cTn>
                              </p:par>
                              <p:par>
                                <p:cTn id="32" presetID="12" presetClass="entr" presetSubtype="4" fill="hold" grpId="0" nodeType="withEffect">
                                  <p:stCondLst>
                                    <p:cond delay="185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350"/>
                                        <p:tgtEl>
                                          <p:spTgt spid="23"/>
                                        </p:tgtEl>
                                        <p:attrNameLst>
                                          <p:attrName>ppt_y</p:attrName>
                                        </p:attrNameLst>
                                      </p:cBhvr>
                                      <p:tavLst>
                                        <p:tav tm="0">
                                          <p:val>
                                            <p:strVal val="#ppt_y+#ppt_h*1.125000"/>
                                          </p:val>
                                        </p:tav>
                                        <p:tav tm="100000">
                                          <p:val>
                                            <p:strVal val="#ppt_y"/>
                                          </p:val>
                                        </p:tav>
                                      </p:tavLst>
                                    </p:anim>
                                    <p:animEffect transition="in" filter="wipe(up)">
                                      <p:cBhvr>
                                        <p:cTn id="35" dur="350"/>
                                        <p:tgtEl>
                                          <p:spTgt spid="23"/>
                                        </p:tgtEl>
                                      </p:cBhvr>
                                    </p:animEffect>
                                  </p:childTnLst>
                                </p:cTn>
                              </p:par>
                              <p:par>
                                <p:cTn id="36" presetID="12" presetClass="entr" presetSubtype="1" fill="hold" grpId="0" nodeType="withEffect">
                                  <p:stCondLst>
                                    <p:cond delay="185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350"/>
                                        <p:tgtEl>
                                          <p:spTgt spid="24"/>
                                        </p:tgtEl>
                                        <p:attrNameLst>
                                          <p:attrName>ppt_y</p:attrName>
                                        </p:attrNameLst>
                                      </p:cBhvr>
                                      <p:tavLst>
                                        <p:tav tm="0">
                                          <p:val>
                                            <p:strVal val="#ppt_y-#ppt_h*1.125000"/>
                                          </p:val>
                                        </p:tav>
                                        <p:tav tm="100000">
                                          <p:val>
                                            <p:strVal val="#ppt_y"/>
                                          </p:val>
                                        </p:tav>
                                      </p:tavLst>
                                    </p:anim>
                                    <p:animEffect transition="in" filter="wipe(down)">
                                      <p:cBhvr>
                                        <p:cTn id="39" dur="350"/>
                                        <p:tgtEl>
                                          <p:spTgt spid="24"/>
                                        </p:tgtEl>
                                      </p:cBhvr>
                                    </p:animEffect>
                                  </p:childTnLst>
                                </p:cTn>
                              </p:par>
                              <p:par>
                                <p:cTn id="40" presetID="12" presetClass="entr" presetSubtype="4" fill="hold" nodeType="withEffect">
                                  <p:stCondLst>
                                    <p:cond delay="185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350"/>
                                        <p:tgtEl>
                                          <p:spTgt spid="19"/>
                                        </p:tgtEl>
                                        <p:attrNameLst>
                                          <p:attrName>ppt_y</p:attrName>
                                        </p:attrNameLst>
                                      </p:cBhvr>
                                      <p:tavLst>
                                        <p:tav tm="0">
                                          <p:val>
                                            <p:strVal val="#ppt_y+#ppt_h*1.125000"/>
                                          </p:val>
                                        </p:tav>
                                        <p:tav tm="100000">
                                          <p:val>
                                            <p:strVal val="#ppt_y"/>
                                          </p:val>
                                        </p:tav>
                                      </p:tavLst>
                                    </p:anim>
                                    <p:animEffect transition="in" filter="wipe(up)">
                                      <p:cBhvr>
                                        <p:cTn id="43" dur="3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5589588" y="873125"/>
            <a:ext cx="29829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a:t>
            </a:r>
            <a:endParaRPr lang="en-US" altLang="zh-CN" sz="1200">
              <a:solidFill>
                <a:srgbClr val="404040"/>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323850" y="4030663"/>
            <a:ext cx="2927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algn="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a:t>
            </a:r>
            <a:endParaRPr lang="en-US" altLang="zh-CN" sz="1200">
              <a:solidFill>
                <a:srgbClr val="404040"/>
              </a:solidFill>
              <a:latin typeface="微软雅黑" panose="020B0503020204020204" pitchFamily="34" charset="-122"/>
              <a:ea typeface="微软雅黑" panose="020B0503020204020204" pitchFamily="34" charset="-122"/>
            </a:endParaRPr>
          </a:p>
        </p:txBody>
      </p:sp>
      <p:grpSp>
        <p:nvGrpSpPr>
          <p:cNvPr id="12" name="组合 11"/>
          <p:cNvGrpSpPr/>
          <p:nvPr/>
        </p:nvGrpSpPr>
        <p:grpSpPr bwMode="auto">
          <a:xfrm>
            <a:off x="4413250" y="873125"/>
            <a:ext cx="642938" cy="647700"/>
            <a:chOff x="4413699" y="771550"/>
            <a:chExt cx="642483" cy="647816"/>
          </a:xfrm>
        </p:grpSpPr>
        <p:cxnSp>
          <p:nvCxnSpPr>
            <p:cNvPr id="13" name="直接连接符 12"/>
            <p:cNvCxnSpPr>
              <a:endCxn id="14" idx="5"/>
            </p:cNvCxnSpPr>
            <p:nvPr/>
          </p:nvCxnSpPr>
          <p:spPr>
            <a:xfrm flipH="1" flipV="1">
              <a:off x="4613582" y="971611"/>
              <a:ext cx="442600" cy="447755"/>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413699" y="771550"/>
              <a:ext cx="233198" cy="23340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5" name="组合 14"/>
          <p:cNvGrpSpPr/>
          <p:nvPr/>
        </p:nvGrpSpPr>
        <p:grpSpPr bwMode="auto">
          <a:xfrm>
            <a:off x="6092825" y="2351088"/>
            <a:ext cx="388938" cy="928687"/>
            <a:chOff x="6092958" y="2250005"/>
            <a:chExt cx="389201" cy="928264"/>
          </a:xfrm>
        </p:grpSpPr>
        <p:cxnSp>
          <p:nvCxnSpPr>
            <p:cNvPr id="16" name="直接连接符 15"/>
            <p:cNvCxnSpPr/>
            <p:nvPr/>
          </p:nvCxnSpPr>
          <p:spPr>
            <a:xfrm flipV="1">
              <a:off x="6092958" y="2459460"/>
              <a:ext cx="231932" cy="718809"/>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248638" y="2250005"/>
              <a:ext cx="233521" cy="23325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8" name="组合 17"/>
          <p:cNvGrpSpPr/>
          <p:nvPr/>
        </p:nvGrpSpPr>
        <p:grpSpPr bwMode="auto">
          <a:xfrm>
            <a:off x="6245225" y="3487738"/>
            <a:ext cx="614363" cy="233362"/>
            <a:chOff x="6244457" y="3385456"/>
            <a:chExt cx="615589" cy="233761"/>
          </a:xfrm>
        </p:grpSpPr>
        <p:cxnSp>
          <p:nvCxnSpPr>
            <p:cNvPr id="19" name="直接连接符 18"/>
            <p:cNvCxnSpPr/>
            <p:nvPr/>
          </p:nvCxnSpPr>
          <p:spPr>
            <a:xfrm>
              <a:off x="6244457" y="3469737"/>
              <a:ext cx="396077" cy="33395"/>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626217" y="3385456"/>
              <a:ext cx="233829" cy="23376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 name="组合 20"/>
          <p:cNvGrpSpPr/>
          <p:nvPr/>
        </p:nvGrpSpPr>
        <p:grpSpPr bwMode="auto">
          <a:xfrm>
            <a:off x="4211638" y="3783013"/>
            <a:ext cx="671512" cy="488950"/>
            <a:chOff x="4218441" y="3691709"/>
            <a:chExt cx="671485" cy="488706"/>
          </a:xfrm>
        </p:grpSpPr>
        <p:cxnSp>
          <p:nvCxnSpPr>
            <p:cNvPr id="22" name="直接连接符 21"/>
            <p:cNvCxnSpPr/>
            <p:nvPr/>
          </p:nvCxnSpPr>
          <p:spPr>
            <a:xfrm flipH="1">
              <a:off x="4429570" y="3691709"/>
              <a:ext cx="460356" cy="307821"/>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4218441" y="3947168"/>
              <a:ext cx="233353" cy="23324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4" name="组合 23"/>
          <p:cNvGrpSpPr/>
          <p:nvPr/>
        </p:nvGrpSpPr>
        <p:grpSpPr bwMode="auto">
          <a:xfrm>
            <a:off x="2535238" y="2914650"/>
            <a:ext cx="808037" cy="579438"/>
            <a:chOff x="2535981" y="2813828"/>
            <a:chExt cx="805908" cy="579432"/>
          </a:xfrm>
        </p:grpSpPr>
        <p:cxnSp>
          <p:nvCxnSpPr>
            <p:cNvPr id="25" name="直接连接符 24"/>
            <p:cNvCxnSpPr>
              <a:stCxn id="44" idx="2"/>
              <a:endCxn id="26" idx="7"/>
            </p:cNvCxnSpPr>
            <p:nvPr/>
          </p:nvCxnSpPr>
          <p:spPr>
            <a:xfrm flipH="1">
              <a:off x="2735479" y="2813828"/>
              <a:ext cx="606410" cy="380996"/>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2535981" y="3159899"/>
              <a:ext cx="234331" cy="233361"/>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7" name="组合 26"/>
          <p:cNvGrpSpPr/>
          <p:nvPr/>
        </p:nvGrpSpPr>
        <p:grpSpPr bwMode="auto">
          <a:xfrm>
            <a:off x="2124075" y="1673225"/>
            <a:ext cx="735013" cy="739775"/>
            <a:chOff x="2123728" y="1571136"/>
            <a:chExt cx="735387" cy="739817"/>
          </a:xfrm>
        </p:grpSpPr>
        <p:cxnSp>
          <p:nvCxnSpPr>
            <p:cNvPr id="28" name="直接连接符 27"/>
            <p:cNvCxnSpPr>
              <a:endCxn id="29" idx="5"/>
            </p:cNvCxnSpPr>
            <p:nvPr/>
          </p:nvCxnSpPr>
          <p:spPr>
            <a:xfrm flipH="1" flipV="1">
              <a:off x="2323855" y="1771172"/>
              <a:ext cx="535260" cy="539781"/>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123728" y="1571136"/>
              <a:ext cx="233482" cy="233376"/>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30" name="组合 29"/>
          <p:cNvGrpSpPr/>
          <p:nvPr/>
        </p:nvGrpSpPr>
        <p:grpSpPr bwMode="auto">
          <a:xfrm>
            <a:off x="4052888" y="2093913"/>
            <a:ext cx="1395412" cy="1211262"/>
            <a:chOff x="4053648" y="1992366"/>
            <a:chExt cx="1394652" cy="1210762"/>
          </a:xfrm>
        </p:grpSpPr>
        <p:sp>
          <p:nvSpPr>
            <p:cNvPr id="31" name="六边形 30"/>
            <p:cNvSpPr/>
            <p:nvPr/>
          </p:nvSpPr>
          <p:spPr>
            <a:xfrm rot="16200000">
              <a:off x="4135281" y="2075743"/>
              <a:ext cx="1210762" cy="1044006"/>
            </a:xfrm>
            <a:prstGeom prst="hexagon">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8698" name="矩形 33"/>
            <p:cNvSpPr>
              <a:spLocks noChangeArrowheads="1"/>
            </p:cNvSpPr>
            <p:nvPr/>
          </p:nvSpPr>
          <p:spPr bwMode="auto">
            <a:xfrm>
              <a:off x="4053648" y="2466150"/>
              <a:ext cx="1394652" cy="52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00"/>
                  </a:solidFill>
                  <a:latin typeface="微软雅黑" panose="020B0503020204020204" pitchFamily="34" charset="-122"/>
                  <a:ea typeface="微软雅黑" panose="020B0503020204020204" pitchFamily="34" charset="-122"/>
                </a:rPr>
                <a:t>添加标题</a:t>
              </a:r>
              <a:endParaRPr lang="en-US" altLang="zh-CN" sz="1600" b="1">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endParaRPr lang="en-US" altLang="ko-KR" sz="1200">
                <a:solidFill>
                  <a:srgbClr val="7F7F7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bwMode="auto">
          <a:xfrm>
            <a:off x="2454275" y="1447800"/>
            <a:ext cx="3794125" cy="2495550"/>
            <a:chOff x="2453859" y="1345734"/>
            <a:chExt cx="3794538" cy="2495744"/>
          </a:xfrm>
        </p:grpSpPr>
        <p:sp>
          <p:nvSpPr>
            <p:cNvPr id="34" name="六边形 33"/>
            <p:cNvSpPr/>
            <p:nvPr/>
          </p:nvSpPr>
          <p:spPr>
            <a:xfrm rot="16200000">
              <a:off x="3027814" y="1610063"/>
              <a:ext cx="752533" cy="649359"/>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5" name="六边形 34"/>
            <p:cNvSpPr/>
            <p:nvPr/>
          </p:nvSpPr>
          <p:spPr>
            <a:xfrm rot="16200000">
              <a:off x="3405680" y="2273690"/>
              <a:ext cx="752533" cy="649359"/>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6" name="六边形 35"/>
            <p:cNvSpPr/>
            <p:nvPr/>
          </p:nvSpPr>
          <p:spPr>
            <a:xfrm rot="16200000">
              <a:off x="5547451" y="3140532"/>
              <a:ext cx="752533" cy="649358"/>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28688" name="组合 21"/>
            <p:cNvGrpSpPr/>
            <p:nvPr/>
          </p:nvGrpSpPr>
          <p:grpSpPr bwMode="auto">
            <a:xfrm>
              <a:off x="2453859" y="2221333"/>
              <a:ext cx="1125248" cy="752830"/>
              <a:chOff x="2453859" y="2221333"/>
              <a:chExt cx="1125248" cy="752830"/>
            </a:xfrm>
          </p:grpSpPr>
          <p:sp>
            <p:nvSpPr>
              <p:cNvPr id="44" name="六边形 43"/>
              <p:cNvSpPr/>
              <p:nvPr/>
            </p:nvSpPr>
            <p:spPr>
              <a:xfrm rot="16200000">
                <a:off x="2642803" y="2274484"/>
                <a:ext cx="752534" cy="647770"/>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8696" name="矩形 34"/>
              <p:cNvSpPr>
                <a:spLocks noChangeArrowheads="1"/>
              </p:cNvSpPr>
              <p:nvPr/>
            </p:nvSpPr>
            <p:spPr bwMode="auto">
              <a:xfrm>
                <a:off x="2453859" y="2379615"/>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28689" name="组合 19"/>
            <p:cNvGrpSpPr/>
            <p:nvPr/>
          </p:nvGrpSpPr>
          <p:grpSpPr bwMode="auto">
            <a:xfrm>
              <a:off x="4651798" y="3088648"/>
              <a:ext cx="1125248" cy="752830"/>
              <a:chOff x="4651798" y="3088648"/>
              <a:chExt cx="1125248" cy="752830"/>
            </a:xfrm>
          </p:grpSpPr>
          <p:sp>
            <p:nvSpPr>
              <p:cNvPr id="42" name="六边形 41"/>
              <p:cNvSpPr/>
              <p:nvPr/>
            </p:nvSpPr>
            <p:spPr>
              <a:xfrm rot="16200000">
                <a:off x="4837760" y="3140532"/>
                <a:ext cx="752534" cy="649358"/>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8694" name="矩形 35"/>
              <p:cNvSpPr>
                <a:spLocks noChangeArrowheads="1"/>
              </p:cNvSpPr>
              <p:nvPr/>
            </p:nvSpPr>
            <p:spPr bwMode="auto">
              <a:xfrm>
                <a:off x="4651798" y="3250921"/>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28690" name="组合 12"/>
            <p:cNvGrpSpPr/>
            <p:nvPr/>
          </p:nvGrpSpPr>
          <p:grpSpPr bwMode="auto">
            <a:xfrm>
              <a:off x="4657514" y="1345734"/>
              <a:ext cx="1125248" cy="752830"/>
              <a:chOff x="4657514" y="1345734"/>
              <a:chExt cx="1125248" cy="752830"/>
            </a:xfrm>
          </p:grpSpPr>
          <p:sp>
            <p:nvSpPr>
              <p:cNvPr id="40" name="六边形 39"/>
              <p:cNvSpPr/>
              <p:nvPr/>
            </p:nvSpPr>
            <p:spPr>
              <a:xfrm rot="16200000">
                <a:off x="4833791" y="1398116"/>
                <a:ext cx="752534" cy="647770"/>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8692" name="矩形 36"/>
              <p:cNvSpPr>
                <a:spLocks noChangeArrowheads="1"/>
              </p:cNvSpPr>
              <p:nvPr/>
            </p:nvSpPr>
            <p:spPr bwMode="auto">
              <a:xfrm>
                <a:off x="4657514" y="1491315"/>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sp>
        <p:nvSpPr>
          <p:cNvPr id="46" name="矩形 45"/>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ppt_x</p:attrName>
                                        </p:attrNameLst>
                                      </p:cBhvr>
                                      <p:tavLst>
                                        <p:tav tm="0">
                                          <p:val>
                                            <p:strVal val="#ppt_x-#ppt_w*1.125000"/>
                                          </p:val>
                                        </p:tav>
                                        <p:tav tm="100000">
                                          <p:val>
                                            <p:strVal val="#ppt_x"/>
                                          </p:val>
                                        </p:tav>
                                      </p:tavLst>
                                    </p:anim>
                                    <p:animEffect transition="in" filter="wipe(right)">
                                      <p:cBhvr>
                                        <p:cTn id="8" dur="500"/>
                                        <p:tgtEl>
                                          <p:spTgt spid="46"/>
                                        </p:tgtEl>
                                      </p:cBhvr>
                                    </p:animEffect>
                                  </p:childTnLst>
                                </p:cTn>
                              </p:par>
                              <p:par>
                                <p:cTn id="9" presetID="2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500"/>
                                        <p:tgtEl>
                                          <p:spTgt spid="8"/>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par>
                                <p:cTn id="15" presetID="10" presetClass="entr" presetSubtype="0" fill="hold" nodeType="withEffect">
                                  <p:stCondLst>
                                    <p:cond delay="60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par>
                                <p:cTn id="18" presetID="23" presetClass="entr" presetSubtype="288" fill="hold" nodeType="withEffect">
                                  <p:stCondLst>
                                    <p:cond delay="600"/>
                                  </p:stCondLst>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ppt_w</p:attrName>
                                        </p:attrNameLst>
                                      </p:cBhvr>
                                      <p:tavLst>
                                        <p:tav tm="0">
                                          <p:val>
                                            <p:strVal val="4/3*#ppt_w"/>
                                          </p:val>
                                        </p:tav>
                                        <p:tav tm="100000">
                                          <p:val>
                                            <p:strVal val="#ppt_w"/>
                                          </p:val>
                                        </p:tav>
                                      </p:tavLst>
                                    </p:anim>
                                    <p:anim calcmode="lin" valueType="num">
                                      <p:cBhvr>
                                        <p:cTn id="21" dur="500" fill="hold"/>
                                        <p:tgtEl>
                                          <p:spTgt spid="33"/>
                                        </p:tgtEl>
                                        <p:attrNameLst>
                                          <p:attrName>ppt_h</p:attrName>
                                        </p:attrNameLst>
                                      </p:cBhvr>
                                      <p:tavLst>
                                        <p:tav tm="0">
                                          <p:val>
                                            <p:strVal val="4/3*#ppt_h"/>
                                          </p:val>
                                        </p:tav>
                                        <p:tav tm="100000">
                                          <p:val>
                                            <p:strVal val="#ppt_h"/>
                                          </p:val>
                                        </p:tav>
                                      </p:tavLst>
                                    </p:anim>
                                  </p:childTnLst>
                                </p:cTn>
                              </p:par>
                              <p:par>
                                <p:cTn id="22" presetID="10" presetClass="entr" presetSubtype="0" fill="hold" nodeType="withEffect">
                                  <p:stCondLst>
                                    <p:cond delay="60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23" presetClass="entr" presetSubtype="288" fill="hold" nodeType="withEffect">
                                  <p:stCondLst>
                                    <p:cond delay="60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strVal val="4/3*#ppt_w"/>
                                          </p:val>
                                        </p:tav>
                                        <p:tav tm="100000">
                                          <p:val>
                                            <p:strVal val="#ppt_w"/>
                                          </p:val>
                                        </p:tav>
                                      </p:tavLst>
                                    </p:anim>
                                    <p:anim calcmode="lin" valueType="num">
                                      <p:cBhvr>
                                        <p:cTn id="28" dur="500" fill="hold"/>
                                        <p:tgtEl>
                                          <p:spTgt spid="30"/>
                                        </p:tgtEl>
                                        <p:attrNameLst>
                                          <p:attrName>ppt_h</p:attrName>
                                        </p:attrNameLst>
                                      </p:cBhvr>
                                      <p:tavLst>
                                        <p:tav tm="0">
                                          <p:val>
                                            <p:strVal val="4/3*#ppt_h"/>
                                          </p:val>
                                        </p:tav>
                                        <p:tav tm="100000">
                                          <p:val>
                                            <p:strVal val="#ppt_h"/>
                                          </p:val>
                                        </p:tav>
                                      </p:tavLst>
                                    </p:anim>
                                  </p:childTnLst>
                                </p:cTn>
                              </p:par>
                              <p:par>
                                <p:cTn id="29" presetID="22" presetClass="entr" presetSubtype="4" fill="hold" nodeType="withEffect">
                                  <p:stCondLst>
                                    <p:cond delay="110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par>
                                <p:cTn id="32" presetID="22" presetClass="entr" presetSubtype="1" fill="hold" nodeType="withEffect">
                                  <p:stCondLst>
                                    <p:cond delay="110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par>
                                <p:cTn id="35" presetID="22" presetClass="entr" presetSubtype="2" fill="hold" nodeType="withEffect">
                                  <p:stCondLst>
                                    <p:cond delay="110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par>
                                <p:cTn id="38" presetID="22" presetClass="entr" presetSubtype="8" fill="hold" nodeType="withEffect">
                                  <p:stCondLst>
                                    <p:cond delay="110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2" presetClass="entr" presetSubtype="4" fill="hold" nodeType="withEffect">
                                  <p:stCondLst>
                                    <p:cond delay="110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par>
                                <p:cTn id="44" presetID="22" presetClass="entr" presetSubtype="4" fill="hold" nodeType="withEffect">
                                  <p:stCondLst>
                                    <p:cond delay="110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4427538" y="1692275"/>
            <a:ext cx="277812" cy="2616200"/>
            <a:chOff x="4427984" y="1865613"/>
            <a:chExt cx="276612" cy="2616668"/>
          </a:xfrm>
        </p:grpSpPr>
        <p:sp>
          <p:nvSpPr>
            <p:cNvPr id="3" name="TextBox 15"/>
            <p:cNvSpPr txBox="1">
              <a:spLocks noChangeArrowheads="1"/>
            </p:cNvSpPr>
            <p:nvPr/>
          </p:nvSpPr>
          <p:spPr bwMode="auto">
            <a:xfrm>
              <a:off x="4427984" y="1865613"/>
              <a:ext cx="271871" cy="30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A</a:t>
              </a:r>
              <a:endParaRPr lang="zh-CN" altLang="en-US" sz="1350" b="1" smtClean="0">
                <a:solidFill>
                  <a:prstClr val="black"/>
                </a:solidFill>
              </a:endParaRPr>
            </a:p>
          </p:txBody>
        </p:sp>
        <p:sp>
          <p:nvSpPr>
            <p:cNvPr id="4" name="TextBox 16"/>
            <p:cNvSpPr txBox="1">
              <a:spLocks noChangeArrowheads="1"/>
            </p:cNvSpPr>
            <p:nvPr/>
          </p:nvSpPr>
          <p:spPr bwMode="auto">
            <a:xfrm>
              <a:off x="4427984" y="2256208"/>
              <a:ext cx="263967" cy="30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B</a:t>
              </a:r>
              <a:endParaRPr lang="zh-CN" altLang="en-US" sz="1350" b="1" smtClean="0">
                <a:solidFill>
                  <a:prstClr val="black"/>
                </a:solidFill>
              </a:endParaRPr>
            </a:p>
          </p:txBody>
        </p:sp>
        <p:sp>
          <p:nvSpPr>
            <p:cNvPr id="5" name="TextBox 17"/>
            <p:cNvSpPr txBox="1">
              <a:spLocks noChangeArrowheads="1"/>
            </p:cNvSpPr>
            <p:nvPr/>
          </p:nvSpPr>
          <p:spPr bwMode="auto">
            <a:xfrm>
              <a:off x="4427984" y="2640452"/>
              <a:ext cx="257644" cy="30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C</a:t>
              </a:r>
              <a:endParaRPr lang="zh-CN" altLang="en-US" sz="1350" b="1" smtClean="0">
                <a:solidFill>
                  <a:prstClr val="black"/>
                </a:solidFill>
              </a:endParaRPr>
            </a:p>
          </p:txBody>
        </p:sp>
        <p:sp>
          <p:nvSpPr>
            <p:cNvPr id="6" name="TextBox 18"/>
            <p:cNvSpPr txBox="1">
              <a:spLocks noChangeArrowheads="1"/>
            </p:cNvSpPr>
            <p:nvPr/>
          </p:nvSpPr>
          <p:spPr bwMode="auto">
            <a:xfrm>
              <a:off x="4427984" y="3023108"/>
              <a:ext cx="276612" cy="30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D</a:t>
              </a:r>
              <a:endParaRPr lang="zh-CN" altLang="en-US" sz="1350" b="1" smtClean="0">
                <a:solidFill>
                  <a:prstClr val="black"/>
                </a:solidFill>
              </a:endParaRPr>
            </a:p>
          </p:txBody>
        </p:sp>
        <p:sp>
          <p:nvSpPr>
            <p:cNvPr id="7" name="TextBox 19"/>
            <p:cNvSpPr txBox="1">
              <a:spLocks noChangeArrowheads="1"/>
            </p:cNvSpPr>
            <p:nvPr/>
          </p:nvSpPr>
          <p:spPr bwMode="auto">
            <a:xfrm>
              <a:off x="4427984" y="3405763"/>
              <a:ext cx="248160" cy="30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E</a:t>
              </a:r>
              <a:endParaRPr lang="zh-CN" altLang="en-US" sz="1350" b="1" smtClean="0">
                <a:solidFill>
                  <a:prstClr val="black"/>
                </a:solidFill>
              </a:endParaRPr>
            </a:p>
          </p:txBody>
        </p:sp>
        <p:sp>
          <p:nvSpPr>
            <p:cNvPr id="8" name="TextBox 20"/>
            <p:cNvSpPr txBox="1">
              <a:spLocks noChangeArrowheads="1"/>
            </p:cNvSpPr>
            <p:nvPr/>
          </p:nvSpPr>
          <p:spPr bwMode="auto">
            <a:xfrm>
              <a:off x="4427984" y="3790007"/>
              <a:ext cx="243419" cy="30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F</a:t>
              </a:r>
              <a:endParaRPr lang="zh-CN" altLang="en-US" sz="1350" b="1" smtClean="0">
                <a:solidFill>
                  <a:prstClr val="black"/>
                </a:solidFill>
              </a:endParaRPr>
            </a:p>
          </p:txBody>
        </p:sp>
        <p:sp>
          <p:nvSpPr>
            <p:cNvPr id="9" name="TextBox 21"/>
            <p:cNvSpPr txBox="1">
              <a:spLocks noChangeArrowheads="1"/>
            </p:cNvSpPr>
            <p:nvPr/>
          </p:nvSpPr>
          <p:spPr bwMode="auto">
            <a:xfrm>
              <a:off x="4427984" y="4172664"/>
              <a:ext cx="276612" cy="30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rPr>
                <a:t>G</a:t>
              </a:r>
              <a:endParaRPr lang="zh-CN" altLang="en-US" sz="1350" b="1" smtClean="0">
                <a:solidFill>
                  <a:prstClr val="black"/>
                </a:solidFill>
              </a:endParaRPr>
            </a:p>
          </p:txBody>
        </p:sp>
      </p:grpSp>
      <p:grpSp>
        <p:nvGrpSpPr>
          <p:cNvPr id="10" name="组合 9"/>
          <p:cNvGrpSpPr/>
          <p:nvPr/>
        </p:nvGrpSpPr>
        <p:grpSpPr bwMode="auto">
          <a:xfrm>
            <a:off x="1431925" y="1712913"/>
            <a:ext cx="2968625" cy="268287"/>
            <a:chOff x="1431864" y="1885640"/>
            <a:chExt cx="2969063" cy="269023"/>
          </a:xfrm>
        </p:grpSpPr>
        <p:sp>
          <p:nvSpPr>
            <p:cNvPr id="11" name="矩形 10"/>
            <p:cNvSpPr/>
            <p:nvPr/>
          </p:nvSpPr>
          <p:spPr>
            <a:xfrm>
              <a:off x="1958992" y="1920661"/>
              <a:ext cx="2441935" cy="1989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81" name="TextBox 42"/>
            <p:cNvSpPr txBox="1">
              <a:spLocks noChangeArrowheads="1"/>
            </p:cNvSpPr>
            <p:nvPr/>
          </p:nvSpPr>
          <p:spPr bwMode="auto">
            <a:xfrm>
              <a:off x="1431864" y="1885640"/>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bwMode="auto">
          <a:xfrm>
            <a:off x="1808163" y="2112963"/>
            <a:ext cx="2592387" cy="269875"/>
            <a:chOff x="1807558" y="2286131"/>
            <a:chExt cx="2593369" cy="269023"/>
          </a:xfrm>
        </p:grpSpPr>
        <p:sp>
          <p:nvSpPr>
            <p:cNvPr id="14" name="矩形 13"/>
            <p:cNvSpPr/>
            <p:nvPr/>
          </p:nvSpPr>
          <p:spPr>
            <a:xfrm>
              <a:off x="2320514" y="2320946"/>
              <a:ext cx="2080413" cy="1993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79" name="TextBox 43"/>
            <p:cNvSpPr txBox="1">
              <a:spLocks noChangeArrowheads="1"/>
            </p:cNvSpPr>
            <p:nvPr/>
          </p:nvSpPr>
          <p:spPr bwMode="auto">
            <a:xfrm>
              <a:off x="1807558" y="2286131"/>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bwMode="auto">
          <a:xfrm>
            <a:off x="2879725" y="2486025"/>
            <a:ext cx="1520825" cy="269875"/>
            <a:chOff x="2879824" y="2659754"/>
            <a:chExt cx="1521102" cy="269023"/>
          </a:xfrm>
        </p:grpSpPr>
        <p:sp>
          <p:nvSpPr>
            <p:cNvPr id="17" name="矩形 16"/>
            <p:cNvSpPr/>
            <p:nvPr/>
          </p:nvSpPr>
          <p:spPr>
            <a:xfrm>
              <a:off x="3360925" y="2694569"/>
              <a:ext cx="1040001" cy="1993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77" name="TextBox 44"/>
            <p:cNvSpPr txBox="1">
              <a:spLocks noChangeArrowheads="1"/>
            </p:cNvSpPr>
            <p:nvPr/>
          </p:nvSpPr>
          <p:spPr bwMode="auto">
            <a:xfrm>
              <a:off x="2879824" y="2659754"/>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bwMode="auto">
          <a:xfrm>
            <a:off x="2006600" y="2870200"/>
            <a:ext cx="2393950" cy="268288"/>
            <a:chOff x="2006846" y="3043125"/>
            <a:chExt cx="2394079" cy="269023"/>
          </a:xfrm>
        </p:grpSpPr>
        <p:sp>
          <p:nvSpPr>
            <p:cNvPr id="20" name="矩形 19"/>
            <p:cNvSpPr/>
            <p:nvPr/>
          </p:nvSpPr>
          <p:spPr>
            <a:xfrm>
              <a:off x="2487885" y="3078146"/>
              <a:ext cx="1913040" cy="1989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75" name="TextBox 45"/>
            <p:cNvSpPr txBox="1">
              <a:spLocks noChangeArrowheads="1"/>
            </p:cNvSpPr>
            <p:nvPr/>
          </p:nvSpPr>
          <p:spPr bwMode="auto">
            <a:xfrm>
              <a:off x="2006846" y="3043125"/>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bwMode="auto">
          <a:xfrm>
            <a:off x="1236663" y="3252788"/>
            <a:ext cx="3163887" cy="269875"/>
            <a:chOff x="1237344" y="3426494"/>
            <a:chExt cx="3163583" cy="269023"/>
          </a:xfrm>
        </p:grpSpPr>
        <p:sp>
          <p:nvSpPr>
            <p:cNvPr id="23" name="矩形 22"/>
            <p:cNvSpPr/>
            <p:nvPr/>
          </p:nvSpPr>
          <p:spPr>
            <a:xfrm>
              <a:off x="1718310" y="3461309"/>
              <a:ext cx="2682617" cy="1993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73" name="TextBox 46"/>
            <p:cNvSpPr txBox="1">
              <a:spLocks noChangeArrowheads="1"/>
            </p:cNvSpPr>
            <p:nvPr/>
          </p:nvSpPr>
          <p:spPr bwMode="auto">
            <a:xfrm>
              <a:off x="1237344" y="3426494"/>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bwMode="auto">
          <a:xfrm>
            <a:off x="3163888" y="3636963"/>
            <a:ext cx="1236662" cy="268287"/>
            <a:chOff x="3164281" y="3809865"/>
            <a:chExt cx="1236645" cy="269023"/>
          </a:xfrm>
        </p:grpSpPr>
        <p:sp>
          <p:nvSpPr>
            <p:cNvPr id="26" name="矩形 25"/>
            <p:cNvSpPr/>
            <p:nvPr/>
          </p:nvSpPr>
          <p:spPr>
            <a:xfrm>
              <a:off x="3646874" y="3844886"/>
              <a:ext cx="754052" cy="1989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71" name="TextBox 47"/>
            <p:cNvSpPr txBox="1">
              <a:spLocks noChangeArrowheads="1"/>
            </p:cNvSpPr>
            <p:nvPr/>
          </p:nvSpPr>
          <p:spPr bwMode="auto">
            <a:xfrm>
              <a:off x="3164281" y="3809865"/>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bwMode="auto">
          <a:xfrm>
            <a:off x="2382838" y="4019550"/>
            <a:ext cx="2017712" cy="269875"/>
            <a:chOff x="2382284" y="4193232"/>
            <a:chExt cx="2018642" cy="269023"/>
          </a:xfrm>
        </p:grpSpPr>
        <p:sp>
          <p:nvSpPr>
            <p:cNvPr id="29" name="矩形 28"/>
            <p:cNvSpPr/>
            <p:nvPr/>
          </p:nvSpPr>
          <p:spPr>
            <a:xfrm>
              <a:off x="2863518" y="4228047"/>
              <a:ext cx="1537408" cy="19939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69" name="TextBox 48"/>
            <p:cNvSpPr txBox="1">
              <a:spLocks noChangeArrowheads="1"/>
            </p:cNvSpPr>
            <p:nvPr/>
          </p:nvSpPr>
          <p:spPr bwMode="auto">
            <a:xfrm>
              <a:off x="2382284" y="4193232"/>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bwMode="auto">
          <a:xfrm>
            <a:off x="4746625" y="4019550"/>
            <a:ext cx="2874963" cy="269875"/>
            <a:chOff x="4746039" y="4193232"/>
            <a:chExt cx="2876195" cy="269023"/>
          </a:xfrm>
        </p:grpSpPr>
        <p:sp>
          <p:nvSpPr>
            <p:cNvPr id="32" name="矩形 31"/>
            <p:cNvSpPr/>
            <p:nvPr/>
          </p:nvSpPr>
          <p:spPr>
            <a:xfrm>
              <a:off x="4746039" y="4228047"/>
              <a:ext cx="2394976" cy="199394"/>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67" name="TextBox 49"/>
            <p:cNvSpPr txBox="1">
              <a:spLocks noChangeArrowheads="1"/>
            </p:cNvSpPr>
            <p:nvPr/>
          </p:nvSpPr>
          <p:spPr bwMode="auto">
            <a:xfrm>
              <a:off x="7141012" y="4193232"/>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bwMode="auto">
          <a:xfrm>
            <a:off x="4746625" y="3636963"/>
            <a:ext cx="1235075" cy="268287"/>
            <a:chOff x="4746040" y="3809865"/>
            <a:chExt cx="1235262" cy="269023"/>
          </a:xfrm>
        </p:grpSpPr>
        <p:sp>
          <p:nvSpPr>
            <p:cNvPr id="35" name="矩形 34"/>
            <p:cNvSpPr/>
            <p:nvPr/>
          </p:nvSpPr>
          <p:spPr>
            <a:xfrm>
              <a:off x="4746040" y="3844886"/>
              <a:ext cx="754177" cy="198981"/>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65" name="TextBox 50"/>
            <p:cNvSpPr txBox="1">
              <a:spLocks noChangeArrowheads="1"/>
            </p:cNvSpPr>
            <p:nvPr/>
          </p:nvSpPr>
          <p:spPr bwMode="auto">
            <a:xfrm>
              <a:off x="5500080" y="3809865"/>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bwMode="auto">
          <a:xfrm>
            <a:off x="4746625" y="3252788"/>
            <a:ext cx="3162300" cy="269875"/>
            <a:chOff x="4746040" y="3426494"/>
            <a:chExt cx="3163582" cy="269023"/>
          </a:xfrm>
        </p:grpSpPr>
        <p:sp>
          <p:nvSpPr>
            <p:cNvPr id="38" name="矩形 37"/>
            <p:cNvSpPr/>
            <p:nvPr/>
          </p:nvSpPr>
          <p:spPr>
            <a:xfrm>
              <a:off x="4746040" y="3461309"/>
              <a:ext cx="2682375" cy="1993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763" name="TextBox 51"/>
            <p:cNvSpPr txBox="1">
              <a:spLocks noChangeArrowheads="1"/>
            </p:cNvSpPr>
            <p:nvPr/>
          </p:nvSpPr>
          <p:spPr bwMode="auto">
            <a:xfrm>
              <a:off x="7428400" y="3426494"/>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bwMode="auto">
          <a:xfrm>
            <a:off x="4746625" y="2870200"/>
            <a:ext cx="2028825" cy="268288"/>
            <a:chOff x="4746041" y="3043125"/>
            <a:chExt cx="2029268" cy="269023"/>
          </a:xfrm>
        </p:grpSpPr>
        <p:sp>
          <p:nvSpPr>
            <p:cNvPr id="41" name="矩形 40"/>
            <p:cNvSpPr/>
            <p:nvPr/>
          </p:nvSpPr>
          <p:spPr>
            <a:xfrm>
              <a:off x="4746041" y="3078146"/>
              <a:ext cx="1548151" cy="198982"/>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61" name="TextBox 52"/>
            <p:cNvSpPr txBox="1">
              <a:spLocks noChangeArrowheads="1"/>
            </p:cNvSpPr>
            <p:nvPr/>
          </p:nvSpPr>
          <p:spPr bwMode="auto">
            <a:xfrm>
              <a:off x="6294087" y="3043125"/>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bwMode="auto">
          <a:xfrm>
            <a:off x="4746625" y="2486025"/>
            <a:ext cx="993775" cy="269875"/>
            <a:chOff x="4746041" y="2659754"/>
            <a:chExt cx="994649" cy="269023"/>
          </a:xfrm>
        </p:grpSpPr>
        <p:sp>
          <p:nvSpPr>
            <p:cNvPr id="44" name="矩形 43"/>
            <p:cNvSpPr/>
            <p:nvPr/>
          </p:nvSpPr>
          <p:spPr>
            <a:xfrm>
              <a:off x="4746041" y="2697734"/>
              <a:ext cx="519570" cy="193064"/>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59" name="TextBox 53"/>
            <p:cNvSpPr txBox="1">
              <a:spLocks noChangeArrowheads="1"/>
            </p:cNvSpPr>
            <p:nvPr/>
          </p:nvSpPr>
          <p:spPr bwMode="auto">
            <a:xfrm>
              <a:off x="5259468" y="2659754"/>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bwMode="auto">
          <a:xfrm>
            <a:off x="4746625" y="2112963"/>
            <a:ext cx="1836738" cy="269875"/>
            <a:chOff x="4746041" y="2286131"/>
            <a:chExt cx="1836744" cy="269023"/>
          </a:xfrm>
        </p:grpSpPr>
        <p:sp>
          <p:nvSpPr>
            <p:cNvPr id="47" name="矩形 46"/>
            <p:cNvSpPr/>
            <p:nvPr/>
          </p:nvSpPr>
          <p:spPr>
            <a:xfrm>
              <a:off x="4746041" y="2319363"/>
              <a:ext cx="1355729" cy="202558"/>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57" name="TextBox 54"/>
            <p:cNvSpPr txBox="1">
              <a:spLocks noChangeArrowheads="1"/>
            </p:cNvSpPr>
            <p:nvPr/>
          </p:nvSpPr>
          <p:spPr bwMode="auto">
            <a:xfrm>
              <a:off x="6101563" y="2286131"/>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bwMode="auto">
          <a:xfrm>
            <a:off x="4746625" y="1712913"/>
            <a:ext cx="1385888" cy="268287"/>
            <a:chOff x="4746040" y="1885640"/>
            <a:chExt cx="1387146" cy="269023"/>
          </a:xfrm>
        </p:grpSpPr>
        <p:sp>
          <p:nvSpPr>
            <p:cNvPr id="50" name="矩形 49"/>
            <p:cNvSpPr/>
            <p:nvPr/>
          </p:nvSpPr>
          <p:spPr>
            <a:xfrm>
              <a:off x="4746040" y="1920661"/>
              <a:ext cx="905696" cy="198981"/>
            </a:xfrm>
            <a:prstGeom prst="rect">
              <a:avLst/>
            </a:prstGeom>
            <a:solidFill>
              <a:schemeClr val="bg1">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755" name="TextBox 55"/>
            <p:cNvSpPr txBox="1">
              <a:spLocks noChangeArrowheads="1"/>
            </p:cNvSpPr>
            <p:nvPr/>
          </p:nvSpPr>
          <p:spPr bwMode="auto">
            <a:xfrm>
              <a:off x="5651964" y="1885640"/>
              <a:ext cx="481222" cy="26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100">
                  <a:solidFill>
                    <a:srgbClr val="000000"/>
                  </a:solidFill>
                  <a:latin typeface="微软雅黑" panose="020B0503020204020204" pitchFamily="34" charset="-122"/>
                  <a:ea typeface="微软雅黑" panose="020B0503020204020204" pitchFamily="34" charset="-122"/>
                </a:rPr>
                <a:t>文本</a:t>
              </a:r>
              <a:endParaRPr lang="zh-CN" altLang="en-US" sz="1100">
                <a:solidFill>
                  <a:srgbClr val="000000"/>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bwMode="auto">
          <a:xfrm>
            <a:off x="1155700" y="1131888"/>
            <a:ext cx="3244850" cy="368300"/>
            <a:chOff x="1156290" y="1304221"/>
            <a:chExt cx="3244730" cy="369336"/>
          </a:xfrm>
        </p:grpSpPr>
        <p:cxnSp>
          <p:nvCxnSpPr>
            <p:cNvPr id="53" name="直接连接符 52"/>
            <p:cNvCxnSpPr/>
            <p:nvPr/>
          </p:nvCxnSpPr>
          <p:spPr>
            <a:xfrm>
              <a:off x="1326147" y="1613062"/>
              <a:ext cx="307487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326147"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672209"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365920"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711982"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404107"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751757"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018271"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058045"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097819"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745" name="TextBox 56"/>
            <p:cNvSpPr txBox="1">
              <a:spLocks noChangeArrowheads="1"/>
            </p:cNvSpPr>
            <p:nvPr/>
          </p:nvSpPr>
          <p:spPr bwMode="auto">
            <a:xfrm>
              <a:off x="3941184"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10</a:t>
              </a:r>
              <a:endParaRPr lang="zh-CN" altLang="en-US" sz="1400">
                <a:solidFill>
                  <a:srgbClr val="000000"/>
                </a:solidFill>
              </a:endParaRPr>
            </a:p>
          </p:txBody>
        </p:sp>
        <p:sp>
          <p:nvSpPr>
            <p:cNvPr id="29746" name="TextBox 59"/>
            <p:cNvSpPr txBox="1">
              <a:spLocks noChangeArrowheads="1"/>
            </p:cNvSpPr>
            <p:nvPr/>
          </p:nvSpPr>
          <p:spPr bwMode="auto">
            <a:xfrm>
              <a:off x="3610352"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20</a:t>
              </a:r>
              <a:endParaRPr lang="zh-CN" altLang="en-US" sz="1400">
                <a:solidFill>
                  <a:srgbClr val="000000"/>
                </a:solidFill>
              </a:endParaRPr>
            </a:p>
          </p:txBody>
        </p:sp>
        <p:sp>
          <p:nvSpPr>
            <p:cNvPr id="29747" name="TextBox 60"/>
            <p:cNvSpPr txBox="1">
              <a:spLocks noChangeArrowheads="1"/>
            </p:cNvSpPr>
            <p:nvPr/>
          </p:nvSpPr>
          <p:spPr bwMode="auto">
            <a:xfrm>
              <a:off x="3251158"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30</a:t>
              </a:r>
              <a:endParaRPr lang="zh-CN" altLang="en-US" sz="1400">
                <a:solidFill>
                  <a:srgbClr val="000000"/>
                </a:solidFill>
              </a:endParaRPr>
            </a:p>
          </p:txBody>
        </p:sp>
        <p:sp>
          <p:nvSpPr>
            <p:cNvPr id="29748" name="TextBox 63"/>
            <p:cNvSpPr txBox="1">
              <a:spLocks noChangeArrowheads="1"/>
            </p:cNvSpPr>
            <p:nvPr/>
          </p:nvSpPr>
          <p:spPr bwMode="auto">
            <a:xfrm>
              <a:off x="2906013"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40</a:t>
              </a:r>
              <a:endParaRPr lang="zh-CN" altLang="en-US" sz="1400">
                <a:solidFill>
                  <a:srgbClr val="000000"/>
                </a:solidFill>
              </a:endParaRPr>
            </a:p>
          </p:txBody>
        </p:sp>
        <p:sp>
          <p:nvSpPr>
            <p:cNvPr id="29749" name="TextBox 64"/>
            <p:cNvSpPr txBox="1">
              <a:spLocks noChangeArrowheads="1"/>
            </p:cNvSpPr>
            <p:nvPr/>
          </p:nvSpPr>
          <p:spPr bwMode="auto">
            <a:xfrm>
              <a:off x="2572358"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50</a:t>
              </a:r>
              <a:endParaRPr lang="zh-CN" altLang="en-US" sz="1400">
                <a:solidFill>
                  <a:srgbClr val="000000"/>
                </a:solidFill>
              </a:endParaRPr>
            </a:p>
          </p:txBody>
        </p:sp>
        <p:sp>
          <p:nvSpPr>
            <p:cNvPr id="29750" name="TextBox 67"/>
            <p:cNvSpPr txBox="1">
              <a:spLocks noChangeArrowheads="1"/>
            </p:cNvSpPr>
            <p:nvPr/>
          </p:nvSpPr>
          <p:spPr bwMode="auto">
            <a:xfrm>
              <a:off x="2218651"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60</a:t>
              </a:r>
              <a:endParaRPr lang="zh-CN" altLang="en-US" sz="1400">
                <a:solidFill>
                  <a:srgbClr val="000000"/>
                </a:solidFill>
              </a:endParaRPr>
            </a:p>
          </p:txBody>
        </p:sp>
        <p:sp>
          <p:nvSpPr>
            <p:cNvPr id="29751" name="TextBox 68"/>
            <p:cNvSpPr txBox="1">
              <a:spLocks noChangeArrowheads="1"/>
            </p:cNvSpPr>
            <p:nvPr/>
          </p:nvSpPr>
          <p:spPr bwMode="auto">
            <a:xfrm>
              <a:off x="1865226"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70</a:t>
              </a:r>
              <a:endParaRPr lang="zh-CN" altLang="en-US" sz="1400">
                <a:solidFill>
                  <a:srgbClr val="000000"/>
                </a:solidFill>
              </a:endParaRPr>
            </a:p>
          </p:txBody>
        </p:sp>
        <p:sp>
          <p:nvSpPr>
            <p:cNvPr id="29752" name="TextBox 71"/>
            <p:cNvSpPr txBox="1">
              <a:spLocks noChangeArrowheads="1"/>
            </p:cNvSpPr>
            <p:nvPr/>
          </p:nvSpPr>
          <p:spPr bwMode="auto">
            <a:xfrm>
              <a:off x="1518742"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80</a:t>
              </a:r>
              <a:endParaRPr lang="zh-CN" altLang="en-US" sz="1400">
                <a:solidFill>
                  <a:srgbClr val="000000"/>
                </a:solidFill>
              </a:endParaRPr>
            </a:p>
          </p:txBody>
        </p:sp>
        <p:sp>
          <p:nvSpPr>
            <p:cNvPr id="29753" name="TextBox 72"/>
            <p:cNvSpPr txBox="1">
              <a:spLocks noChangeArrowheads="1"/>
            </p:cNvSpPr>
            <p:nvPr/>
          </p:nvSpPr>
          <p:spPr bwMode="auto">
            <a:xfrm>
              <a:off x="1156290"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90</a:t>
              </a:r>
              <a:endParaRPr lang="zh-CN" altLang="en-US" sz="1400">
                <a:solidFill>
                  <a:srgbClr val="000000"/>
                </a:solidFill>
              </a:endParaRPr>
            </a:p>
          </p:txBody>
        </p:sp>
      </p:grpSp>
      <p:grpSp>
        <p:nvGrpSpPr>
          <p:cNvPr id="72" name="组合 71"/>
          <p:cNvGrpSpPr/>
          <p:nvPr/>
        </p:nvGrpSpPr>
        <p:grpSpPr bwMode="auto">
          <a:xfrm>
            <a:off x="4756150" y="1131888"/>
            <a:ext cx="3232150" cy="368300"/>
            <a:chOff x="4756574" y="1304221"/>
            <a:chExt cx="3231136" cy="369336"/>
          </a:xfrm>
        </p:grpSpPr>
        <p:cxnSp>
          <p:nvCxnSpPr>
            <p:cNvPr id="73" name="直接连接符 72"/>
            <p:cNvCxnSpPr/>
            <p:nvPr/>
          </p:nvCxnSpPr>
          <p:spPr>
            <a:xfrm>
              <a:off x="4756574" y="1613062"/>
              <a:ext cx="30756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062866"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408832"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102352"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448318"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140251"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7487805"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754799"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794285"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7833771" y="1613062"/>
              <a:ext cx="0" cy="604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726" name="TextBox 57"/>
            <p:cNvSpPr txBox="1">
              <a:spLocks noChangeArrowheads="1"/>
            </p:cNvSpPr>
            <p:nvPr/>
          </p:nvSpPr>
          <p:spPr bwMode="auto">
            <a:xfrm>
              <a:off x="4891535"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10</a:t>
              </a:r>
              <a:endParaRPr lang="zh-CN" altLang="en-US" sz="1400">
                <a:solidFill>
                  <a:srgbClr val="000000"/>
                </a:solidFill>
              </a:endParaRPr>
            </a:p>
          </p:txBody>
        </p:sp>
        <p:sp>
          <p:nvSpPr>
            <p:cNvPr id="29727" name="TextBox 58"/>
            <p:cNvSpPr txBox="1">
              <a:spLocks noChangeArrowheads="1"/>
            </p:cNvSpPr>
            <p:nvPr/>
          </p:nvSpPr>
          <p:spPr bwMode="auto">
            <a:xfrm>
              <a:off x="5234199"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20</a:t>
              </a:r>
              <a:endParaRPr lang="zh-CN" altLang="en-US" sz="1400">
                <a:solidFill>
                  <a:srgbClr val="000000"/>
                </a:solidFill>
              </a:endParaRPr>
            </a:p>
          </p:txBody>
        </p:sp>
        <p:sp>
          <p:nvSpPr>
            <p:cNvPr id="29728" name="TextBox 61"/>
            <p:cNvSpPr txBox="1">
              <a:spLocks noChangeArrowheads="1"/>
            </p:cNvSpPr>
            <p:nvPr/>
          </p:nvSpPr>
          <p:spPr bwMode="auto">
            <a:xfrm>
              <a:off x="5585109"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30</a:t>
              </a:r>
              <a:endParaRPr lang="zh-CN" altLang="en-US" sz="1400">
                <a:solidFill>
                  <a:srgbClr val="000000"/>
                </a:solidFill>
              </a:endParaRPr>
            </a:p>
          </p:txBody>
        </p:sp>
        <p:sp>
          <p:nvSpPr>
            <p:cNvPr id="29729" name="TextBox 62"/>
            <p:cNvSpPr txBox="1">
              <a:spLocks noChangeArrowheads="1"/>
            </p:cNvSpPr>
            <p:nvPr/>
          </p:nvSpPr>
          <p:spPr bwMode="auto">
            <a:xfrm>
              <a:off x="5947829"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40</a:t>
              </a:r>
              <a:endParaRPr lang="zh-CN" altLang="en-US" sz="1400">
                <a:solidFill>
                  <a:srgbClr val="000000"/>
                </a:solidFill>
              </a:endParaRPr>
            </a:p>
          </p:txBody>
        </p:sp>
        <p:sp>
          <p:nvSpPr>
            <p:cNvPr id="29730" name="TextBox 65"/>
            <p:cNvSpPr txBox="1">
              <a:spLocks noChangeArrowheads="1"/>
            </p:cNvSpPr>
            <p:nvPr/>
          </p:nvSpPr>
          <p:spPr bwMode="auto">
            <a:xfrm>
              <a:off x="6292664"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50</a:t>
              </a:r>
              <a:endParaRPr lang="zh-CN" altLang="en-US" sz="1400">
                <a:solidFill>
                  <a:srgbClr val="000000"/>
                </a:solidFill>
              </a:endParaRPr>
            </a:p>
          </p:txBody>
        </p:sp>
        <p:sp>
          <p:nvSpPr>
            <p:cNvPr id="29731" name="TextBox 66"/>
            <p:cNvSpPr txBox="1">
              <a:spLocks noChangeArrowheads="1"/>
            </p:cNvSpPr>
            <p:nvPr/>
          </p:nvSpPr>
          <p:spPr bwMode="auto">
            <a:xfrm>
              <a:off x="6640796"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60</a:t>
              </a:r>
              <a:endParaRPr lang="zh-CN" altLang="en-US" sz="1400">
                <a:solidFill>
                  <a:srgbClr val="000000"/>
                </a:solidFill>
              </a:endParaRPr>
            </a:p>
          </p:txBody>
        </p:sp>
        <p:sp>
          <p:nvSpPr>
            <p:cNvPr id="29732" name="TextBox 69"/>
            <p:cNvSpPr txBox="1">
              <a:spLocks noChangeArrowheads="1"/>
            </p:cNvSpPr>
            <p:nvPr/>
          </p:nvSpPr>
          <p:spPr bwMode="auto">
            <a:xfrm>
              <a:off x="6987278"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70</a:t>
              </a:r>
              <a:endParaRPr lang="zh-CN" altLang="en-US" sz="1400">
                <a:solidFill>
                  <a:srgbClr val="000000"/>
                </a:solidFill>
              </a:endParaRPr>
            </a:p>
          </p:txBody>
        </p:sp>
        <p:sp>
          <p:nvSpPr>
            <p:cNvPr id="29733" name="TextBox 70"/>
            <p:cNvSpPr txBox="1">
              <a:spLocks noChangeArrowheads="1"/>
            </p:cNvSpPr>
            <p:nvPr/>
          </p:nvSpPr>
          <p:spPr bwMode="auto">
            <a:xfrm>
              <a:off x="7319095"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80</a:t>
              </a:r>
              <a:endParaRPr lang="zh-CN" altLang="en-US" sz="1400">
                <a:solidFill>
                  <a:srgbClr val="000000"/>
                </a:solidFill>
              </a:endParaRPr>
            </a:p>
          </p:txBody>
        </p:sp>
        <p:sp>
          <p:nvSpPr>
            <p:cNvPr id="29734" name="TextBox 73"/>
            <p:cNvSpPr txBox="1">
              <a:spLocks noChangeArrowheads="1"/>
            </p:cNvSpPr>
            <p:nvPr/>
          </p:nvSpPr>
          <p:spPr bwMode="auto">
            <a:xfrm>
              <a:off x="7680244" y="1304221"/>
              <a:ext cx="307466" cy="2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solidFill>
                    <a:srgbClr val="000000"/>
                  </a:solidFill>
                </a:rPr>
                <a:t>90</a:t>
              </a:r>
              <a:endParaRPr lang="zh-CN" altLang="en-US" sz="1400">
                <a:solidFill>
                  <a:srgbClr val="000000"/>
                </a:solidFill>
              </a:endParaRPr>
            </a:p>
          </p:txBody>
        </p:sp>
      </p:grpSp>
      <p:sp>
        <p:nvSpPr>
          <p:cNvPr id="93" name="矩形 92"/>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p:tgtEl>
                                          <p:spTgt spid="93"/>
                                        </p:tgtEl>
                                        <p:attrNameLst>
                                          <p:attrName>ppt_x</p:attrName>
                                        </p:attrNameLst>
                                      </p:cBhvr>
                                      <p:tavLst>
                                        <p:tav tm="0">
                                          <p:val>
                                            <p:strVal val="#ppt_x-#ppt_w*1.125000"/>
                                          </p:val>
                                        </p:tav>
                                        <p:tav tm="100000">
                                          <p:val>
                                            <p:strVal val="#ppt_x"/>
                                          </p:val>
                                        </p:tav>
                                      </p:tavLst>
                                    </p:anim>
                                    <p:animEffect transition="in" filter="wipe(right)">
                                      <p:cBhvr>
                                        <p:cTn id="8" dur="500"/>
                                        <p:tgtEl>
                                          <p:spTgt spid="93"/>
                                        </p:tgtEl>
                                      </p:cBhvr>
                                    </p:animEffect>
                                  </p:childTnLst>
                                </p:cTn>
                              </p:par>
                              <p:par>
                                <p:cTn id="9" presetID="22" presetClass="entr" presetSubtype="2" fill="hold" nodeType="withEffect">
                                  <p:stCondLst>
                                    <p:cond delay="400"/>
                                  </p:stCondLst>
                                  <p:childTnLst>
                                    <p:set>
                                      <p:cBhvr>
                                        <p:cTn id="10" dur="1" fill="hold">
                                          <p:stCondLst>
                                            <p:cond delay="0"/>
                                          </p:stCondLst>
                                        </p:cTn>
                                        <p:tgtEl>
                                          <p:spTgt spid="52"/>
                                        </p:tgtEl>
                                        <p:attrNameLst>
                                          <p:attrName>style.visibility</p:attrName>
                                        </p:attrNameLst>
                                      </p:cBhvr>
                                      <p:to>
                                        <p:strVal val="visible"/>
                                      </p:to>
                                    </p:set>
                                    <p:animEffect transition="in" filter="wipe(right)">
                                      <p:cBhvr>
                                        <p:cTn id="11" dur="400"/>
                                        <p:tgtEl>
                                          <p:spTgt spid="52"/>
                                        </p:tgtEl>
                                      </p:cBhvr>
                                    </p:animEffect>
                                  </p:childTnLst>
                                </p:cTn>
                              </p:par>
                              <p:par>
                                <p:cTn id="12" presetID="22" presetClass="entr" presetSubtype="8" fill="hold" nodeType="withEffect">
                                  <p:stCondLst>
                                    <p:cond delay="40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400"/>
                                        <p:tgtEl>
                                          <p:spTgt spid="72"/>
                                        </p:tgtEl>
                                      </p:cBhvr>
                                    </p:animEffect>
                                  </p:childTnLst>
                                </p:cTn>
                              </p:par>
                              <p:par>
                                <p:cTn id="15" presetID="22" presetClass="entr" presetSubtype="2" fill="hold" nodeType="withEffect">
                                  <p:stCondLst>
                                    <p:cond delay="70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400"/>
                                        <p:tgtEl>
                                          <p:spTgt spid="10"/>
                                        </p:tgtEl>
                                      </p:cBhvr>
                                    </p:animEffect>
                                  </p:childTnLst>
                                </p:cTn>
                              </p:par>
                              <p:par>
                                <p:cTn id="18" presetID="22" presetClass="entr" presetSubtype="8" fill="hold" nodeType="withEffect">
                                  <p:stCondLst>
                                    <p:cond delay="7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400"/>
                                        <p:tgtEl>
                                          <p:spTgt spid="49"/>
                                        </p:tgtEl>
                                      </p:cBhvr>
                                    </p:animEffect>
                                  </p:childTnLst>
                                </p:cTn>
                              </p:par>
                              <p:par>
                                <p:cTn id="21" presetID="22" presetClass="entr" presetSubtype="2" fill="hold" nodeType="withEffect">
                                  <p:stCondLst>
                                    <p:cond delay="90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400"/>
                                        <p:tgtEl>
                                          <p:spTgt spid="13"/>
                                        </p:tgtEl>
                                      </p:cBhvr>
                                    </p:animEffect>
                                  </p:childTnLst>
                                </p:cTn>
                              </p:par>
                              <p:par>
                                <p:cTn id="24" presetID="22" presetClass="entr" presetSubtype="8" fill="hold" nodeType="withEffect">
                                  <p:stCondLst>
                                    <p:cond delay="90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400"/>
                                        <p:tgtEl>
                                          <p:spTgt spid="46"/>
                                        </p:tgtEl>
                                      </p:cBhvr>
                                    </p:animEffect>
                                  </p:childTnLst>
                                </p:cTn>
                              </p:par>
                              <p:par>
                                <p:cTn id="27" presetID="22" presetClass="entr" presetSubtype="2" fill="hold" nodeType="withEffect">
                                  <p:stCondLst>
                                    <p:cond delay="1100"/>
                                  </p:stCondLst>
                                  <p:childTnLst>
                                    <p:set>
                                      <p:cBhvr>
                                        <p:cTn id="28" dur="1" fill="hold">
                                          <p:stCondLst>
                                            <p:cond delay="0"/>
                                          </p:stCondLst>
                                        </p:cTn>
                                        <p:tgtEl>
                                          <p:spTgt spid="16"/>
                                        </p:tgtEl>
                                        <p:attrNameLst>
                                          <p:attrName>style.visibility</p:attrName>
                                        </p:attrNameLst>
                                      </p:cBhvr>
                                      <p:to>
                                        <p:strVal val="visible"/>
                                      </p:to>
                                    </p:set>
                                    <p:animEffect transition="in" filter="wipe(right)">
                                      <p:cBhvr>
                                        <p:cTn id="29" dur="400"/>
                                        <p:tgtEl>
                                          <p:spTgt spid="16"/>
                                        </p:tgtEl>
                                      </p:cBhvr>
                                    </p:animEffect>
                                  </p:childTnLst>
                                </p:cTn>
                              </p:par>
                              <p:par>
                                <p:cTn id="30" presetID="22" presetClass="entr" presetSubtype="8" fill="hold" nodeType="withEffect">
                                  <p:stCondLst>
                                    <p:cond delay="1100"/>
                                  </p:stCondLst>
                                  <p:childTnLst>
                                    <p:set>
                                      <p:cBhvr>
                                        <p:cTn id="31" dur="1" fill="hold">
                                          <p:stCondLst>
                                            <p:cond delay="0"/>
                                          </p:stCondLst>
                                        </p:cTn>
                                        <p:tgtEl>
                                          <p:spTgt spid="43"/>
                                        </p:tgtEl>
                                        <p:attrNameLst>
                                          <p:attrName>style.visibility</p:attrName>
                                        </p:attrNameLst>
                                      </p:cBhvr>
                                      <p:to>
                                        <p:strVal val="visible"/>
                                      </p:to>
                                    </p:set>
                                    <p:animEffect transition="in" filter="wipe(left)">
                                      <p:cBhvr>
                                        <p:cTn id="32" dur="400"/>
                                        <p:tgtEl>
                                          <p:spTgt spid="43"/>
                                        </p:tgtEl>
                                      </p:cBhvr>
                                    </p:animEffect>
                                  </p:childTnLst>
                                </p:cTn>
                              </p:par>
                              <p:par>
                                <p:cTn id="33" presetID="22" presetClass="entr" presetSubtype="2" fill="hold" nodeType="withEffect">
                                  <p:stCondLst>
                                    <p:cond delay="1200"/>
                                  </p:stCondLst>
                                  <p:childTnLst>
                                    <p:set>
                                      <p:cBhvr>
                                        <p:cTn id="34" dur="1" fill="hold">
                                          <p:stCondLst>
                                            <p:cond delay="0"/>
                                          </p:stCondLst>
                                        </p:cTn>
                                        <p:tgtEl>
                                          <p:spTgt spid="19"/>
                                        </p:tgtEl>
                                        <p:attrNameLst>
                                          <p:attrName>style.visibility</p:attrName>
                                        </p:attrNameLst>
                                      </p:cBhvr>
                                      <p:to>
                                        <p:strVal val="visible"/>
                                      </p:to>
                                    </p:set>
                                    <p:animEffect transition="in" filter="wipe(right)">
                                      <p:cBhvr>
                                        <p:cTn id="35" dur="400"/>
                                        <p:tgtEl>
                                          <p:spTgt spid="19"/>
                                        </p:tgtEl>
                                      </p:cBhvr>
                                    </p:animEffect>
                                  </p:childTnLst>
                                </p:cTn>
                              </p:par>
                              <p:par>
                                <p:cTn id="36" presetID="22" presetClass="entr" presetSubtype="8" fill="hold" nodeType="withEffect">
                                  <p:stCondLst>
                                    <p:cond delay="120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400"/>
                                        <p:tgtEl>
                                          <p:spTgt spid="40"/>
                                        </p:tgtEl>
                                      </p:cBhvr>
                                    </p:animEffect>
                                  </p:childTnLst>
                                </p:cTn>
                              </p:par>
                              <p:par>
                                <p:cTn id="39" presetID="22" presetClass="entr" presetSubtype="2" fill="hold" nodeType="withEffect">
                                  <p:stCondLst>
                                    <p:cond delay="1500"/>
                                  </p:stCondLst>
                                  <p:childTnLst>
                                    <p:set>
                                      <p:cBhvr>
                                        <p:cTn id="40" dur="1" fill="hold">
                                          <p:stCondLst>
                                            <p:cond delay="0"/>
                                          </p:stCondLst>
                                        </p:cTn>
                                        <p:tgtEl>
                                          <p:spTgt spid="22"/>
                                        </p:tgtEl>
                                        <p:attrNameLst>
                                          <p:attrName>style.visibility</p:attrName>
                                        </p:attrNameLst>
                                      </p:cBhvr>
                                      <p:to>
                                        <p:strVal val="visible"/>
                                      </p:to>
                                    </p:set>
                                    <p:animEffect transition="in" filter="wipe(right)">
                                      <p:cBhvr>
                                        <p:cTn id="41" dur="400"/>
                                        <p:tgtEl>
                                          <p:spTgt spid="22"/>
                                        </p:tgtEl>
                                      </p:cBhvr>
                                    </p:animEffect>
                                  </p:childTnLst>
                                </p:cTn>
                              </p:par>
                              <p:par>
                                <p:cTn id="42" presetID="22" presetClass="entr" presetSubtype="8" fill="hold" nodeType="withEffect">
                                  <p:stCondLst>
                                    <p:cond delay="150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400"/>
                                        <p:tgtEl>
                                          <p:spTgt spid="37"/>
                                        </p:tgtEl>
                                      </p:cBhvr>
                                    </p:animEffect>
                                  </p:childTnLst>
                                </p:cTn>
                              </p:par>
                              <p:par>
                                <p:cTn id="45" presetID="22" presetClass="entr" presetSubtype="2" fill="hold" nodeType="withEffect">
                                  <p:stCondLst>
                                    <p:cond delay="1800"/>
                                  </p:stCondLst>
                                  <p:childTnLst>
                                    <p:set>
                                      <p:cBhvr>
                                        <p:cTn id="46" dur="1" fill="hold">
                                          <p:stCondLst>
                                            <p:cond delay="0"/>
                                          </p:stCondLst>
                                        </p:cTn>
                                        <p:tgtEl>
                                          <p:spTgt spid="25"/>
                                        </p:tgtEl>
                                        <p:attrNameLst>
                                          <p:attrName>style.visibility</p:attrName>
                                        </p:attrNameLst>
                                      </p:cBhvr>
                                      <p:to>
                                        <p:strVal val="visible"/>
                                      </p:to>
                                    </p:set>
                                    <p:animEffect transition="in" filter="wipe(right)">
                                      <p:cBhvr>
                                        <p:cTn id="47" dur="400"/>
                                        <p:tgtEl>
                                          <p:spTgt spid="25"/>
                                        </p:tgtEl>
                                      </p:cBhvr>
                                    </p:animEffect>
                                  </p:childTnLst>
                                </p:cTn>
                              </p:par>
                              <p:par>
                                <p:cTn id="48" presetID="22" presetClass="entr" presetSubtype="8" fill="hold" nodeType="withEffect">
                                  <p:stCondLst>
                                    <p:cond delay="180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400"/>
                                        <p:tgtEl>
                                          <p:spTgt spid="34"/>
                                        </p:tgtEl>
                                      </p:cBhvr>
                                    </p:animEffect>
                                  </p:childTnLst>
                                </p:cTn>
                              </p:par>
                              <p:par>
                                <p:cTn id="51" presetID="22" presetClass="entr" presetSubtype="2" fill="hold" nodeType="withEffect">
                                  <p:stCondLst>
                                    <p:cond delay="2100"/>
                                  </p:stCondLst>
                                  <p:childTnLst>
                                    <p:set>
                                      <p:cBhvr>
                                        <p:cTn id="52" dur="1" fill="hold">
                                          <p:stCondLst>
                                            <p:cond delay="0"/>
                                          </p:stCondLst>
                                        </p:cTn>
                                        <p:tgtEl>
                                          <p:spTgt spid="28"/>
                                        </p:tgtEl>
                                        <p:attrNameLst>
                                          <p:attrName>style.visibility</p:attrName>
                                        </p:attrNameLst>
                                      </p:cBhvr>
                                      <p:to>
                                        <p:strVal val="visible"/>
                                      </p:to>
                                    </p:set>
                                    <p:animEffect transition="in" filter="wipe(right)">
                                      <p:cBhvr>
                                        <p:cTn id="53" dur="400"/>
                                        <p:tgtEl>
                                          <p:spTgt spid="28"/>
                                        </p:tgtEl>
                                      </p:cBhvr>
                                    </p:animEffect>
                                  </p:childTnLst>
                                </p:cTn>
                              </p:par>
                              <p:par>
                                <p:cTn id="54" presetID="22" presetClass="entr" presetSubtype="8" fill="hold" nodeType="withEffect">
                                  <p:stCondLst>
                                    <p:cond delay="210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400"/>
                                        <p:tgtEl>
                                          <p:spTgt spid="31"/>
                                        </p:tgtEl>
                                      </p:cBhvr>
                                    </p:animEffect>
                                  </p:childTnLst>
                                </p:cTn>
                              </p:par>
                              <p:par>
                                <p:cTn id="57" presetID="53" presetClass="entr" presetSubtype="16" fill="hold" nodeType="withEffect">
                                  <p:stCondLst>
                                    <p:cond delay="2500"/>
                                  </p:stCondLst>
                                  <p:childTnLst>
                                    <p:set>
                                      <p:cBhvr>
                                        <p:cTn id="58" dur="1" fill="hold">
                                          <p:stCondLst>
                                            <p:cond delay="0"/>
                                          </p:stCondLst>
                                        </p:cTn>
                                        <p:tgtEl>
                                          <p:spTgt spid="2"/>
                                        </p:tgtEl>
                                        <p:attrNameLst>
                                          <p:attrName>style.visibility</p:attrName>
                                        </p:attrNameLst>
                                      </p:cBhvr>
                                      <p:to>
                                        <p:strVal val="visible"/>
                                      </p:to>
                                    </p:set>
                                    <p:anim calcmode="lin" valueType="num">
                                      <p:cBhvr>
                                        <p:cTn id="59" dur="500" fill="hold"/>
                                        <p:tgtEl>
                                          <p:spTgt spid="2"/>
                                        </p:tgtEl>
                                        <p:attrNameLst>
                                          <p:attrName>ppt_w</p:attrName>
                                        </p:attrNameLst>
                                      </p:cBhvr>
                                      <p:tavLst>
                                        <p:tav tm="0">
                                          <p:val>
                                            <p:fltVal val="0"/>
                                          </p:val>
                                        </p:tav>
                                        <p:tav tm="100000">
                                          <p:val>
                                            <p:strVal val="#ppt_w"/>
                                          </p:val>
                                        </p:tav>
                                      </p:tavLst>
                                    </p:anim>
                                    <p:anim calcmode="lin" valueType="num">
                                      <p:cBhvr>
                                        <p:cTn id="60" dur="500" fill="hold"/>
                                        <p:tgtEl>
                                          <p:spTgt spid="2"/>
                                        </p:tgtEl>
                                        <p:attrNameLst>
                                          <p:attrName>ppt_h</p:attrName>
                                        </p:attrNameLst>
                                      </p:cBhvr>
                                      <p:tavLst>
                                        <p:tav tm="0">
                                          <p:val>
                                            <p:fltVal val="0"/>
                                          </p:val>
                                        </p:tav>
                                        <p:tav tm="100000">
                                          <p:val>
                                            <p:strVal val="#ppt_h"/>
                                          </p:val>
                                        </p:tav>
                                      </p:tavLst>
                                    </p:anim>
                                    <p:animEffect transition="in" filter="fade">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bwMode="auto">
          <a:xfrm>
            <a:off x="901700" y="884238"/>
            <a:ext cx="7340600" cy="1789112"/>
            <a:chOff x="901700" y="884238"/>
            <a:chExt cx="7340600" cy="1789112"/>
          </a:xfrm>
        </p:grpSpPr>
        <p:grpSp>
          <p:nvGrpSpPr>
            <p:cNvPr id="30730" name="组合 1"/>
            <p:cNvGrpSpPr/>
            <p:nvPr/>
          </p:nvGrpSpPr>
          <p:grpSpPr bwMode="auto">
            <a:xfrm>
              <a:off x="3676650" y="884238"/>
              <a:ext cx="1790700" cy="1789112"/>
              <a:chOff x="3677065" y="956733"/>
              <a:chExt cx="1789871" cy="1789871"/>
            </a:xfrm>
          </p:grpSpPr>
          <p:sp>
            <p:nvSpPr>
              <p:cNvPr id="3" name="椭圆 2"/>
              <p:cNvSpPr/>
              <p:nvPr/>
            </p:nvSpPr>
            <p:spPr>
              <a:xfrm>
                <a:off x="3677065" y="956733"/>
                <a:ext cx="1789871" cy="1789871"/>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4" name="Group 5"/>
              <p:cNvGrpSpPr>
                <a:grpSpLocks noChangeAspect="1"/>
              </p:cNvGrpSpPr>
              <p:nvPr/>
            </p:nvGrpSpPr>
            <p:grpSpPr bwMode="auto">
              <a:xfrm>
                <a:off x="4310014" y="1443566"/>
                <a:ext cx="518828" cy="754242"/>
                <a:chOff x="2764" y="1455"/>
                <a:chExt cx="227" cy="330"/>
              </a:xfrm>
              <a:solidFill>
                <a:schemeClr val="bg1"/>
              </a:solidFill>
            </p:grpSpPr>
            <p:sp>
              <p:nvSpPr>
                <p:cNvPr id="5" name="Freeform 6"/>
                <p:cNvSpPr/>
                <p:nvPr/>
              </p:nvSpPr>
              <p:spPr bwMode="auto">
                <a:xfrm>
                  <a:off x="2830" y="1729"/>
                  <a:ext cx="94" cy="56"/>
                </a:xfrm>
                <a:custGeom>
                  <a:avLst/>
                  <a:gdLst>
                    <a:gd name="T0" fmla="*/ 0 w 40"/>
                    <a:gd name="T1" fmla="*/ 0 h 24"/>
                    <a:gd name="T2" fmla="*/ 20 w 40"/>
                    <a:gd name="T3" fmla="*/ 24 h 24"/>
                    <a:gd name="T4" fmla="*/ 40 w 40"/>
                    <a:gd name="T5" fmla="*/ 0 h 24"/>
                    <a:gd name="T6" fmla="*/ 20 w 40"/>
                    <a:gd name="T7" fmla="*/ 4 h 24"/>
                    <a:gd name="T8" fmla="*/ 0 w 40"/>
                    <a:gd name="T9" fmla="*/ 0 h 24"/>
                  </a:gdLst>
                  <a:ahLst/>
                  <a:cxnLst>
                    <a:cxn ang="0">
                      <a:pos x="T0" y="T1"/>
                    </a:cxn>
                    <a:cxn ang="0">
                      <a:pos x="T2" y="T3"/>
                    </a:cxn>
                    <a:cxn ang="0">
                      <a:pos x="T4" y="T5"/>
                    </a:cxn>
                    <a:cxn ang="0">
                      <a:pos x="T6" y="T7"/>
                    </a:cxn>
                    <a:cxn ang="0">
                      <a:pos x="T8" y="T9"/>
                    </a:cxn>
                  </a:cxnLst>
                  <a:rect l="0" t="0" r="r" b="b"/>
                  <a:pathLst>
                    <a:path w="40" h="24">
                      <a:moveTo>
                        <a:pt x="0" y="0"/>
                      </a:moveTo>
                      <a:cubicBezTo>
                        <a:pt x="0" y="13"/>
                        <a:pt x="7" y="24"/>
                        <a:pt x="20" y="24"/>
                      </a:cubicBezTo>
                      <a:cubicBezTo>
                        <a:pt x="33" y="24"/>
                        <a:pt x="40" y="13"/>
                        <a:pt x="40" y="0"/>
                      </a:cubicBezTo>
                      <a:cubicBezTo>
                        <a:pt x="40" y="0"/>
                        <a:pt x="29" y="4"/>
                        <a:pt x="20" y="4"/>
                      </a:cubicBezTo>
                      <a:cubicBezTo>
                        <a:pt x="11" y="4"/>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Freeform 7"/>
                <p:cNvSpPr>
                  <a:spLocks noEditPoints="1"/>
                </p:cNvSpPr>
                <p:nvPr/>
              </p:nvSpPr>
              <p:spPr bwMode="auto">
                <a:xfrm>
                  <a:off x="2764" y="1455"/>
                  <a:ext cx="227" cy="264"/>
                </a:xfrm>
                <a:custGeom>
                  <a:avLst/>
                  <a:gdLst>
                    <a:gd name="T0" fmla="*/ 48 w 96"/>
                    <a:gd name="T1" fmla="*/ 0 h 112"/>
                    <a:gd name="T2" fmla="*/ 0 w 96"/>
                    <a:gd name="T3" fmla="*/ 48 h 112"/>
                    <a:gd name="T4" fmla="*/ 24 w 96"/>
                    <a:gd name="T5" fmla="*/ 100 h 112"/>
                    <a:gd name="T6" fmla="*/ 48 w 96"/>
                    <a:gd name="T7" fmla="*/ 112 h 112"/>
                    <a:gd name="T8" fmla="*/ 72 w 96"/>
                    <a:gd name="T9" fmla="*/ 100 h 112"/>
                    <a:gd name="T10" fmla="*/ 96 w 96"/>
                    <a:gd name="T11" fmla="*/ 48 h 112"/>
                    <a:gd name="T12" fmla="*/ 48 w 96"/>
                    <a:gd name="T13" fmla="*/ 0 h 112"/>
                    <a:gd name="T14" fmla="*/ 57 w 96"/>
                    <a:gd name="T15" fmla="*/ 20 h 112"/>
                    <a:gd name="T16" fmla="*/ 16 w 96"/>
                    <a:gd name="T17" fmla="*/ 60 h 112"/>
                    <a:gd name="T18" fmla="*/ 16 w 96"/>
                    <a:gd name="T19" fmla="*/ 64 h 112"/>
                    <a:gd name="T20" fmla="*/ 12 w 96"/>
                    <a:gd name="T21" fmla="*/ 49 h 112"/>
                    <a:gd name="T22" fmla="*/ 50 w 96"/>
                    <a:gd name="T23" fmla="*/ 12 h 112"/>
                    <a:gd name="T24" fmla="*/ 80 w 96"/>
                    <a:gd name="T25" fmla="*/ 27 h 112"/>
                    <a:gd name="T26" fmla="*/ 57 w 96"/>
                    <a:gd name="T27" fmla="*/ 2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12">
                      <a:moveTo>
                        <a:pt x="48" y="0"/>
                      </a:moveTo>
                      <a:cubicBezTo>
                        <a:pt x="21" y="0"/>
                        <a:pt x="0" y="21"/>
                        <a:pt x="0" y="48"/>
                      </a:cubicBezTo>
                      <a:cubicBezTo>
                        <a:pt x="0" y="72"/>
                        <a:pt x="24" y="92"/>
                        <a:pt x="24" y="100"/>
                      </a:cubicBezTo>
                      <a:cubicBezTo>
                        <a:pt x="24" y="104"/>
                        <a:pt x="32" y="112"/>
                        <a:pt x="48" y="112"/>
                      </a:cubicBezTo>
                      <a:cubicBezTo>
                        <a:pt x="64" y="112"/>
                        <a:pt x="72" y="104"/>
                        <a:pt x="72" y="100"/>
                      </a:cubicBezTo>
                      <a:cubicBezTo>
                        <a:pt x="72" y="92"/>
                        <a:pt x="96" y="72"/>
                        <a:pt x="96" y="48"/>
                      </a:cubicBezTo>
                      <a:cubicBezTo>
                        <a:pt x="96" y="21"/>
                        <a:pt x="75" y="0"/>
                        <a:pt x="48" y="0"/>
                      </a:cubicBezTo>
                      <a:close/>
                      <a:moveTo>
                        <a:pt x="57" y="20"/>
                      </a:moveTo>
                      <a:cubicBezTo>
                        <a:pt x="34" y="20"/>
                        <a:pt x="16" y="38"/>
                        <a:pt x="16" y="60"/>
                      </a:cubicBezTo>
                      <a:cubicBezTo>
                        <a:pt x="16" y="62"/>
                        <a:pt x="16" y="63"/>
                        <a:pt x="16" y="64"/>
                      </a:cubicBezTo>
                      <a:cubicBezTo>
                        <a:pt x="14" y="59"/>
                        <a:pt x="12" y="54"/>
                        <a:pt x="12" y="49"/>
                      </a:cubicBezTo>
                      <a:cubicBezTo>
                        <a:pt x="12" y="29"/>
                        <a:pt x="29" y="12"/>
                        <a:pt x="50" y="12"/>
                      </a:cubicBezTo>
                      <a:cubicBezTo>
                        <a:pt x="62" y="12"/>
                        <a:pt x="73" y="18"/>
                        <a:pt x="80" y="27"/>
                      </a:cubicBezTo>
                      <a:cubicBezTo>
                        <a:pt x="73" y="23"/>
                        <a:pt x="65" y="20"/>
                        <a:pt x="5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30731" name="组合 6"/>
            <p:cNvGrpSpPr/>
            <p:nvPr/>
          </p:nvGrpSpPr>
          <p:grpSpPr bwMode="auto">
            <a:xfrm>
              <a:off x="6453188" y="884238"/>
              <a:ext cx="1789112" cy="1789112"/>
              <a:chOff x="6453082" y="956733"/>
              <a:chExt cx="1789871" cy="1789871"/>
            </a:xfrm>
          </p:grpSpPr>
          <p:sp>
            <p:nvSpPr>
              <p:cNvPr id="8" name="椭圆 7"/>
              <p:cNvSpPr/>
              <p:nvPr/>
            </p:nvSpPr>
            <p:spPr>
              <a:xfrm>
                <a:off x="6453082" y="956733"/>
                <a:ext cx="1789871" cy="1789871"/>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736" name="Freeform 12"/>
              <p:cNvSpPr/>
              <p:nvPr/>
            </p:nvSpPr>
            <p:spPr bwMode="auto">
              <a:xfrm>
                <a:off x="6977753" y="1461017"/>
                <a:ext cx="740528" cy="692532"/>
              </a:xfrm>
              <a:custGeom>
                <a:avLst/>
                <a:gdLst>
                  <a:gd name="T0" fmla="*/ 2147483646 w 137"/>
                  <a:gd name="T1" fmla="*/ 2147483646 h 128"/>
                  <a:gd name="T2" fmla="*/ 2147483646 w 137"/>
                  <a:gd name="T3" fmla="*/ 2147483646 h 128"/>
                  <a:gd name="T4" fmla="*/ 2147483646 w 137"/>
                  <a:gd name="T5" fmla="*/ 2147483646 h 128"/>
                  <a:gd name="T6" fmla="*/ 2147483646 w 137"/>
                  <a:gd name="T7" fmla="*/ 2147483646 h 128"/>
                  <a:gd name="T8" fmla="*/ 2147483646 w 137"/>
                  <a:gd name="T9" fmla="*/ 0 h 128"/>
                  <a:gd name="T10" fmla="*/ 2147483646 w 137"/>
                  <a:gd name="T11" fmla="*/ 2147483646 h 128"/>
                  <a:gd name="T12" fmla="*/ 2147483646 w 137"/>
                  <a:gd name="T13" fmla="*/ 2147483646 h 128"/>
                  <a:gd name="T14" fmla="*/ 2147483646 w 137"/>
                  <a:gd name="T15" fmla="*/ 2147483646 h 128"/>
                  <a:gd name="T16" fmla="*/ 2147483646 w 137"/>
                  <a:gd name="T17" fmla="*/ 2147483646 h 128"/>
                  <a:gd name="T18" fmla="*/ 2147483646 w 137"/>
                  <a:gd name="T19" fmla="*/ 2147483646 h 128"/>
                  <a:gd name="T20" fmla="*/ 2147483646 w 137"/>
                  <a:gd name="T21" fmla="*/ 2147483646 h 128"/>
                  <a:gd name="T22" fmla="*/ 2147483646 w 137"/>
                  <a:gd name="T23" fmla="*/ 2147483646 h 128"/>
                  <a:gd name="T24" fmla="*/ 2147483646 w 137"/>
                  <a:gd name="T25" fmla="*/ 2147483646 h 128"/>
                  <a:gd name="T26" fmla="*/ 2147483646 w 137"/>
                  <a:gd name="T27" fmla="*/ 2147483646 h 128"/>
                  <a:gd name="T28" fmla="*/ 2147483646 w 137"/>
                  <a:gd name="T29" fmla="*/ 2147483646 h 128"/>
                  <a:gd name="T30" fmla="*/ 2147483646 w 137"/>
                  <a:gd name="T31" fmla="*/ 2147483646 h 128"/>
                  <a:gd name="T32" fmla="*/ 2147483646 w 137"/>
                  <a:gd name="T33" fmla="*/ 2147483646 h 128"/>
                  <a:gd name="T34" fmla="*/ 2147483646 w 137"/>
                  <a:gd name="T35" fmla="*/ 2147483646 h 128"/>
                  <a:gd name="T36" fmla="*/ 2147483646 w 137"/>
                  <a:gd name="T37" fmla="*/ 2147483646 h 128"/>
                  <a:gd name="T38" fmla="*/ 2147483646 w 137"/>
                  <a:gd name="T39" fmla="*/ 2147483646 h 128"/>
                  <a:gd name="T40" fmla="*/ 2147483646 w 137"/>
                  <a:gd name="T41" fmla="*/ 2147483646 h 128"/>
                  <a:gd name="T42" fmla="*/ 2147483646 w 137"/>
                  <a:gd name="T43" fmla="*/ 2147483646 h 128"/>
                  <a:gd name="T44" fmla="*/ 2147483646 w 137"/>
                  <a:gd name="T45" fmla="*/ 2147483646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7" h="128">
                    <a:moveTo>
                      <a:pt x="136" y="48"/>
                    </a:moveTo>
                    <a:cubicBezTo>
                      <a:pt x="135" y="45"/>
                      <a:pt x="133" y="43"/>
                      <a:pt x="129" y="43"/>
                    </a:cubicBezTo>
                    <a:cubicBezTo>
                      <a:pt x="93" y="37"/>
                      <a:pt x="93" y="37"/>
                      <a:pt x="93" y="37"/>
                    </a:cubicBezTo>
                    <a:cubicBezTo>
                      <a:pt x="77" y="5"/>
                      <a:pt x="77" y="5"/>
                      <a:pt x="77" y="5"/>
                    </a:cubicBezTo>
                    <a:cubicBezTo>
                      <a:pt x="75" y="2"/>
                      <a:pt x="72" y="0"/>
                      <a:pt x="69" y="0"/>
                    </a:cubicBezTo>
                    <a:cubicBezTo>
                      <a:pt x="66" y="0"/>
                      <a:pt x="63" y="2"/>
                      <a:pt x="61" y="5"/>
                    </a:cubicBezTo>
                    <a:cubicBezTo>
                      <a:pt x="45" y="37"/>
                      <a:pt x="45" y="37"/>
                      <a:pt x="45" y="37"/>
                    </a:cubicBezTo>
                    <a:cubicBezTo>
                      <a:pt x="8" y="43"/>
                      <a:pt x="8" y="43"/>
                      <a:pt x="8" y="43"/>
                    </a:cubicBezTo>
                    <a:cubicBezTo>
                      <a:pt x="5" y="43"/>
                      <a:pt x="2" y="45"/>
                      <a:pt x="1" y="48"/>
                    </a:cubicBezTo>
                    <a:cubicBezTo>
                      <a:pt x="0" y="51"/>
                      <a:pt x="1" y="55"/>
                      <a:pt x="4" y="57"/>
                    </a:cubicBezTo>
                    <a:cubicBezTo>
                      <a:pt x="30" y="82"/>
                      <a:pt x="30" y="82"/>
                      <a:pt x="30" y="82"/>
                    </a:cubicBezTo>
                    <a:cubicBezTo>
                      <a:pt x="24" y="118"/>
                      <a:pt x="24" y="118"/>
                      <a:pt x="24" y="118"/>
                    </a:cubicBezTo>
                    <a:cubicBezTo>
                      <a:pt x="23" y="121"/>
                      <a:pt x="25" y="125"/>
                      <a:pt x="27" y="126"/>
                    </a:cubicBezTo>
                    <a:cubicBezTo>
                      <a:pt x="29" y="127"/>
                      <a:pt x="30" y="128"/>
                      <a:pt x="32" y="128"/>
                    </a:cubicBezTo>
                    <a:cubicBezTo>
                      <a:pt x="34" y="128"/>
                      <a:pt x="35" y="128"/>
                      <a:pt x="36" y="127"/>
                    </a:cubicBezTo>
                    <a:cubicBezTo>
                      <a:pt x="69" y="110"/>
                      <a:pt x="69" y="110"/>
                      <a:pt x="69" y="110"/>
                    </a:cubicBezTo>
                    <a:cubicBezTo>
                      <a:pt x="102" y="127"/>
                      <a:pt x="102" y="127"/>
                      <a:pt x="102" y="127"/>
                    </a:cubicBezTo>
                    <a:cubicBezTo>
                      <a:pt x="103" y="128"/>
                      <a:pt x="104" y="128"/>
                      <a:pt x="106" y="128"/>
                    </a:cubicBezTo>
                    <a:cubicBezTo>
                      <a:pt x="107" y="128"/>
                      <a:pt x="109" y="127"/>
                      <a:pt x="111" y="126"/>
                    </a:cubicBezTo>
                    <a:cubicBezTo>
                      <a:pt x="113" y="125"/>
                      <a:pt x="115" y="121"/>
                      <a:pt x="114" y="118"/>
                    </a:cubicBezTo>
                    <a:cubicBezTo>
                      <a:pt x="108" y="82"/>
                      <a:pt x="108" y="82"/>
                      <a:pt x="108" y="82"/>
                    </a:cubicBezTo>
                    <a:cubicBezTo>
                      <a:pt x="134" y="57"/>
                      <a:pt x="134" y="57"/>
                      <a:pt x="134" y="57"/>
                    </a:cubicBezTo>
                    <a:cubicBezTo>
                      <a:pt x="136" y="55"/>
                      <a:pt x="137" y="51"/>
                      <a:pt x="136"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32" name="组合 9"/>
            <p:cNvGrpSpPr/>
            <p:nvPr/>
          </p:nvGrpSpPr>
          <p:grpSpPr bwMode="auto">
            <a:xfrm>
              <a:off x="901700" y="884238"/>
              <a:ext cx="1789113" cy="1789112"/>
              <a:chOff x="901047" y="956733"/>
              <a:chExt cx="1789871" cy="1789871"/>
            </a:xfrm>
          </p:grpSpPr>
          <p:sp>
            <p:nvSpPr>
              <p:cNvPr id="11" name="椭圆 10"/>
              <p:cNvSpPr/>
              <p:nvPr/>
            </p:nvSpPr>
            <p:spPr>
              <a:xfrm>
                <a:off x="901047" y="956733"/>
                <a:ext cx="1789871" cy="1789871"/>
              </a:xfrm>
              <a:prstGeom prst="ellipse">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12" name="Group 17"/>
              <p:cNvGrpSpPr>
                <a:grpSpLocks noChangeAspect="1"/>
              </p:cNvGrpSpPr>
              <p:nvPr/>
            </p:nvGrpSpPr>
            <p:grpSpPr bwMode="auto">
              <a:xfrm>
                <a:off x="1407433" y="1402934"/>
                <a:ext cx="777098" cy="777097"/>
                <a:chOff x="961" y="963"/>
                <a:chExt cx="340" cy="340"/>
              </a:xfrm>
              <a:solidFill>
                <a:schemeClr val="bg1"/>
              </a:solidFill>
            </p:grpSpPr>
            <p:sp>
              <p:nvSpPr>
                <p:cNvPr id="13" name="Freeform 18"/>
                <p:cNvSpPr/>
                <p:nvPr/>
              </p:nvSpPr>
              <p:spPr bwMode="auto">
                <a:xfrm>
                  <a:off x="1037" y="963"/>
                  <a:ext cx="188" cy="76"/>
                </a:xfrm>
                <a:custGeom>
                  <a:avLst/>
                  <a:gdLst>
                    <a:gd name="T0" fmla="*/ 12 w 80"/>
                    <a:gd name="T1" fmla="*/ 12 h 32"/>
                    <a:gd name="T2" fmla="*/ 68 w 80"/>
                    <a:gd name="T3" fmla="*/ 12 h 32"/>
                    <a:gd name="T4" fmla="*/ 68 w 80"/>
                    <a:gd name="T5" fmla="*/ 32 h 32"/>
                    <a:gd name="T6" fmla="*/ 80 w 80"/>
                    <a:gd name="T7" fmla="*/ 32 h 32"/>
                    <a:gd name="T8" fmla="*/ 80 w 80"/>
                    <a:gd name="T9" fmla="*/ 16 h 32"/>
                    <a:gd name="T10" fmla="*/ 64 w 80"/>
                    <a:gd name="T11" fmla="*/ 0 h 32"/>
                    <a:gd name="T12" fmla="*/ 16 w 80"/>
                    <a:gd name="T13" fmla="*/ 0 h 32"/>
                    <a:gd name="T14" fmla="*/ 0 w 80"/>
                    <a:gd name="T15" fmla="*/ 16 h 32"/>
                    <a:gd name="T16" fmla="*/ 0 w 80"/>
                    <a:gd name="T17" fmla="*/ 32 h 32"/>
                    <a:gd name="T18" fmla="*/ 12 w 80"/>
                    <a:gd name="T19" fmla="*/ 32 h 32"/>
                    <a:gd name="T20" fmla="*/ 12 w 80"/>
                    <a:gd name="T21"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32">
                      <a:moveTo>
                        <a:pt x="12" y="12"/>
                      </a:moveTo>
                      <a:cubicBezTo>
                        <a:pt x="68" y="12"/>
                        <a:pt x="68" y="12"/>
                        <a:pt x="68" y="12"/>
                      </a:cubicBezTo>
                      <a:cubicBezTo>
                        <a:pt x="68" y="32"/>
                        <a:pt x="68" y="32"/>
                        <a:pt x="68" y="32"/>
                      </a:cubicBezTo>
                      <a:cubicBezTo>
                        <a:pt x="80" y="32"/>
                        <a:pt x="80" y="32"/>
                        <a:pt x="80" y="32"/>
                      </a:cubicBezTo>
                      <a:cubicBezTo>
                        <a:pt x="80" y="16"/>
                        <a:pt x="80" y="16"/>
                        <a:pt x="80" y="16"/>
                      </a:cubicBezTo>
                      <a:cubicBezTo>
                        <a:pt x="80" y="7"/>
                        <a:pt x="73" y="0"/>
                        <a:pt x="64" y="0"/>
                      </a:cubicBezTo>
                      <a:cubicBezTo>
                        <a:pt x="16" y="0"/>
                        <a:pt x="16" y="0"/>
                        <a:pt x="16" y="0"/>
                      </a:cubicBezTo>
                      <a:cubicBezTo>
                        <a:pt x="7" y="0"/>
                        <a:pt x="0" y="7"/>
                        <a:pt x="0" y="16"/>
                      </a:cubicBezTo>
                      <a:cubicBezTo>
                        <a:pt x="0" y="32"/>
                        <a:pt x="0" y="32"/>
                        <a:pt x="0" y="32"/>
                      </a:cubicBezTo>
                      <a:cubicBezTo>
                        <a:pt x="12" y="32"/>
                        <a:pt x="12" y="32"/>
                        <a:pt x="12" y="32"/>
                      </a:cubicBezTo>
                      <a:lnTo>
                        <a:pt x="1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 name="Freeform 19"/>
                <p:cNvSpPr/>
                <p:nvPr/>
              </p:nvSpPr>
              <p:spPr bwMode="auto">
                <a:xfrm>
                  <a:off x="961" y="1152"/>
                  <a:ext cx="340" cy="151"/>
                </a:xfrm>
                <a:custGeom>
                  <a:avLst/>
                  <a:gdLst>
                    <a:gd name="T0" fmla="*/ 92 w 144"/>
                    <a:gd name="T1" fmla="*/ 8 h 64"/>
                    <a:gd name="T2" fmla="*/ 88 w 144"/>
                    <a:gd name="T3" fmla="*/ 12 h 64"/>
                    <a:gd name="T4" fmla="*/ 56 w 144"/>
                    <a:gd name="T5" fmla="*/ 12 h 64"/>
                    <a:gd name="T6" fmla="*/ 52 w 144"/>
                    <a:gd name="T7" fmla="*/ 8 h 64"/>
                    <a:gd name="T8" fmla="*/ 52 w 144"/>
                    <a:gd name="T9" fmla="*/ 0 h 64"/>
                    <a:gd name="T10" fmla="*/ 0 w 144"/>
                    <a:gd name="T11" fmla="*/ 0 h 64"/>
                    <a:gd name="T12" fmla="*/ 0 w 144"/>
                    <a:gd name="T13" fmla="*/ 56 h 64"/>
                    <a:gd name="T14" fmla="*/ 8 w 144"/>
                    <a:gd name="T15" fmla="*/ 64 h 64"/>
                    <a:gd name="T16" fmla="*/ 136 w 144"/>
                    <a:gd name="T17" fmla="*/ 64 h 64"/>
                    <a:gd name="T18" fmla="*/ 144 w 144"/>
                    <a:gd name="T19" fmla="*/ 56 h 64"/>
                    <a:gd name="T20" fmla="*/ 144 w 144"/>
                    <a:gd name="T21" fmla="*/ 0 h 64"/>
                    <a:gd name="T22" fmla="*/ 92 w 144"/>
                    <a:gd name="T23" fmla="*/ 0 h 64"/>
                    <a:gd name="T24" fmla="*/ 92 w 144"/>
                    <a:gd name="T25"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64">
                      <a:moveTo>
                        <a:pt x="92" y="8"/>
                      </a:moveTo>
                      <a:cubicBezTo>
                        <a:pt x="88" y="12"/>
                        <a:pt x="88" y="12"/>
                        <a:pt x="88" y="12"/>
                      </a:cubicBezTo>
                      <a:cubicBezTo>
                        <a:pt x="56" y="12"/>
                        <a:pt x="56" y="12"/>
                        <a:pt x="56" y="12"/>
                      </a:cubicBezTo>
                      <a:cubicBezTo>
                        <a:pt x="52" y="8"/>
                        <a:pt x="52" y="8"/>
                        <a:pt x="52" y="8"/>
                      </a:cubicBezTo>
                      <a:cubicBezTo>
                        <a:pt x="52" y="0"/>
                        <a:pt x="52" y="0"/>
                        <a:pt x="52" y="0"/>
                      </a:cubicBezTo>
                      <a:cubicBezTo>
                        <a:pt x="0" y="0"/>
                        <a:pt x="0" y="0"/>
                        <a:pt x="0" y="0"/>
                      </a:cubicBezTo>
                      <a:cubicBezTo>
                        <a:pt x="0" y="56"/>
                        <a:pt x="0" y="56"/>
                        <a:pt x="0" y="56"/>
                      </a:cubicBezTo>
                      <a:cubicBezTo>
                        <a:pt x="0" y="60"/>
                        <a:pt x="4" y="64"/>
                        <a:pt x="8" y="64"/>
                      </a:cubicBezTo>
                      <a:cubicBezTo>
                        <a:pt x="136" y="64"/>
                        <a:pt x="136" y="64"/>
                        <a:pt x="136" y="64"/>
                      </a:cubicBezTo>
                      <a:cubicBezTo>
                        <a:pt x="140" y="64"/>
                        <a:pt x="144" y="60"/>
                        <a:pt x="144" y="56"/>
                      </a:cubicBezTo>
                      <a:cubicBezTo>
                        <a:pt x="144" y="0"/>
                        <a:pt x="144" y="0"/>
                        <a:pt x="144" y="0"/>
                      </a:cubicBezTo>
                      <a:cubicBezTo>
                        <a:pt x="92" y="0"/>
                        <a:pt x="92" y="0"/>
                        <a:pt x="92" y="0"/>
                      </a:cubicBezTo>
                      <a:lnTo>
                        <a:pt x="92"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 name="Freeform 20"/>
                <p:cNvSpPr/>
                <p:nvPr/>
              </p:nvSpPr>
              <p:spPr bwMode="auto">
                <a:xfrm>
                  <a:off x="961" y="1057"/>
                  <a:ext cx="340" cy="76"/>
                </a:xfrm>
                <a:custGeom>
                  <a:avLst/>
                  <a:gdLst>
                    <a:gd name="T0" fmla="*/ 136 w 144"/>
                    <a:gd name="T1" fmla="*/ 0 h 32"/>
                    <a:gd name="T2" fmla="*/ 72 w 144"/>
                    <a:gd name="T3" fmla="*/ 0 h 32"/>
                    <a:gd name="T4" fmla="*/ 8 w 144"/>
                    <a:gd name="T5" fmla="*/ 0 h 32"/>
                    <a:gd name="T6" fmla="*/ 0 w 144"/>
                    <a:gd name="T7" fmla="*/ 8 h 32"/>
                    <a:gd name="T8" fmla="*/ 0 w 144"/>
                    <a:gd name="T9" fmla="*/ 32 h 32"/>
                    <a:gd name="T10" fmla="*/ 144 w 144"/>
                    <a:gd name="T11" fmla="*/ 32 h 32"/>
                    <a:gd name="T12" fmla="*/ 144 w 144"/>
                    <a:gd name="T13" fmla="*/ 8 h 32"/>
                    <a:gd name="T14" fmla="*/ 136 w 14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2">
                      <a:moveTo>
                        <a:pt x="136" y="0"/>
                      </a:moveTo>
                      <a:cubicBezTo>
                        <a:pt x="72" y="0"/>
                        <a:pt x="72" y="0"/>
                        <a:pt x="72" y="0"/>
                      </a:cubicBezTo>
                      <a:cubicBezTo>
                        <a:pt x="8" y="0"/>
                        <a:pt x="8" y="0"/>
                        <a:pt x="8" y="0"/>
                      </a:cubicBezTo>
                      <a:cubicBezTo>
                        <a:pt x="4" y="0"/>
                        <a:pt x="0" y="4"/>
                        <a:pt x="0" y="8"/>
                      </a:cubicBezTo>
                      <a:cubicBezTo>
                        <a:pt x="0" y="32"/>
                        <a:pt x="0" y="32"/>
                        <a:pt x="0" y="32"/>
                      </a:cubicBezTo>
                      <a:cubicBezTo>
                        <a:pt x="144" y="32"/>
                        <a:pt x="144" y="32"/>
                        <a:pt x="144" y="32"/>
                      </a:cubicBezTo>
                      <a:cubicBezTo>
                        <a:pt x="144" y="8"/>
                        <a:pt x="144" y="8"/>
                        <a:pt x="144" y="8"/>
                      </a:cubicBezTo>
                      <a:cubicBezTo>
                        <a:pt x="144" y="4"/>
                        <a:pt x="140" y="0"/>
                        <a:pt x="1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pic>
        <p:nvPicPr>
          <p:cNvPr id="16"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796925" y="235426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3563938" y="235426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descr="C:\Users\Administrator\Desktop\touying.png"/>
          <p:cNvPicPr>
            <a:picLocks noChangeAspect="1" noChangeArrowheads="1"/>
          </p:cNvPicPr>
          <p:nvPr/>
        </p:nvPicPr>
        <p:blipFill>
          <a:blip r:embed="rId1">
            <a:extLst>
              <a:ext uri="{28A0092B-C50C-407E-A947-70E740481C1C}">
                <a14:useLocalDpi xmlns:a14="http://schemas.microsoft.com/office/drawing/2010/main" val="0"/>
              </a:ext>
            </a:extLst>
          </a:blip>
          <a:srcRect l="16029" t="35500" r="16064" b="57500"/>
          <a:stretch>
            <a:fillRect/>
          </a:stretch>
        </p:blipFill>
        <p:spPr bwMode="auto">
          <a:xfrm>
            <a:off x="6350000" y="2354263"/>
            <a:ext cx="19970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a:spLocks noChangeArrowheads="1"/>
          </p:cNvSpPr>
          <p:nvPr/>
        </p:nvSpPr>
        <p:spPr bwMode="auto">
          <a:xfrm>
            <a:off x="515938" y="2859088"/>
            <a:ext cx="25590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C00000"/>
                </a:solidFill>
                <a:latin typeface="微软雅黑" panose="020B0503020204020204" pitchFamily="34" charset="-122"/>
                <a:ea typeface="微软雅黑" panose="020B0503020204020204" pitchFamily="34" charset="-122"/>
              </a:rPr>
              <a:t>上海锐普广告有限公司</a:t>
            </a:r>
            <a:endParaRPr lang="en-US" altLang="zh-CN" sz="1200">
              <a:solidFill>
                <a:srgbClr val="C00000"/>
              </a:solidFill>
              <a:latin typeface="微软雅黑" panose="020B0503020204020204" pitchFamily="34" charset="-122"/>
              <a:ea typeface="微软雅黑" panose="020B0503020204020204" pitchFamily="34" charset="-122"/>
            </a:endParaRPr>
          </a:p>
          <a:p>
            <a:pPr algn="just" eaLnBrk="1" hangingPunct="1">
              <a:lnSpc>
                <a:spcPct val="120000"/>
              </a:lnSpc>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创造卓越价值。</a:t>
            </a:r>
            <a:endParaRPr lang="zh-CN" altLang="zh-CN" sz="1200">
              <a:solidFill>
                <a:srgbClr val="404040"/>
              </a:solidFill>
              <a:latin typeface="微软雅黑" panose="020B0503020204020204" pitchFamily="34" charset="-122"/>
              <a:ea typeface="微软雅黑" panose="020B0503020204020204" pitchFamily="34" charset="-122"/>
            </a:endParaRPr>
          </a:p>
        </p:txBody>
      </p:sp>
      <p:sp>
        <p:nvSpPr>
          <p:cNvPr id="20" name="TextBox 19"/>
          <p:cNvSpPr txBox="1">
            <a:spLocks noChangeArrowheads="1"/>
          </p:cNvSpPr>
          <p:nvPr/>
        </p:nvSpPr>
        <p:spPr bwMode="auto">
          <a:xfrm>
            <a:off x="3273425" y="2859088"/>
            <a:ext cx="25606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C00000"/>
                </a:solidFill>
                <a:latin typeface="微软雅黑" panose="020B0503020204020204" pitchFamily="34" charset="-122"/>
                <a:ea typeface="微软雅黑" panose="020B0503020204020204" pitchFamily="34" charset="-122"/>
              </a:rPr>
              <a:t>上海锐普广告有限公司</a:t>
            </a:r>
            <a:endParaRPr lang="en-US" altLang="zh-CN" sz="1200">
              <a:solidFill>
                <a:srgbClr val="C00000"/>
              </a:solidFill>
              <a:latin typeface="微软雅黑" panose="020B0503020204020204" pitchFamily="34" charset="-122"/>
              <a:ea typeface="微软雅黑" panose="020B0503020204020204" pitchFamily="34" charset="-122"/>
            </a:endParaRPr>
          </a:p>
          <a:p>
            <a:pPr algn="just" eaLnBrk="1" hangingPunct="1">
              <a:lnSpc>
                <a:spcPct val="120000"/>
              </a:lnSpc>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创造卓越价值。</a:t>
            </a:r>
            <a:endParaRPr lang="zh-CN" altLang="zh-CN" sz="1200">
              <a:solidFill>
                <a:srgbClr val="404040"/>
              </a:solidFill>
              <a:latin typeface="微软雅黑" panose="020B0503020204020204" pitchFamily="34" charset="-122"/>
              <a:ea typeface="微软雅黑" panose="020B0503020204020204" pitchFamily="34" charset="-122"/>
            </a:endParaRPr>
          </a:p>
        </p:txBody>
      </p:sp>
      <p:sp>
        <p:nvSpPr>
          <p:cNvPr id="21" name="TextBox 20"/>
          <p:cNvSpPr txBox="1">
            <a:spLocks noChangeArrowheads="1"/>
          </p:cNvSpPr>
          <p:nvPr/>
        </p:nvSpPr>
        <p:spPr bwMode="auto">
          <a:xfrm>
            <a:off x="6069013" y="2859088"/>
            <a:ext cx="25590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200">
                <a:solidFill>
                  <a:srgbClr val="C00000"/>
                </a:solidFill>
                <a:latin typeface="微软雅黑" panose="020B0503020204020204" pitchFamily="34" charset="-122"/>
                <a:ea typeface="微软雅黑" panose="020B0503020204020204" pitchFamily="34" charset="-122"/>
              </a:rPr>
              <a:t>上海锐普广告有限公司</a:t>
            </a:r>
            <a:endParaRPr lang="en-US" altLang="zh-CN" sz="1200">
              <a:solidFill>
                <a:srgbClr val="C00000"/>
              </a:solidFill>
              <a:latin typeface="微软雅黑" panose="020B0503020204020204" pitchFamily="34" charset="-122"/>
              <a:ea typeface="微软雅黑" panose="020B0503020204020204" pitchFamily="34" charset="-122"/>
            </a:endParaRPr>
          </a:p>
          <a:p>
            <a:pPr algn="just" eaLnBrk="1" hangingPunct="1">
              <a:lnSpc>
                <a:spcPct val="120000"/>
              </a:lnSpc>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创造卓越价值。</a:t>
            </a:r>
            <a:endParaRPr lang="zh-CN" altLang="zh-CN" sz="1200">
              <a:solidFill>
                <a:srgbClr val="404040"/>
              </a:solidFill>
              <a:latin typeface="微软雅黑" panose="020B0503020204020204" pitchFamily="34" charset="-122"/>
              <a:ea typeface="微软雅黑" panose="020B0503020204020204" pitchFamily="34" charset="-122"/>
            </a:endParaRPr>
          </a:p>
        </p:txBody>
      </p:sp>
      <p:sp>
        <p:nvSpPr>
          <p:cNvPr id="24" name="矩形 23"/>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par>
                                <p:cTn id="9" presetID="42" presetClass="entr" presetSubtype="0"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600"/>
                                        <p:tgtEl>
                                          <p:spTgt spid="22"/>
                                        </p:tgtEl>
                                      </p:cBhvr>
                                    </p:animEffect>
                                    <p:anim calcmode="lin" valueType="num">
                                      <p:cBhvr>
                                        <p:cTn id="12" dur="600" fill="hold"/>
                                        <p:tgtEl>
                                          <p:spTgt spid="22"/>
                                        </p:tgtEl>
                                        <p:attrNameLst>
                                          <p:attrName>ppt_x</p:attrName>
                                        </p:attrNameLst>
                                      </p:cBhvr>
                                      <p:tavLst>
                                        <p:tav tm="0">
                                          <p:val>
                                            <p:strVal val="#ppt_x"/>
                                          </p:val>
                                        </p:tav>
                                        <p:tav tm="100000">
                                          <p:val>
                                            <p:strVal val="#ppt_x"/>
                                          </p:val>
                                        </p:tav>
                                      </p:tavLst>
                                    </p:anim>
                                    <p:anim calcmode="lin" valueType="num">
                                      <p:cBhvr>
                                        <p:cTn id="13" dur="600" fill="hold"/>
                                        <p:tgtEl>
                                          <p:spTgt spid="22"/>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75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75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75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12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0" y="-19050"/>
            <a:ext cx="4387850" cy="5162550"/>
          </a:xfrm>
          <a:custGeom>
            <a:avLst/>
            <a:gdLst/>
            <a:ahLst/>
            <a:cxnLst/>
            <a:rect l="l" t="t" r="r" b="b"/>
            <a:pathLst>
              <a:path w="4361052" h="5130548">
                <a:moveTo>
                  <a:pt x="0" y="0"/>
                </a:moveTo>
                <a:lnTo>
                  <a:pt x="3329432" y="0"/>
                </a:lnTo>
                <a:cubicBezTo>
                  <a:pt x="3970128" y="675115"/>
                  <a:pt x="4361052" y="1587989"/>
                  <a:pt x="4361052" y="2592169"/>
                </a:cubicBezTo>
                <a:cubicBezTo>
                  <a:pt x="4361052" y="3570182"/>
                  <a:pt x="3990235" y="4461587"/>
                  <a:pt x="3378320" y="5130548"/>
                </a:cubicBezTo>
                <a:lnTo>
                  <a:pt x="0" y="5130548"/>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1747" name="组合 18"/>
          <p:cNvGrpSpPr/>
          <p:nvPr/>
        </p:nvGrpSpPr>
        <p:grpSpPr bwMode="auto">
          <a:xfrm>
            <a:off x="2751138" y="3273425"/>
            <a:ext cx="1627187" cy="933450"/>
            <a:chOff x="2751423" y="3273512"/>
            <a:chExt cx="1626318" cy="933214"/>
          </a:xfrm>
        </p:grpSpPr>
        <p:sp>
          <p:nvSpPr>
            <p:cNvPr id="27" name="圆角矩形 26"/>
            <p:cNvSpPr/>
            <p:nvPr/>
          </p:nvSpPr>
          <p:spPr>
            <a:xfrm rot="1559984">
              <a:off x="2751423" y="3273512"/>
              <a:ext cx="1626318" cy="933214"/>
            </a:xfrm>
            <a:prstGeom prst="roundRect">
              <a:avLst/>
            </a:prstGeom>
            <a:solidFill>
              <a:schemeClr val="bg1"/>
            </a:solidFill>
            <a:ln>
              <a:noFill/>
            </a:ln>
            <a:effectLst>
              <a:outerShdw blurRad="63500" sx="108000" sy="10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792" name="TextBox 34"/>
            <p:cNvSpPr txBox="1">
              <a:spLocks noChangeArrowheads="1"/>
            </p:cNvSpPr>
            <p:nvPr/>
          </p:nvSpPr>
          <p:spPr bwMode="auto">
            <a:xfrm rot="1560000">
              <a:off x="3391776" y="3508058"/>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C00000"/>
                  </a:solidFill>
                  <a:latin typeface="微软雅黑" panose="020B0503020204020204" pitchFamily="34" charset="-122"/>
                  <a:ea typeface="微软雅黑" panose="020B0503020204020204" pitchFamily="34" charset="-122"/>
                </a:rPr>
                <a:t>04</a:t>
              </a:r>
              <a:endParaRPr lang="zh-CN" altLang="en-US" sz="3600" b="1">
                <a:solidFill>
                  <a:srgbClr val="C00000"/>
                </a:solidFill>
                <a:latin typeface="微软雅黑" panose="020B0503020204020204" pitchFamily="34" charset="-122"/>
                <a:ea typeface="微软雅黑" panose="020B0503020204020204" pitchFamily="34" charset="-122"/>
              </a:endParaRPr>
            </a:p>
          </p:txBody>
        </p:sp>
      </p:grpSp>
      <p:pic>
        <p:nvPicPr>
          <p:cNvPr id="31748" name="Picture 2"/>
          <p:cNvPicPr>
            <a:picLocks noChangeAspect="1" noChangeArrowheads="1"/>
          </p:cNvPicPr>
          <p:nvPr/>
        </p:nvPicPr>
        <p:blipFill>
          <a:blip r:embed="rId1">
            <a:extLst>
              <a:ext uri="{28A0092B-C50C-407E-A947-70E740481C1C}">
                <a14:useLocalDpi xmlns:a14="http://schemas.microsoft.com/office/drawing/2010/main" val="0"/>
              </a:ext>
            </a:extLst>
          </a:blip>
          <a:srcRect l="1172" t="998"/>
          <a:stretch>
            <a:fillRect/>
          </a:stretch>
        </p:blipFill>
        <p:spPr bwMode="auto">
          <a:xfrm>
            <a:off x="14616113" y="723900"/>
            <a:ext cx="91821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0" y="-19050"/>
            <a:ext cx="3513138" cy="5162550"/>
          </a:xfrm>
          <a:custGeom>
            <a:avLst/>
            <a:gdLst/>
            <a:ahLst/>
            <a:cxnLst/>
            <a:rect l="l" t="t" r="r" b="b"/>
            <a:pathLst>
              <a:path w="3491576" h="5130547">
                <a:moveTo>
                  <a:pt x="0" y="0"/>
                </a:moveTo>
                <a:lnTo>
                  <a:pt x="1786170" y="0"/>
                </a:lnTo>
                <a:cubicBezTo>
                  <a:pt x="2789571" y="432198"/>
                  <a:pt x="3491576" y="1430202"/>
                  <a:pt x="3491576" y="2592168"/>
                </a:cubicBezTo>
                <a:cubicBezTo>
                  <a:pt x="3491576" y="3710090"/>
                  <a:pt x="2841781" y="4676245"/>
                  <a:pt x="1897829" y="5130547"/>
                </a:cubicBezTo>
                <a:lnTo>
                  <a:pt x="0" y="5130547"/>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1750" name="组合 17"/>
          <p:cNvGrpSpPr/>
          <p:nvPr/>
        </p:nvGrpSpPr>
        <p:grpSpPr bwMode="auto">
          <a:xfrm>
            <a:off x="2192338" y="1069975"/>
            <a:ext cx="1627187" cy="931863"/>
            <a:chOff x="2192610" y="1069189"/>
            <a:chExt cx="1626318" cy="933214"/>
          </a:xfrm>
        </p:grpSpPr>
        <p:sp>
          <p:nvSpPr>
            <p:cNvPr id="26" name="圆角矩形 25"/>
            <p:cNvSpPr/>
            <p:nvPr/>
          </p:nvSpPr>
          <p:spPr>
            <a:xfrm rot="20255127">
              <a:off x="2192610" y="1069189"/>
              <a:ext cx="1626318" cy="933214"/>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790" name="TextBox 33"/>
            <p:cNvSpPr txBox="1">
              <a:spLocks noChangeArrowheads="1"/>
            </p:cNvSpPr>
            <p:nvPr/>
          </p:nvSpPr>
          <p:spPr bwMode="auto">
            <a:xfrm rot="-1320000">
              <a:off x="2715054" y="1212631"/>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02</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grpSp>
        <p:nvGrpSpPr>
          <p:cNvPr id="31751" name="组合 29"/>
          <p:cNvGrpSpPr/>
          <p:nvPr/>
        </p:nvGrpSpPr>
        <p:grpSpPr bwMode="auto">
          <a:xfrm>
            <a:off x="5935663" y="1347788"/>
            <a:ext cx="1444625" cy="479425"/>
            <a:chOff x="1373188" y="752928"/>
            <a:chExt cx="1444626" cy="479341"/>
          </a:xfrm>
        </p:grpSpPr>
        <p:sp>
          <p:nvSpPr>
            <p:cNvPr id="31787" name="TextBox 30"/>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32" name="矩形 31"/>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31752" name="组合 35"/>
          <p:cNvGrpSpPr/>
          <p:nvPr/>
        </p:nvGrpSpPr>
        <p:grpSpPr bwMode="auto">
          <a:xfrm>
            <a:off x="5402263" y="1427163"/>
            <a:ext cx="320675" cy="320675"/>
            <a:chOff x="4927600" y="1948311"/>
            <a:chExt cx="233680" cy="233680"/>
          </a:xfrm>
        </p:grpSpPr>
        <p:sp>
          <p:nvSpPr>
            <p:cNvPr id="29" name="L 形 28"/>
            <p:cNvSpPr/>
            <p:nvPr/>
          </p:nvSpPr>
          <p:spPr>
            <a:xfrm rot="13191315">
              <a:off x="5018989" y="2039700"/>
              <a:ext cx="50901" cy="50901"/>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椭圆 23"/>
            <p:cNvSpPr/>
            <p:nvPr/>
          </p:nvSpPr>
          <p:spPr>
            <a:xfrm>
              <a:off x="4927600" y="1948311"/>
              <a:ext cx="233680" cy="233680"/>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1753" name="组合 38"/>
          <p:cNvGrpSpPr/>
          <p:nvPr/>
        </p:nvGrpSpPr>
        <p:grpSpPr bwMode="auto">
          <a:xfrm>
            <a:off x="5935663" y="1974850"/>
            <a:ext cx="1444625" cy="479425"/>
            <a:chOff x="1373188" y="752928"/>
            <a:chExt cx="1444626" cy="479341"/>
          </a:xfrm>
        </p:grpSpPr>
        <p:sp>
          <p:nvSpPr>
            <p:cNvPr id="31783" name="TextBox 39"/>
            <p:cNvSpPr txBox="1">
              <a:spLocks noChangeArrowheads="1"/>
            </p:cNvSpPr>
            <p:nvPr/>
          </p:nvSpPr>
          <p:spPr bwMode="auto">
            <a:xfrm>
              <a:off x="1373188" y="752928"/>
              <a:ext cx="1416051"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1" name="矩形 40"/>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31754" name="组合 44"/>
          <p:cNvGrpSpPr/>
          <p:nvPr/>
        </p:nvGrpSpPr>
        <p:grpSpPr bwMode="auto">
          <a:xfrm>
            <a:off x="5935663" y="2603500"/>
            <a:ext cx="1444625" cy="477838"/>
            <a:chOff x="1373188" y="752928"/>
            <a:chExt cx="1444626" cy="479341"/>
          </a:xfrm>
        </p:grpSpPr>
        <p:sp>
          <p:nvSpPr>
            <p:cNvPr id="31781" name="TextBox 45"/>
            <p:cNvSpPr txBox="1">
              <a:spLocks noChangeArrowheads="1"/>
            </p:cNvSpPr>
            <p:nvPr/>
          </p:nvSpPr>
          <p:spPr bwMode="auto">
            <a:xfrm>
              <a:off x="1373188" y="752928"/>
              <a:ext cx="1416051" cy="33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7" name="矩形 46"/>
            <p:cNvSpPr/>
            <p:nvPr/>
          </p:nvSpPr>
          <p:spPr>
            <a:xfrm>
              <a:off x="1373188" y="979062"/>
              <a:ext cx="1444626" cy="253207"/>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31755" name="组合 50"/>
          <p:cNvGrpSpPr/>
          <p:nvPr/>
        </p:nvGrpSpPr>
        <p:grpSpPr bwMode="auto">
          <a:xfrm>
            <a:off x="5935663" y="3230563"/>
            <a:ext cx="1444625" cy="479425"/>
            <a:chOff x="1373188" y="752928"/>
            <a:chExt cx="1444626" cy="479341"/>
          </a:xfrm>
        </p:grpSpPr>
        <p:sp>
          <p:nvSpPr>
            <p:cNvPr id="31779" name="TextBox 51"/>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53" name="矩形 52"/>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31756" name="组合 66"/>
          <p:cNvGrpSpPr/>
          <p:nvPr/>
        </p:nvGrpSpPr>
        <p:grpSpPr bwMode="auto">
          <a:xfrm>
            <a:off x="0" y="5003800"/>
            <a:ext cx="9144000" cy="200025"/>
            <a:chOff x="0" y="5003800"/>
            <a:chExt cx="9144000" cy="200055"/>
          </a:xfrm>
        </p:grpSpPr>
        <p:sp>
          <p:nvSpPr>
            <p:cNvPr id="2" name="矩形 1"/>
            <p:cNvSpPr/>
            <p:nvPr/>
          </p:nvSpPr>
          <p:spPr>
            <a:xfrm>
              <a:off x="0" y="5057783"/>
              <a:ext cx="9144000" cy="104791"/>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sp>
          <p:nvSpPr>
            <p:cNvPr id="3" name="TextBox 2"/>
            <p:cNvSpPr txBox="1"/>
            <p:nvPr/>
          </p:nvSpPr>
          <p:spPr bwMode="auto">
            <a:xfrm>
              <a:off x="7889875" y="5003800"/>
              <a:ext cx="1166813" cy="200055"/>
            </a:xfrm>
            <a:prstGeom prst="rect">
              <a:avLst/>
            </a:prstGeom>
            <a:noFill/>
          </p:spPr>
          <p:txBody>
            <a:bodyPr wrap="none">
              <a:spAutoFit/>
            </a:bodyPr>
            <a:lstStyle/>
            <a:p>
              <a:pPr eaLnBrk="1" fontAlgn="auto" hangingPunct="1">
                <a:spcBef>
                  <a:spcPts val="0"/>
                </a:spcBef>
                <a:spcAft>
                  <a:spcPts val="0"/>
                </a:spcAft>
                <a:defRPr/>
              </a:pPr>
              <a:r>
                <a:rPr lang="en-US" altLang="zh-CN" sz="700" i="1" spc="80" dirty="0">
                  <a:solidFill>
                    <a:prstClr val="white"/>
                  </a:solidFill>
                  <a:latin typeface="微软雅黑" panose="020B0503020204020204" pitchFamily="34" charset="-122"/>
                  <a:ea typeface="微软雅黑" panose="020B0503020204020204" pitchFamily="34" charset="-122"/>
                </a:rPr>
                <a:t>www.rapidesign.cn</a:t>
              </a:r>
              <a:endParaRPr lang="zh-CN" altLang="en-US" sz="700" i="1" spc="80" dirty="0">
                <a:solidFill>
                  <a:prstClr val="white"/>
                </a:solidFill>
                <a:latin typeface="微软雅黑" panose="020B0503020204020204" pitchFamily="34" charset="-122"/>
                <a:ea typeface="微软雅黑" panose="020B0503020204020204" pitchFamily="34" charset="-122"/>
              </a:endParaRPr>
            </a:p>
          </p:txBody>
        </p:sp>
      </p:grpSp>
      <p:grpSp>
        <p:nvGrpSpPr>
          <p:cNvPr id="31757" name="组合 4"/>
          <p:cNvGrpSpPr/>
          <p:nvPr/>
        </p:nvGrpSpPr>
        <p:grpSpPr bwMode="auto">
          <a:xfrm>
            <a:off x="5402263" y="2054225"/>
            <a:ext cx="320675" cy="320675"/>
            <a:chOff x="5258917" y="2054540"/>
            <a:chExt cx="320675" cy="320675"/>
          </a:xfrm>
        </p:grpSpPr>
        <p:sp>
          <p:nvSpPr>
            <p:cNvPr id="44" name="椭圆 23"/>
            <p:cNvSpPr/>
            <p:nvPr/>
          </p:nvSpPr>
          <p:spPr>
            <a:xfrm>
              <a:off x="5258917" y="2054540"/>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L 形 56"/>
            <p:cNvSpPr/>
            <p:nvPr/>
          </p:nvSpPr>
          <p:spPr>
            <a:xfrm rot="13191315">
              <a:off x="5384329" y="2179953"/>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1758" name="组合 8"/>
          <p:cNvGrpSpPr/>
          <p:nvPr/>
        </p:nvGrpSpPr>
        <p:grpSpPr bwMode="auto">
          <a:xfrm>
            <a:off x="5402263" y="2682875"/>
            <a:ext cx="320675" cy="320675"/>
            <a:chOff x="5258917" y="2682091"/>
            <a:chExt cx="320675" cy="320675"/>
          </a:xfrm>
        </p:grpSpPr>
        <p:sp>
          <p:nvSpPr>
            <p:cNvPr id="50" name="椭圆 23"/>
            <p:cNvSpPr/>
            <p:nvPr/>
          </p:nvSpPr>
          <p:spPr>
            <a:xfrm>
              <a:off x="5258917" y="2682091"/>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L 形 57"/>
            <p:cNvSpPr/>
            <p:nvPr/>
          </p:nvSpPr>
          <p:spPr>
            <a:xfrm rot="13191315">
              <a:off x="5384329" y="280750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1759" name="组合 9"/>
          <p:cNvGrpSpPr/>
          <p:nvPr/>
        </p:nvGrpSpPr>
        <p:grpSpPr bwMode="auto">
          <a:xfrm>
            <a:off x="5402263" y="3309938"/>
            <a:ext cx="320675" cy="320675"/>
            <a:chOff x="5258917" y="3309642"/>
            <a:chExt cx="320675" cy="320675"/>
          </a:xfrm>
        </p:grpSpPr>
        <p:sp>
          <p:nvSpPr>
            <p:cNvPr id="56" name="椭圆 23"/>
            <p:cNvSpPr/>
            <p:nvPr/>
          </p:nvSpPr>
          <p:spPr>
            <a:xfrm>
              <a:off x="5258917" y="3309642"/>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L 形 58"/>
            <p:cNvSpPr/>
            <p:nvPr/>
          </p:nvSpPr>
          <p:spPr>
            <a:xfrm rot="13191315">
              <a:off x="5384329" y="343505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 name="椭圆 5"/>
          <p:cNvSpPr/>
          <p:nvPr/>
        </p:nvSpPr>
        <p:spPr>
          <a:xfrm>
            <a:off x="0" y="476250"/>
            <a:ext cx="2670175" cy="4225925"/>
          </a:xfrm>
          <a:custGeom>
            <a:avLst/>
            <a:gdLst/>
            <a:ahLst/>
            <a:cxnLst/>
            <a:rect l="l" t="t" r="r" b="b"/>
            <a:pathLst>
              <a:path w="2653376" h="4198354">
                <a:moveTo>
                  <a:pt x="554199" y="0"/>
                </a:moveTo>
                <a:cubicBezTo>
                  <a:pt x="1713542" y="0"/>
                  <a:pt x="2653376" y="939834"/>
                  <a:pt x="2653376" y="2099177"/>
                </a:cubicBezTo>
                <a:cubicBezTo>
                  <a:pt x="2653376" y="3258520"/>
                  <a:pt x="1713542" y="4198354"/>
                  <a:pt x="554199" y="4198354"/>
                </a:cubicBezTo>
                <a:cubicBezTo>
                  <a:pt x="362144" y="4198354"/>
                  <a:pt x="176113" y="4172563"/>
                  <a:pt x="0" y="4121986"/>
                </a:cubicBezTo>
                <a:lnTo>
                  <a:pt x="0" y="76368"/>
                </a:lnTo>
                <a:cubicBezTo>
                  <a:pt x="176113" y="25792"/>
                  <a:pt x="362144"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1761" name="组合 10"/>
          <p:cNvGrpSpPr/>
          <p:nvPr/>
        </p:nvGrpSpPr>
        <p:grpSpPr bwMode="auto">
          <a:xfrm>
            <a:off x="1289050" y="2644775"/>
            <a:ext cx="1627188" cy="935038"/>
            <a:chOff x="1093850" y="2586453"/>
            <a:chExt cx="1626318" cy="934594"/>
          </a:xfrm>
        </p:grpSpPr>
        <p:sp>
          <p:nvSpPr>
            <p:cNvPr id="25" name="圆角矩形 24"/>
            <p:cNvSpPr/>
            <p:nvPr/>
          </p:nvSpPr>
          <p:spPr>
            <a:xfrm rot="1559984">
              <a:off x="1093850" y="2586453"/>
              <a:ext cx="1626318" cy="933007"/>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770" name="TextBox 32"/>
            <p:cNvSpPr txBox="1">
              <a:spLocks noChangeArrowheads="1"/>
            </p:cNvSpPr>
            <p:nvPr/>
          </p:nvSpPr>
          <p:spPr bwMode="auto">
            <a:xfrm rot="1560000">
              <a:off x="1788272" y="2874716"/>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03</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4" name="椭圆 3"/>
          <p:cNvSpPr/>
          <p:nvPr/>
        </p:nvSpPr>
        <p:spPr>
          <a:xfrm>
            <a:off x="0" y="1349375"/>
            <a:ext cx="1797050" cy="2479675"/>
          </a:xfrm>
          <a:custGeom>
            <a:avLst/>
            <a:gdLst/>
            <a:ahLst/>
            <a:cxnLst/>
            <a:rect l="l" t="t" r="r" b="b"/>
            <a:pathLst>
              <a:path w="1786136" h="2463874">
                <a:moveTo>
                  <a:pt x="554199" y="0"/>
                </a:moveTo>
                <a:cubicBezTo>
                  <a:pt x="1234579" y="0"/>
                  <a:pt x="1786136" y="551557"/>
                  <a:pt x="1786136" y="1231937"/>
                </a:cubicBezTo>
                <a:cubicBezTo>
                  <a:pt x="1786136" y="1912317"/>
                  <a:pt x="1234579" y="2463874"/>
                  <a:pt x="554199" y="2463874"/>
                </a:cubicBezTo>
                <a:cubicBezTo>
                  <a:pt x="354642" y="2463874"/>
                  <a:pt x="166168" y="2416426"/>
                  <a:pt x="0" y="2331090"/>
                </a:cubicBezTo>
                <a:lnTo>
                  <a:pt x="0" y="132784"/>
                </a:lnTo>
                <a:cubicBezTo>
                  <a:pt x="166168" y="47448"/>
                  <a:pt x="354642"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1763" name="组合 16"/>
          <p:cNvGrpSpPr/>
          <p:nvPr/>
        </p:nvGrpSpPr>
        <p:grpSpPr bwMode="auto">
          <a:xfrm>
            <a:off x="569913" y="1609725"/>
            <a:ext cx="1625600" cy="947738"/>
            <a:chOff x="569701" y="1609576"/>
            <a:chExt cx="1626318" cy="948113"/>
          </a:xfrm>
        </p:grpSpPr>
        <p:sp>
          <p:nvSpPr>
            <p:cNvPr id="23" name="圆角矩形 22"/>
            <p:cNvSpPr/>
            <p:nvPr/>
          </p:nvSpPr>
          <p:spPr>
            <a:xfrm rot="20255127">
              <a:off x="569701" y="1623870"/>
              <a:ext cx="1626318" cy="933819"/>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768" name="TextBox 27"/>
            <p:cNvSpPr txBox="1">
              <a:spLocks noChangeArrowheads="1"/>
            </p:cNvSpPr>
            <p:nvPr/>
          </p:nvSpPr>
          <p:spPr bwMode="auto">
            <a:xfrm rot="-1320000">
              <a:off x="1274862" y="1609576"/>
              <a:ext cx="755984" cy="6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01</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22" name="椭圆 21"/>
          <p:cNvSpPr/>
          <p:nvPr/>
        </p:nvSpPr>
        <p:spPr>
          <a:xfrm>
            <a:off x="0" y="1926569"/>
            <a:ext cx="1271314" cy="1271314"/>
          </a:xfrm>
          <a:prstGeom prst="ellipse">
            <a:avLst/>
          </a:prstGeom>
          <a:solidFill>
            <a:schemeClr val="bg1"/>
          </a:solidFill>
          <a:ln>
            <a:gradFill>
              <a:gsLst>
                <a:gs pos="0">
                  <a:schemeClr val="bg1">
                    <a:lumMod val="75000"/>
                  </a:schemeClr>
                </a:gs>
                <a:gs pos="50000">
                  <a:schemeClr val="bg1"/>
                </a:gs>
                <a:gs pos="100000">
                  <a:schemeClr val="bg1">
                    <a:lumMod val="85000"/>
                  </a:schemeClr>
                </a:gs>
              </a:gsLst>
              <a:lin ang="5400000" scaled="0"/>
            </a:grad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空心弧 16"/>
          <p:cNvSpPr/>
          <p:nvPr/>
        </p:nvSpPr>
        <p:spPr>
          <a:xfrm rot="10800000">
            <a:off x="2079625" y="-295275"/>
            <a:ext cx="4986338" cy="4984750"/>
          </a:xfrm>
          <a:prstGeom prst="blockArc">
            <a:avLst>
              <a:gd name="adj1" fmla="val 10803283"/>
              <a:gd name="adj2" fmla="val 21582279"/>
              <a:gd name="adj3" fmla="val 327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8" name="组合 17"/>
          <p:cNvGrpSpPr/>
          <p:nvPr/>
        </p:nvGrpSpPr>
        <p:grpSpPr bwMode="auto">
          <a:xfrm>
            <a:off x="2816225" y="1630363"/>
            <a:ext cx="3511550" cy="1757362"/>
            <a:chOff x="2833241" y="1062975"/>
            <a:chExt cx="3511550" cy="1757362"/>
          </a:xfrm>
        </p:grpSpPr>
        <p:grpSp>
          <p:nvGrpSpPr>
            <p:cNvPr id="32783" name="组合 1"/>
            <p:cNvGrpSpPr/>
            <p:nvPr/>
          </p:nvGrpSpPr>
          <p:grpSpPr bwMode="auto">
            <a:xfrm>
              <a:off x="2833241" y="1062975"/>
              <a:ext cx="1755775" cy="1757362"/>
              <a:chOff x="539552" y="909547"/>
              <a:chExt cx="1756754" cy="1756754"/>
            </a:xfrm>
          </p:grpSpPr>
          <p:sp>
            <p:nvSpPr>
              <p:cNvPr id="3" name="椭圆 2"/>
              <p:cNvSpPr/>
              <p:nvPr/>
            </p:nvSpPr>
            <p:spPr>
              <a:xfrm>
                <a:off x="539552" y="909547"/>
                <a:ext cx="1756754" cy="1756754"/>
              </a:xfrm>
              <a:prstGeom prst="ellipse">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790" name="TextBox 3"/>
              <p:cNvSpPr txBox="1">
                <a:spLocks noChangeArrowheads="1"/>
              </p:cNvSpPr>
              <p:nvPr/>
            </p:nvSpPr>
            <p:spPr bwMode="auto">
              <a:xfrm>
                <a:off x="936158" y="1026668"/>
                <a:ext cx="963542"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37%</a:t>
                </a:r>
                <a:endParaRPr lang="zh-CN" altLang="en-US" sz="3600">
                  <a:solidFill>
                    <a:srgbClr val="FFFFFF"/>
                  </a:solidFill>
                  <a:latin typeface="Bebas"/>
                </a:endParaRPr>
              </a:p>
            </p:txBody>
          </p:sp>
          <p:sp>
            <p:nvSpPr>
              <p:cNvPr id="32791" name="TextBox 45"/>
              <p:cNvSpPr txBox="1">
                <a:spLocks noChangeArrowheads="1"/>
              </p:cNvSpPr>
              <p:nvPr/>
            </p:nvSpPr>
            <p:spPr bwMode="auto">
              <a:xfrm>
                <a:off x="853988" y="160626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6" name="直接连接符 5"/>
              <p:cNvCxnSpPr/>
              <p:nvPr/>
            </p:nvCxnSpPr>
            <p:spPr>
              <a:xfrm>
                <a:off x="741277" y="1579240"/>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784" name="组合 11"/>
            <p:cNvGrpSpPr/>
            <p:nvPr/>
          </p:nvGrpSpPr>
          <p:grpSpPr bwMode="auto">
            <a:xfrm>
              <a:off x="4589016" y="1062975"/>
              <a:ext cx="1755775" cy="1757362"/>
              <a:chOff x="2188627" y="909547"/>
              <a:chExt cx="1756754" cy="1756754"/>
            </a:xfrm>
          </p:grpSpPr>
          <p:sp>
            <p:nvSpPr>
              <p:cNvPr id="13" name="椭圆 12"/>
              <p:cNvSpPr/>
              <p:nvPr/>
            </p:nvSpPr>
            <p:spPr>
              <a:xfrm>
                <a:off x="2188627" y="909547"/>
                <a:ext cx="1756754" cy="1756754"/>
              </a:xfrm>
              <a:prstGeom prst="ellipse">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786" name="TextBox 9"/>
              <p:cNvSpPr txBox="1">
                <a:spLocks noChangeArrowheads="1"/>
              </p:cNvSpPr>
              <p:nvPr/>
            </p:nvSpPr>
            <p:spPr bwMode="auto">
              <a:xfrm>
                <a:off x="2619691" y="1026668"/>
                <a:ext cx="894627"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21%</a:t>
                </a:r>
                <a:endParaRPr lang="zh-CN" altLang="en-US" sz="3600">
                  <a:solidFill>
                    <a:srgbClr val="FFFFFF"/>
                  </a:solidFill>
                  <a:latin typeface="Bebas"/>
                </a:endParaRPr>
              </a:p>
            </p:txBody>
          </p:sp>
          <p:sp>
            <p:nvSpPr>
              <p:cNvPr id="32787" name="TextBox 45"/>
              <p:cNvSpPr txBox="1">
                <a:spLocks noChangeArrowheads="1"/>
              </p:cNvSpPr>
              <p:nvPr/>
            </p:nvSpPr>
            <p:spPr bwMode="auto">
              <a:xfrm>
                <a:off x="2464963" y="160626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16" name="直接连接符 15"/>
              <p:cNvCxnSpPr/>
              <p:nvPr/>
            </p:nvCxnSpPr>
            <p:spPr>
              <a:xfrm>
                <a:off x="2393529" y="1579240"/>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7" name="组合 6"/>
          <p:cNvGrpSpPr/>
          <p:nvPr/>
        </p:nvGrpSpPr>
        <p:grpSpPr bwMode="auto">
          <a:xfrm>
            <a:off x="3694113" y="2722563"/>
            <a:ext cx="1755775" cy="1757362"/>
            <a:chOff x="539552" y="2538587"/>
            <a:chExt cx="1756754" cy="1756754"/>
          </a:xfrm>
        </p:grpSpPr>
        <p:sp>
          <p:nvSpPr>
            <p:cNvPr id="8" name="椭圆 7"/>
            <p:cNvSpPr/>
            <p:nvPr/>
          </p:nvSpPr>
          <p:spPr>
            <a:xfrm>
              <a:off x="539552" y="2538587"/>
              <a:ext cx="1756754" cy="1756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2780" name="TextBox 11"/>
            <p:cNvSpPr txBox="1">
              <a:spLocks noChangeArrowheads="1"/>
            </p:cNvSpPr>
            <p:nvPr/>
          </p:nvSpPr>
          <p:spPr bwMode="auto">
            <a:xfrm>
              <a:off x="932023" y="2662832"/>
              <a:ext cx="971812" cy="63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a:solidFill>
                    <a:srgbClr val="FFFFFF"/>
                  </a:solidFill>
                  <a:latin typeface="Bebas"/>
                </a:rPr>
                <a:t>29%</a:t>
              </a:r>
              <a:endParaRPr lang="zh-CN" altLang="en-US" sz="3600">
                <a:solidFill>
                  <a:srgbClr val="FFFFFF"/>
                </a:solidFill>
                <a:latin typeface="Bebas"/>
              </a:endParaRPr>
            </a:p>
          </p:txBody>
        </p:sp>
        <p:sp>
          <p:nvSpPr>
            <p:cNvPr id="32781" name="TextBox 45"/>
            <p:cNvSpPr txBox="1">
              <a:spLocks noChangeArrowheads="1"/>
            </p:cNvSpPr>
            <p:nvPr/>
          </p:nvSpPr>
          <p:spPr bwMode="auto">
            <a:xfrm>
              <a:off x="815888" y="3288722"/>
              <a:ext cx="1204082" cy="76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cxnSp>
          <p:nvCxnSpPr>
            <p:cNvPr id="11" name="直接连接符 10"/>
            <p:cNvCxnSpPr/>
            <p:nvPr/>
          </p:nvCxnSpPr>
          <p:spPr>
            <a:xfrm>
              <a:off x="741276" y="3233671"/>
              <a:ext cx="135330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2" name="直接连接符 21"/>
          <p:cNvCxnSpPr/>
          <p:nvPr/>
        </p:nvCxnSpPr>
        <p:spPr>
          <a:xfrm>
            <a:off x="482600" y="2206625"/>
            <a:ext cx="176371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948488" y="2206625"/>
            <a:ext cx="169227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矩形 25"/>
          <p:cNvSpPr>
            <a:spLocks noChangeArrowheads="1"/>
          </p:cNvSpPr>
          <p:nvPr/>
        </p:nvSpPr>
        <p:spPr bwMode="auto">
          <a:xfrm>
            <a:off x="503238" y="774700"/>
            <a:ext cx="81375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设计机构。拥有国内顶尖的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制作技术、顶级的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展示效果，让您的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创造卓越价值</a:t>
            </a:r>
            <a:endParaRPr lang="en-US" altLang="zh-CN" sz="1100">
              <a:solidFill>
                <a:srgbClr val="595959"/>
              </a:solidFill>
              <a:latin typeface="微软雅黑" panose="020B0503020204020204" pitchFamily="34" charset="-122"/>
              <a:ea typeface="微软雅黑" panose="020B0503020204020204" pitchFamily="34" charset="-122"/>
            </a:endParaRPr>
          </a:p>
          <a:p>
            <a:pPr algn="just" eaLnBrk="1" hangingPunct="1">
              <a:spcBef>
                <a:spcPct val="0"/>
              </a:spcBef>
              <a:buFontTx/>
              <a:buNone/>
            </a:pPr>
            <a:r>
              <a:rPr lang="en-US" altLang="zh-CN" sz="800">
                <a:solidFill>
                  <a:srgbClr val="7F7F7F"/>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7F7F7F"/>
              </a:solidFill>
              <a:latin typeface="Arial" panose="020B0604020202020204" pitchFamily="34" charset="0"/>
            </a:endParaRPr>
          </a:p>
          <a:p>
            <a:pPr algn="just" eaLnBrk="1" hangingPunct="1">
              <a:spcBef>
                <a:spcPct val="0"/>
              </a:spcBef>
              <a:buFontTx/>
              <a:buNone/>
            </a:pPr>
            <a:endParaRPr lang="en-US" altLang="zh-CN" sz="800">
              <a:solidFill>
                <a:srgbClr val="7F7F7F"/>
              </a:solidFill>
              <a:latin typeface="Arial" panose="020B0604020202020204" pitchFamily="34" charset="0"/>
              <a:cs typeface="Arial" panose="020B0604020202020204" pitchFamily="34" charset="0"/>
            </a:endParaRPr>
          </a:p>
        </p:txBody>
      </p:sp>
      <p:sp>
        <p:nvSpPr>
          <p:cNvPr id="27" name="TextBox 45"/>
          <p:cNvSpPr txBox="1">
            <a:spLocks noChangeArrowheads="1"/>
          </p:cNvSpPr>
          <p:nvPr/>
        </p:nvSpPr>
        <p:spPr bwMode="auto">
          <a:xfrm>
            <a:off x="552450" y="2338388"/>
            <a:ext cx="1438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endParaRPr lang="en-US" altLang="zh-CN" sz="12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设计机构</a:t>
            </a:r>
            <a:endParaRPr lang="zh-CN" altLang="en-US" sz="1200">
              <a:solidFill>
                <a:srgbClr val="000000"/>
              </a:solidFill>
              <a:latin typeface="Arial" panose="020B0604020202020204" pitchFamily="34" charset="0"/>
              <a:cs typeface="Arial" panose="020B0604020202020204" pitchFamily="34" charset="0"/>
            </a:endParaRPr>
          </a:p>
        </p:txBody>
      </p:sp>
      <p:sp>
        <p:nvSpPr>
          <p:cNvPr id="28" name="TextBox 45"/>
          <p:cNvSpPr txBox="1">
            <a:spLocks noChangeArrowheads="1"/>
          </p:cNvSpPr>
          <p:nvPr/>
        </p:nvSpPr>
        <p:spPr bwMode="auto">
          <a:xfrm>
            <a:off x="7199313" y="2338388"/>
            <a:ext cx="1447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000000"/>
                </a:solidFill>
                <a:latin typeface="微软雅黑" panose="020B0503020204020204" pitchFamily="34" charset="-122"/>
                <a:ea typeface="微软雅黑" panose="020B0503020204020204" pitchFamily="34" charset="-122"/>
              </a:rPr>
              <a:t>PPT</a:t>
            </a:r>
            <a:endParaRPr lang="en-US" altLang="zh-CN" sz="1200">
              <a:solidFill>
                <a:srgbClr val="00000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000000"/>
                </a:solidFill>
                <a:latin typeface="微软雅黑" panose="020B0503020204020204" pitchFamily="34" charset="-122"/>
                <a:ea typeface="微软雅黑" panose="020B0503020204020204" pitchFamily="34" charset="-122"/>
              </a:rPr>
              <a:t>设计机构</a:t>
            </a:r>
            <a:endParaRPr lang="zh-CN" altLang="en-US" sz="1200">
              <a:solidFill>
                <a:srgbClr val="000000"/>
              </a:solidFill>
              <a:latin typeface="Arial" panose="020B0604020202020204" pitchFamily="34" charset="0"/>
              <a:cs typeface="Arial" panose="020B0604020202020204" pitchFamily="34" charset="0"/>
            </a:endParaRPr>
          </a:p>
        </p:txBody>
      </p:sp>
      <p:sp>
        <p:nvSpPr>
          <p:cNvPr id="40" name="矩形 39"/>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ppt_x</p:attrName>
                                        </p:attrNameLst>
                                      </p:cBhvr>
                                      <p:tavLst>
                                        <p:tav tm="0">
                                          <p:val>
                                            <p:strVal val="#ppt_x-#ppt_w*1.125000"/>
                                          </p:val>
                                        </p:tav>
                                        <p:tav tm="100000">
                                          <p:val>
                                            <p:strVal val="#ppt_x"/>
                                          </p:val>
                                        </p:tav>
                                      </p:tavLst>
                                    </p:anim>
                                    <p:animEffect transition="in" filter="wipe(right)">
                                      <p:cBhvr>
                                        <p:cTn id="8" dur="500"/>
                                        <p:tgtEl>
                                          <p:spTgt spid="40"/>
                                        </p:tgtEl>
                                      </p:cBhvr>
                                    </p:animEffect>
                                  </p:childTnLst>
                                </p:cTn>
                              </p:par>
                              <p:par>
                                <p:cTn id="9" presetID="22" presetClass="entr" presetSubtype="4" fill="hold" nodeType="withEffect">
                                  <p:stCondLst>
                                    <p:cond delay="60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par>
                                <p:cTn id="12" presetID="22" presetClass="entr" presetSubtype="2" fill="hold" nodeType="withEffect">
                                  <p:stCondLst>
                                    <p:cond delay="95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2" presetClass="entr" presetSubtype="8" fill="hold" nodeType="withEffect">
                                  <p:stCondLst>
                                    <p:cond delay="95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par>
                                <p:cTn id="18" presetID="12" presetClass="entr" presetSubtype="1" fill="hold" grpId="0" nodeType="withEffect">
                                  <p:stCondLst>
                                    <p:cond delay="135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p:tgtEl>
                                          <p:spTgt spid="27"/>
                                        </p:tgtEl>
                                        <p:attrNameLst>
                                          <p:attrName>ppt_y</p:attrName>
                                        </p:attrNameLst>
                                      </p:cBhvr>
                                      <p:tavLst>
                                        <p:tav tm="0">
                                          <p:val>
                                            <p:strVal val="#ppt_y-#ppt_h*1.125000"/>
                                          </p:val>
                                        </p:tav>
                                        <p:tav tm="100000">
                                          <p:val>
                                            <p:strVal val="#ppt_y"/>
                                          </p:val>
                                        </p:tav>
                                      </p:tavLst>
                                    </p:anim>
                                    <p:animEffect transition="in" filter="wipe(down)">
                                      <p:cBhvr>
                                        <p:cTn id="21" dur="500"/>
                                        <p:tgtEl>
                                          <p:spTgt spid="27"/>
                                        </p:tgtEl>
                                      </p:cBhvr>
                                    </p:animEffect>
                                  </p:childTnLst>
                                </p:cTn>
                              </p:par>
                              <p:par>
                                <p:cTn id="22" presetID="12" presetClass="entr" presetSubtype="1" fill="hold" grpId="0" nodeType="withEffect">
                                  <p:stCondLst>
                                    <p:cond delay="135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p:tgtEl>
                                          <p:spTgt spid="28"/>
                                        </p:tgtEl>
                                        <p:attrNameLst>
                                          <p:attrName>ppt_y</p:attrName>
                                        </p:attrNameLst>
                                      </p:cBhvr>
                                      <p:tavLst>
                                        <p:tav tm="0">
                                          <p:val>
                                            <p:strVal val="#ppt_y-#ppt_h*1.125000"/>
                                          </p:val>
                                        </p:tav>
                                        <p:tav tm="100000">
                                          <p:val>
                                            <p:strVal val="#ppt_y"/>
                                          </p:val>
                                        </p:tav>
                                      </p:tavLst>
                                    </p:anim>
                                    <p:animEffect transition="in" filter="wipe(down)">
                                      <p:cBhvr>
                                        <p:cTn id="25" dur="500"/>
                                        <p:tgtEl>
                                          <p:spTgt spid="28"/>
                                        </p:tgtEl>
                                      </p:cBhvr>
                                    </p:animEffect>
                                  </p:childTnLst>
                                </p:cTn>
                              </p:par>
                              <p:par>
                                <p:cTn id="26" presetID="42" presetClass="entr" presetSubtype="0" fill="hold" nodeType="withEffect">
                                  <p:stCondLst>
                                    <p:cond delay="16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400"/>
                                        <p:tgtEl>
                                          <p:spTgt spid="18"/>
                                        </p:tgtEl>
                                      </p:cBhvr>
                                    </p:animEffect>
                                    <p:anim calcmode="lin" valueType="num">
                                      <p:cBhvr>
                                        <p:cTn id="29" dur="400" fill="hold"/>
                                        <p:tgtEl>
                                          <p:spTgt spid="18"/>
                                        </p:tgtEl>
                                        <p:attrNameLst>
                                          <p:attrName>ppt_x</p:attrName>
                                        </p:attrNameLst>
                                      </p:cBhvr>
                                      <p:tavLst>
                                        <p:tav tm="0">
                                          <p:val>
                                            <p:strVal val="#ppt_x"/>
                                          </p:val>
                                        </p:tav>
                                        <p:tav tm="100000">
                                          <p:val>
                                            <p:strVal val="#ppt_x"/>
                                          </p:val>
                                        </p:tav>
                                      </p:tavLst>
                                    </p:anim>
                                    <p:anim calcmode="lin" valueType="num">
                                      <p:cBhvr>
                                        <p:cTn id="30" dur="400" fill="hold"/>
                                        <p:tgtEl>
                                          <p:spTgt spid="1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16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400"/>
                                        <p:tgtEl>
                                          <p:spTgt spid="7"/>
                                        </p:tgtEl>
                                      </p:cBhvr>
                                    </p:animEffect>
                                    <p:anim calcmode="lin" valueType="num">
                                      <p:cBhvr>
                                        <p:cTn id="34" dur="400" fill="hold"/>
                                        <p:tgtEl>
                                          <p:spTgt spid="7"/>
                                        </p:tgtEl>
                                        <p:attrNameLst>
                                          <p:attrName>ppt_x</p:attrName>
                                        </p:attrNameLst>
                                      </p:cBhvr>
                                      <p:tavLst>
                                        <p:tav tm="0">
                                          <p:val>
                                            <p:strVal val="#ppt_x"/>
                                          </p:val>
                                        </p:tav>
                                        <p:tav tm="100000">
                                          <p:val>
                                            <p:strVal val="#ppt_x"/>
                                          </p:val>
                                        </p:tav>
                                      </p:tavLst>
                                    </p:anim>
                                    <p:anim calcmode="lin" valueType="num">
                                      <p:cBhvr>
                                        <p:cTn id="35" dur="400" fill="hold"/>
                                        <p:tgtEl>
                                          <p:spTgt spid="7"/>
                                        </p:tgtEl>
                                        <p:attrNameLst>
                                          <p:attrName>ppt_y</p:attrName>
                                        </p:attrNameLst>
                                      </p:cBhvr>
                                      <p:tavLst>
                                        <p:tav tm="0">
                                          <p:val>
                                            <p:strVal val="#ppt_y+.1"/>
                                          </p:val>
                                        </p:tav>
                                        <p:tav tm="100000">
                                          <p:val>
                                            <p:strVal val="#ppt_y"/>
                                          </p:val>
                                        </p:tav>
                                      </p:tavLst>
                                    </p:anim>
                                  </p:childTnLst>
                                </p:cTn>
                              </p:par>
                              <p:par>
                                <p:cTn id="36" presetID="22" presetClass="entr" presetSubtype="1" fill="hold" grpId="0" nodeType="withEffect">
                                  <p:stCondLst>
                                    <p:cond delay="1850"/>
                                  </p:stCondLst>
                                  <p:childTnLst>
                                    <p:set>
                                      <p:cBhvr>
                                        <p:cTn id="37" dur="1" fill="hold">
                                          <p:stCondLst>
                                            <p:cond delay="0"/>
                                          </p:stCondLst>
                                        </p:cTn>
                                        <p:tgtEl>
                                          <p:spTgt spid="26"/>
                                        </p:tgtEl>
                                        <p:attrNameLst>
                                          <p:attrName>style.visibility</p:attrName>
                                        </p:attrNameLst>
                                      </p:cBhvr>
                                      <p:to>
                                        <p:strVal val="visible"/>
                                      </p:to>
                                    </p:set>
                                    <p:animEffect transition="in" filter="wipe(up)">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6043613" y="827088"/>
            <a:ext cx="1725612" cy="1374775"/>
            <a:chOff x="6087329" y="827803"/>
            <a:chExt cx="1725031" cy="1373374"/>
          </a:xfrm>
        </p:grpSpPr>
        <p:cxnSp>
          <p:nvCxnSpPr>
            <p:cNvPr id="3" name="直接连接符 2"/>
            <p:cNvCxnSpPr/>
            <p:nvPr/>
          </p:nvCxnSpPr>
          <p:spPr>
            <a:xfrm flipH="1">
              <a:off x="6222221" y="1874485"/>
              <a:ext cx="15790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812360" y="1874485"/>
              <a:ext cx="0" cy="326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31" name="TextBox 45"/>
            <p:cNvSpPr txBox="1">
              <a:spLocks noChangeArrowheads="1"/>
            </p:cNvSpPr>
            <p:nvPr/>
          </p:nvSpPr>
          <p:spPr bwMode="auto">
            <a:xfrm>
              <a:off x="6087329" y="1229543"/>
              <a:ext cx="1653617" cy="645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3832" name="TextBox 3"/>
            <p:cNvSpPr txBox="1">
              <a:spLocks noChangeArrowheads="1"/>
            </p:cNvSpPr>
            <p:nvPr/>
          </p:nvSpPr>
          <p:spPr bwMode="auto">
            <a:xfrm>
              <a:off x="6461930" y="827803"/>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24%</a:t>
              </a:r>
              <a:endParaRPr lang="zh-CN" altLang="en-US" sz="2800">
                <a:solidFill>
                  <a:srgbClr val="000000"/>
                </a:solidFill>
                <a:latin typeface="Bebas"/>
              </a:endParaRPr>
            </a:p>
          </p:txBody>
        </p:sp>
      </p:grpSp>
      <p:grpSp>
        <p:nvGrpSpPr>
          <p:cNvPr id="7" name="组合 6"/>
          <p:cNvGrpSpPr/>
          <p:nvPr/>
        </p:nvGrpSpPr>
        <p:grpSpPr bwMode="auto">
          <a:xfrm>
            <a:off x="6043613" y="3043238"/>
            <a:ext cx="1655762" cy="1335087"/>
            <a:chOff x="6087329" y="3043085"/>
            <a:chExt cx="1655219" cy="1334018"/>
          </a:xfrm>
        </p:grpSpPr>
        <p:cxnSp>
          <p:nvCxnSpPr>
            <p:cNvPr id="8" name="直接连接符 7"/>
            <p:cNvCxnSpPr/>
            <p:nvPr/>
          </p:nvCxnSpPr>
          <p:spPr>
            <a:xfrm>
              <a:off x="7740962" y="3233432"/>
              <a:ext cx="0" cy="277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26" name="TextBox 45"/>
            <p:cNvSpPr txBox="1">
              <a:spLocks noChangeArrowheads="1"/>
            </p:cNvSpPr>
            <p:nvPr/>
          </p:nvSpPr>
          <p:spPr bwMode="auto">
            <a:xfrm>
              <a:off x="6087329" y="3546474"/>
              <a:ext cx="1552213" cy="83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6222222" y="3518954"/>
              <a:ext cx="15203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28" name="TextBox 3"/>
            <p:cNvSpPr txBox="1">
              <a:spLocks noChangeArrowheads="1"/>
            </p:cNvSpPr>
            <p:nvPr/>
          </p:nvSpPr>
          <p:spPr bwMode="auto">
            <a:xfrm>
              <a:off x="6411228" y="304308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12%</a:t>
              </a:r>
              <a:endParaRPr lang="zh-CN" altLang="en-US" sz="2800">
                <a:solidFill>
                  <a:srgbClr val="000000"/>
                </a:solidFill>
                <a:latin typeface="Bebas"/>
              </a:endParaRPr>
            </a:p>
          </p:txBody>
        </p:sp>
      </p:grpSp>
      <p:grpSp>
        <p:nvGrpSpPr>
          <p:cNvPr id="12" name="组合 11"/>
          <p:cNvGrpSpPr/>
          <p:nvPr/>
        </p:nvGrpSpPr>
        <p:grpSpPr bwMode="auto">
          <a:xfrm>
            <a:off x="1189038" y="1635125"/>
            <a:ext cx="2160587" cy="2160588"/>
            <a:chOff x="1857902" y="712221"/>
            <a:chExt cx="2746736" cy="2745830"/>
          </a:xfrm>
        </p:grpSpPr>
        <p:sp>
          <p:nvSpPr>
            <p:cNvPr id="14" name="空心弧 13"/>
            <p:cNvSpPr/>
            <p:nvPr/>
          </p:nvSpPr>
          <p:spPr>
            <a:xfrm rot="15525075">
              <a:off x="1868444" y="711769"/>
              <a:ext cx="2735742" cy="2736646"/>
            </a:xfrm>
            <a:prstGeom prst="blockArc">
              <a:avLst>
                <a:gd name="adj1" fmla="val 8828504"/>
                <a:gd name="adj2" fmla="val 12276529"/>
                <a:gd name="adj3" fmla="val 17761"/>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3" name="空心弧 12"/>
            <p:cNvSpPr/>
            <p:nvPr/>
          </p:nvSpPr>
          <p:spPr>
            <a:xfrm rot="4732646">
              <a:off x="1858354" y="721857"/>
              <a:ext cx="2735742" cy="2736646"/>
            </a:xfrm>
            <a:prstGeom prst="blockArc">
              <a:avLst>
                <a:gd name="adj1" fmla="val 11445146"/>
                <a:gd name="adj2" fmla="val 19586622"/>
                <a:gd name="adj3" fmla="val 1772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5" name="组合 14"/>
          <p:cNvGrpSpPr/>
          <p:nvPr/>
        </p:nvGrpSpPr>
        <p:grpSpPr bwMode="auto">
          <a:xfrm>
            <a:off x="3663950" y="1635125"/>
            <a:ext cx="2160588" cy="2160588"/>
            <a:chOff x="3203848" y="1271859"/>
            <a:chExt cx="2160240" cy="2159527"/>
          </a:xfrm>
        </p:grpSpPr>
        <p:sp>
          <p:nvSpPr>
            <p:cNvPr id="16" name="空心弧 15"/>
            <p:cNvSpPr/>
            <p:nvPr/>
          </p:nvSpPr>
          <p:spPr>
            <a:xfrm rot="4732646">
              <a:off x="3204203" y="1279438"/>
              <a:ext cx="2151593" cy="2152303"/>
            </a:xfrm>
            <a:prstGeom prst="blockArc">
              <a:avLst>
                <a:gd name="adj1" fmla="val 11488026"/>
                <a:gd name="adj2" fmla="val 18241953"/>
                <a:gd name="adj3" fmla="val 1719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空心弧 16"/>
            <p:cNvSpPr/>
            <p:nvPr/>
          </p:nvSpPr>
          <p:spPr>
            <a:xfrm rot="15525075">
              <a:off x="3212140" y="1271504"/>
              <a:ext cx="2151593" cy="2152303"/>
            </a:xfrm>
            <a:prstGeom prst="blockArc">
              <a:avLst>
                <a:gd name="adj1" fmla="val 7450977"/>
                <a:gd name="adj2" fmla="val 9641213"/>
                <a:gd name="adj3" fmla="val 1742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8" name="TextBox 45"/>
          <p:cNvSpPr txBox="1">
            <a:spLocks noChangeArrowheads="1"/>
          </p:cNvSpPr>
          <p:nvPr/>
        </p:nvSpPr>
        <p:spPr bwMode="auto">
          <a:xfrm>
            <a:off x="1287463" y="2535238"/>
            <a:ext cx="1533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600">
                <a:solidFill>
                  <a:srgbClr val="000000"/>
                </a:solidFill>
                <a:latin typeface="微软雅黑" panose="020B0503020204020204" pitchFamily="34" charset="-122"/>
                <a:ea typeface="微软雅黑" panose="020B0503020204020204" pitchFamily="34" charset="-122"/>
              </a:rPr>
              <a:t>上海锐普</a:t>
            </a:r>
            <a:r>
              <a:rPr lang="en-US" altLang="zh-CN" sz="1600">
                <a:solidFill>
                  <a:srgbClr val="000000"/>
                </a:solidFill>
                <a:latin typeface="微软雅黑" panose="020B0503020204020204" pitchFamily="34" charset="-122"/>
                <a:ea typeface="微软雅黑" panose="020B0503020204020204" pitchFamily="34" charset="-122"/>
              </a:rPr>
              <a:t>PPT </a:t>
            </a:r>
            <a:endParaRPr lang="zh-CN" altLang="en-US" sz="1600">
              <a:solidFill>
                <a:srgbClr val="000000"/>
              </a:solidFill>
              <a:latin typeface="Arial" panose="020B0604020202020204" pitchFamily="34" charset="0"/>
              <a:cs typeface="Arial" panose="020B0604020202020204" pitchFamily="34" charset="0"/>
            </a:endParaRPr>
          </a:p>
        </p:txBody>
      </p:sp>
      <p:sp>
        <p:nvSpPr>
          <p:cNvPr id="19" name="TextBox 45"/>
          <p:cNvSpPr txBox="1">
            <a:spLocks noChangeArrowheads="1"/>
          </p:cNvSpPr>
          <p:nvPr/>
        </p:nvSpPr>
        <p:spPr bwMode="auto">
          <a:xfrm>
            <a:off x="3756025" y="2513013"/>
            <a:ext cx="1533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600">
                <a:solidFill>
                  <a:srgbClr val="000000"/>
                </a:solidFill>
                <a:latin typeface="微软雅黑" panose="020B0503020204020204" pitchFamily="34" charset="-122"/>
                <a:ea typeface="微软雅黑" panose="020B0503020204020204" pitchFamily="34" charset="-122"/>
              </a:rPr>
              <a:t>上海锐普</a:t>
            </a:r>
            <a:r>
              <a:rPr lang="en-US" altLang="zh-CN" sz="1600">
                <a:solidFill>
                  <a:srgbClr val="000000"/>
                </a:solidFill>
                <a:latin typeface="微软雅黑" panose="020B0503020204020204" pitchFamily="34" charset="-122"/>
                <a:ea typeface="微软雅黑" panose="020B0503020204020204" pitchFamily="34" charset="-122"/>
              </a:rPr>
              <a:t>PPT </a:t>
            </a:r>
            <a:endParaRPr lang="zh-CN" altLang="en-US" sz="1600">
              <a:solidFill>
                <a:srgbClr val="000000"/>
              </a:solidFill>
              <a:latin typeface="Arial" panose="020B0604020202020204" pitchFamily="34" charset="0"/>
              <a:cs typeface="Arial" panose="020B0604020202020204" pitchFamily="34" charset="0"/>
            </a:endParaRPr>
          </a:p>
        </p:txBody>
      </p:sp>
      <p:grpSp>
        <p:nvGrpSpPr>
          <p:cNvPr id="20" name="组合 19"/>
          <p:cNvGrpSpPr/>
          <p:nvPr/>
        </p:nvGrpSpPr>
        <p:grpSpPr bwMode="auto">
          <a:xfrm>
            <a:off x="6096000" y="1625600"/>
            <a:ext cx="2160588" cy="2159000"/>
            <a:chOff x="3203848" y="1271859"/>
            <a:chExt cx="2160240" cy="2159527"/>
          </a:xfrm>
        </p:grpSpPr>
        <p:sp>
          <p:nvSpPr>
            <p:cNvPr id="21" name="空心弧 20"/>
            <p:cNvSpPr/>
            <p:nvPr/>
          </p:nvSpPr>
          <p:spPr>
            <a:xfrm rot="4732646">
              <a:off x="3204206" y="1279441"/>
              <a:ext cx="2151587" cy="2152303"/>
            </a:xfrm>
            <a:prstGeom prst="blockArc">
              <a:avLst>
                <a:gd name="adj1" fmla="val 14005964"/>
                <a:gd name="adj2" fmla="val 18241953"/>
                <a:gd name="adj3" fmla="val 17192"/>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 name="空心弧 21"/>
            <p:cNvSpPr/>
            <p:nvPr/>
          </p:nvSpPr>
          <p:spPr>
            <a:xfrm rot="15525075">
              <a:off x="3212142" y="1271502"/>
              <a:ext cx="2151588" cy="2152303"/>
            </a:xfrm>
            <a:prstGeom prst="blockArc">
              <a:avLst>
                <a:gd name="adj1" fmla="val 7450977"/>
                <a:gd name="adj2" fmla="val 9271445"/>
                <a:gd name="adj3" fmla="val 1749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3" name="TextBox 45"/>
          <p:cNvSpPr txBox="1">
            <a:spLocks noChangeArrowheads="1"/>
          </p:cNvSpPr>
          <p:nvPr/>
        </p:nvSpPr>
        <p:spPr bwMode="auto">
          <a:xfrm>
            <a:off x="6256338" y="2560638"/>
            <a:ext cx="1533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600">
                <a:solidFill>
                  <a:srgbClr val="000000"/>
                </a:solidFill>
                <a:latin typeface="微软雅黑" panose="020B0503020204020204" pitchFamily="34" charset="-122"/>
                <a:ea typeface="微软雅黑" panose="020B0503020204020204" pitchFamily="34" charset="-122"/>
              </a:rPr>
              <a:t>上海锐普</a:t>
            </a:r>
            <a:r>
              <a:rPr lang="en-US" altLang="zh-CN" sz="1600">
                <a:solidFill>
                  <a:srgbClr val="000000"/>
                </a:solidFill>
                <a:latin typeface="微软雅黑" panose="020B0503020204020204" pitchFamily="34" charset="-122"/>
                <a:ea typeface="微软雅黑" panose="020B0503020204020204" pitchFamily="34" charset="-122"/>
              </a:rPr>
              <a:t>PPT </a:t>
            </a:r>
            <a:endParaRPr lang="zh-CN" altLang="en-US" sz="1600">
              <a:solidFill>
                <a:srgbClr val="000000"/>
              </a:solidFill>
              <a:latin typeface="Arial" panose="020B0604020202020204" pitchFamily="34" charset="0"/>
              <a:cs typeface="Arial" panose="020B0604020202020204" pitchFamily="34" charset="0"/>
            </a:endParaRPr>
          </a:p>
        </p:txBody>
      </p:sp>
      <p:grpSp>
        <p:nvGrpSpPr>
          <p:cNvPr id="24" name="组合 23"/>
          <p:cNvGrpSpPr/>
          <p:nvPr/>
        </p:nvGrpSpPr>
        <p:grpSpPr bwMode="auto">
          <a:xfrm>
            <a:off x="898525" y="827088"/>
            <a:ext cx="1512888" cy="1047750"/>
            <a:chOff x="942630" y="827803"/>
            <a:chExt cx="1512553" cy="1047325"/>
          </a:xfrm>
        </p:grpSpPr>
        <p:cxnSp>
          <p:nvCxnSpPr>
            <p:cNvPr id="25" name="直接连接符 24"/>
            <p:cNvCxnSpPr/>
            <p:nvPr/>
          </p:nvCxnSpPr>
          <p:spPr>
            <a:xfrm flipH="1">
              <a:off x="1031510" y="1856086"/>
              <a:ext cx="1277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17" name="TextBox 45"/>
            <p:cNvSpPr txBox="1">
              <a:spLocks noChangeArrowheads="1"/>
            </p:cNvSpPr>
            <p:nvPr/>
          </p:nvSpPr>
          <p:spPr bwMode="auto">
            <a:xfrm>
              <a:off x="942630" y="1229543"/>
              <a:ext cx="1512553" cy="6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3818" name="TextBox 3"/>
            <p:cNvSpPr txBox="1">
              <a:spLocks noChangeArrowheads="1"/>
            </p:cNvSpPr>
            <p:nvPr/>
          </p:nvSpPr>
          <p:spPr bwMode="auto">
            <a:xfrm>
              <a:off x="1092464" y="827803"/>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37%</a:t>
              </a:r>
              <a:endParaRPr lang="zh-CN" altLang="en-US" sz="2800">
                <a:solidFill>
                  <a:srgbClr val="000000"/>
                </a:solidFill>
                <a:latin typeface="Bebas"/>
              </a:endParaRPr>
            </a:p>
          </p:txBody>
        </p:sp>
      </p:grpSp>
      <p:grpSp>
        <p:nvGrpSpPr>
          <p:cNvPr id="28" name="组合 27"/>
          <p:cNvGrpSpPr/>
          <p:nvPr/>
        </p:nvGrpSpPr>
        <p:grpSpPr bwMode="auto">
          <a:xfrm>
            <a:off x="838200" y="3043238"/>
            <a:ext cx="1366838" cy="1335087"/>
            <a:chOff x="881710" y="3043085"/>
            <a:chExt cx="1365895" cy="1334018"/>
          </a:xfrm>
        </p:grpSpPr>
        <p:cxnSp>
          <p:nvCxnSpPr>
            <p:cNvPr id="29" name="直接连接符 28"/>
            <p:cNvCxnSpPr/>
            <p:nvPr/>
          </p:nvCxnSpPr>
          <p:spPr>
            <a:xfrm flipH="1">
              <a:off x="984827" y="3518954"/>
              <a:ext cx="1080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14" name="TextBox 45"/>
            <p:cNvSpPr txBox="1">
              <a:spLocks noChangeArrowheads="1"/>
            </p:cNvSpPr>
            <p:nvPr/>
          </p:nvSpPr>
          <p:spPr bwMode="auto">
            <a:xfrm>
              <a:off x="881710" y="3545919"/>
              <a:ext cx="1365895" cy="83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Arial" panose="020B0604020202020204" pitchFamily="34" charset="0"/>
                <a:cs typeface="Arial" panose="020B0604020202020204" pitchFamily="34" charset="0"/>
              </a:endParaRPr>
            </a:p>
          </p:txBody>
        </p:sp>
        <p:sp>
          <p:nvSpPr>
            <p:cNvPr id="33815" name="TextBox 3"/>
            <p:cNvSpPr txBox="1">
              <a:spLocks noChangeArrowheads="1"/>
            </p:cNvSpPr>
            <p:nvPr/>
          </p:nvSpPr>
          <p:spPr bwMode="auto">
            <a:xfrm>
              <a:off x="1112451" y="304308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21%</a:t>
              </a:r>
              <a:endParaRPr lang="zh-CN" altLang="en-US" sz="2800">
                <a:solidFill>
                  <a:srgbClr val="000000"/>
                </a:solidFill>
                <a:latin typeface="Bebas"/>
              </a:endParaRPr>
            </a:p>
          </p:txBody>
        </p:sp>
      </p:grpSp>
      <p:grpSp>
        <p:nvGrpSpPr>
          <p:cNvPr id="32" name="组合 31"/>
          <p:cNvGrpSpPr/>
          <p:nvPr/>
        </p:nvGrpSpPr>
        <p:grpSpPr bwMode="auto">
          <a:xfrm>
            <a:off x="3429000" y="827088"/>
            <a:ext cx="1435100" cy="1049337"/>
            <a:chOff x="3472482" y="827803"/>
            <a:chExt cx="1436251" cy="1047172"/>
          </a:xfrm>
        </p:grpSpPr>
        <p:cxnSp>
          <p:nvCxnSpPr>
            <p:cNvPr id="33" name="直接连接符 32"/>
            <p:cNvCxnSpPr/>
            <p:nvPr/>
          </p:nvCxnSpPr>
          <p:spPr>
            <a:xfrm flipH="1">
              <a:off x="3718742" y="1824280"/>
              <a:ext cx="10787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11" name="TextBox 45"/>
            <p:cNvSpPr txBox="1">
              <a:spLocks noChangeArrowheads="1"/>
            </p:cNvSpPr>
            <p:nvPr/>
          </p:nvSpPr>
          <p:spPr bwMode="auto">
            <a:xfrm>
              <a:off x="3472482" y="1229543"/>
              <a:ext cx="1436251" cy="64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3812" name="TextBox 3"/>
            <p:cNvSpPr txBox="1">
              <a:spLocks noChangeArrowheads="1"/>
            </p:cNvSpPr>
            <p:nvPr/>
          </p:nvSpPr>
          <p:spPr bwMode="auto">
            <a:xfrm>
              <a:off x="3738400" y="827803"/>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30%</a:t>
              </a:r>
              <a:endParaRPr lang="zh-CN" altLang="en-US" sz="2800">
                <a:solidFill>
                  <a:srgbClr val="000000"/>
                </a:solidFill>
                <a:latin typeface="Bebas"/>
              </a:endParaRPr>
            </a:p>
          </p:txBody>
        </p:sp>
      </p:grpSp>
      <p:grpSp>
        <p:nvGrpSpPr>
          <p:cNvPr id="36" name="组合 35"/>
          <p:cNvGrpSpPr/>
          <p:nvPr/>
        </p:nvGrpSpPr>
        <p:grpSpPr bwMode="auto">
          <a:xfrm>
            <a:off x="3568700" y="3043238"/>
            <a:ext cx="1647825" cy="1335087"/>
            <a:chOff x="3612270" y="3043085"/>
            <a:chExt cx="1648212" cy="1334018"/>
          </a:xfrm>
        </p:grpSpPr>
        <p:cxnSp>
          <p:nvCxnSpPr>
            <p:cNvPr id="37" name="直接连接符 36"/>
            <p:cNvCxnSpPr/>
            <p:nvPr/>
          </p:nvCxnSpPr>
          <p:spPr>
            <a:xfrm flipH="1">
              <a:off x="3718658" y="3518954"/>
              <a:ext cx="15418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08" name="TextBox 45"/>
            <p:cNvSpPr txBox="1">
              <a:spLocks noChangeArrowheads="1"/>
            </p:cNvSpPr>
            <p:nvPr/>
          </p:nvSpPr>
          <p:spPr bwMode="auto">
            <a:xfrm>
              <a:off x="3612270" y="3546474"/>
              <a:ext cx="1435685" cy="83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endParaRPr lang="en-US" altLang="zh-CN" sz="1200">
                <a:solidFill>
                  <a:srgbClr val="404040"/>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zh-CN" sz="1200">
                  <a:solidFill>
                    <a:srgbClr val="404040"/>
                  </a:solidFill>
                  <a:latin typeface="微软雅黑" panose="020B0503020204020204" pitchFamily="34" charset="-122"/>
                  <a:ea typeface="微软雅黑" panose="020B0503020204020204" pitchFamily="34" charset="-122"/>
                </a:rPr>
                <a:t>设计机构</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33809" name="TextBox 3"/>
            <p:cNvSpPr txBox="1">
              <a:spLocks noChangeArrowheads="1"/>
            </p:cNvSpPr>
            <p:nvPr/>
          </p:nvSpPr>
          <p:spPr bwMode="auto">
            <a:xfrm>
              <a:off x="3877905" y="304308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a:solidFill>
                    <a:srgbClr val="000000"/>
                  </a:solidFill>
                  <a:latin typeface="Bebas"/>
                </a:rPr>
                <a:t>16%</a:t>
              </a:r>
              <a:endParaRPr lang="zh-CN" altLang="en-US" sz="2800">
                <a:solidFill>
                  <a:srgbClr val="000000"/>
                </a:solidFill>
                <a:latin typeface="Bebas"/>
              </a:endParaRPr>
            </a:p>
          </p:txBody>
        </p:sp>
      </p:grpSp>
      <p:sp>
        <p:nvSpPr>
          <p:cNvPr id="41" name="矩形 40"/>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25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ppt_x</p:attrName>
                                        </p:attrNameLst>
                                      </p:cBhvr>
                                      <p:tavLst>
                                        <p:tav tm="0">
                                          <p:val>
                                            <p:strVal val="#ppt_x-#ppt_w*1.125000"/>
                                          </p:val>
                                        </p:tav>
                                        <p:tav tm="100000">
                                          <p:val>
                                            <p:strVal val="#ppt_x"/>
                                          </p:val>
                                        </p:tav>
                                      </p:tavLst>
                                    </p:anim>
                                    <p:animEffect transition="in" filter="wipe(right)">
                                      <p:cBhvr>
                                        <p:cTn id="8" dur="500"/>
                                        <p:tgtEl>
                                          <p:spTgt spid="41"/>
                                        </p:tgtEl>
                                      </p:cBhvr>
                                    </p:animEffect>
                                  </p:childTnLst>
                                </p:cTn>
                              </p:par>
                              <p:par>
                                <p:cTn id="9" presetID="22" presetClass="entr" presetSubtype="1" fill="hold" nodeType="withEffect">
                                  <p:stCondLst>
                                    <p:cond delay="60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par>
                                <p:cTn id="12" presetID="22" presetClass="entr" presetSubtype="1" fill="hold" nodeType="withEffect">
                                  <p:stCondLst>
                                    <p:cond delay="60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par>
                                <p:cTn id="15" presetID="22" presetClass="entr" presetSubtype="1" fill="hold" nodeType="withEffect">
                                  <p:stCondLst>
                                    <p:cond delay="60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par>
                                <p:cTn id="18" presetID="12" presetClass="entr" presetSubtype="2" fill="hold" grpId="0" nodeType="withEffect">
                                  <p:stCondLst>
                                    <p:cond delay="85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400"/>
                                        <p:tgtEl>
                                          <p:spTgt spid="23"/>
                                        </p:tgtEl>
                                        <p:attrNameLst>
                                          <p:attrName>ppt_x</p:attrName>
                                        </p:attrNameLst>
                                      </p:cBhvr>
                                      <p:tavLst>
                                        <p:tav tm="0">
                                          <p:val>
                                            <p:strVal val="#ppt_x+#ppt_w*1.125000"/>
                                          </p:val>
                                        </p:tav>
                                        <p:tav tm="100000">
                                          <p:val>
                                            <p:strVal val="#ppt_x"/>
                                          </p:val>
                                        </p:tav>
                                      </p:tavLst>
                                    </p:anim>
                                    <p:animEffect transition="in" filter="wipe(left)">
                                      <p:cBhvr>
                                        <p:cTn id="21" dur="400"/>
                                        <p:tgtEl>
                                          <p:spTgt spid="23"/>
                                        </p:tgtEl>
                                      </p:cBhvr>
                                    </p:animEffect>
                                  </p:childTnLst>
                                </p:cTn>
                              </p:par>
                              <p:par>
                                <p:cTn id="22" presetID="12" presetClass="entr" presetSubtype="2" fill="hold" grpId="0" nodeType="withEffect">
                                  <p:stCondLst>
                                    <p:cond delay="85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p:tgtEl>
                                          <p:spTgt spid="19"/>
                                        </p:tgtEl>
                                        <p:attrNameLst>
                                          <p:attrName>ppt_x</p:attrName>
                                        </p:attrNameLst>
                                      </p:cBhvr>
                                      <p:tavLst>
                                        <p:tav tm="0">
                                          <p:val>
                                            <p:strVal val="#ppt_x+#ppt_w*1.125000"/>
                                          </p:val>
                                        </p:tav>
                                        <p:tav tm="100000">
                                          <p:val>
                                            <p:strVal val="#ppt_x"/>
                                          </p:val>
                                        </p:tav>
                                      </p:tavLst>
                                    </p:anim>
                                    <p:animEffect transition="in" filter="wipe(left)">
                                      <p:cBhvr>
                                        <p:cTn id="25" dur="400"/>
                                        <p:tgtEl>
                                          <p:spTgt spid="19"/>
                                        </p:tgtEl>
                                      </p:cBhvr>
                                    </p:animEffect>
                                  </p:childTnLst>
                                </p:cTn>
                              </p:par>
                              <p:par>
                                <p:cTn id="26" presetID="12" presetClass="entr" presetSubtype="2" fill="hold" grpId="0" nodeType="withEffect">
                                  <p:stCondLst>
                                    <p:cond delay="85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400"/>
                                        <p:tgtEl>
                                          <p:spTgt spid="18"/>
                                        </p:tgtEl>
                                        <p:attrNameLst>
                                          <p:attrName>ppt_x</p:attrName>
                                        </p:attrNameLst>
                                      </p:cBhvr>
                                      <p:tavLst>
                                        <p:tav tm="0">
                                          <p:val>
                                            <p:strVal val="#ppt_x+#ppt_w*1.125000"/>
                                          </p:val>
                                        </p:tav>
                                        <p:tav tm="100000">
                                          <p:val>
                                            <p:strVal val="#ppt_x"/>
                                          </p:val>
                                        </p:tav>
                                      </p:tavLst>
                                    </p:anim>
                                    <p:animEffect transition="in" filter="wipe(left)">
                                      <p:cBhvr>
                                        <p:cTn id="29" dur="400"/>
                                        <p:tgtEl>
                                          <p:spTgt spid="18"/>
                                        </p:tgtEl>
                                      </p:cBhvr>
                                    </p:animEffect>
                                  </p:childTnLst>
                                </p:cTn>
                              </p:par>
                              <p:par>
                                <p:cTn id="30" presetID="12" presetClass="entr" presetSubtype="2" fill="hold" nodeType="withEffect">
                                  <p:stCondLst>
                                    <p:cond delay="110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p:tgtEl>
                                          <p:spTgt spid="24"/>
                                        </p:tgtEl>
                                        <p:attrNameLst>
                                          <p:attrName>ppt_x</p:attrName>
                                        </p:attrNameLst>
                                      </p:cBhvr>
                                      <p:tavLst>
                                        <p:tav tm="0">
                                          <p:val>
                                            <p:strVal val="#ppt_x+#ppt_w*1.125000"/>
                                          </p:val>
                                        </p:tav>
                                        <p:tav tm="100000">
                                          <p:val>
                                            <p:strVal val="#ppt_x"/>
                                          </p:val>
                                        </p:tav>
                                      </p:tavLst>
                                    </p:anim>
                                    <p:animEffect transition="in" filter="wipe(left)">
                                      <p:cBhvr>
                                        <p:cTn id="33" dur="500"/>
                                        <p:tgtEl>
                                          <p:spTgt spid="24"/>
                                        </p:tgtEl>
                                      </p:cBhvr>
                                    </p:animEffect>
                                  </p:childTnLst>
                                </p:cTn>
                              </p:par>
                              <p:par>
                                <p:cTn id="34" presetID="12" presetClass="entr" presetSubtype="2" fill="hold" nodeType="withEffect">
                                  <p:stCondLst>
                                    <p:cond delay="110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p:tgtEl>
                                          <p:spTgt spid="32"/>
                                        </p:tgtEl>
                                        <p:attrNameLst>
                                          <p:attrName>ppt_x</p:attrName>
                                        </p:attrNameLst>
                                      </p:cBhvr>
                                      <p:tavLst>
                                        <p:tav tm="0">
                                          <p:val>
                                            <p:strVal val="#ppt_x+#ppt_w*1.125000"/>
                                          </p:val>
                                        </p:tav>
                                        <p:tav tm="100000">
                                          <p:val>
                                            <p:strVal val="#ppt_x"/>
                                          </p:val>
                                        </p:tav>
                                      </p:tavLst>
                                    </p:anim>
                                    <p:animEffect transition="in" filter="wipe(left)">
                                      <p:cBhvr>
                                        <p:cTn id="37" dur="500"/>
                                        <p:tgtEl>
                                          <p:spTgt spid="32"/>
                                        </p:tgtEl>
                                      </p:cBhvr>
                                    </p:animEffect>
                                  </p:childTnLst>
                                </p:cTn>
                              </p:par>
                              <p:par>
                                <p:cTn id="38" presetID="12" presetClass="entr" presetSubtype="2" fill="hold" nodeType="withEffect">
                                  <p:stCondLst>
                                    <p:cond delay="110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p:tgtEl>
                                          <p:spTgt spid="2"/>
                                        </p:tgtEl>
                                        <p:attrNameLst>
                                          <p:attrName>ppt_x</p:attrName>
                                        </p:attrNameLst>
                                      </p:cBhvr>
                                      <p:tavLst>
                                        <p:tav tm="0">
                                          <p:val>
                                            <p:strVal val="#ppt_x+#ppt_w*1.125000"/>
                                          </p:val>
                                        </p:tav>
                                        <p:tav tm="100000">
                                          <p:val>
                                            <p:strVal val="#ppt_x"/>
                                          </p:val>
                                        </p:tav>
                                      </p:tavLst>
                                    </p:anim>
                                    <p:animEffect transition="in" filter="wipe(left)">
                                      <p:cBhvr>
                                        <p:cTn id="41" dur="500"/>
                                        <p:tgtEl>
                                          <p:spTgt spid="2"/>
                                        </p:tgtEl>
                                      </p:cBhvr>
                                    </p:animEffect>
                                  </p:childTnLst>
                                </p:cTn>
                              </p:par>
                              <p:par>
                                <p:cTn id="42" presetID="12" presetClass="entr" presetSubtype="2" fill="hold" nodeType="withEffect">
                                  <p:stCondLst>
                                    <p:cond delay="11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p:tgtEl>
                                          <p:spTgt spid="7"/>
                                        </p:tgtEl>
                                        <p:attrNameLst>
                                          <p:attrName>ppt_x</p:attrName>
                                        </p:attrNameLst>
                                      </p:cBhvr>
                                      <p:tavLst>
                                        <p:tav tm="0">
                                          <p:val>
                                            <p:strVal val="#ppt_x+#ppt_w*1.125000"/>
                                          </p:val>
                                        </p:tav>
                                        <p:tav tm="100000">
                                          <p:val>
                                            <p:strVal val="#ppt_x"/>
                                          </p:val>
                                        </p:tav>
                                      </p:tavLst>
                                    </p:anim>
                                    <p:animEffect transition="in" filter="wipe(left)">
                                      <p:cBhvr>
                                        <p:cTn id="45" dur="500"/>
                                        <p:tgtEl>
                                          <p:spTgt spid="7"/>
                                        </p:tgtEl>
                                      </p:cBhvr>
                                    </p:animEffect>
                                  </p:childTnLst>
                                </p:cTn>
                              </p:par>
                              <p:par>
                                <p:cTn id="46" presetID="12" presetClass="entr" presetSubtype="2" fill="hold" nodeType="withEffect">
                                  <p:stCondLst>
                                    <p:cond delay="110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p:tgtEl>
                                          <p:spTgt spid="36"/>
                                        </p:tgtEl>
                                        <p:attrNameLst>
                                          <p:attrName>ppt_x</p:attrName>
                                        </p:attrNameLst>
                                      </p:cBhvr>
                                      <p:tavLst>
                                        <p:tav tm="0">
                                          <p:val>
                                            <p:strVal val="#ppt_x+#ppt_w*1.125000"/>
                                          </p:val>
                                        </p:tav>
                                        <p:tav tm="100000">
                                          <p:val>
                                            <p:strVal val="#ppt_x"/>
                                          </p:val>
                                        </p:tav>
                                      </p:tavLst>
                                    </p:anim>
                                    <p:animEffect transition="in" filter="wipe(left)">
                                      <p:cBhvr>
                                        <p:cTn id="49" dur="500"/>
                                        <p:tgtEl>
                                          <p:spTgt spid="36"/>
                                        </p:tgtEl>
                                      </p:cBhvr>
                                    </p:animEffect>
                                  </p:childTnLst>
                                </p:cTn>
                              </p:par>
                              <p:par>
                                <p:cTn id="50" presetID="12" presetClass="entr" presetSubtype="2" fill="hold" nodeType="withEffect">
                                  <p:stCondLst>
                                    <p:cond delay="110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ppt_x</p:attrName>
                                        </p:attrNameLst>
                                      </p:cBhvr>
                                      <p:tavLst>
                                        <p:tav tm="0">
                                          <p:val>
                                            <p:strVal val="#ppt_x+#ppt_w*1.125000"/>
                                          </p:val>
                                        </p:tav>
                                        <p:tav tm="100000">
                                          <p:val>
                                            <p:strVal val="#ppt_x"/>
                                          </p:val>
                                        </p:tav>
                                      </p:tavLst>
                                    </p:anim>
                                    <p:animEffect transition="in" filter="wipe(left)">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p:bldP spid="4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bwMode="auto">
          <a:xfrm>
            <a:off x="4559300" y="1793875"/>
            <a:ext cx="354330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120000"/>
              </a:lnSpc>
              <a:spcBef>
                <a:spcPts val="0"/>
              </a:spcBef>
              <a:spcAft>
                <a:spcPts val="0"/>
              </a:spcAft>
              <a:defRPr/>
            </a:pPr>
            <a:r>
              <a:rPr lang="zh-CN" altLang="zh-CN" sz="1100" dirty="0">
                <a:solidFill>
                  <a:prstClr val="black"/>
                </a:solidFill>
                <a:latin typeface="微软雅黑" panose="020B0503020204020204" pitchFamily="34" charset="-122"/>
                <a:ea typeface="微软雅黑" panose="020B0503020204020204" pitchFamily="34" charset="-122"/>
              </a:rPr>
              <a:t>上海锐普广告有限公司是中国第一家精品</a:t>
            </a:r>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zh-CN" sz="1100" dirty="0">
                <a:solidFill>
                  <a:prstClr val="black"/>
                </a:solidFill>
                <a:latin typeface="微软雅黑" panose="020B0503020204020204" pitchFamily="34" charset="-122"/>
                <a:ea typeface="微软雅黑" panose="020B0503020204020204" pitchFamily="34" charset="-122"/>
              </a:rPr>
              <a:t>设计机构。拥有国内顶尖的</a:t>
            </a:r>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zh-CN" sz="1100" dirty="0">
                <a:solidFill>
                  <a:prstClr val="black"/>
                </a:solidFill>
                <a:latin typeface="微软雅黑" panose="020B0503020204020204" pitchFamily="34" charset="-122"/>
                <a:ea typeface="微软雅黑" panose="020B0503020204020204" pitchFamily="34" charset="-122"/>
              </a:rPr>
              <a:t>制作技术、顶级的</a:t>
            </a:r>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zh-CN" sz="1100" dirty="0">
                <a:solidFill>
                  <a:prstClr val="black"/>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zh-CN" sz="1100" dirty="0">
                <a:solidFill>
                  <a:prstClr val="black"/>
                </a:solidFill>
                <a:latin typeface="微软雅黑" panose="020B0503020204020204" pitchFamily="34" charset="-122"/>
                <a:ea typeface="微软雅黑" panose="020B0503020204020204" pitchFamily="34" charset="-122"/>
              </a:rPr>
              <a:t>展示效果，让您的</a:t>
            </a:r>
            <a:r>
              <a:rPr lang="en-US" altLang="zh-CN" sz="1100" dirty="0">
                <a:solidFill>
                  <a:prstClr val="black"/>
                </a:solidFill>
                <a:latin typeface="微软雅黑" panose="020B0503020204020204" pitchFamily="34" charset="-122"/>
                <a:ea typeface="微软雅黑" panose="020B0503020204020204" pitchFamily="34" charset="-122"/>
              </a:rPr>
              <a:t>PPT</a:t>
            </a:r>
            <a:r>
              <a:rPr lang="zh-CN" altLang="zh-CN" sz="1100" dirty="0">
                <a:solidFill>
                  <a:prstClr val="black"/>
                </a:solidFill>
                <a:latin typeface="微软雅黑" panose="020B0503020204020204" pitchFamily="34" charset="-122"/>
                <a:ea typeface="微软雅黑" panose="020B0503020204020204" pitchFamily="34" charset="-122"/>
              </a:rPr>
              <a:t>创造卓越价值</a:t>
            </a:r>
            <a:endParaRPr lang="en-US" altLang="zh-CN" sz="1100" dirty="0">
              <a:solidFill>
                <a:prstClr val="black"/>
              </a:solidFill>
              <a:latin typeface="微软雅黑" panose="020B0503020204020204" pitchFamily="34" charset="-122"/>
              <a:ea typeface="微软雅黑" panose="020B0503020204020204" pitchFamily="34" charset="-122"/>
            </a:endParaRPr>
          </a:p>
          <a:p>
            <a:pPr eaLnBrk="1" fontAlgn="auto" hangingPunct="1">
              <a:lnSpc>
                <a:spcPct val="120000"/>
              </a:lnSpc>
              <a:spcBef>
                <a:spcPts val="0"/>
              </a:spcBef>
              <a:spcAft>
                <a:spcPts val="0"/>
              </a:spcAft>
              <a:defRPr/>
            </a:pPr>
            <a:r>
              <a:rPr lang="en-US" altLang="zh-CN" sz="1050" dirty="0">
                <a:solidFill>
                  <a:prstClr val="black">
                    <a:lumMod val="65000"/>
                    <a:lumOff val="35000"/>
                  </a:prstClr>
                </a:solidFill>
                <a:latin typeface="微软雅黑" panose="020B0503020204020204" pitchFamily="34" charset="-122"/>
                <a:ea typeface="微软雅黑" panose="020B0503020204020204" pitchFamily="34" charset="-122"/>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1050"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300538" y="1289050"/>
            <a:ext cx="0" cy="279558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bwMode="auto">
          <a:xfrm>
            <a:off x="4646613" y="1268413"/>
            <a:ext cx="1830387" cy="471487"/>
            <a:chOff x="4592097" y="1595403"/>
            <a:chExt cx="1828741" cy="472291"/>
          </a:xfrm>
        </p:grpSpPr>
        <p:grpSp>
          <p:nvGrpSpPr>
            <p:cNvPr id="17" name="组合 16"/>
            <p:cNvGrpSpPr/>
            <p:nvPr/>
          </p:nvGrpSpPr>
          <p:grpSpPr>
            <a:xfrm>
              <a:off x="4592097" y="1685230"/>
              <a:ext cx="296121" cy="286856"/>
              <a:chOff x="5147838" y="627534"/>
              <a:chExt cx="3072695" cy="2953991"/>
            </a:xfrm>
            <a:solidFill>
              <a:srgbClr val="D60000"/>
            </a:solidFill>
          </p:grpSpPr>
          <p:grpSp>
            <p:nvGrpSpPr>
              <p:cNvPr id="21" name="组合 20"/>
              <p:cNvGrpSpPr/>
              <p:nvPr/>
            </p:nvGrpSpPr>
            <p:grpSpPr>
              <a:xfrm>
                <a:off x="5147838" y="627534"/>
                <a:ext cx="3072695" cy="2953991"/>
                <a:chOff x="5148064" y="1562909"/>
                <a:chExt cx="1348988" cy="1296874"/>
              </a:xfrm>
              <a:grpFill/>
            </p:grpSpPr>
            <p:sp>
              <p:nvSpPr>
                <p:cNvPr id="23" name="矩形 22"/>
                <p:cNvSpPr/>
                <p:nvPr/>
              </p:nvSpPr>
              <p:spPr>
                <a:xfrm>
                  <a:off x="6228180" y="1562909"/>
                  <a:ext cx="268872" cy="12968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5148064" y="2630567"/>
                  <a:ext cx="1080120" cy="2292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22" name="矩形 21"/>
              <p:cNvSpPr/>
              <p:nvPr/>
            </p:nvSpPr>
            <p:spPr>
              <a:xfrm rot="2791031">
                <a:off x="5345381" y="1844935"/>
                <a:ext cx="2736387" cy="4958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34835" name="组合 17"/>
            <p:cNvGrpSpPr/>
            <p:nvPr/>
          </p:nvGrpSpPr>
          <p:grpSpPr bwMode="auto">
            <a:xfrm>
              <a:off x="4947050" y="1595403"/>
              <a:ext cx="1473788" cy="472291"/>
              <a:chOff x="5087329" y="1566073"/>
              <a:chExt cx="1473788" cy="472291"/>
            </a:xfrm>
          </p:grpSpPr>
          <p:sp>
            <p:nvSpPr>
              <p:cNvPr id="34836" name="TextBox 18"/>
              <p:cNvSpPr txBox="1">
                <a:spLocks noChangeArrowheads="1"/>
              </p:cNvSpPr>
              <p:nvPr/>
            </p:nvSpPr>
            <p:spPr bwMode="auto">
              <a:xfrm>
                <a:off x="5087329" y="156607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
            <p:nvSpPr>
              <p:cNvPr id="20" name="矩形 19"/>
              <p:cNvSpPr/>
              <p:nvPr/>
            </p:nvSpPr>
            <p:spPr>
              <a:xfrm>
                <a:off x="5116206" y="1783931"/>
                <a:ext cx="1444911" cy="254433"/>
              </a:xfrm>
              <a:prstGeom prst="rect">
                <a:avLst/>
              </a:prstGeom>
            </p:spPr>
            <p:txBody>
              <a:bodyPr wrap="none">
                <a:spAutoFit/>
              </a:bodyPr>
              <a:lstStyle/>
              <a:p>
                <a:pPr eaLnBrk="1" fontAlgn="auto" hangingPunct="1">
                  <a:spcBef>
                    <a:spcPts val="0"/>
                  </a:spcBef>
                  <a:spcAft>
                    <a:spcPts val="0"/>
                  </a:spcAft>
                  <a:defRPr/>
                </a:pPr>
                <a:r>
                  <a:rPr lang="en-US" altLang="zh-CN" sz="1050" dirty="0">
                    <a:solidFill>
                      <a:srgbClr val="C00000"/>
                    </a:solidFill>
                    <a:latin typeface="+mn-lt"/>
                    <a:ea typeface="+mn-ea"/>
                  </a:rPr>
                  <a:t>Click on add the theme</a:t>
                </a:r>
                <a:endParaRPr lang="zh-CN" altLang="en-US" sz="1050" dirty="0">
                  <a:solidFill>
                    <a:srgbClr val="C00000"/>
                  </a:solidFill>
                  <a:latin typeface="+mn-lt"/>
                  <a:ea typeface="+mn-ea"/>
                </a:endParaRPr>
              </a:p>
            </p:txBody>
          </p:sp>
        </p:grpSp>
      </p:grpSp>
      <p:grpSp>
        <p:nvGrpSpPr>
          <p:cNvPr id="25" name="组合 24"/>
          <p:cNvGrpSpPr/>
          <p:nvPr/>
        </p:nvGrpSpPr>
        <p:grpSpPr>
          <a:xfrm>
            <a:off x="907036" y="1661931"/>
            <a:ext cx="1649864" cy="1890919"/>
            <a:chOff x="543257" y="1546836"/>
            <a:chExt cx="1649864" cy="1890919"/>
          </a:xfrm>
          <a:solidFill>
            <a:schemeClr val="tx1"/>
          </a:solidFill>
        </p:grpSpPr>
        <p:sp>
          <p:nvSpPr>
            <p:cNvPr id="26" name="椭圆 14"/>
            <p:cNvSpPr/>
            <p:nvPr/>
          </p:nvSpPr>
          <p:spPr>
            <a:xfrm>
              <a:off x="543257" y="1546836"/>
              <a:ext cx="1649864" cy="1890919"/>
            </a:xfrm>
            <a:custGeom>
              <a:avLst/>
              <a:gdLst/>
              <a:ahLst/>
              <a:cxnLst/>
              <a:rect l="l" t="t" r="r" b="b"/>
              <a:pathLst>
                <a:path w="1256568" h="1440160">
                  <a:moveTo>
                    <a:pt x="720080" y="0"/>
                  </a:moveTo>
                  <a:cubicBezTo>
                    <a:pt x="866168" y="0"/>
                    <a:pt x="1002096" y="43504"/>
                    <a:pt x="1115188" y="118910"/>
                  </a:cubicBezTo>
                  <a:cubicBezTo>
                    <a:pt x="1047740" y="192020"/>
                    <a:pt x="995824" y="281163"/>
                    <a:pt x="964137" y="382246"/>
                  </a:cubicBezTo>
                  <a:cubicBezTo>
                    <a:pt x="865775" y="696028"/>
                    <a:pt x="993145" y="1026618"/>
                    <a:pt x="1256568" y="1196148"/>
                  </a:cubicBezTo>
                  <a:cubicBezTo>
                    <a:pt x="1126777" y="1346565"/>
                    <a:pt x="934359" y="1440160"/>
                    <a:pt x="720080" y="1440160"/>
                  </a:cubicBezTo>
                  <a:cubicBezTo>
                    <a:pt x="322391" y="1440160"/>
                    <a:pt x="0" y="1117769"/>
                    <a:pt x="0" y="720080"/>
                  </a:cubicBezTo>
                  <a:cubicBezTo>
                    <a:pt x="0" y="322391"/>
                    <a:pt x="322391" y="0"/>
                    <a:pt x="72008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7" name="Rectangle 2"/>
            <p:cNvSpPr>
              <a:spLocks noChangeArrowheads="1"/>
            </p:cNvSpPr>
            <p:nvPr/>
          </p:nvSpPr>
          <p:spPr bwMode="auto">
            <a:xfrm>
              <a:off x="969682" y="2529824"/>
              <a:ext cx="797014" cy="43088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auto" hangingPunct="1">
                <a:spcBef>
                  <a:spcPts val="0"/>
                </a:spcBef>
                <a:spcAft>
                  <a:spcPts val="0"/>
                </a:spcAft>
                <a:defRPr/>
              </a:pPr>
              <a:r>
                <a:rPr lang="en-US" altLang="zh-CN" sz="2200" b="1" dirty="0">
                  <a:solidFill>
                    <a:prstClr val="white"/>
                  </a:solidFill>
                  <a:latin typeface="微软雅黑" panose="020B0503020204020204" pitchFamily="34" charset="-122"/>
                  <a:ea typeface="微软雅黑" panose="020B0503020204020204" pitchFamily="34" charset="-122"/>
                </a:rPr>
                <a:t>52%</a:t>
              </a:r>
              <a:endParaRPr lang="zh-CN" altLang="en-US" sz="2200" b="1" dirty="0">
                <a:solidFill>
                  <a:prstClr val="white"/>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bwMode="auto">
          <a:xfrm>
            <a:off x="2281238" y="1612900"/>
            <a:ext cx="1676400" cy="1676400"/>
            <a:chOff x="1916344" y="1497328"/>
            <a:chExt cx="1676498" cy="1676498"/>
          </a:xfrm>
        </p:grpSpPr>
        <p:sp>
          <p:nvSpPr>
            <p:cNvPr id="29" name="泪滴形 28"/>
            <p:cNvSpPr/>
            <p:nvPr/>
          </p:nvSpPr>
          <p:spPr>
            <a:xfrm rot="6444283">
              <a:off x="1916344" y="1497328"/>
              <a:ext cx="1676498" cy="1676498"/>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833" name="Rectangle 2"/>
            <p:cNvSpPr>
              <a:spLocks noChangeArrowheads="1"/>
            </p:cNvSpPr>
            <p:nvPr/>
          </p:nvSpPr>
          <p:spPr bwMode="auto">
            <a:xfrm>
              <a:off x="2356086" y="2529824"/>
              <a:ext cx="7970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200" b="1">
                  <a:solidFill>
                    <a:srgbClr val="FFFFFF"/>
                  </a:solidFill>
                  <a:latin typeface="微软雅黑" panose="020B0503020204020204" pitchFamily="34" charset="-122"/>
                  <a:ea typeface="微软雅黑" panose="020B0503020204020204" pitchFamily="34" charset="-122"/>
                </a:rPr>
                <a:t>76%</a:t>
              </a:r>
              <a:endParaRPr lang="zh-CN" altLang="en-US" sz="2200" b="1">
                <a:solidFill>
                  <a:srgbClr val="FFFFFF"/>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bwMode="auto">
          <a:xfrm>
            <a:off x="2841625" y="2022475"/>
            <a:ext cx="549275" cy="549275"/>
            <a:chOff x="3232150" y="2953027"/>
            <a:chExt cx="404683" cy="404238"/>
          </a:xfrm>
        </p:grpSpPr>
        <p:sp>
          <p:nvSpPr>
            <p:cNvPr id="34828" name="Oval 31"/>
            <p:cNvSpPr>
              <a:spLocks noChangeArrowheads="1"/>
            </p:cNvSpPr>
            <p:nvPr/>
          </p:nvSpPr>
          <p:spPr bwMode="auto">
            <a:xfrm>
              <a:off x="3232150" y="2953027"/>
              <a:ext cx="404683" cy="4042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34829" name="组合 31"/>
            <p:cNvGrpSpPr/>
            <p:nvPr/>
          </p:nvGrpSpPr>
          <p:grpSpPr bwMode="auto">
            <a:xfrm>
              <a:off x="3306763" y="3038177"/>
              <a:ext cx="258763" cy="236538"/>
              <a:chOff x="3306763" y="2363788"/>
              <a:chExt cx="258763" cy="236538"/>
            </a:xfrm>
          </p:grpSpPr>
          <p:sp>
            <p:nvSpPr>
              <p:cNvPr id="35" name="Freeform 35"/>
              <p:cNvSpPr/>
              <p:nvPr/>
            </p:nvSpPr>
            <p:spPr bwMode="auto">
              <a:xfrm>
                <a:off x="3345602" y="2453886"/>
                <a:ext cx="178949" cy="64258"/>
              </a:xfrm>
              <a:custGeom>
                <a:avLst/>
                <a:gdLst>
                  <a:gd name="T0" fmla="*/ 2147483646 w 48"/>
                  <a:gd name="T1" fmla="*/ 0 h 17"/>
                  <a:gd name="T2" fmla="*/ 2147483646 w 48"/>
                  <a:gd name="T3" fmla="*/ 2147483646 h 17"/>
                  <a:gd name="T4" fmla="*/ 2147483646 w 48"/>
                  <a:gd name="T5" fmla="*/ 2147483646 h 17"/>
                  <a:gd name="T6" fmla="*/ 2147483646 w 48"/>
                  <a:gd name="T7" fmla="*/ 2147483646 h 17"/>
                  <a:gd name="T8" fmla="*/ 2147483646 w 48"/>
                  <a:gd name="T9" fmla="*/ 0 h 17"/>
                  <a:gd name="T10" fmla="*/ 2147483646 w 48"/>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7">
                    <a:moveTo>
                      <a:pt x="1" y="0"/>
                    </a:moveTo>
                    <a:cubicBezTo>
                      <a:pt x="0" y="3"/>
                      <a:pt x="1" y="6"/>
                      <a:pt x="2" y="8"/>
                    </a:cubicBezTo>
                    <a:cubicBezTo>
                      <a:pt x="7" y="16"/>
                      <a:pt x="21" y="17"/>
                      <a:pt x="24" y="17"/>
                    </a:cubicBezTo>
                    <a:cubicBezTo>
                      <a:pt x="28" y="17"/>
                      <a:pt x="42" y="16"/>
                      <a:pt x="47" y="8"/>
                    </a:cubicBezTo>
                    <a:cubicBezTo>
                      <a:pt x="48" y="6"/>
                      <a:pt x="48" y="3"/>
                      <a:pt x="48" y="0"/>
                    </a:cubicBezTo>
                    <a:lnTo>
                      <a:pt x="1"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6" name="Freeform 36"/>
              <p:cNvSpPr>
                <a:spLocks noEditPoints="1"/>
              </p:cNvSpPr>
              <p:nvPr/>
            </p:nvSpPr>
            <p:spPr bwMode="auto">
              <a:xfrm>
                <a:off x="3307005" y="2363926"/>
                <a:ext cx="258483" cy="236000"/>
              </a:xfrm>
              <a:custGeom>
                <a:avLst/>
                <a:gdLst>
                  <a:gd name="T0" fmla="*/ 2147483646 w 69"/>
                  <a:gd name="T1" fmla="*/ 0 h 63"/>
                  <a:gd name="T2" fmla="*/ 2147483646 w 69"/>
                  <a:gd name="T3" fmla="*/ 0 h 63"/>
                  <a:gd name="T4" fmla="*/ 2147483646 w 69"/>
                  <a:gd name="T5" fmla="*/ 2147483646 h 63"/>
                  <a:gd name="T6" fmla="*/ 2147483646 w 69"/>
                  <a:gd name="T7" fmla="*/ 2147483646 h 63"/>
                  <a:gd name="T8" fmla="*/ 2147483646 w 69"/>
                  <a:gd name="T9" fmla="*/ 2147483646 h 63"/>
                  <a:gd name="T10" fmla="*/ 2147483646 w 69"/>
                  <a:gd name="T11" fmla="*/ 2147483646 h 63"/>
                  <a:gd name="T12" fmla="*/ 2147483646 w 69"/>
                  <a:gd name="T13" fmla="*/ 2147483646 h 63"/>
                  <a:gd name="T14" fmla="*/ 2147483646 w 69"/>
                  <a:gd name="T15" fmla="*/ 2147483646 h 63"/>
                  <a:gd name="T16" fmla="*/ 2147483646 w 69"/>
                  <a:gd name="T17" fmla="*/ 2147483646 h 63"/>
                  <a:gd name="T18" fmla="*/ 2147483646 w 69"/>
                  <a:gd name="T19" fmla="*/ 2147483646 h 63"/>
                  <a:gd name="T20" fmla="*/ 2147483646 w 69"/>
                  <a:gd name="T21" fmla="*/ 2147483646 h 63"/>
                  <a:gd name="T22" fmla="*/ 2147483646 w 69"/>
                  <a:gd name="T23" fmla="*/ 2147483646 h 63"/>
                  <a:gd name="T24" fmla="*/ 2147483646 w 69"/>
                  <a:gd name="T25" fmla="*/ 2147483646 h 63"/>
                  <a:gd name="T26" fmla="*/ 2147483646 w 69"/>
                  <a:gd name="T27" fmla="*/ 2147483646 h 63"/>
                  <a:gd name="T28" fmla="*/ 2147483646 w 69"/>
                  <a:gd name="T29" fmla="*/ 2147483646 h 63"/>
                  <a:gd name="T30" fmla="*/ 2147483646 w 69"/>
                  <a:gd name="T31" fmla="*/ 2147483646 h 63"/>
                  <a:gd name="T32" fmla="*/ 2147483646 w 69"/>
                  <a:gd name="T33" fmla="*/ 0 h 63"/>
                  <a:gd name="T34" fmla="*/ 2147483646 w 69"/>
                  <a:gd name="T35" fmla="*/ 2147483646 h 63"/>
                  <a:gd name="T36" fmla="*/ 2147483646 w 69"/>
                  <a:gd name="T37" fmla="*/ 2147483646 h 63"/>
                  <a:gd name="T38" fmla="*/ 2147483646 w 69"/>
                  <a:gd name="T39" fmla="*/ 2147483646 h 63"/>
                  <a:gd name="T40" fmla="*/ 2147483646 w 69"/>
                  <a:gd name="T41" fmla="*/ 2147483646 h 63"/>
                  <a:gd name="T42" fmla="*/ 2147483646 w 69"/>
                  <a:gd name="T43" fmla="*/ 2147483646 h 63"/>
                  <a:gd name="T44" fmla="*/ 2147483646 w 69"/>
                  <a:gd name="T45" fmla="*/ 2147483646 h 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9" h="63">
                    <a:moveTo>
                      <a:pt x="58" y="0"/>
                    </a:moveTo>
                    <a:cubicBezTo>
                      <a:pt x="11" y="0"/>
                      <a:pt x="11" y="0"/>
                      <a:pt x="11" y="0"/>
                    </a:cubicBezTo>
                    <a:cubicBezTo>
                      <a:pt x="11" y="1"/>
                      <a:pt x="11" y="1"/>
                      <a:pt x="11" y="1"/>
                    </a:cubicBezTo>
                    <a:cubicBezTo>
                      <a:pt x="2" y="14"/>
                      <a:pt x="0" y="26"/>
                      <a:pt x="5" y="34"/>
                    </a:cubicBezTo>
                    <a:cubicBezTo>
                      <a:pt x="10" y="44"/>
                      <a:pt x="24" y="47"/>
                      <a:pt x="31" y="48"/>
                    </a:cubicBezTo>
                    <a:cubicBezTo>
                      <a:pt x="31" y="59"/>
                      <a:pt x="31" y="59"/>
                      <a:pt x="31" y="59"/>
                    </a:cubicBezTo>
                    <a:cubicBezTo>
                      <a:pt x="15" y="59"/>
                      <a:pt x="15" y="59"/>
                      <a:pt x="15" y="59"/>
                    </a:cubicBezTo>
                    <a:cubicBezTo>
                      <a:pt x="14" y="59"/>
                      <a:pt x="13" y="60"/>
                      <a:pt x="13" y="61"/>
                    </a:cubicBezTo>
                    <a:cubicBezTo>
                      <a:pt x="13" y="62"/>
                      <a:pt x="14" y="63"/>
                      <a:pt x="15" y="63"/>
                    </a:cubicBezTo>
                    <a:cubicBezTo>
                      <a:pt x="54" y="63"/>
                      <a:pt x="54" y="63"/>
                      <a:pt x="54" y="63"/>
                    </a:cubicBezTo>
                    <a:cubicBezTo>
                      <a:pt x="55" y="63"/>
                      <a:pt x="56" y="62"/>
                      <a:pt x="56" y="61"/>
                    </a:cubicBezTo>
                    <a:cubicBezTo>
                      <a:pt x="56" y="60"/>
                      <a:pt x="55" y="59"/>
                      <a:pt x="54" y="59"/>
                    </a:cubicBezTo>
                    <a:cubicBezTo>
                      <a:pt x="38" y="59"/>
                      <a:pt x="38" y="59"/>
                      <a:pt x="38" y="59"/>
                    </a:cubicBezTo>
                    <a:cubicBezTo>
                      <a:pt x="38" y="48"/>
                      <a:pt x="38" y="48"/>
                      <a:pt x="38" y="48"/>
                    </a:cubicBezTo>
                    <a:cubicBezTo>
                      <a:pt x="45" y="47"/>
                      <a:pt x="58" y="44"/>
                      <a:pt x="64" y="34"/>
                    </a:cubicBezTo>
                    <a:cubicBezTo>
                      <a:pt x="69" y="26"/>
                      <a:pt x="67" y="14"/>
                      <a:pt x="58" y="1"/>
                    </a:cubicBezTo>
                    <a:lnTo>
                      <a:pt x="58" y="0"/>
                    </a:lnTo>
                    <a:close/>
                    <a:moveTo>
                      <a:pt x="60" y="32"/>
                    </a:moveTo>
                    <a:cubicBezTo>
                      <a:pt x="55" y="42"/>
                      <a:pt x="38" y="43"/>
                      <a:pt x="34" y="43"/>
                    </a:cubicBezTo>
                    <a:cubicBezTo>
                      <a:pt x="31" y="43"/>
                      <a:pt x="14" y="42"/>
                      <a:pt x="9" y="32"/>
                    </a:cubicBezTo>
                    <a:cubicBezTo>
                      <a:pt x="5" y="25"/>
                      <a:pt x="7" y="16"/>
                      <a:pt x="14" y="4"/>
                    </a:cubicBezTo>
                    <a:cubicBezTo>
                      <a:pt x="55" y="4"/>
                      <a:pt x="55" y="4"/>
                      <a:pt x="55" y="4"/>
                    </a:cubicBezTo>
                    <a:cubicBezTo>
                      <a:pt x="62" y="16"/>
                      <a:pt x="64" y="25"/>
                      <a:pt x="60" y="3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37" name="组合 36"/>
          <p:cNvGrpSpPr/>
          <p:nvPr/>
        </p:nvGrpSpPr>
        <p:grpSpPr bwMode="auto">
          <a:xfrm>
            <a:off x="1400175" y="2093913"/>
            <a:ext cx="477838" cy="477837"/>
            <a:chOff x="7548563" y="2952452"/>
            <a:chExt cx="404813" cy="404813"/>
          </a:xfrm>
        </p:grpSpPr>
        <p:sp>
          <p:nvSpPr>
            <p:cNvPr id="34826" name="Oval 34"/>
            <p:cNvSpPr>
              <a:spLocks noChangeArrowheads="1"/>
            </p:cNvSpPr>
            <p:nvPr/>
          </p:nvSpPr>
          <p:spPr bwMode="auto">
            <a:xfrm>
              <a:off x="7548563" y="2952452"/>
              <a:ext cx="404813"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sp>
          <p:nvSpPr>
            <p:cNvPr id="34827" name="Freeform 52"/>
            <p:cNvSpPr/>
            <p:nvPr/>
          </p:nvSpPr>
          <p:spPr bwMode="auto">
            <a:xfrm>
              <a:off x="7608888" y="3022302"/>
              <a:ext cx="285750" cy="266700"/>
            </a:xfrm>
            <a:custGeom>
              <a:avLst/>
              <a:gdLst>
                <a:gd name="T0" fmla="*/ 2147483646 w 76"/>
                <a:gd name="T1" fmla="*/ 2147483646 h 71"/>
                <a:gd name="T2" fmla="*/ 2147483646 w 76"/>
                <a:gd name="T3" fmla="*/ 2147483646 h 71"/>
                <a:gd name="T4" fmla="*/ 2147483646 w 76"/>
                <a:gd name="T5" fmla="*/ 2147483646 h 71"/>
                <a:gd name="T6" fmla="*/ 2147483646 w 76"/>
                <a:gd name="T7" fmla="*/ 2147483646 h 71"/>
                <a:gd name="T8" fmla="*/ 2147483646 w 76"/>
                <a:gd name="T9" fmla="*/ 2147483646 h 71"/>
                <a:gd name="T10" fmla="*/ 2147483646 w 76"/>
                <a:gd name="T11" fmla="*/ 2147483646 h 71"/>
                <a:gd name="T12" fmla="*/ 2147483646 w 76"/>
                <a:gd name="T13" fmla="*/ 2147483646 h 71"/>
                <a:gd name="T14" fmla="*/ 2147483646 w 76"/>
                <a:gd name="T15" fmla="*/ 2147483646 h 71"/>
                <a:gd name="T16" fmla="*/ 2147483646 w 76"/>
                <a:gd name="T17" fmla="*/ 2147483646 h 71"/>
                <a:gd name="T18" fmla="*/ 2147483646 w 76"/>
                <a:gd name="T19" fmla="*/ 2147483646 h 71"/>
                <a:gd name="T20" fmla="*/ 2147483646 w 76"/>
                <a:gd name="T21" fmla="*/ 2147483646 h 71"/>
                <a:gd name="T22" fmla="*/ 2147483646 w 76"/>
                <a:gd name="T23" fmla="*/ 2147483646 h 71"/>
                <a:gd name="T24" fmla="*/ 2147483646 w 76"/>
                <a:gd name="T25" fmla="*/ 2147483646 h 71"/>
                <a:gd name="T26" fmla="*/ 2147483646 w 76"/>
                <a:gd name="T27" fmla="*/ 2147483646 h 71"/>
                <a:gd name="T28" fmla="*/ 2147483646 w 76"/>
                <a:gd name="T29" fmla="*/ 2147483646 h 71"/>
                <a:gd name="T30" fmla="*/ 2147483646 w 76"/>
                <a:gd name="T31" fmla="*/ 2147483646 h 71"/>
                <a:gd name="T32" fmla="*/ 2147483646 w 76"/>
                <a:gd name="T33" fmla="*/ 2147483646 h 71"/>
                <a:gd name="T34" fmla="*/ 2147483646 w 76"/>
                <a:gd name="T35" fmla="*/ 2147483646 h 71"/>
                <a:gd name="T36" fmla="*/ 2147483646 w 76"/>
                <a:gd name="T37" fmla="*/ 2147483646 h 71"/>
                <a:gd name="T38" fmla="*/ 2147483646 w 76"/>
                <a:gd name="T39" fmla="*/ 2147483646 h 71"/>
                <a:gd name="T40" fmla="*/ 2147483646 w 76"/>
                <a:gd name="T41" fmla="*/ 2147483646 h 71"/>
                <a:gd name="T42" fmla="*/ 2147483646 w 76"/>
                <a:gd name="T43" fmla="*/ 2147483646 h 71"/>
                <a:gd name="T44" fmla="*/ 2147483646 w 76"/>
                <a:gd name="T45" fmla="*/ 2147483646 h 71"/>
                <a:gd name="T46" fmla="*/ 2147483646 w 76"/>
                <a:gd name="T47" fmla="*/ 2147483646 h 71"/>
                <a:gd name="T48" fmla="*/ 2147483646 w 76"/>
                <a:gd name="T49" fmla="*/ 2147483646 h 71"/>
                <a:gd name="T50" fmla="*/ 2147483646 w 76"/>
                <a:gd name="T51" fmla="*/ 2147483646 h 71"/>
                <a:gd name="T52" fmla="*/ 2147483646 w 76"/>
                <a:gd name="T53" fmla="*/ 2147483646 h 71"/>
                <a:gd name="T54" fmla="*/ 2147483646 w 76"/>
                <a:gd name="T55" fmla="*/ 2147483646 h 71"/>
                <a:gd name="T56" fmla="*/ 2147483646 w 76"/>
                <a:gd name="T57" fmla="*/ 2147483646 h 71"/>
                <a:gd name="T58" fmla="*/ 2147483646 w 76"/>
                <a:gd name="T59" fmla="*/ 2147483646 h 71"/>
                <a:gd name="T60" fmla="*/ 2147483646 w 76"/>
                <a:gd name="T61" fmla="*/ 2147483646 h 71"/>
                <a:gd name="T62" fmla="*/ 2147483646 w 76"/>
                <a:gd name="T63" fmla="*/ 2147483646 h 71"/>
                <a:gd name="T64" fmla="*/ 2147483646 w 76"/>
                <a:gd name="T65" fmla="*/ 2147483646 h 71"/>
                <a:gd name="T66" fmla="*/ 2147483646 w 76"/>
                <a:gd name="T67" fmla="*/ 2147483646 h 71"/>
                <a:gd name="T68" fmla="*/ 2147483646 w 76"/>
                <a:gd name="T69" fmla="*/ 2147483646 h 71"/>
                <a:gd name="T70" fmla="*/ 2147483646 w 76"/>
                <a:gd name="T71" fmla="*/ 2147483646 h 71"/>
                <a:gd name="T72" fmla="*/ 2147483646 w 76"/>
                <a:gd name="T73" fmla="*/ 2147483646 h 71"/>
                <a:gd name="T74" fmla="*/ 0 w 76"/>
                <a:gd name="T75" fmla="*/ 2147483646 h 71"/>
                <a:gd name="T76" fmla="*/ 2147483646 w 76"/>
                <a:gd name="T77" fmla="*/ 2147483646 h 71"/>
                <a:gd name="T78" fmla="*/ 2147483646 w 76"/>
                <a:gd name="T79" fmla="*/ 2147483646 h 71"/>
                <a:gd name="T80" fmla="*/ 2147483646 w 76"/>
                <a:gd name="T81" fmla="*/ 2147483646 h 71"/>
                <a:gd name="T82" fmla="*/ 2147483646 w 76"/>
                <a:gd name="T83" fmla="*/ 2147483646 h 71"/>
                <a:gd name="T84" fmla="*/ 2147483646 w 76"/>
                <a:gd name="T85" fmla="*/ 2147483646 h 71"/>
                <a:gd name="T86" fmla="*/ 2147483646 w 76"/>
                <a:gd name="T87" fmla="*/ 2147483646 h 71"/>
                <a:gd name="T88" fmla="*/ 2147483646 w 76"/>
                <a:gd name="T89" fmla="*/ 0 h 71"/>
                <a:gd name="T90" fmla="*/ 2147483646 w 76"/>
                <a:gd name="T91" fmla="*/ 2147483646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6" h="71">
                  <a:moveTo>
                    <a:pt x="28" y="6"/>
                  </a:moveTo>
                  <a:cubicBezTo>
                    <a:pt x="32" y="4"/>
                    <a:pt x="32" y="4"/>
                    <a:pt x="32" y="4"/>
                  </a:cubicBezTo>
                  <a:cubicBezTo>
                    <a:pt x="34" y="9"/>
                    <a:pt x="34" y="9"/>
                    <a:pt x="34" y="9"/>
                  </a:cubicBezTo>
                  <a:cubicBezTo>
                    <a:pt x="32" y="10"/>
                    <a:pt x="32" y="10"/>
                    <a:pt x="32" y="10"/>
                  </a:cubicBezTo>
                  <a:cubicBezTo>
                    <a:pt x="39" y="14"/>
                    <a:pt x="39" y="14"/>
                    <a:pt x="39" y="14"/>
                  </a:cubicBezTo>
                  <a:cubicBezTo>
                    <a:pt x="43" y="12"/>
                    <a:pt x="43" y="12"/>
                    <a:pt x="43" y="12"/>
                  </a:cubicBezTo>
                  <a:cubicBezTo>
                    <a:pt x="45" y="16"/>
                    <a:pt x="45" y="16"/>
                    <a:pt x="45" y="16"/>
                  </a:cubicBezTo>
                  <a:cubicBezTo>
                    <a:pt x="44" y="17"/>
                    <a:pt x="44" y="17"/>
                    <a:pt x="44" y="17"/>
                  </a:cubicBezTo>
                  <a:cubicBezTo>
                    <a:pt x="52" y="23"/>
                    <a:pt x="52" y="23"/>
                    <a:pt x="52" y="23"/>
                  </a:cubicBezTo>
                  <a:cubicBezTo>
                    <a:pt x="66" y="17"/>
                    <a:pt x="66" y="17"/>
                    <a:pt x="66" y="17"/>
                  </a:cubicBezTo>
                  <a:cubicBezTo>
                    <a:pt x="72" y="14"/>
                    <a:pt x="74" y="16"/>
                    <a:pt x="75" y="17"/>
                  </a:cubicBezTo>
                  <a:cubicBezTo>
                    <a:pt x="75" y="17"/>
                    <a:pt x="75" y="17"/>
                    <a:pt x="75" y="17"/>
                  </a:cubicBezTo>
                  <a:cubicBezTo>
                    <a:pt x="75" y="17"/>
                    <a:pt x="75" y="17"/>
                    <a:pt x="75" y="17"/>
                  </a:cubicBezTo>
                  <a:cubicBezTo>
                    <a:pt x="75" y="17"/>
                    <a:pt x="75" y="17"/>
                    <a:pt x="75" y="17"/>
                  </a:cubicBezTo>
                  <a:cubicBezTo>
                    <a:pt x="75" y="17"/>
                    <a:pt x="75" y="17"/>
                    <a:pt x="75" y="17"/>
                  </a:cubicBezTo>
                  <a:cubicBezTo>
                    <a:pt x="76" y="18"/>
                    <a:pt x="76" y="22"/>
                    <a:pt x="70" y="25"/>
                  </a:cubicBezTo>
                  <a:cubicBezTo>
                    <a:pt x="56" y="31"/>
                    <a:pt x="56" y="31"/>
                    <a:pt x="56" y="31"/>
                  </a:cubicBezTo>
                  <a:cubicBezTo>
                    <a:pt x="56" y="40"/>
                    <a:pt x="56" y="40"/>
                    <a:pt x="56" y="40"/>
                  </a:cubicBezTo>
                  <a:cubicBezTo>
                    <a:pt x="58" y="40"/>
                    <a:pt x="58" y="40"/>
                    <a:pt x="58" y="40"/>
                  </a:cubicBezTo>
                  <a:cubicBezTo>
                    <a:pt x="60" y="44"/>
                    <a:pt x="60" y="44"/>
                    <a:pt x="60" y="44"/>
                  </a:cubicBezTo>
                  <a:cubicBezTo>
                    <a:pt x="56" y="46"/>
                    <a:pt x="56" y="46"/>
                    <a:pt x="56" y="46"/>
                  </a:cubicBezTo>
                  <a:cubicBezTo>
                    <a:pt x="56" y="53"/>
                    <a:pt x="56" y="53"/>
                    <a:pt x="56" y="53"/>
                  </a:cubicBezTo>
                  <a:cubicBezTo>
                    <a:pt x="58" y="52"/>
                    <a:pt x="58" y="52"/>
                    <a:pt x="58" y="52"/>
                  </a:cubicBezTo>
                  <a:cubicBezTo>
                    <a:pt x="60" y="56"/>
                    <a:pt x="60" y="56"/>
                    <a:pt x="60" y="56"/>
                  </a:cubicBezTo>
                  <a:cubicBezTo>
                    <a:pt x="56" y="58"/>
                    <a:pt x="56" y="58"/>
                    <a:pt x="56" y="58"/>
                  </a:cubicBezTo>
                  <a:cubicBezTo>
                    <a:pt x="55" y="69"/>
                    <a:pt x="55" y="69"/>
                    <a:pt x="55" y="69"/>
                  </a:cubicBezTo>
                  <a:cubicBezTo>
                    <a:pt x="51" y="71"/>
                    <a:pt x="51" y="71"/>
                    <a:pt x="51" y="71"/>
                  </a:cubicBezTo>
                  <a:cubicBezTo>
                    <a:pt x="47" y="47"/>
                    <a:pt x="47" y="47"/>
                    <a:pt x="47" y="47"/>
                  </a:cubicBezTo>
                  <a:cubicBezTo>
                    <a:pt x="42" y="37"/>
                    <a:pt x="42" y="37"/>
                    <a:pt x="42" y="37"/>
                  </a:cubicBezTo>
                  <a:cubicBezTo>
                    <a:pt x="40" y="38"/>
                    <a:pt x="39" y="38"/>
                    <a:pt x="39" y="38"/>
                  </a:cubicBezTo>
                  <a:cubicBezTo>
                    <a:pt x="19" y="45"/>
                    <a:pt x="19" y="45"/>
                    <a:pt x="19" y="45"/>
                  </a:cubicBezTo>
                  <a:cubicBezTo>
                    <a:pt x="17" y="59"/>
                    <a:pt x="17" y="59"/>
                    <a:pt x="17" y="59"/>
                  </a:cubicBezTo>
                  <a:cubicBezTo>
                    <a:pt x="14" y="61"/>
                    <a:pt x="14" y="61"/>
                    <a:pt x="14" y="61"/>
                  </a:cubicBezTo>
                  <a:cubicBezTo>
                    <a:pt x="11" y="47"/>
                    <a:pt x="11" y="47"/>
                    <a:pt x="11" y="47"/>
                  </a:cubicBezTo>
                  <a:cubicBezTo>
                    <a:pt x="5" y="49"/>
                    <a:pt x="5" y="49"/>
                    <a:pt x="5" y="49"/>
                  </a:cubicBezTo>
                  <a:cubicBezTo>
                    <a:pt x="5" y="48"/>
                    <a:pt x="5" y="48"/>
                    <a:pt x="5" y="48"/>
                  </a:cubicBezTo>
                  <a:cubicBezTo>
                    <a:pt x="11" y="46"/>
                    <a:pt x="11" y="46"/>
                    <a:pt x="11" y="46"/>
                  </a:cubicBezTo>
                  <a:cubicBezTo>
                    <a:pt x="0" y="35"/>
                    <a:pt x="0" y="35"/>
                    <a:pt x="0" y="35"/>
                  </a:cubicBezTo>
                  <a:cubicBezTo>
                    <a:pt x="3" y="34"/>
                    <a:pt x="3" y="34"/>
                    <a:pt x="3" y="34"/>
                  </a:cubicBezTo>
                  <a:cubicBezTo>
                    <a:pt x="17" y="41"/>
                    <a:pt x="17" y="41"/>
                    <a:pt x="17" y="41"/>
                  </a:cubicBezTo>
                  <a:cubicBezTo>
                    <a:pt x="35" y="30"/>
                    <a:pt x="35" y="30"/>
                    <a:pt x="35" y="30"/>
                  </a:cubicBezTo>
                  <a:cubicBezTo>
                    <a:pt x="35" y="30"/>
                    <a:pt x="36" y="30"/>
                    <a:pt x="38" y="29"/>
                  </a:cubicBezTo>
                  <a:cubicBezTo>
                    <a:pt x="32" y="19"/>
                    <a:pt x="32" y="19"/>
                    <a:pt x="32" y="19"/>
                  </a:cubicBezTo>
                  <a:cubicBezTo>
                    <a:pt x="15" y="2"/>
                    <a:pt x="15" y="2"/>
                    <a:pt x="15" y="2"/>
                  </a:cubicBezTo>
                  <a:cubicBezTo>
                    <a:pt x="19" y="0"/>
                    <a:pt x="19" y="0"/>
                    <a:pt x="19" y="0"/>
                  </a:cubicBezTo>
                  <a:lnTo>
                    <a:pt x="28" y="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0" name="矩形 29"/>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ppt_x</p:attrName>
                                        </p:attrNameLst>
                                      </p:cBhvr>
                                      <p:tavLst>
                                        <p:tav tm="0">
                                          <p:val>
                                            <p:strVal val="#ppt_x-#ppt_w*1.125000"/>
                                          </p:val>
                                        </p:tav>
                                        <p:tav tm="100000">
                                          <p:val>
                                            <p:strVal val="#ppt_x"/>
                                          </p:val>
                                        </p:tav>
                                      </p:tavLst>
                                    </p:anim>
                                    <p:animEffect transition="in" filter="wipe(right)">
                                      <p:cBhvr>
                                        <p:cTn id="8" dur="500"/>
                                        <p:tgtEl>
                                          <p:spTgt spid="30"/>
                                        </p:tgtEl>
                                      </p:cBhvr>
                                    </p:animEffect>
                                  </p:childTnLst>
                                </p:cTn>
                              </p:par>
                              <p:par>
                                <p:cTn id="9" presetID="12" presetClass="entr" presetSubtype="8" fill="hold" nodeType="withEffect">
                                  <p:stCondLst>
                                    <p:cond delay="6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ppt_x</p:attrName>
                                        </p:attrNameLst>
                                      </p:cBhvr>
                                      <p:tavLst>
                                        <p:tav tm="0">
                                          <p:val>
                                            <p:strVal val="#ppt_x-#ppt_w*1.125000"/>
                                          </p:val>
                                        </p:tav>
                                        <p:tav tm="100000">
                                          <p:val>
                                            <p:strVal val="#ppt_x"/>
                                          </p:val>
                                        </p:tav>
                                      </p:tavLst>
                                    </p:anim>
                                    <p:animEffect transition="in" filter="wipe(right)">
                                      <p:cBhvr>
                                        <p:cTn id="12" dur="500"/>
                                        <p:tgtEl>
                                          <p:spTgt spid="25"/>
                                        </p:tgtEl>
                                      </p:cBhvr>
                                    </p:animEffect>
                                  </p:childTnLst>
                                </p:cTn>
                              </p:par>
                              <p:par>
                                <p:cTn id="13" presetID="12" presetClass="entr" presetSubtype="2" fill="hold" nodeType="withEffect">
                                  <p:stCondLst>
                                    <p:cond delay="6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p:tgtEl>
                                          <p:spTgt spid="28"/>
                                        </p:tgtEl>
                                        <p:attrNameLst>
                                          <p:attrName>ppt_x</p:attrName>
                                        </p:attrNameLst>
                                      </p:cBhvr>
                                      <p:tavLst>
                                        <p:tav tm="0">
                                          <p:val>
                                            <p:strVal val="#ppt_x+#ppt_w*1.125000"/>
                                          </p:val>
                                        </p:tav>
                                        <p:tav tm="100000">
                                          <p:val>
                                            <p:strVal val="#ppt_x"/>
                                          </p:val>
                                        </p:tav>
                                      </p:tavLst>
                                    </p:anim>
                                    <p:animEffect transition="in" filter="wipe(left)">
                                      <p:cBhvr>
                                        <p:cTn id="16" dur="500"/>
                                        <p:tgtEl>
                                          <p:spTgt spid="28"/>
                                        </p:tgtEl>
                                      </p:cBhvr>
                                    </p:animEffect>
                                  </p:childTnLst>
                                </p:cTn>
                              </p:par>
                              <p:par>
                                <p:cTn id="17" presetID="22" presetClass="entr" presetSubtype="1" fill="hold" nodeType="withEffect">
                                  <p:stCondLst>
                                    <p:cond delay="85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42" presetClass="entr" presetSubtype="0" fill="hold" nodeType="withEffect">
                                  <p:stCondLst>
                                    <p:cond delay="125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400"/>
                                        <p:tgtEl>
                                          <p:spTgt spid="16"/>
                                        </p:tgtEl>
                                      </p:cBhvr>
                                    </p:animEffect>
                                    <p:anim calcmode="lin" valueType="num">
                                      <p:cBhvr>
                                        <p:cTn id="23" dur="400" fill="hold"/>
                                        <p:tgtEl>
                                          <p:spTgt spid="16"/>
                                        </p:tgtEl>
                                        <p:attrNameLst>
                                          <p:attrName>ppt_x</p:attrName>
                                        </p:attrNameLst>
                                      </p:cBhvr>
                                      <p:tavLst>
                                        <p:tav tm="0">
                                          <p:val>
                                            <p:strVal val="#ppt_x"/>
                                          </p:val>
                                        </p:tav>
                                        <p:tav tm="100000">
                                          <p:val>
                                            <p:strVal val="#ppt_x"/>
                                          </p:val>
                                        </p:tav>
                                      </p:tavLst>
                                    </p:anim>
                                    <p:anim calcmode="lin" valueType="num">
                                      <p:cBhvr>
                                        <p:cTn id="24" dur="400" fill="hold"/>
                                        <p:tgtEl>
                                          <p:spTgt spid="16"/>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90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400"/>
                                        <p:tgtEl>
                                          <p:spTgt spid="32"/>
                                        </p:tgtEl>
                                      </p:cBhvr>
                                    </p:animEffect>
                                    <p:anim calcmode="lin" valueType="num">
                                      <p:cBhvr>
                                        <p:cTn id="28" dur="400" fill="hold"/>
                                        <p:tgtEl>
                                          <p:spTgt spid="32"/>
                                        </p:tgtEl>
                                        <p:attrNameLst>
                                          <p:attrName>ppt_x</p:attrName>
                                        </p:attrNameLst>
                                      </p:cBhvr>
                                      <p:tavLst>
                                        <p:tav tm="0">
                                          <p:val>
                                            <p:strVal val="#ppt_x"/>
                                          </p:val>
                                        </p:tav>
                                        <p:tav tm="100000">
                                          <p:val>
                                            <p:strVal val="#ppt_x"/>
                                          </p:val>
                                        </p:tav>
                                      </p:tavLst>
                                    </p:anim>
                                    <p:anim calcmode="lin" valueType="num">
                                      <p:cBhvr>
                                        <p:cTn id="29" dur="400" fill="hold"/>
                                        <p:tgtEl>
                                          <p:spTgt spid="32"/>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00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400"/>
                                        <p:tgtEl>
                                          <p:spTgt spid="37"/>
                                        </p:tgtEl>
                                      </p:cBhvr>
                                    </p:animEffect>
                                    <p:anim calcmode="lin" valueType="num">
                                      <p:cBhvr>
                                        <p:cTn id="33" dur="400" fill="hold"/>
                                        <p:tgtEl>
                                          <p:spTgt spid="37"/>
                                        </p:tgtEl>
                                        <p:attrNameLst>
                                          <p:attrName>ppt_x</p:attrName>
                                        </p:attrNameLst>
                                      </p:cBhvr>
                                      <p:tavLst>
                                        <p:tav tm="0">
                                          <p:val>
                                            <p:strVal val="#ppt_x"/>
                                          </p:val>
                                        </p:tav>
                                        <p:tav tm="100000">
                                          <p:val>
                                            <p:strVal val="#ppt_x"/>
                                          </p:val>
                                        </p:tav>
                                      </p:tavLst>
                                    </p:anim>
                                    <p:anim calcmode="lin" valueType="num">
                                      <p:cBhvr>
                                        <p:cTn id="34" dur="400" fill="hold"/>
                                        <p:tgtEl>
                                          <p:spTgt spid="37"/>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12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400"/>
                                        <p:tgtEl>
                                          <p:spTgt spid="33"/>
                                        </p:tgtEl>
                                      </p:cBhvr>
                                    </p:animEffect>
                                    <p:anim calcmode="lin" valueType="num">
                                      <p:cBhvr>
                                        <p:cTn id="38" dur="400" fill="hold"/>
                                        <p:tgtEl>
                                          <p:spTgt spid="33"/>
                                        </p:tgtEl>
                                        <p:attrNameLst>
                                          <p:attrName>ppt_x</p:attrName>
                                        </p:attrNameLst>
                                      </p:cBhvr>
                                      <p:tavLst>
                                        <p:tav tm="0">
                                          <p:val>
                                            <p:strVal val="#ppt_x"/>
                                          </p:val>
                                        </p:tav>
                                        <p:tav tm="100000">
                                          <p:val>
                                            <p:strVal val="#ppt_x"/>
                                          </p:val>
                                        </p:tav>
                                      </p:tavLst>
                                    </p:anim>
                                    <p:anim calcmode="lin" valueType="num">
                                      <p:cBhvr>
                                        <p:cTn id="39" dur="4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4863" y="1560513"/>
            <a:ext cx="7223125" cy="1606550"/>
          </a:xfrm>
          <a:prstGeom prst="rect">
            <a:avLst/>
          </a:prstGeom>
          <a:solidFill>
            <a:srgbClr val="E4E4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 name="组合 2"/>
          <p:cNvGrpSpPr/>
          <p:nvPr/>
        </p:nvGrpSpPr>
        <p:grpSpPr bwMode="auto">
          <a:xfrm>
            <a:off x="809625" y="1056407"/>
            <a:ext cx="320675" cy="323850"/>
            <a:chOff x="635408" y="1441965"/>
            <a:chExt cx="384504" cy="387659"/>
          </a:xfrm>
          <a:solidFill>
            <a:srgbClr val="C00000"/>
          </a:solidFill>
        </p:grpSpPr>
        <p:sp>
          <p:nvSpPr>
            <p:cNvPr id="4" name="矩形 3"/>
            <p:cNvSpPr/>
            <p:nvPr/>
          </p:nvSpPr>
          <p:spPr>
            <a:xfrm>
              <a:off x="955194" y="1441965"/>
              <a:ext cx="64718" cy="3876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矩形 4"/>
            <p:cNvSpPr/>
            <p:nvPr/>
          </p:nvSpPr>
          <p:spPr>
            <a:xfrm>
              <a:off x="635408" y="1761214"/>
              <a:ext cx="319786" cy="684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791031">
              <a:off x="659504" y="1602485"/>
              <a:ext cx="359154" cy="647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7" name="TextBox 6"/>
          <p:cNvSpPr txBox="1">
            <a:spLocks noChangeArrowheads="1"/>
          </p:cNvSpPr>
          <p:nvPr/>
        </p:nvSpPr>
        <p:spPr bwMode="auto">
          <a:xfrm>
            <a:off x="1158875" y="995363"/>
            <a:ext cx="141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C00000"/>
                </a:solidFill>
                <a:latin typeface="微软雅黑" panose="020B0503020204020204" pitchFamily="34" charset="-122"/>
                <a:ea typeface="微软雅黑" panose="020B0503020204020204" pitchFamily="34" charset="-122"/>
              </a:rPr>
              <a:t>点击添加主题</a:t>
            </a:r>
            <a:endParaRPr lang="zh-CN" altLang="en-US" sz="1600" b="1">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1158875" y="1222375"/>
            <a:ext cx="1444625" cy="254000"/>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pic>
        <p:nvPicPr>
          <p:cNvPr id="9" name="Picture 3" descr="E:\JGQ\PPT 制作素材\shutterstock\shutterstock_8536287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4575" y="1630363"/>
            <a:ext cx="2352675" cy="1477962"/>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2" descr="E:\JGQ\PPT 制作素材\shutterstock\shutterstock_939767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675" y="1628775"/>
            <a:ext cx="2217738" cy="1479550"/>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3" descr="E:\JGQ\PPT 制作素材\shutterstock\shutterstock_11429629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095" b="6493"/>
          <a:stretch>
            <a:fillRect/>
          </a:stretch>
        </p:blipFill>
        <p:spPr bwMode="auto">
          <a:xfrm>
            <a:off x="6060968" y="1642286"/>
            <a:ext cx="1742594" cy="1470961"/>
          </a:xfrm>
          <a:prstGeom prst="roundRect">
            <a:avLst>
              <a:gd name="adj" fmla="val 0"/>
            </a:avLst>
          </a:prstGeom>
          <a:solidFill>
            <a:srgbClr val="FFFFFF">
              <a:shade val="85000"/>
            </a:srgbClr>
          </a:solidFill>
          <a:ln w="3175">
            <a:solidFill>
              <a:srgbClr val="C00000"/>
            </a:solidFill>
          </a:ln>
          <a:effectLst/>
        </p:spPr>
      </p:pic>
      <p:sp>
        <p:nvSpPr>
          <p:cNvPr id="13" name="矩形 12"/>
          <p:cNvSpPr/>
          <p:nvPr/>
        </p:nvSpPr>
        <p:spPr bwMode="auto">
          <a:xfrm>
            <a:off x="655638" y="3267075"/>
            <a:ext cx="7597775"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114000"/>
              </a:lnSpc>
              <a:spcBef>
                <a:spcPts val="0"/>
              </a:spcBef>
              <a:spcAft>
                <a:spcPts val="0"/>
              </a:spcAft>
              <a:buClr>
                <a:srgbClr val="0070C0"/>
              </a:buClr>
              <a:defRPr/>
            </a:pP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上海锐普广告有限公司是中国第一家精品</a:t>
            </a:r>
            <a:r>
              <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设计机构。拥有国内顶尖的</a:t>
            </a:r>
            <a:r>
              <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制作技术、顶级的</a:t>
            </a:r>
            <a:r>
              <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展示效果，让您的</a:t>
            </a:r>
            <a:r>
              <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zh-CN" sz="1100" dirty="0">
                <a:solidFill>
                  <a:prstClr val="black">
                    <a:lumMod val="75000"/>
                    <a:lumOff val="25000"/>
                  </a:prstClr>
                </a:solidFill>
                <a:latin typeface="微软雅黑" panose="020B0503020204020204" pitchFamily="34" charset="-122"/>
                <a:ea typeface="微软雅黑" panose="020B0503020204020204" pitchFamily="34" charset="-122"/>
              </a:rPr>
              <a:t>创造卓越价值</a:t>
            </a:r>
            <a:endParaRPr lang="en-US" altLang="zh-CN" sz="1100" dirty="0">
              <a:solidFill>
                <a:prstClr val="black">
                  <a:lumMod val="75000"/>
                  <a:lumOff val="25000"/>
                </a:prstClr>
              </a:solidFill>
              <a:latin typeface="微软雅黑" panose="020B0503020204020204" pitchFamily="34" charset="-122"/>
              <a:ea typeface="微软雅黑" panose="020B0503020204020204" pitchFamily="34" charset="-122"/>
            </a:endParaRPr>
          </a:p>
          <a:p>
            <a:pPr eaLnBrk="1" fontAlgn="auto" hangingPunct="1">
              <a:lnSpc>
                <a:spcPct val="114000"/>
              </a:lnSpc>
              <a:spcBef>
                <a:spcPts val="0"/>
              </a:spcBef>
              <a:spcAft>
                <a:spcPts val="0"/>
              </a:spcAft>
              <a:buClr>
                <a:srgbClr val="0070C0"/>
              </a:buClr>
              <a:defRPr/>
            </a:pPr>
            <a:r>
              <a:rPr lang="en-US" altLang="zh-CN" sz="1050" dirty="0">
                <a:solidFill>
                  <a:prstClr val="black">
                    <a:lumMod val="65000"/>
                    <a:lumOff val="35000"/>
                  </a:prstClr>
                </a:solidFill>
                <a:latin typeface="微软雅黑" panose="020B0503020204020204" pitchFamily="34" charset="-122"/>
                <a:ea typeface="微软雅黑" panose="020B0503020204020204" pitchFamily="34" charset="-122"/>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1050" dirty="0">
              <a:solidFill>
                <a:prstClr val="black">
                  <a:lumMod val="65000"/>
                  <a:lumOff val="35000"/>
                </a:prstClr>
              </a:solidFill>
              <a:latin typeface="微软雅黑" panose="020B0503020204020204" pitchFamily="34" charset="-122"/>
              <a:ea typeface="微软雅黑" panose="020B0503020204020204" pitchFamily="34" charset="-122"/>
            </a:endParaRPr>
          </a:p>
          <a:p>
            <a:pPr eaLnBrk="1" fontAlgn="auto" hangingPunct="1">
              <a:lnSpc>
                <a:spcPct val="114000"/>
              </a:lnSpc>
              <a:spcBef>
                <a:spcPts val="0"/>
              </a:spcBef>
              <a:spcAft>
                <a:spcPts val="0"/>
              </a:spcAft>
              <a:buClr>
                <a:srgbClr val="0070C0"/>
              </a:buClr>
              <a:defRPr/>
            </a:pPr>
            <a:endParaRPr lang="en-US" altLang="zh-CN" sz="1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right)">
                                      <p:cBhvr>
                                        <p:cTn id="8" dur="500"/>
                                        <p:tgtEl>
                                          <p:spTgt spid="3"/>
                                        </p:tgtEl>
                                      </p:cBhvr>
                                    </p:animEffect>
                                  </p:childTnLst>
                                </p:cTn>
                              </p:par>
                              <p:par>
                                <p:cTn id="9" presetID="42" presetClass="entr" presetSubtype="0" fill="hold" grpId="0" nodeType="withEffect">
                                  <p:stCondLst>
                                    <p:cond delay="4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400"/>
                                        <p:tgtEl>
                                          <p:spTgt spid="7"/>
                                        </p:tgtEl>
                                      </p:cBhvr>
                                    </p:animEffect>
                                    <p:anim calcmode="lin" valueType="num">
                                      <p:cBhvr>
                                        <p:cTn id="12" dur="400" fill="hold"/>
                                        <p:tgtEl>
                                          <p:spTgt spid="7"/>
                                        </p:tgtEl>
                                        <p:attrNameLst>
                                          <p:attrName>ppt_x</p:attrName>
                                        </p:attrNameLst>
                                      </p:cBhvr>
                                      <p:tavLst>
                                        <p:tav tm="0">
                                          <p:val>
                                            <p:strVal val="#ppt_x"/>
                                          </p:val>
                                        </p:tav>
                                        <p:tav tm="100000">
                                          <p:val>
                                            <p:strVal val="#ppt_x"/>
                                          </p:val>
                                        </p:tav>
                                      </p:tavLst>
                                    </p:anim>
                                    <p:anim calcmode="lin" valueType="num">
                                      <p:cBhvr>
                                        <p:cTn id="13" dur="400" fill="hold"/>
                                        <p:tgtEl>
                                          <p:spTgt spid="7"/>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4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400"/>
                                        <p:tgtEl>
                                          <p:spTgt spid="8"/>
                                        </p:tgtEl>
                                      </p:cBhvr>
                                    </p:animEffect>
                                    <p:anim calcmode="lin" valueType="num">
                                      <p:cBhvr>
                                        <p:cTn id="17" dur="400" fill="hold"/>
                                        <p:tgtEl>
                                          <p:spTgt spid="8"/>
                                        </p:tgtEl>
                                        <p:attrNameLst>
                                          <p:attrName>ppt_x</p:attrName>
                                        </p:attrNameLst>
                                      </p:cBhvr>
                                      <p:tavLst>
                                        <p:tav tm="0">
                                          <p:val>
                                            <p:strVal val="#ppt_x"/>
                                          </p:val>
                                        </p:tav>
                                        <p:tav tm="100000">
                                          <p:val>
                                            <p:strVal val="#ppt_x"/>
                                          </p:val>
                                        </p:tav>
                                      </p:tavLst>
                                    </p:anim>
                                    <p:anim calcmode="lin" valueType="num">
                                      <p:cBhvr>
                                        <p:cTn id="18" dur="400" fill="hold"/>
                                        <p:tgtEl>
                                          <p:spTgt spid="8"/>
                                        </p:tgtEl>
                                        <p:attrNameLst>
                                          <p:attrName>ppt_y</p:attrName>
                                        </p:attrNameLst>
                                      </p:cBhvr>
                                      <p:tavLst>
                                        <p:tav tm="0">
                                          <p:val>
                                            <p:strVal val="#ppt_y-.1"/>
                                          </p:val>
                                        </p:tav>
                                        <p:tav tm="100000">
                                          <p:val>
                                            <p:strVal val="#ppt_y"/>
                                          </p:val>
                                        </p:tav>
                                      </p:tavLst>
                                    </p:anim>
                                  </p:childTnLst>
                                </p:cTn>
                              </p:par>
                              <p:par>
                                <p:cTn id="19" presetID="22" presetClass="entr" presetSubtype="8" fill="hold" grpId="0" nodeType="withEffect">
                                  <p:stCondLst>
                                    <p:cond delay="75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600"/>
                                        <p:tgtEl>
                                          <p:spTgt spid="2"/>
                                        </p:tgtEl>
                                      </p:cBhvr>
                                    </p:animEffect>
                                  </p:childTnLst>
                                </p:cTn>
                              </p:par>
                              <p:par>
                                <p:cTn id="22" presetID="12" presetClass="entr" presetSubtype="8" fill="hold" nodeType="withEffect">
                                  <p:stCondLst>
                                    <p:cond delay="9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p:tgtEl>
                                          <p:spTgt spid="9"/>
                                        </p:tgtEl>
                                        <p:attrNameLst>
                                          <p:attrName>ppt_x</p:attrName>
                                        </p:attrNameLst>
                                      </p:cBhvr>
                                      <p:tavLst>
                                        <p:tav tm="0">
                                          <p:val>
                                            <p:strVal val="#ppt_x-#ppt_w*1.125000"/>
                                          </p:val>
                                        </p:tav>
                                        <p:tav tm="100000">
                                          <p:val>
                                            <p:strVal val="#ppt_x"/>
                                          </p:val>
                                        </p:tav>
                                      </p:tavLst>
                                    </p:anim>
                                    <p:animEffect transition="in" filter="wipe(right)">
                                      <p:cBhvr>
                                        <p:cTn id="25" dur="500"/>
                                        <p:tgtEl>
                                          <p:spTgt spid="9"/>
                                        </p:tgtEl>
                                      </p:cBhvr>
                                    </p:animEffect>
                                  </p:childTnLst>
                                </p:cTn>
                              </p:par>
                              <p:par>
                                <p:cTn id="26" presetID="12" presetClass="entr" presetSubtype="8" fill="hold" nodeType="withEffect">
                                  <p:stCondLst>
                                    <p:cond delay="9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par>
                                <p:cTn id="30" presetID="12" presetClass="entr" presetSubtype="8" fill="hold" nodeType="withEffect">
                                  <p:stCondLst>
                                    <p:cond delay="85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p:tgtEl>
                                          <p:spTgt spid="12"/>
                                        </p:tgtEl>
                                        <p:attrNameLst>
                                          <p:attrName>ppt_x</p:attrName>
                                        </p:attrNameLst>
                                      </p:cBhvr>
                                      <p:tavLst>
                                        <p:tav tm="0">
                                          <p:val>
                                            <p:strVal val="#ppt_x-#ppt_w*1.125000"/>
                                          </p:val>
                                        </p:tav>
                                        <p:tav tm="100000">
                                          <p:val>
                                            <p:strVal val="#ppt_x"/>
                                          </p:val>
                                        </p:tav>
                                      </p:tavLst>
                                    </p:anim>
                                    <p:animEffect transition="in" filter="wipe(right)">
                                      <p:cBhvr>
                                        <p:cTn id="33" dur="500"/>
                                        <p:tgtEl>
                                          <p:spTgt spid="12"/>
                                        </p:tgtEl>
                                      </p:cBhvr>
                                    </p:animEffect>
                                  </p:childTnLst>
                                </p:cTn>
                              </p:par>
                              <p:par>
                                <p:cTn id="34" presetID="22" presetClass="entr" presetSubtype="1" fill="hold" grpId="0" nodeType="withEffect">
                                  <p:stCondLst>
                                    <p:cond delay="125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9450" y="1081088"/>
            <a:ext cx="3422650"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738" y="1092200"/>
            <a:ext cx="2809875"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sp>
        <p:nvSpPr>
          <p:cNvPr id="4" name="矩形 28"/>
          <p:cNvSpPr/>
          <p:nvPr/>
        </p:nvSpPr>
        <p:spPr>
          <a:xfrm>
            <a:off x="2679700" y="1079500"/>
            <a:ext cx="4097338" cy="3440113"/>
          </a:xfrm>
          <a:custGeom>
            <a:avLst/>
            <a:gdLst>
              <a:gd name="connsiteX0" fmla="*/ 0 w 3168352"/>
              <a:gd name="connsiteY0" fmla="*/ 0 h 3450125"/>
              <a:gd name="connsiteX1" fmla="*/ 3168352 w 3168352"/>
              <a:gd name="connsiteY1" fmla="*/ 0 h 3450125"/>
              <a:gd name="connsiteX2" fmla="*/ 3168352 w 3168352"/>
              <a:gd name="connsiteY2" fmla="*/ 3450125 h 3450125"/>
              <a:gd name="connsiteX3" fmla="*/ 0 w 3168352"/>
              <a:gd name="connsiteY3" fmla="*/ 3450125 h 3450125"/>
              <a:gd name="connsiteX4" fmla="*/ 0 w 3168352"/>
              <a:gd name="connsiteY4" fmla="*/ 0 h 3450125"/>
              <a:gd name="connsiteX0-1" fmla="*/ 928915 w 4097267"/>
              <a:gd name="connsiteY0-2" fmla="*/ 0 h 3479153"/>
              <a:gd name="connsiteX1-3" fmla="*/ 4097267 w 4097267"/>
              <a:gd name="connsiteY1-4" fmla="*/ 0 h 3479153"/>
              <a:gd name="connsiteX2-5" fmla="*/ 4097267 w 4097267"/>
              <a:gd name="connsiteY2-6" fmla="*/ 3450125 h 3479153"/>
              <a:gd name="connsiteX3-7" fmla="*/ 0 w 4097267"/>
              <a:gd name="connsiteY3-8" fmla="*/ 3479153 h 3479153"/>
              <a:gd name="connsiteX4-9" fmla="*/ 928915 w 4097267"/>
              <a:gd name="connsiteY4-10" fmla="*/ 0 h 3479153"/>
              <a:gd name="connsiteX0-11" fmla="*/ 928915 w 4097267"/>
              <a:gd name="connsiteY0-12" fmla="*/ 0 h 3479153"/>
              <a:gd name="connsiteX1-13" fmla="*/ 4097267 w 4097267"/>
              <a:gd name="connsiteY1-14" fmla="*/ 0 h 3479153"/>
              <a:gd name="connsiteX2-15" fmla="*/ 3240924 w 4097267"/>
              <a:gd name="connsiteY2-16" fmla="*/ 3450125 h 3479153"/>
              <a:gd name="connsiteX3-17" fmla="*/ 0 w 4097267"/>
              <a:gd name="connsiteY3-18" fmla="*/ 3479153 h 3479153"/>
              <a:gd name="connsiteX4-19" fmla="*/ 928915 w 4097267"/>
              <a:gd name="connsiteY4-20" fmla="*/ 0 h 3479153"/>
              <a:gd name="connsiteX0-21" fmla="*/ 928915 w 4097267"/>
              <a:gd name="connsiteY0-22" fmla="*/ 0 h 3479154"/>
              <a:gd name="connsiteX1-23" fmla="*/ 4097267 w 4097267"/>
              <a:gd name="connsiteY1-24" fmla="*/ 0 h 3479154"/>
              <a:gd name="connsiteX2-25" fmla="*/ 3153839 w 4097267"/>
              <a:gd name="connsiteY2-26" fmla="*/ 3479154 h 3479154"/>
              <a:gd name="connsiteX3-27" fmla="*/ 0 w 4097267"/>
              <a:gd name="connsiteY3-28" fmla="*/ 3479153 h 3479154"/>
              <a:gd name="connsiteX4-29" fmla="*/ 928915 w 4097267"/>
              <a:gd name="connsiteY4-30" fmla="*/ 0 h 3479154"/>
              <a:gd name="connsiteX0-31" fmla="*/ 928915 w 4097267"/>
              <a:gd name="connsiteY0-32" fmla="*/ 0 h 3522697"/>
              <a:gd name="connsiteX1-33" fmla="*/ 4097267 w 4097267"/>
              <a:gd name="connsiteY1-34" fmla="*/ 0 h 3522697"/>
              <a:gd name="connsiteX2-35" fmla="*/ 3153839 w 4097267"/>
              <a:gd name="connsiteY2-36" fmla="*/ 3522697 h 3522697"/>
              <a:gd name="connsiteX3-37" fmla="*/ 0 w 4097267"/>
              <a:gd name="connsiteY3-38" fmla="*/ 3479153 h 3522697"/>
              <a:gd name="connsiteX4-39" fmla="*/ 928915 w 4097267"/>
              <a:gd name="connsiteY4-40" fmla="*/ 0 h 3522697"/>
              <a:gd name="connsiteX0-41" fmla="*/ 928915 w 4097267"/>
              <a:gd name="connsiteY0-42" fmla="*/ 0 h 3513905"/>
              <a:gd name="connsiteX1-43" fmla="*/ 4097267 w 4097267"/>
              <a:gd name="connsiteY1-44" fmla="*/ 0 h 3513905"/>
              <a:gd name="connsiteX2-45" fmla="*/ 3189008 w 4097267"/>
              <a:gd name="connsiteY2-46" fmla="*/ 3513905 h 3513905"/>
              <a:gd name="connsiteX3-47" fmla="*/ 0 w 4097267"/>
              <a:gd name="connsiteY3-48" fmla="*/ 3479153 h 3513905"/>
              <a:gd name="connsiteX4-49" fmla="*/ 928915 w 4097267"/>
              <a:gd name="connsiteY4-50" fmla="*/ 0 h 3513905"/>
              <a:gd name="connsiteX0-51" fmla="*/ 928915 w 4097267"/>
              <a:gd name="connsiteY0-52" fmla="*/ 0 h 3479153"/>
              <a:gd name="connsiteX1-53" fmla="*/ 4097267 w 4097267"/>
              <a:gd name="connsiteY1-54" fmla="*/ 0 h 3479153"/>
              <a:gd name="connsiteX2-55" fmla="*/ 3197800 w 4097267"/>
              <a:gd name="connsiteY2-56" fmla="*/ 3478735 h 3479153"/>
              <a:gd name="connsiteX3-57" fmla="*/ 0 w 4097267"/>
              <a:gd name="connsiteY3-58" fmla="*/ 3479153 h 3479153"/>
              <a:gd name="connsiteX4-59" fmla="*/ 928915 w 4097267"/>
              <a:gd name="connsiteY4-60" fmla="*/ 0 h 34791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97267" h="3479153">
                <a:moveTo>
                  <a:pt x="928915" y="0"/>
                </a:moveTo>
                <a:lnTo>
                  <a:pt x="4097267" y="0"/>
                </a:lnTo>
                <a:lnTo>
                  <a:pt x="3197800" y="3478735"/>
                </a:lnTo>
                <a:lnTo>
                  <a:pt x="0" y="3479153"/>
                </a:lnTo>
                <a:lnTo>
                  <a:pt x="928915"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6" name="组合 5"/>
          <p:cNvGrpSpPr/>
          <p:nvPr/>
        </p:nvGrpSpPr>
        <p:grpSpPr bwMode="auto">
          <a:xfrm>
            <a:off x="3548063" y="1382713"/>
            <a:ext cx="1905000" cy="550862"/>
            <a:chOff x="3577040" y="1160425"/>
            <a:chExt cx="1904974" cy="551241"/>
          </a:xfrm>
        </p:grpSpPr>
        <p:sp>
          <p:nvSpPr>
            <p:cNvPr id="7" name="TextBox 6"/>
            <p:cNvSpPr txBox="1"/>
            <p:nvPr/>
          </p:nvSpPr>
          <p:spPr>
            <a:xfrm rot="16200000">
              <a:off x="4429323" y="658974"/>
              <a:ext cx="551241" cy="1554142"/>
            </a:xfrm>
            <a:prstGeom prst="rect">
              <a:avLst/>
            </a:prstGeom>
            <a:noFill/>
          </p:spPr>
          <p:txBody>
            <a:bodyPr vert="eaVert" wrap="none">
              <a:spAutoFit/>
            </a:bodyPr>
            <a:lstStyle/>
            <a:p>
              <a:pPr eaLnBrk="1" fontAlgn="auto" hangingPunct="1">
                <a:lnSpc>
                  <a:spcPct val="150000"/>
                </a:lnSpc>
                <a:spcBef>
                  <a:spcPts val="0"/>
                </a:spcBef>
                <a:spcAft>
                  <a:spcPts val="0"/>
                </a:spcAft>
                <a:buClr>
                  <a:srgbClr val="0070C0"/>
                </a:buClr>
                <a:defRPr/>
              </a:pPr>
              <a:r>
                <a:rPr lang="zh-CN" altLang="en-US" b="1" spc="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全新经营理念</a:t>
              </a:r>
              <a:endParaRPr lang="zh-CN" altLang="zh-CN" b="1" spc="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36882" name="组合 15"/>
            <p:cNvGrpSpPr/>
            <p:nvPr/>
          </p:nvGrpSpPr>
          <p:grpSpPr bwMode="auto">
            <a:xfrm rot="5400000" flipV="1">
              <a:off x="3557889" y="1392449"/>
              <a:ext cx="287536" cy="249233"/>
              <a:chOff x="3420144" y="1457146"/>
              <a:chExt cx="272855" cy="251546"/>
            </a:xfrm>
          </p:grpSpPr>
          <p:sp>
            <p:nvSpPr>
              <p:cNvPr id="9" name="矩形 8"/>
              <p:cNvSpPr/>
              <p:nvPr/>
            </p:nvSpPr>
            <p:spPr>
              <a:xfrm>
                <a:off x="3647773" y="1461951"/>
                <a:ext cx="45225" cy="249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9"/>
              <p:cNvSpPr/>
              <p:nvPr/>
            </p:nvSpPr>
            <p:spPr>
              <a:xfrm rot="5400000">
                <a:off x="3532585" y="1549787"/>
                <a:ext cx="46464" cy="271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矩形 10"/>
              <p:cNvSpPr/>
              <p:nvPr/>
            </p:nvSpPr>
            <p:spPr>
              <a:xfrm rot="18616082" flipH="1">
                <a:off x="3537107" y="1456100"/>
                <a:ext cx="46464" cy="247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
        <p:nvSpPr>
          <p:cNvPr id="12" name="矩形 11"/>
          <p:cNvSpPr>
            <a:spLocks noChangeArrowheads="1"/>
          </p:cNvSpPr>
          <p:nvPr/>
        </p:nvSpPr>
        <p:spPr bwMode="auto">
          <a:xfrm>
            <a:off x="3870325" y="1770063"/>
            <a:ext cx="1609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 b="1">
                <a:solidFill>
                  <a:srgbClr val="F2F2F2"/>
                </a:solidFill>
                <a:latin typeface="Arial" panose="020B0604020202020204" pitchFamily="34" charset="0"/>
                <a:cs typeface="Arial" panose="020B0604020202020204" pitchFamily="34" charset="0"/>
              </a:rPr>
              <a:t>Brand new management idea</a:t>
            </a:r>
            <a:endParaRPr lang="zh-CN" altLang="en-US" sz="800">
              <a:solidFill>
                <a:srgbClr val="F2F2F2"/>
              </a:solidFill>
              <a:latin typeface="Arial" panose="020B0604020202020204" pitchFamily="34" charset="0"/>
              <a:cs typeface="Arial" panose="020B0604020202020204" pitchFamily="34" charset="0"/>
            </a:endParaRPr>
          </a:p>
        </p:txBody>
      </p:sp>
      <p:grpSp>
        <p:nvGrpSpPr>
          <p:cNvPr id="13" name="组合 12"/>
          <p:cNvGrpSpPr/>
          <p:nvPr/>
        </p:nvGrpSpPr>
        <p:grpSpPr bwMode="auto">
          <a:xfrm>
            <a:off x="2909888" y="2066925"/>
            <a:ext cx="3636962" cy="1898650"/>
            <a:chOff x="2866802" y="1650628"/>
            <a:chExt cx="3635636" cy="1898213"/>
          </a:xfrm>
        </p:grpSpPr>
        <p:sp>
          <p:nvSpPr>
            <p:cNvPr id="14" name="矩形 13"/>
            <p:cNvSpPr/>
            <p:nvPr/>
          </p:nvSpPr>
          <p:spPr bwMode="auto">
            <a:xfrm>
              <a:off x="3323835" y="1650628"/>
              <a:ext cx="3178603" cy="269813"/>
            </a:xfrm>
            <a:prstGeom prst="rect">
              <a:avLst/>
            </a:prstGeom>
          </p:spPr>
          <p:txBody>
            <a:bodyPr>
              <a:spAutoFit/>
            </a:bodyPr>
            <a:lstStyle/>
            <a:p>
              <a:pPr algn="just" eaLnBrk="1" fontAlgn="auto" hangingPunct="1">
                <a:lnSpc>
                  <a:spcPct val="120000"/>
                </a:lnSpc>
                <a:spcBef>
                  <a:spcPts val="0"/>
                </a:spcBef>
                <a:spcAft>
                  <a:spcPts val="0"/>
                </a:spcAft>
                <a:defRPr/>
              </a:pPr>
              <a:r>
                <a:rPr lang="zh-CN" altLang="zh-CN" sz="1050" dirty="0">
                  <a:solidFill>
                    <a:prstClr val="white"/>
                  </a:solidFill>
                  <a:latin typeface="微软雅黑" panose="020B0503020204020204" pitchFamily="34" charset="-122"/>
                  <a:ea typeface="微软雅黑" panose="020B0503020204020204" pitchFamily="34" charset="-122"/>
                </a:rPr>
                <a:t>上海锐普广告有限公司是中国第一家精品</a:t>
              </a:r>
              <a:r>
                <a:rPr lang="en-US" altLang="zh-CN" sz="1050" dirty="0">
                  <a:solidFill>
                    <a:prstClr val="white"/>
                  </a:solidFill>
                  <a:latin typeface="微软雅黑" panose="020B0503020204020204" pitchFamily="34" charset="-122"/>
                  <a:ea typeface="微软雅黑" panose="020B0503020204020204" pitchFamily="34" charset="-122"/>
                </a:rPr>
                <a:t>PPT</a:t>
              </a:r>
              <a:r>
                <a:rPr lang="zh-CN" altLang="zh-CN" sz="1050" dirty="0">
                  <a:solidFill>
                    <a:prstClr val="white"/>
                  </a:solidFill>
                  <a:latin typeface="微软雅黑" panose="020B0503020204020204" pitchFamily="34" charset="-122"/>
                  <a:ea typeface="微软雅黑" panose="020B0503020204020204" pitchFamily="34" charset="-122"/>
                </a:rPr>
                <a:t>设计</a:t>
              </a:r>
              <a:endParaRPr lang="zh-CN" altLang="zh-CN" sz="105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3244489" y="1917267"/>
              <a:ext cx="3180190" cy="269813"/>
            </a:xfrm>
            <a:prstGeom prst="rect">
              <a:avLst/>
            </a:prstGeom>
          </p:spPr>
          <p:txBody>
            <a:bodyPr>
              <a:spAutoFit/>
            </a:bodyPr>
            <a:lstStyle/>
            <a:p>
              <a:pPr algn="just" eaLnBrk="1" fontAlgn="auto" hangingPunct="1">
                <a:lnSpc>
                  <a:spcPct val="120000"/>
                </a:lnSpc>
                <a:spcBef>
                  <a:spcPts val="0"/>
                </a:spcBef>
                <a:spcAft>
                  <a:spcPts val="0"/>
                </a:spcAft>
                <a:defRPr/>
              </a:pPr>
              <a:r>
                <a:rPr lang="zh-CN" altLang="zh-CN" sz="1050" dirty="0">
                  <a:solidFill>
                    <a:prstClr val="white"/>
                  </a:solidFill>
                  <a:latin typeface="微软雅黑" panose="020B0503020204020204" pitchFamily="34" charset="-122"/>
                  <a:ea typeface="微软雅黑" panose="020B0503020204020204" pitchFamily="34" charset="-122"/>
                </a:rPr>
                <a:t>机构。拥有国内顶尖的</a:t>
              </a:r>
              <a:r>
                <a:rPr lang="en-US" altLang="zh-CN" sz="1050" dirty="0">
                  <a:solidFill>
                    <a:prstClr val="white"/>
                  </a:solidFill>
                  <a:latin typeface="微软雅黑" panose="020B0503020204020204" pitchFamily="34" charset="-122"/>
                  <a:ea typeface="微软雅黑" panose="020B0503020204020204" pitchFamily="34" charset="-122"/>
                </a:rPr>
                <a:t>PPT</a:t>
              </a:r>
              <a:r>
                <a:rPr lang="zh-CN" altLang="zh-CN" sz="1050" dirty="0">
                  <a:solidFill>
                    <a:prstClr val="white"/>
                  </a:solidFill>
                  <a:latin typeface="微软雅黑" panose="020B0503020204020204" pitchFamily="34" charset="-122"/>
                  <a:ea typeface="微软雅黑" panose="020B0503020204020204" pitchFamily="34" charset="-122"/>
                </a:rPr>
                <a:t>制作技术、顶级的</a:t>
              </a:r>
              <a:r>
                <a:rPr lang="en-US" altLang="zh-CN" sz="1050" dirty="0">
                  <a:solidFill>
                    <a:prstClr val="white"/>
                  </a:solidFill>
                  <a:latin typeface="微软雅黑" panose="020B0503020204020204" pitchFamily="34" charset="-122"/>
                  <a:ea typeface="微软雅黑" panose="020B0503020204020204" pitchFamily="34" charset="-122"/>
                </a:rPr>
                <a:t>PPT</a:t>
              </a:r>
              <a:endParaRPr lang="zh-CN" altLang="zh-CN" sz="1050" dirty="0">
                <a:solidFill>
                  <a:prstClr val="white"/>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3166730" y="2182319"/>
              <a:ext cx="3178604" cy="287271"/>
            </a:xfrm>
            <a:prstGeom prst="rect">
              <a:avLst/>
            </a:prstGeom>
          </p:spPr>
          <p:txBody>
            <a:bodyPr>
              <a:spAutoFit/>
            </a:bodyPr>
            <a:lstStyle/>
            <a:p>
              <a:pPr algn="just" eaLnBrk="1" fontAlgn="auto" hangingPunct="1">
                <a:lnSpc>
                  <a:spcPct val="120000"/>
                </a:lnSpc>
                <a:spcBef>
                  <a:spcPts val="0"/>
                </a:spcBef>
                <a:spcAft>
                  <a:spcPts val="0"/>
                </a:spcAft>
                <a:defRPr/>
              </a:pPr>
              <a:r>
                <a:rPr lang="zh-CN" altLang="zh-CN" sz="1050" dirty="0">
                  <a:solidFill>
                    <a:prstClr val="white"/>
                  </a:solidFill>
                  <a:latin typeface="微软雅黑" panose="020B0503020204020204" pitchFamily="34" charset="-122"/>
                  <a:ea typeface="微软雅黑" panose="020B0503020204020204" pitchFamily="34" charset="-122"/>
                </a:rPr>
                <a:t>计团队，坚持精益求精、拒绝平庸的做事精神，</a:t>
              </a:r>
              <a:endParaRPr lang="zh-CN" altLang="zh-CN" sz="1050" dirty="0">
                <a:solidFill>
                  <a:prstClr val="white"/>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3085797" y="2448957"/>
              <a:ext cx="3180190" cy="269813"/>
            </a:xfrm>
            <a:prstGeom prst="rect">
              <a:avLst/>
            </a:prstGeom>
          </p:spPr>
          <p:txBody>
            <a:bodyPr>
              <a:spAutoFit/>
            </a:bodyPr>
            <a:lstStyle/>
            <a:p>
              <a:pPr eaLnBrk="1" fontAlgn="auto" hangingPunct="1">
                <a:lnSpc>
                  <a:spcPct val="120000"/>
                </a:lnSpc>
                <a:spcBef>
                  <a:spcPts val="0"/>
                </a:spcBef>
                <a:spcAft>
                  <a:spcPts val="0"/>
                </a:spcAft>
                <a:defRPr/>
              </a:pPr>
              <a:r>
                <a:rPr lang="zh-CN" altLang="zh-CN" sz="1050" dirty="0">
                  <a:solidFill>
                    <a:prstClr val="white"/>
                  </a:solidFill>
                  <a:latin typeface="微软雅黑" panose="020B0503020204020204" pitchFamily="34" charset="-122"/>
                  <a:ea typeface="微软雅黑" panose="020B0503020204020204" pitchFamily="34" charset="-122"/>
                </a:rPr>
                <a:t>帮助您实现美观、精致、严谨、动感的</a:t>
              </a:r>
              <a:r>
                <a:rPr lang="en-US" altLang="zh-CN" sz="1050" dirty="0">
                  <a:solidFill>
                    <a:prstClr val="white"/>
                  </a:solidFill>
                  <a:latin typeface="微软雅黑" panose="020B0503020204020204" pitchFamily="34" charset="-122"/>
                  <a:ea typeface="微软雅黑" panose="020B0503020204020204" pitchFamily="34" charset="-122"/>
                </a:rPr>
                <a:t>PPT</a:t>
              </a:r>
              <a:r>
                <a:rPr lang="zh-CN" altLang="zh-CN" sz="1050" dirty="0">
                  <a:solidFill>
                    <a:prstClr val="white"/>
                  </a:solidFill>
                  <a:latin typeface="微软雅黑" panose="020B0503020204020204" pitchFamily="34" charset="-122"/>
                  <a:ea typeface="微软雅黑" panose="020B0503020204020204" pitchFamily="34" charset="-122"/>
                </a:rPr>
                <a:t>展示</a:t>
              </a:r>
              <a:endParaRPr lang="zh-CN" altLang="zh-CN" sz="1050" dirty="0">
                <a:solidFill>
                  <a:prstClr val="white"/>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3028668" y="2698137"/>
              <a:ext cx="3180190" cy="269813"/>
            </a:xfrm>
            <a:prstGeom prst="rect">
              <a:avLst/>
            </a:prstGeom>
          </p:spPr>
          <p:txBody>
            <a:bodyPr>
              <a:spAutoFit/>
            </a:bodyPr>
            <a:lstStyle/>
            <a:p>
              <a:pPr eaLnBrk="1" fontAlgn="auto" hangingPunct="1">
                <a:lnSpc>
                  <a:spcPct val="120000"/>
                </a:lnSpc>
                <a:spcBef>
                  <a:spcPts val="0"/>
                </a:spcBef>
                <a:spcAft>
                  <a:spcPts val="0"/>
                </a:spcAft>
                <a:defRPr/>
              </a:pPr>
              <a:r>
                <a:rPr lang="zh-CN" altLang="zh-CN" sz="1050" dirty="0">
                  <a:solidFill>
                    <a:prstClr val="white"/>
                  </a:solidFill>
                  <a:latin typeface="微软雅黑" panose="020B0503020204020204" pitchFamily="34" charset="-122"/>
                  <a:ea typeface="微软雅黑" panose="020B0503020204020204" pitchFamily="34" charset="-122"/>
                </a:rPr>
                <a:t>效果</a:t>
              </a:r>
              <a:r>
                <a:rPr lang="zh-CN" altLang="en-US" sz="1050" dirty="0">
                  <a:solidFill>
                    <a:prstClr val="white"/>
                  </a:solidFill>
                  <a:latin typeface="微软雅黑" panose="020B0503020204020204" pitchFamily="34" charset="-122"/>
                  <a:ea typeface="微软雅黑" panose="020B0503020204020204" pitchFamily="34" charset="-122"/>
                </a:rPr>
                <a:t>。</a:t>
              </a:r>
              <a:endParaRPr lang="zh-CN" altLang="zh-CN" sz="1050" dirty="0">
                <a:solidFill>
                  <a:prstClr val="white"/>
                </a:solidFill>
                <a:latin typeface="微软雅黑" panose="020B0503020204020204" pitchFamily="34" charset="-122"/>
                <a:ea typeface="微软雅黑" panose="020B0503020204020204" pitchFamily="34" charset="-122"/>
              </a:endParaRPr>
            </a:p>
          </p:txBody>
        </p:sp>
        <p:sp>
          <p:nvSpPr>
            <p:cNvPr id="36878" name="矩形 30"/>
            <p:cNvSpPr>
              <a:spLocks noChangeArrowheads="1"/>
            </p:cNvSpPr>
            <p:nvPr/>
          </p:nvSpPr>
          <p:spPr bwMode="auto">
            <a:xfrm>
              <a:off x="2962052" y="2968762"/>
              <a:ext cx="3179008" cy="22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en-US" altLang="zh-CN" sz="800">
                  <a:solidFill>
                    <a:srgbClr val="FFFFFF"/>
                  </a:solidFill>
                  <a:latin typeface="Arial" panose="020B0604020202020204" pitchFamily="34" charset="0"/>
                </a:rPr>
                <a:t>RAPIDPPT, the leader of professional PPT designer in China. </a:t>
              </a:r>
              <a:endParaRPr lang="zh-CN" altLang="zh-CN" sz="800">
                <a:solidFill>
                  <a:srgbClr val="FFFFFF"/>
                </a:solidFill>
                <a:latin typeface="Arial" panose="020B0604020202020204" pitchFamily="34" charset="0"/>
              </a:endParaRPr>
            </a:p>
          </p:txBody>
        </p:sp>
        <p:sp>
          <p:nvSpPr>
            <p:cNvPr id="36879" name="矩形 31"/>
            <p:cNvSpPr>
              <a:spLocks noChangeArrowheads="1"/>
            </p:cNvSpPr>
            <p:nvPr/>
          </p:nvSpPr>
          <p:spPr bwMode="auto">
            <a:xfrm>
              <a:off x="2904902" y="3138754"/>
              <a:ext cx="3179008" cy="22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en-US" altLang="zh-CN" sz="800">
                  <a:solidFill>
                    <a:srgbClr val="FFFFFF"/>
                  </a:solidFill>
                  <a:latin typeface="Arial" panose="020B0604020202020204" pitchFamily="34" charset="0"/>
                </a:rPr>
                <a:t>5years of makingprofessional PPT, 500 case studies for the</a:t>
              </a:r>
              <a:endParaRPr lang="zh-CN" altLang="zh-CN" sz="800">
                <a:solidFill>
                  <a:srgbClr val="FFFFFF"/>
                </a:solidFill>
                <a:latin typeface="Arial" panose="020B0604020202020204" pitchFamily="34" charset="0"/>
              </a:endParaRPr>
            </a:p>
          </p:txBody>
        </p:sp>
        <p:sp>
          <p:nvSpPr>
            <p:cNvPr id="36880" name="矩形 32"/>
            <p:cNvSpPr>
              <a:spLocks noChangeArrowheads="1"/>
            </p:cNvSpPr>
            <p:nvPr/>
          </p:nvSpPr>
          <p:spPr bwMode="auto">
            <a:xfrm>
              <a:off x="2866802" y="3308746"/>
              <a:ext cx="3179008" cy="24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en-US" altLang="zh-CN" sz="800">
                  <a:solidFill>
                    <a:srgbClr val="FFFFFF"/>
                  </a:solidFill>
                  <a:latin typeface="Arial" panose="020B0604020202020204" pitchFamily="34" charset="0"/>
                </a:rPr>
                <a:t>classical PPT, make sure you will be satisfied. ……</a:t>
              </a:r>
              <a:endParaRPr lang="en-US" altLang="zh-CN" sz="800">
                <a:solidFill>
                  <a:srgbClr val="FFFFFF"/>
                </a:solidFill>
                <a:latin typeface="Arial" panose="020B0604020202020204" pitchFamily="34" charset="0"/>
              </a:endParaRPr>
            </a:p>
          </p:txBody>
        </p:sp>
      </p:grpSp>
      <p:sp>
        <p:nvSpPr>
          <p:cNvPr id="23" name="矩形 22"/>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par>
                                <p:cTn id="9" presetID="22" presetClass="entr" presetSubtype="1" fill="hold" nodeType="withEffect">
                                  <p:stCondLst>
                                    <p:cond delay="6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22" presetClass="entr" presetSubtype="1" fill="hold" nodeType="withEffect">
                                  <p:stCondLst>
                                    <p:cond delay="85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par>
                                <p:cTn id="15" presetID="22" presetClass="entr" presetSubtype="4" fill="hold" nodeType="withEffect">
                                  <p:stCondLst>
                                    <p:cond delay="85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12" presetClass="entr" presetSubtype="8" fill="hold" nodeType="withEffect">
                                  <p:stCondLst>
                                    <p:cond delay="120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400"/>
                                        <p:tgtEl>
                                          <p:spTgt spid="6"/>
                                        </p:tgtEl>
                                        <p:attrNameLst>
                                          <p:attrName>ppt_x</p:attrName>
                                        </p:attrNameLst>
                                      </p:cBhvr>
                                      <p:tavLst>
                                        <p:tav tm="0">
                                          <p:val>
                                            <p:strVal val="#ppt_x-#ppt_w*1.125000"/>
                                          </p:val>
                                        </p:tav>
                                        <p:tav tm="100000">
                                          <p:val>
                                            <p:strVal val="#ppt_x"/>
                                          </p:val>
                                        </p:tav>
                                      </p:tavLst>
                                    </p:anim>
                                    <p:animEffect transition="in" filter="wipe(right)">
                                      <p:cBhvr>
                                        <p:cTn id="21" dur="400"/>
                                        <p:tgtEl>
                                          <p:spTgt spid="6"/>
                                        </p:tgtEl>
                                      </p:cBhvr>
                                    </p:animEffect>
                                  </p:childTnLst>
                                </p:cTn>
                              </p:par>
                              <p:par>
                                <p:cTn id="22" presetID="12" presetClass="entr" presetSubtype="8" fill="hold" grpId="0" nodeType="withEffect">
                                  <p:stCondLst>
                                    <p:cond delay="12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400"/>
                                        <p:tgtEl>
                                          <p:spTgt spid="12"/>
                                        </p:tgtEl>
                                        <p:attrNameLst>
                                          <p:attrName>ppt_x</p:attrName>
                                        </p:attrNameLst>
                                      </p:cBhvr>
                                      <p:tavLst>
                                        <p:tav tm="0">
                                          <p:val>
                                            <p:strVal val="#ppt_x-#ppt_w*1.125000"/>
                                          </p:val>
                                        </p:tav>
                                        <p:tav tm="100000">
                                          <p:val>
                                            <p:strVal val="#ppt_x"/>
                                          </p:val>
                                        </p:tav>
                                      </p:tavLst>
                                    </p:anim>
                                    <p:animEffect transition="in" filter="wipe(right)">
                                      <p:cBhvr>
                                        <p:cTn id="25" dur="400"/>
                                        <p:tgtEl>
                                          <p:spTgt spid="12"/>
                                        </p:tgtEl>
                                      </p:cBhvr>
                                    </p:animEffect>
                                  </p:childTnLst>
                                </p:cTn>
                              </p:par>
                              <p:par>
                                <p:cTn id="26" presetID="12" presetClass="entr" presetSubtype="2" fill="hold" nodeType="withEffect">
                                  <p:stCondLst>
                                    <p:cond delay="120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400"/>
                                        <p:tgtEl>
                                          <p:spTgt spid="13"/>
                                        </p:tgtEl>
                                        <p:attrNameLst>
                                          <p:attrName>ppt_x</p:attrName>
                                        </p:attrNameLst>
                                      </p:cBhvr>
                                      <p:tavLst>
                                        <p:tav tm="0">
                                          <p:val>
                                            <p:strVal val="#ppt_x+#ppt_w*1.125000"/>
                                          </p:val>
                                        </p:tav>
                                        <p:tav tm="100000">
                                          <p:val>
                                            <p:strVal val="#ppt_x"/>
                                          </p:val>
                                        </p:tav>
                                      </p:tavLst>
                                    </p:anim>
                                    <p:animEffect transition="in" filter="wipe(left)">
                                      <p:cBhvr>
                                        <p:cTn id="29" dur="4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0" y="-19050"/>
            <a:ext cx="4387850" cy="5162550"/>
          </a:xfrm>
          <a:custGeom>
            <a:avLst/>
            <a:gdLst/>
            <a:ahLst/>
            <a:cxnLst/>
            <a:rect l="l" t="t" r="r" b="b"/>
            <a:pathLst>
              <a:path w="4361052" h="5130548">
                <a:moveTo>
                  <a:pt x="0" y="0"/>
                </a:moveTo>
                <a:lnTo>
                  <a:pt x="3329432" y="0"/>
                </a:lnTo>
                <a:cubicBezTo>
                  <a:pt x="3970128" y="675115"/>
                  <a:pt x="4361052" y="1587989"/>
                  <a:pt x="4361052" y="2592169"/>
                </a:cubicBezTo>
                <a:cubicBezTo>
                  <a:pt x="4361052" y="3570182"/>
                  <a:pt x="3990235" y="4461587"/>
                  <a:pt x="3378320" y="5130548"/>
                </a:cubicBezTo>
                <a:lnTo>
                  <a:pt x="0" y="5130548"/>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0243" name="组合 18"/>
          <p:cNvGrpSpPr/>
          <p:nvPr/>
        </p:nvGrpSpPr>
        <p:grpSpPr bwMode="auto">
          <a:xfrm>
            <a:off x="2751138" y="3273425"/>
            <a:ext cx="1627187" cy="933450"/>
            <a:chOff x="2751423" y="3273512"/>
            <a:chExt cx="1626318" cy="933214"/>
          </a:xfrm>
        </p:grpSpPr>
        <p:sp>
          <p:nvSpPr>
            <p:cNvPr id="27" name="圆角矩形 26"/>
            <p:cNvSpPr/>
            <p:nvPr/>
          </p:nvSpPr>
          <p:spPr>
            <a:xfrm rot="1559984">
              <a:off x="2751423" y="3273512"/>
              <a:ext cx="1626318" cy="933214"/>
            </a:xfrm>
            <a:prstGeom prst="roundRect">
              <a:avLst/>
            </a:prstGeom>
            <a:solidFill>
              <a:schemeClr val="bg1"/>
            </a:solidFill>
            <a:ln>
              <a:noFill/>
            </a:ln>
            <a:effectLst>
              <a:outerShdw blurRad="63500" sx="108000" sy="108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88" name="TextBox 34"/>
            <p:cNvSpPr txBox="1">
              <a:spLocks noChangeArrowheads="1"/>
            </p:cNvSpPr>
            <p:nvPr/>
          </p:nvSpPr>
          <p:spPr bwMode="auto">
            <a:xfrm rot="1560000">
              <a:off x="3391776" y="3508058"/>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04</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pic>
        <p:nvPicPr>
          <p:cNvPr id="10244" name="Picture 2"/>
          <p:cNvPicPr>
            <a:picLocks noChangeAspect="1" noChangeArrowheads="1"/>
          </p:cNvPicPr>
          <p:nvPr/>
        </p:nvPicPr>
        <p:blipFill>
          <a:blip r:embed="rId1">
            <a:extLst>
              <a:ext uri="{28A0092B-C50C-407E-A947-70E740481C1C}">
                <a14:useLocalDpi xmlns:a14="http://schemas.microsoft.com/office/drawing/2010/main" val="0"/>
              </a:ext>
            </a:extLst>
          </a:blip>
          <a:srcRect l="1172" t="998"/>
          <a:stretch>
            <a:fillRect/>
          </a:stretch>
        </p:blipFill>
        <p:spPr bwMode="auto">
          <a:xfrm>
            <a:off x="14616113" y="723900"/>
            <a:ext cx="91821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椭圆 6"/>
          <p:cNvSpPr/>
          <p:nvPr/>
        </p:nvSpPr>
        <p:spPr>
          <a:xfrm>
            <a:off x="0" y="-19050"/>
            <a:ext cx="3513138" cy="5162550"/>
          </a:xfrm>
          <a:custGeom>
            <a:avLst/>
            <a:gdLst/>
            <a:ahLst/>
            <a:cxnLst/>
            <a:rect l="l" t="t" r="r" b="b"/>
            <a:pathLst>
              <a:path w="3491576" h="5130547">
                <a:moveTo>
                  <a:pt x="0" y="0"/>
                </a:moveTo>
                <a:lnTo>
                  <a:pt x="1786170" y="0"/>
                </a:lnTo>
                <a:cubicBezTo>
                  <a:pt x="2789571" y="432198"/>
                  <a:pt x="3491576" y="1430202"/>
                  <a:pt x="3491576" y="2592168"/>
                </a:cubicBezTo>
                <a:cubicBezTo>
                  <a:pt x="3491576" y="3710090"/>
                  <a:pt x="2841781" y="4676245"/>
                  <a:pt x="1897829" y="5130547"/>
                </a:cubicBezTo>
                <a:lnTo>
                  <a:pt x="0" y="5130547"/>
                </a:ln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0246" name="组合 17"/>
          <p:cNvGrpSpPr/>
          <p:nvPr/>
        </p:nvGrpSpPr>
        <p:grpSpPr bwMode="auto">
          <a:xfrm>
            <a:off x="2192338" y="1069975"/>
            <a:ext cx="1627187" cy="931863"/>
            <a:chOff x="2192610" y="1069189"/>
            <a:chExt cx="1626318" cy="933214"/>
          </a:xfrm>
        </p:grpSpPr>
        <p:sp>
          <p:nvSpPr>
            <p:cNvPr id="26" name="圆角矩形 25"/>
            <p:cNvSpPr/>
            <p:nvPr/>
          </p:nvSpPr>
          <p:spPr>
            <a:xfrm rot="20255127">
              <a:off x="2192610" y="1069189"/>
              <a:ext cx="1626318" cy="933214"/>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86" name="TextBox 33"/>
            <p:cNvSpPr txBox="1">
              <a:spLocks noChangeArrowheads="1"/>
            </p:cNvSpPr>
            <p:nvPr/>
          </p:nvSpPr>
          <p:spPr bwMode="auto">
            <a:xfrm rot="-1320000">
              <a:off x="2715054" y="1212631"/>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02</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grpSp>
        <p:nvGrpSpPr>
          <p:cNvPr id="10247" name="组合 29"/>
          <p:cNvGrpSpPr/>
          <p:nvPr/>
        </p:nvGrpSpPr>
        <p:grpSpPr bwMode="auto">
          <a:xfrm>
            <a:off x="5935663" y="1347788"/>
            <a:ext cx="1444625" cy="479425"/>
            <a:chOff x="1373188" y="752928"/>
            <a:chExt cx="1444626" cy="479341"/>
          </a:xfrm>
        </p:grpSpPr>
        <p:sp>
          <p:nvSpPr>
            <p:cNvPr id="10283" name="TextBox 30"/>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32" name="矩形 31"/>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0248" name="组合 35"/>
          <p:cNvGrpSpPr/>
          <p:nvPr/>
        </p:nvGrpSpPr>
        <p:grpSpPr bwMode="auto">
          <a:xfrm>
            <a:off x="5402263" y="1427163"/>
            <a:ext cx="320675" cy="320675"/>
            <a:chOff x="4927600" y="1948311"/>
            <a:chExt cx="233680" cy="233680"/>
          </a:xfrm>
        </p:grpSpPr>
        <p:sp>
          <p:nvSpPr>
            <p:cNvPr id="29" name="L 形 28"/>
            <p:cNvSpPr/>
            <p:nvPr/>
          </p:nvSpPr>
          <p:spPr>
            <a:xfrm rot="13191315">
              <a:off x="5018989" y="2039700"/>
              <a:ext cx="50901" cy="50901"/>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椭圆 23"/>
            <p:cNvSpPr/>
            <p:nvPr/>
          </p:nvSpPr>
          <p:spPr>
            <a:xfrm>
              <a:off x="4927600" y="1948311"/>
              <a:ext cx="233680" cy="233680"/>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0249" name="组合 38"/>
          <p:cNvGrpSpPr/>
          <p:nvPr/>
        </p:nvGrpSpPr>
        <p:grpSpPr bwMode="auto">
          <a:xfrm>
            <a:off x="5935663" y="1974850"/>
            <a:ext cx="1444625" cy="479425"/>
            <a:chOff x="1373188" y="752928"/>
            <a:chExt cx="1444626" cy="479341"/>
          </a:xfrm>
        </p:grpSpPr>
        <p:sp>
          <p:nvSpPr>
            <p:cNvPr id="10279" name="TextBox 39"/>
            <p:cNvSpPr txBox="1">
              <a:spLocks noChangeArrowheads="1"/>
            </p:cNvSpPr>
            <p:nvPr/>
          </p:nvSpPr>
          <p:spPr bwMode="auto">
            <a:xfrm>
              <a:off x="1373188" y="752928"/>
              <a:ext cx="1416051" cy="33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1" name="矩形 40"/>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0250" name="组合 44"/>
          <p:cNvGrpSpPr/>
          <p:nvPr/>
        </p:nvGrpSpPr>
        <p:grpSpPr bwMode="auto">
          <a:xfrm>
            <a:off x="5935663" y="2603500"/>
            <a:ext cx="1444625" cy="477838"/>
            <a:chOff x="1373188" y="752928"/>
            <a:chExt cx="1444626" cy="479341"/>
          </a:xfrm>
        </p:grpSpPr>
        <p:sp>
          <p:nvSpPr>
            <p:cNvPr id="10277" name="TextBox 45"/>
            <p:cNvSpPr txBox="1">
              <a:spLocks noChangeArrowheads="1"/>
            </p:cNvSpPr>
            <p:nvPr/>
          </p:nvSpPr>
          <p:spPr bwMode="auto">
            <a:xfrm>
              <a:off x="1373188" y="752928"/>
              <a:ext cx="1416051" cy="339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47" name="矩形 46"/>
            <p:cNvSpPr/>
            <p:nvPr/>
          </p:nvSpPr>
          <p:spPr>
            <a:xfrm>
              <a:off x="1373188" y="979062"/>
              <a:ext cx="1444626" cy="253207"/>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0251" name="组合 50"/>
          <p:cNvGrpSpPr/>
          <p:nvPr/>
        </p:nvGrpSpPr>
        <p:grpSpPr bwMode="auto">
          <a:xfrm>
            <a:off x="5935663" y="3230563"/>
            <a:ext cx="1444625" cy="479425"/>
            <a:chOff x="1373188" y="752928"/>
            <a:chExt cx="1444626" cy="479341"/>
          </a:xfrm>
        </p:grpSpPr>
        <p:sp>
          <p:nvSpPr>
            <p:cNvPr id="10275" name="TextBox 51"/>
            <p:cNvSpPr txBox="1">
              <a:spLocks noChangeArrowheads="1"/>
            </p:cNvSpPr>
            <p:nvPr/>
          </p:nvSpPr>
          <p:spPr bwMode="auto">
            <a:xfrm>
              <a:off x="1373188" y="752928"/>
              <a:ext cx="1416051" cy="33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404040"/>
                  </a:solidFill>
                  <a:latin typeface="微软雅黑" panose="020B0503020204020204" pitchFamily="34" charset="-122"/>
                  <a:ea typeface="微软雅黑" panose="020B0503020204020204" pitchFamily="34" charset="-122"/>
                </a:rPr>
                <a:t>点击添加主题</a:t>
              </a:r>
              <a:endParaRPr lang="zh-CN" altLang="en-US" sz="1600" b="1">
                <a:solidFill>
                  <a:srgbClr val="404040"/>
                </a:solidFill>
                <a:latin typeface="微软雅黑" panose="020B0503020204020204" pitchFamily="34" charset="-122"/>
                <a:ea typeface="微软雅黑" panose="020B0503020204020204" pitchFamily="34" charset="-122"/>
              </a:endParaRPr>
            </a:p>
          </p:txBody>
        </p:sp>
        <p:sp>
          <p:nvSpPr>
            <p:cNvPr id="53" name="矩形 52"/>
            <p:cNvSpPr/>
            <p:nvPr/>
          </p:nvSpPr>
          <p:spPr>
            <a:xfrm>
              <a:off x="1373188" y="978314"/>
              <a:ext cx="1444626" cy="253955"/>
            </a:xfrm>
            <a:prstGeom prst="rect">
              <a:avLst/>
            </a:prstGeom>
          </p:spPr>
          <p:txBody>
            <a:bodyPr wrap="none">
              <a:spAutoFit/>
            </a:bodyPr>
            <a:lstStyle/>
            <a:p>
              <a:pPr eaLnBrk="1" fontAlgn="auto" hangingPunct="1">
                <a:spcBef>
                  <a:spcPts val="0"/>
                </a:spcBef>
                <a:spcAft>
                  <a:spcPts val="0"/>
                </a:spcAft>
                <a:defRPr/>
              </a:pPr>
              <a:r>
                <a:rPr lang="en-US" altLang="zh-CN" sz="1050" dirty="0">
                  <a:solidFill>
                    <a:prstClr val="black"/>
                  </a:solidFill>
                  <a:latin typeface="+mn-lt"/>
                  <a:ea typeface="+mn-ea"/>
                </a:rPr>
                <a:t>Click on add the theme</a:t>
              </a:r>
              <a:endParaRPr lang="zh-CN" altLang="en-US" sz="1050" dirty="0">
                <a:solidFill>
                  <a:prstClr val="black"/>
                </a:solidFill>
                <a:latin typeface="+mn-lt"/>
                <a:ea typeface="+mn-ea"/>
              </a:endParaRPr>
            </a:p>
          </p:txBody>
        </p:sp>
      </p:grpSp>
      <p:grpSp>
        <p:nvGrpSpPr>
          <p:cNvPr id="10252" name="组合 66"/>
          <p:cNvGrpSpPr/>
          <p:nvPr/>
        </p:nvGrpSpPr>
        <p:grpSpPr bwMode="auto">
          <a:xfrm>
            <a:off x="0" y="5003800"/>
            <a:ext cx="9144000" cy="200025"/>
            <a:chOff x="0" y="5003800"/>
            <a:chExt cx="9144000" cy="200055"/>
          </a:xfrm>
        </p:grpSpPr>
        <p:sp>
          <p:nvSpPr>
            <p:cNvPr id="2" name="矩形 1"/>
            <p:cNvSpPr/>
            <p:nvPr/>
          </p:nvSpPr>
          <p:spPr>
            <a:xfrm>
              <a:off x="0" y="5057783"/>
              <a:ext cx="9144000" cy="104791"/>
            </a:xfrm>
            <a:prstGeom prst="rect">
              <a:avLst/>
            </a:prstGeom>
            <a:solidFill>
              <a:srgbClr val="C0000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274216" rIns="0" bIns="47546"/>
            <a:lstStyle/>
            <a:p>
              <a:pPr algn="ctr" defTabSz="950595" eaLnBrk="1" fontAlgn="auto" hangingPunct="1">
                <a:spcBef>
                  <a:spcPts val="0"/>
                </a:spcBef>
                <a:spcAft>
                  <a:spcPts val="0"/>
                </a:spcAft>
                <a:defRPr/>
              </a:pPr>
              <a:endParaRPr lang="zh-CN" altLang="en-US" sz="3200">
                <a:gradFill>
                  <a:gsLst>
                    <a:gs pos="0">
                      <a:srgbClr val="FFFFFF"/>
                    </a:gs>
                    <a:gs pos="100000">
                      <a:srgbClr val="FFFFFF"/>
                    </a:gs>
                  </a:gsLst>
                  <a:lin ang="5400000" scaled="0"/>
                </a:gradFill>
              </a:endParaRPr>
            </a:p>
          </p:txBody>
        </p:sp>
        <p:sp>
          <p:nvSpPr>
            <p:cNvPr id="3" name="TextBox 2"/>
            <p:cNvSpPr txBox="1"/>
            <p:nvPr/>
          </p:nvSpPr>
          <p:spPr bwMode="auto">
            <a:xfrm>
              <a:off x="7889875" y="5003800"/>
              <a:ext cx="1166813" cy="200055"/>
            </a:xfrm>
            <a:prstGeom prst="rect">
              <a:avLst/>
            </a:prstGeom>
            <a:noFill/>
          </p:spPr>
          <p:txBody>
            <a:bodyPr wrap="none">
              <a:spAutoFit/>
            </a:bodyPr>
            <a:lstStyle/>
            <a:p>
              <a:pPr eaLnBrk="1" fontAlgn="auto" hangingPunct="1">
                <a:spcBef>
                  <a:spcPts val="0"/>
                </a:spcBef>
                <a:spcAft>
                  <a:spcPts val="0"/>
                </a:spcAft>
                <a:defRPr/>
              </a:pPr>
              <a:r>
                <a:rPr lang="en-US" altLang="zh-CN" sz="700" i="1" spc="80" dirty="0">
                  <a:solidFill>
                    <a:prstClr val="white"/>
                  </a:solidFill>
                  <a:latin typeface="微软雅黑" panose="020B0503020204020204" pitchFamily="34" charset="-122"/>
                  <a:ea typeface="微软雅黑" panose="020B0503020204020204" pitchFamily="34" charset="-122"/>
                </a:rPr>
                <a:t>www.rapidesign.cn</a:t>
              </a:r>
              <a:endParaRPr lang="zh-CN" altLang="en-US" sz="700" i="1" spc="80" dirty="0">
                <a:solidFill>
                  <a:prstClr val="white"/>
                </a:solidFill>
                <a:latin typeface="微软雅黑" panose="020B0503020204020204" pitchFamily="34" charset="-122"/>
                <a:ea typeface="微软雅黑" panose="020B0503020204020204" pitchFamily="34" charset="-122"/>
              </a:endParaRPr>
            </a:p>
          </p:txBody>
        </p:sp>
      </p:grpSp>
      <p:grpSp>
        <p:nvGrpSpPr>
          <p:cNvPr id="10253" name="组合 4"/>
          <p:cNvGrpSpPr/>
          <p:nvPr/>
        </p:nvGrpSpPr>
        <p:grpSpPr bwMode="auto">
          <a:xfrm>
            <a:off x="5402263" y="2054225"/>
            <a:ext cx="320675" cy="320675"/>
            <a:chOff x="5258917" y="2054540"/>
            <a:chExt cx="320675" cy="320675"/>
          </a:xfrm>
        </p:grpSpPr>
        <p:sp>
          <p:nvSpPr>
            <p:cNvPr id="44" name="椭圆 23"/>
            <p:cNvSpPr/>
            <p:nvPr/>
          </p:nvSpPr>
          <p:spPr>
            <a:xfrm>
              <a:off x="5258917" y="2054540"/>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L 形 56"/>
            <p:cNvSpPr/>
            <p:nvPr/>
          </p:nvSpPr>
          <p:spPr>
            <a:xfrm rot="13191315">
              <a:off x="5384329" y="2179953"/>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0254" name="组合 8"/>
          <p:cNvGrpSpPr/>
          <p:nvPr/>
        </p:nvGrpSpPr>
        <p:grpSpPr bwMode="auto">
          <a:xfrm>
            <a:off x="5402263" y="2682875"/>
            <a:ext cx="320675" cy="320675"/>
            <a:chOff x="5258917" y="2682091"/>
            <a:chExt cx="320675" cy="320675"/>
          </a:xfrm>
        </p:grpSpPr>
        <p:sp>
          <p:nvSpPr>
            <p:cNvPr id="50" name="椭圆 23"/>
            <p:cNvSpPr/>
            <p:nvPr/>
          </p:nvSpPr>
          <p:spPr>
            <a:xfrm>
              <a:off x="5258917" y="2682091"/>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8" name="L 形 57"/>
            <p:cNvSpPr/>
            <p:nvPr/>
          </p:nvSpPr>
          <p:spPr>
            <a:xfrm rot="13191315">
              <a:off x="5384329" y="280750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0255" name="组合 9"/>
          <p:cNvGrpSpPr/>
          <p:nvPr/>
        </p:nvGrpSpPr>
        <p:grpSpPr bwMode="auto">
          <a:xfrm>
            <a:off x="5402263" y="3309938"/>
            <a:ext cx="320675" cy="320675"/>
            <a:chOff x="5258917" y="3309642"/>
            <a:chExt cx="320675" cy="320675"/>
          </a:xfrm>
        </p:grpSpPr>
        <p:sp>
          <p:nvSpPr>
            <p:cNvPr id="56" name="椭圆 23"/>
            <p:cNvSpPr/>
            <p:nvPr/>
          </p:nvSpPr>
          <p:spPr>
            <a:xfrm>
              <a:off x="5258917" y="3309642"/>
              <a:ext cx="320675" cy="320675"/>
            </a:xfrm>
            <a:custGeom>
              <a:avLst/>
              <a:gdLst/>
              <a:ahLst/>
              <a:cxnLst/>
              <a:rect l="l" t="t" r="r" b="b"/>
              <a:pathLst>
                <a:path w="444500" h="444500">
                  <a:moveTo>
                    <a:pt x="222250" y="82463"/>
                  </a:moveTo>
                  <a:cubicBezTo>
                    <a:pt x="145048" y="82463"/>
                    <a:pt x="82463" y="145048"/>
                    <a:pt x="82463" y="222250"/>
                  </a:cubicBezTo>
                  <a:cubicBezTo>
                    <a:pt x="82463" y="299452"/>
                    <a:pt x="145048" y="362037"/>
                    <a:pt x="222250" y="362037"/>
                  </a:cubicBezTo>
                  <a:cubicBezTo>
                    <a:pt x="299452" y="362037"/>
                    <a:pt x="362037" y="299452"/>
                    <a:pt x="362037" y="222250"/>
                  </a:cubicBezTo>
                  <a:cubicBezTo>
                    <a:pt x="362037" y="145048"/>
                    <a:pt x="299452" y="82463"/>
                    <a:pt x="222250" y="82463"/>
                  </a:cubicBezTo>
                  <a:close/>
                  <a:moveTo>
                    <a:pt x="222250" y="0"/>
                  </a:moveTo>
                  <a:cubicBezTo>
                    <a:pt x="344995" y="0"/>
                    <a:pt x="444500" y="99505"/>
                    <a:pt x="444500" y="222250"/>
                  </a:cubicBezTo>
                  <a:cubicBezTo>
                    <a:pt x="444500" y="344995"/>
                    <a:pt x="344995" y="444500"/>
                    <a:pt x="222250" y="444500"/>
                  </a:cubicBezTo>
                  <a:cubicBezTo>
                    <a:pt x="99505" y="444500"/>
                    <a:pt x="0" y="344995"/>
                    <a:pt x="0" y="222250"/>
                  </a:cubicBezTo>
                  <a:cubicBezTo>
                    <a:pt x="0" y="99505"/>
                    <a:pt x="99505" y="0"/>
                    <a:pt x="222250"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L 形 58"/>
            <p:cNvSpPr/>
            <p:nvPr/>
          </p:nvSpPr>
          <p:spPr>
            <a:xfrm rot="13191315">
              <a:off x="5384329" y="3435054"/>
              <a:ext cx="69850" cy="69850"/>
            </a:xfrm>
            <a:prstGeom prst="corner">
              <a:avLst>
                <a:gd name="adj1" fmla="val 29091"/>
                <a:gd name="adj2" fmla="val 2740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 name="椭圆 5"/>
          <p:cNvSpPr/>
          <p:nvPr/>
        </p:nvSpPr>
        <p:spPr>
          <a:xfrm>
            <a:off x="0" y="476250"/>
            <a:ext cx="2670175" cy="4225925"/>
          </a:xfrm>
          <a:custGeom>
            <a:avLst/>
            <a:gdLst/>
            <a:ahLst/>
            <a:cxnLst/>
            <a:rect l="l" t="t" r="r" b="b"/>
            <a:pathLst>
              <a:path w="2653376" h="4198354">
                <a:moveTo>
                  <a:pt x="554199" y="0"/>
                </a:moveTo>
                <a:cubicBezTo>
                  <a:pt x="1713542" y="0"/>
                  <a:pt x="2653376" y="939834"/>
                  <a:pt x="2653376" y="2099177"/>
                </a:cubicBezTo>
                <a:cubicBezTo>
                  <a:pt x="2653376" y="3258520"/>
                  <a:pt x="1713542" y="4198354"/>
                  <a:pt x="554199" y="4198354"/>
                </a:cubicBezTo>
                <a:cubicBezTo>
                  <a:pt x="362144" y="4198354"/>
                  <a:pt x="176113" y="4172563"/>
                  <a:pt x="0" y="4121986"/>
                </a:cubicBezTo>
                <a:lnTo>
                  <a:pt x="0" y="76368"/>
                </a:lnTo>
                <a:cubicBezTo>
                  <a:pt x="176113" y="25792"/>
                  <a:pt x="362144"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0257" name="组合 10"/>
          <p:cNvGrpSpPr/>
          <p:nvPr/>
        </p:nvGrpSpPr>
        <p:grpSpPr bwMode="auto">
          <a:xfrm>
            <a:off x="1289050" y="2644775"/>
            <a:ext cx="1627188" cy="935038"/>
            <a:chOff x="1093850" y="2586453"/>
            <a:chExt cx="1626318" cy="934594"/>
          </a:xfrm>
        </p:grpSpPr>
        <p:sp>
          <p:nvSpPr>
            <p:cNvPr id="25" name="圆角矩形 24"/>
            <p:cNvSpPr/>
            <p:nvPr/>
          </p:nvSpPr>
          <p:spPr>
            <a:xfrm rot="1559984">
              <a:off x="1093850" y="2586453"/>
              <a:ext cx="1626318" cy="933007"/>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66" name="TextBox 32"/>
            <p:cNvSpPr txBox="1">
              <a:spLocks noChangeArrowheads="1"/>
            </p:cNvSpPr>
            <p:nvPr/>
          </p:nvSpPr>
          <p:spPr bwMode="auto">
            <a:xfrm rot="1560000">
              <a:off x="1788272" y="2874716"/>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7F7F7F"/>
                  </a:solidFill>
                  <a:latin typeface="微软雅黑" panose="020B0503020204020204" pitchFamily="34" charset="-122"/>
                  <a:ea typeface="微软雅黑" panose="020B0503020204020204" pitchFamily="34" charset="-122"/>
                </a:rPr>
                <a:t>03</a:t>
              </a:r>
              <a:endParaRPr lang="zh-CN" altLang="en-US" sz="3600" b="1">
                <a:solidFill>
                  <a:srgbClr val="7F7F7F"/>
                </a:solidFill>
                <a:latin typeface="微软雅黑" panose="020B0503020204020204" pitchFamily="34" charset="-122"/>
                <a:ea typeface="微软雅黑" panose="020B0503020204020204" pitchFamily="34" charset="-122"/>
              </a:endParaRPr>
            </a:p>
          </p:txBody>
        </p:sp>
      </p:grpSp>
      <p:sp>
        <p:nvSpPr>
          <p:cNvPr id="4" name="椭圆 3"/>
          <p:cNvSpPr/>
          <p:nvPr/>
        </p:nvSpPr>
        <p:spPr>
          <a:xfrm>
            <a:off x="0" y="1349375"/>
            <a:ext cx="1797050" cy="2479675"/>
          </a:xfrm>
          <a:custGeom>
            <a:avLst/>
            <a:gdLst/>
            <a:ahLst/>
            <a:cxnLst/>
            <a:rect l="l" t="t" r="r" b="b"/>
            <a:pathLst>
              <a:path w="1786136" h="2463874">
                <a:moveTo>
                  <a:pt x="554199" y="0"/>
                </a:moveTo>
                <a:cubicBezTo>
                  <a:pt x="1234579" y="0"/>
                  <a:pt x="1786136" y="551557"/>
                  <a:pt x="1786136" y="1231937"/>
                </a:cubicBezTo>
                <a:cubicBezTo>
                  <a:pt x="1786136" y="1912317"/>
                  <a:pt x="1234579" y="2463874"/>
                  <a:pt x="554199" y="2463874"/>
                </a:cubicBezTo>
                <a:cubicBezTo>
                  <a:pt x="354642" y="2463874"/>
                  <a:pt x="166168" y="2416426"/>
                  <a:pt x="0" y="2331090"/>
                </a:cubicBezTo>
                <a:lnTo>
                  <a:pt x="0" y="132784"/>
                </a:lnTo>
                <a:cubicBezTo>
                  <a:pt x="166168" y="47448"/>
                  <a:pt x="354642" y="0"/>
                  <a:pt x="554199" y="0"/>
                </a:cubicBezTo>
                <a:close/>
              </a:path>
            </a:pathLst>
          </a:custGeom>
          <a:gradFill>
            <a:gsLst>
              <a:gs pos="0">
                <a:schemeClr val="bg1">
                  <a:lumMod val="85000"/>
                </a:schemeClr>
              </a:gs>
              <a:gs pos="50000">
                <a:schemeClr val="bg1">
                  <a:lumMod val="95000"/>
                </a:schemeClr>
              </a:gs>
              <a:gs pos="100000">
                <a:schemeClr val="bg1">
                  <a:lumMod val="85000"/>
                </a:schemeClr>
              </a:gs>
            </a:gsLst>
            <a:lin ang="5400000" scaled="0"/>
          </a:gradFill>
          <a:ln>
            <a:noFill/>
          </a:ln>
          <a:effectLst>
            <a:outerShdw blurRad="50800" dist="381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0259" name="组合 16"/>
          <p:cNvGrpSpPr/>
          <p:nvPr/>
        </p:nvGrpSpPr>
        <p:grpSpPr bwMode="auto">
          <a:xfrm>
            <a:off x="569913" y="1609725"/>
            <a:ext cx="1625600" cy="947738"/>
            <a:chOff x="569701" y="1609576"/>
            <a:chExt cx="1626318" cy="948113"/>
          </a:xfrm>
        </p:grpSpPr>
        <p:sp>
          <p:nvSpPr>
            <p:cNvPr id="23" name="圆角矩形 22"/>
            <p:cNvSpPr/>
            <p:nvPr/>
          </p:nvSpPr>
          <p:spPr>
            <a:xfrm rot="20255127">
              <a:off x="569701" y="1623870"/>
              <a:ext cx="1626318" cy="933819"/>
            </a:xfrm>
            <a:prstGeom prst="roundRect">
              <a:avLst/>
            </a:prstGeom>
            <a:solidFill>
              <a:schemeClr val="bg1"/>
            </a:solidFill>
            <a:ln>
              <a:noFill/>
            </a:ln>
            <a:effectLst>
              <a:outerShdw blurRad="63500" sx="108000" sy="108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64" name="TextBox 27"/>
            <p:cNvSpPr txBox="1">
              <a:spLocks noChangeArrowheads="1"/>
            </p:cNvSpPr>
            <p:nvPr/>
          </p:nvSpPr>
          <p:spPr bwMode="auto">
            <a:xfrm rot="-1320000">
              <a:off x="1274833" y="1609576"/>
              <a:ext cx="755335"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3600" b="1">
                  <a:solidFill>
                    <a:srgbClr val="D60000"/>
                  </a:solidFill>
                  <a:latin typeface="微软雅黑" panose="020B0503020204020204" pitchFamily="34" charset="-122"/>
                  <a:ea typeface="微软雅黑" panose="020B0503020204020204" pitchFamily="34" charset="-122"/>
                </a:rPr>
                <a:t>01</a:t>
              </a:r>
              <a:endParaRPr lang="zh-CN" altLang="en-US" sz="3600" b="1">
                <a:solidFill>
                  <a:srgbClr val="D60000"/>
                </a:solidFill>
                <a:latin typeface="微软雅黑" panose="020B0503020204020204" pitchFamily="34" charset="-122"/>
                <a:ea typeface="微软雅黑" panose="020B0503020204020204" pitchFamily="34" charset="-122"/>
              </a:endParaRPr>
            </a:p>
          </p:txBody>
        </p:sp>
      </p:grpSp>
      <p:sp>
        <p:nvSpPr>
          <p:cNvPr id="22" name="椭圆 21"/>
          <p:cNvSpPr/>
          <p:nvPr/>
        </p:nvSpPr>
        <p:spPr>
          <a:xfrm>
            <a:off x="0" y="1926569"/>
            <a:ext cx="1271314" cy="1271314"/>
          </a:xfrm>
          <a:prstGeom prst="ellipse">
            <a:avLst/>
          </a:prstGeom>
          <a:solidFill>
            <a:schemeClr val="bg1"/>
          </a:solidFill>
          <a:ln>
            <a:gradFill>
              <a:gsLst>
                <a:gs pos="0">
                  <a:schemeClr val="bg1">
                    <a:lumMod val="75000"/>
                  </a:schemeClr>
                </a:gs>
                <a:gs pos="50000">
                  <a:schemeClr val="bg1"/>
                </a:gs>
                <a:gs pos="100000">
                  <a:schemeClr val="bg1">
                    <a:lumMod val="85000"/>
                  </a:schemeClr>
                </a:gs>
              </a:gsLst>
              <a:lin ang="5400000" scaled="0"/>
            </a:grad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143500"/>
          </a:xfrm>
          <a:prstGeom prst="rect">
            <a:avLst/>
          </a:prstGeom>
          <a:gradFill>
            <a:gsLst>
              <a:gs pos="0">
                <a:srgbClr val="C00000"/>
              </a:gs>
              <a:gs pos="41000">
                <a:srgbClr val="E60000"/>
              </a:gs>
              <a:gs pos="76000">
                <a:srgbClr val="E20000"/>
              </a:gs>
              <a:gs pos="100000">
                <a:srgbClr val="C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108" name="直接连接符 107"/>
          <p:cNvCxnSpPr/>
          <p:nvPr/>
        </p:nvCxnSpPr>
        <p:spPr>
          <a:xfrm>
            <a:off x="5095875" y="2508250"/>
            <a:ext cx="3860800" cy="0"/>
          </a:xfrm>
          <a:prstGeom prst="line">
            <a:avLst/>
          </a:prstGeom>
          <a:solidFill>
            <a:schemeClr val="bg1"/>
          </a:solidFill>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0" name="Freeform 6"/>
          <p:cNvSpPr/>
          <p:nvPr/>
        </p:nvSpPr>
        <p:spPr bwMode="auto">
          <a:xfrm>
            <a:off x="4248150" y="4011613"/>
            <a:ext cx="4895850" cy="1131887"/>
          </a:xfrm>
          <a:custGeom>
            <a:avLst/>
            <a:gdLst>
              <a:gd name="T0" fmla="*/ 2147483646 w 10000"/>
              <a:gd name="T1" fmla="*/ 2147483646 h 10000"/>
              <a:gd name="T2" fmla="*/ 2147483646 w 10000"/>
              <a:gd name="T3" fmla="*/ 2147483646 h 10000"/>
              <a:gd name="T4" fmla="*/ 2147483646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2147483646 h 10000"/>
              <a:gd name="T14" fmla="*/ 2147483646 w 10000"/>
              <a:gd name="T15" fmla="*/ 2147483646 h 10000"/>
              <a:gd name="T16" fmla="*/ 2147483646 w 10000"/>
              <a:gd name="T17" fmla="*/ 2147483646 h 10000"/>
              <a:gd name="T18" fmla="*/ 2147483646 w 10000"/>
              <a:gd name="T19" fmla="*/ 2147483646 h 10000"/>
              <a:gd name="T20" fmla="*/ 2147483646 w 10000"/>
              <a:gd name="T21" fmla="*/ 2147483646 h 10000"/>
              <a:gd name="T22" fmla="*/ 2147483646 w 10000"/>
              <a:gd name="T23" fmla="*/ 2147483646 h 10000"/>
              <a:gd name="T24" fmla="*/ 2147483646 w 10000"/>
              <a:gd name="T25" fmla="*/ 0 h 10000"/>
              <a:gd name="T26" fmla="*/ 2147483646 w 10000"/>
              <a:gd name="T27" fmla="*/ 2147483646 h 10000"/>
              <a:gd name="T28" fmla="*/ 2147483646 w 10000"/>
              <a:gd name="T29" fmla="*/ 2147483646 h 10000"/>
              <a:gd name="T30" fmla="*/ 2147483646 w 10000"/>
              <a:gd name="T31" fmla="*/ 2147483646 h 10000"/>
              <a:gd name="T32" fmla="*/ 2147483646 w 10000"/>
              <a:gd name="T33" fmla="*/ 2147483646 h 10000"/>
              <a:gd name="T34" fmla="*/ 2147483646 w 10000"/>
              <a:gd name="T35" fmla="*/ 2147483646 h 10000"/>
              <a:gd name="T36" fmla="*/ 2147483646 w 10000"/>
              <a:gd name="T37" fmla="*/ 2147483646 h 10000"/>
              <a:gd name="T38" fmla="*/ 2147483646 w 10000"/>
              <a:gd name="T39" fmla="*/ 2147483646 h 10000"/>
              <a:gd name="T40" fmla="*/ 2147483646 w 10000"/>
              <a:gd name="T41" fmla="*/ 2147483646 h 10000"/>
              <a:gd name="T42" fmla="*/ 2147483646 w 10000"/>
              <a:gd name="T43" fmla="*/ 2147483646 h 10000"/>
              <a:gd name="T44" fmla="*/ 2147483646 w 10000"/>
              <a:gd name="T45" fmla="*/ 2147483646 h 10000"/>
              <a:gd name="T46" fmla="*/ 2147483646 w 10000"/>
              <a:gd name="T47" fmla="*/ 2147483646 h 10000"/>
              <a:gd name="T48" fmla="*/ 2147483646 w 10000"/>
              <a:gd name="T49" fmla="*/ 2147483646 h 10000"/>
              <a:gd name="T50" fmla="*/ 2147483646 w 10000"/>
              <a:gd name="T51" fmla="*/ 2147483646 h 10000"/>
              <a:gd name="T52" fmla="*/ 2147483646 w 10000"/>
              <a:gd name="T53" fmla="*/ 2147483646 h 10000"/>
              <a:gd name="T54" fmla="*/ 2147483646 w 10000"/>
              <a:gd name="T55" fmla="*/ 2147483646 h 10000"/>
              <a:gd name="T56" fmla="*/ 2147483646 w 10000"/>
              <a:gd name="T57" fmla="*/ 2147483646 h 10000"/>
              <a:gd name="T58" fmla="*/ 2147483646 w 10000"/>
              <a:gd name="T59" fmla="*/ 2147483646 h 10000"/>
              <a:gd name="T60" fmla="*/ 2147483646 w 10000"/>
              <a:gd name="T61" fmla="*/ 2147483646 h 10000"/>
              <a:gd name="T62" fmla="*/ 2147483646 w 10000"/>
              <a:gd name="T63" fmla="*/ 2147483646 h 10000"/>
              <a:gd name="T64" fmla="*/ 2147483646 w 10000"/>
              <a:gd name="T65" fmla="*/ 2147483646 h 10000"/>
              <a:gd name="T66" fmla="*/ 2147483646 w 10000"/>
              <a:gd name="T67" fmla="*/ 2147483646 h 10000"/>
              <a:gd name="T68" fmla="*/ 2147483646 w 10000"/>
              <a:gd name="T69" fmla="*/ 2147483646 h 10000"/>
              <a:gd name="T70" fmla="*/ 2147483646 w 10000"/>
              <a:gd name="T71" fmla="*/ 2147483646 h 10000"/>
              <a:gd name="T72" fmla="*/ 2147483646 w 10000"/>
              <a:gd name="T73" fmla="*/ 2147483646 h 10000"/>
              <a:gd name="T74" fmla="*/ 2147483646 w 10000"/>
              <a:gd name="T75" fmla="*/ 2147483646 h 10000"/>
              <a:gd name="T76" fmla="*/ 2147483646 w 10000"/>
              <a:gd name="T77" fmla="*/ 2147483646 h 10000"/>
              <a:gd name="T78" fmla="*/ 2147483646 w 10000"/>
              <a:gd name="T79" fmla="*/ 2147483646 h 10000"/>
              <a:gd name="T80" fmla="*/ 2147483646 w 10000"/>
              <a:gd name="T81" fmla="*/ 2147483646 h 10000"/>
              <a:gd name="T82" fmla="*/ 2147483646 w 10000"/>
              <a:gd name="T83" fmla="*/ 2147483646 h 10000"/>
              <a:gd name="T84" fmla="*/ 2147483646 w 10000"/>
              <a:gd name="T85" fmla="*/ 2147483646 h 10000"/>
              <a:gd name="T86" fmla="*/ 2147483646 w 10000"/>
              <a:gd name="T87" fmla="*/ 2147483646 h 10000"/>
              <a:gd name="T88" fmla="*/ 2147483646 w 10000"/>
              <a:gd name="T89" fmla="*/ 2147483646 h 10000"/>
              <a:gd name="T90" fmla="*/ 2147483646 w 10000"/>
              <a:gd name="T91" fmla="*/ 2147483646 h 10000"/>
              <a:gd name="T92" fmla="*/ 2147483646 w 10000"/>
              <a:gd name="T93" fmla="*/ 2147483646 h 10000"/>
              <a:gd name="T94" fmla="*/ 2147483646 w 10000"/>
              <a:gd name="T95" fmla="*/ 2147483646 h 10000"/>
              <a:gd name="T96" fmla="*/ 2147483646 w 10000"/>
              <a:gd name="T97" fmla="*/ 2147483646 h 10000"/>
              <a:gd name="T98" fmla="*/ 2147483646 w 10000"/>
              <a:gd name="T99" fmla="*/ 2147483646 h 10000"/>
              <a:gd name="T100" fmla="*/ 2147483646 w 10000"/>
              <a:gd name="T101" fmla="*/ 2147483646 h 10000"/>
              <a:gd name="T102" fmla="*/ 2147483646 w 10000"/>
              <a:gd name="T103" fmla="*/ 2147483646 h 10000"/>
              <a:gd name="T104" fmla="*/ 2147483646 w 10000"/>
              <a:gd name="T105" fmla="*/ 2147483646 h 10000"/>
              <a:gd name="T106" fmla="*/ 2147483646 w 10000"/>
              <a:gd name="T107" fmla="*/ 2147483646 h 10000"/>
              <a:gd name="T108" fmla="*/ 2147483646 w 10000"/>
              <a:gd name="T109" fmla="*/ 2147483646 h 100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0000" h="10000">
                <a:moveTo>
                  <a:pt x="0" y="10000"/>
                </a:moveTo>
                <a:lnTo>
                  <a:pt x="0" y="9438"/>
                </a:lnTo>
                <a:lnTo>
                  <a:pt x="76" y="9438"/>
                </a:lnTo>
                <a:lnTo>
                  <a:pt x="76" y="5805"/>
                </a:lnTo>
                <a:lnTo>
                  <a:pt x="263" y="5805"/>
                </a:lnTo>
                <a:lnTo>
                  <a:pt x="263" y="9401"/>
                </a:lnTo>
                <a:lnTo>
                  <a:pt x="321" y="9401"/>
                </a:lnTo>
                <a:lnTo>
                  <a:pt x="321" y="7378"/>
                </a:lnTo>
                <a:lnTo>
                  <a:pt x="362" y="7378"/>
                </a:lnTo>
                <a:lnTo>
                  <a:pt x="362" y="7004"/>
                </a:lnTo>
                <a:lnTo>
                  <a:pt x="374" y="7004"/>
                </a:lnTo>
                <a:lnTo>
                  <a:pt x="374" y="7378"/>
                </a:lnTo>
                <a:lnTo>
                  <a:pt x="468" y="7378"/>
                </a:lnTo>
                <a:lnTo>
                  <a:pt x="468" y="6929"/>
                </a:lnTo>
                <a:lnTo>
                  <a:pt x="479" y="6929"/>
                </a:lnTo>
                <a:lnTo>
                  <a:pt x="479" y="7378"/>
                </a:lnTo>
                <a:lnTo>
                  <a:pt x="508" y="7378"/>
                </a:lnTo>
                <a:lnTo>
                  <a:pt x="508" y="9401"/>
                </a:lnTo>
                <a:lnTo>
                  <a:pt x="637" y="9401"/>
                </a:lnTo>
                <a:lnTo>
                  <a:pt x="637" y="7940"/>
                </a:lnTo>
                <a:lnTo>
                  <a:pt x="655" y="7940"/>
                </a:lnTo>
                <a:lnTo>
                  <a:pt x="655" y="7865"/>
                </a:lnTo>
                <a:lnTo>
                  <a:pt x="672" y="7865"/>
                </a:lnTo>
                <a:lnTo>
                  <a:pt x="672" y="7715"/>
                </a:lnTo>
                <a:lnTo>
                  <a:pt x="684" y="7715"/>
                </a:lnTo>
                <a:lnTo>
                  <a:pt x="684" y="7566"/>
                </a:lnTo>
                <a:lnTo>
                  <a:pt x="695" y="7566"/>
                </a:lnTo>
                <a:lnTo>
                  <a:pt x="695" y="7491"/>
                </a:lnTo>
                <a:lnTo>
                  <a:pt x="707" y="7491"/>
                </a:lnTo>
                <a:lnTo>
                  <a:pt x="707" y="7191"/>
                </a:lnTo>
                <a:lnTo>
                  <a:pt x="731" y="7191"/>
                </a:lnTo>
                <a:lnTo>
                  <a:pt x="731" y="9438"/>
                </a:lnTo>
                <a:lnTo>
                  <a:pt x="742" y="9438"/>
                </a:lnTo>
                <a:lnTo>
                  <a:pt x="742" y="7940"/>
                </a:lnTo>
                <a:lnTo>
                  <a:pt x="1350" y="7940"/>
                </a:lnTo>
                <a:lnTo>
                  <a:pt x="1350" y="9401"/>
                </a:lnTo>
                <a:lnTo>
                  <a:pt x="1409" y="9401"/>
                </a:lnTo>
                <a:lnTo>
                  <a:pt x="1409" y="5693"/>
                </a:lnTo>
                <a:lnTo>
                  <a:pt x="1555" y="5693"/>
                </a:lnTo>
                <a:lnTo>
                  <a:pt x="1555" y="9401"/>
                </a:lnTo>
                <a:lnTo>
                  <a:pt x="1607" y="9401"/>
                </a:lnTo>
                <a:lnTo>
                  <a:pt x="1607" y="6929"/>
                </a:lnTo>
                <a:lnTo>
                  <a:pt x="1981" y="6929"/>
                </a:lnTo>
                <a:lnTo>
                  <a:pt x="1981" y="9401"/>
                </a:lnTo>
                <a:lnTo>
                  <a:pt x="2005" y="9401"/>
                </a:lnTo>
                <a:lnTo>
                  <a:pt x="2005" y="8427"/>
                </a:lnTo>
                <a:lnTo>
                  <a:pt x="2028" y="8427"/>
                </a:lnTo>
                <a:lnTo>
                  <a:pt x="2028" y="8015"/>
                </a:lnTo>
                <a:lnTo>
                  <a:pt x="2198" y="8015"/>
                </a:lnTo>
                <a:lnTo>
                  <a:pt x="2198" y="5506"/>
                </a:lnTo>
                <a:lnTo>
                  <a:pt x="2379" y="5506"/>
                </a:lnTo>
                <a:lnTo>
                  <a:pt x="2379" y="8015"/>
                </a:lnTo>
                <a:cubicBezTo>
                  <a:pt x="2383" y="8140"/>
                  <a:pt x="2386" y="8265"/>
                  <a:pt x="2390" y="8390"/>
                </a:cubicBezTo>
                <a:lnTo>
                  <a:pt x="2472" y="8390"/>
                </a:lnTo>
                <a:lnTo>
                  <a:pt x="2472" y="9438"/>
                </a:lnTo>
                <a:lnTo>
                  <a:pt x="2519" y="9438"/>
                </a:lnTo>
                <a:lnTo>
                  <a:pt x="2519" y="3970"/>
                </a:lnTo>
                <a:lnTo>
                  <a:pt x="2554" y="3970"/>
                </a:lnTo>
                <a:lnTo>
                  <a:pt x="2554" y="2734"/>
                </a:lnTo>
                <a:lnTo>
                  <a:pt x="2613" y="2734"/>
                </a:lnTo>
                <a:lnTo>
                  <a:pt x="2613" y="2210"/>
                </a:lnTo>
                <a:lnTo>
                  <a:pt x="2624" y="2210"/>
                </a:lnTo>
                <a:lnTo>
                  <a:pt x="2624" y="1610"/>
                </a:lnTo>
                <a:lnTo>
                  <a:pt x="2642" y="1610"/>
                </a:lnTo>
                <a:lnTo>
                  <a:pt x="2642" y="0"/>
                </a:lnTo>
                <a:lnTo>
                  <a:pt x="2648" y="0"/>
                </a:lnTo>
                <a:lnTo>
                  <a:pt x="2648" y="1610"/>
                </a:lnTo>
                <a:lnTo>
                  <a:pt x="2683" y="1610"/>
                </a:lnTo>
                <a:lnTo>
                  <a:pt x="2683" y="2210"/>
                </a:lnTo>
                <a:lnTo>
                  <a:pt x="2712" y="2210"/>
                </a:lnTo>
                <a:lnTo>
                  <a:pt x="2712" y="2734"/>
                </a:lnTo>
                <a:lnTo>
                  <a:pt x="2759" y="2734"/>
                </a:lnTo>
                <a:lnTo>
                  <a:pt x="2759" y="3970"/>
                </a:lnTo>
                <a:lnTo>
                  <a:pt x="2788" y="3970"/>
                </a:lnTo>
                <a:lnTo>
                  <a:pt x="2788" y="9438"/>
                </a:lnTo>
                <a:lnTo>
                  <a:pt x="2817" y="9438"/>
                </a:lnTo>
                <a:lnTo>
                  <a:pt x="2817" y="5056"/>
                </a:lnTo>
                <a:lnTo>
                  <a:pt x="3045" y="5056"/>
                </a:lnTo>
                <a:lnTo>
                  <a:pt x="3045" y="9438"/>
                </a:lnTo>
                <a:lnTo>
                  <a:pt x="3080" y="9438"/>
                </a:lnTo>
                <a:lnTo>
                  <a:pt x="3080" y="8390"/>
                </a:lnTo>
                <a:lnTo>
                  <a:pt x="3378" y="8390"/>
                </a:lnTo>
                <a:lnTo>
                  <a:pt x="3378" y="9401"/>
                </a:lnTo>
                <a:lnTo>
                  <a:pt x="3396" y="9401"/>
                </a:lnTo>
                <a:lnTo>
                  <a:pt x="3396" y="6330"/>
                </a:lnTo>
                <a:lnTo>
                  <a:pt x="3513" y="6330"/>
                </a:lnTo>
                <a:lnTo>
                  <a:pt x="3513" y="9401"/>
                </a:lnTo>
                <a:lnTo>
                  <a:pt x="3583" y="9401"/>
                </a:lnTo>
                <a:lnTo>
                  <a:pt x="3583" y="5506"/>
                </a:lnTo>
                <a:lnTo>
                  <a:pt x="3600" y="5506"/>
                </a:lnTo>
                <a:lnTo>
                  <a:pt x="3600" y="5431"/>
                </a:lnTo>
                <a:lnTo>
                  <a:pt x="3612" y="5431"/>
                </a:lnTo>
                <a:lnTo>
                  <a:pt x="3612" y="5318"/>
                </a:lnTo>
                <a:lnTo>
                  <a:pt x="3629" y="5318"/>
                </a:lnTo>
                <a:lnTo>
                  <a:pt x="3629" y="5243"/>
                </a:lnTo>
                <a:lnTo>
                  <a:pt x="3641" y="5243"/>
                </a:lnTo>
                <a:lnTo>
                  <a:pt x="3641" y="5131"/>
                </a:lnTo>
                <a:lnTo>
                  <a:pt x="3665" y="5131"/>
                </a:lnTo>
                <a:lnTo>
                  <a:pt x="3665" y="5056"/>
                </a:lnTo>
                <a:lnTo>
                  <a:pt x="3676" y="5056"/>
                </a:lnTo>
                <a:cubicBezTo>
                  <a:pt x="3678" y="5019"/>
                  <a:pt x="3680" y="4981"/>
                  <a:pt x="3682" y="4944"/>
                </a:cubicBezTo>
                <a:lnTo>
                  <a:pt x="3700" y="4869"/>
                </a:lnTo>
                <a:cubicBezTo>
                  <a:pt x="3702" y="4844"/>
                  <a:pt x="3703" y="4819"/>
                  <a:pt x="3705" y="4794"/>
                </a:cubicBezTo>
                <a:cubicBezTo>
                  <a:pt x="3703" y="4769"/>
                  <a:pt x="3702" y="4744"/>
                  <a:pt x="3700" y="4719"/>
                </a:cubicBezTo>
                <a:lnTo>
                  <a:pt x="3729" y="4719"/>
                </a:lnTo>
                <a:lnTo>
                  <a:pt x="3746" y="4719"/>
                </a:lnTo>
                <a:lnTo>
                  <a:pt x="3746" y="9401"/>
                </a:lnTo>
                <a:lnTo>
                  <a:pt x="3787" y="9401"/>
                </a:lnTo>
                <a:lnTo>
                  <a:pt x="3787" y="3371"/>
                </a:lnTo>
                <a:lnTo>
                  <a:pt x="4004" y="3371"/>
                </a:lnTo>
                <a:lnTo>
                  <a:pt x="4004" y="9401"/>
                </a:lnTo>
                <a:lnTo>
                  <a:pt x="4079" y="9401"/>
                </a:lnTo>
                <a:lnTo>
                  <a:pt x="4079" y="6180"/>
                </a:lnTo>
                <a:lnTo>
                  <a:pt x="4109" y="6180"/>
                </a:lnTo>
                <a:lnTo>
                  <a:pt x="4109" y="4944"/>
                </a:lnTo>
                <a:lnTo>
                  <a:pt x="4278" y="4944"/>
                </a:lnTo>
                <a:lnTo>
                  <a:pt x="4278" y="6142"/>
                </a:lnTo>
                <a:lnTo>
                  <a:pt x="4307" y="6142"/>
                </a:lnTo>
                <a:lnTo>
                  <a:pt x="4307" y="5243"/>
                </a:lnTo>
                <a:lnTo>
                  <a:pt x="4348" y="5243"/>
                </a:lnTo>
                <a:lnTo>
                  <a:pt x="4348" y="6180"/>
                </a:lnTo>
                <a:lnTo>
                  <a:pt x="4366" y="6180"/>
                </a:lnTo>
                <a:lnTo>
                  <a:pt x="4366" y="9438"/>
                </a:lnTo>
                <a:lnTo>
                  <a:pt x="4424" y="9438"/>
                </a:lnTo>
                <a:lnTo>
                  <a:pt x="4424" y="9700"/>
                </a:lnTo>
                <a:lnTo>
                  <a:pt x="4442" y="9700"/>
                </a:lnTo>
                <a:lnTo>
                  <a:pt x="4442" y="6442"/>
                </a:lnTo>
                <a:lnTo>
                  <a:pt x="4454" y="6442"/>
                </a:lnTo>
                <a:lnTo>
                  <a:pt x="4454" y="6517"/>
                </a:lnTo>
                <a:lnTo>
                  <a:pt x="4465" y="6517"/>
                </a:lnTo>
                <a:lnTo>
                  <a:pt x="4465" y="6629"/>
                </a:lnTo>
                <a:lnTo>
                  <a:pt x="4483" y="6629"/>
                </a:lnTo>
                <a:lnTo>
                  <a:pt x="4483" y="6742"/>
                </a:lnTo>
                <a:lnTo>
                  <a:pt x="4494" y="6742"/>
                </a:lnTo>
                <a:lnTo>
                  <a:pt x="4494" y="6816"/>
                </a:lnTo>
                <a:lnTo>
                  <a:pt x="4512" y="6816"/>
                </a:lnTo>
                <a:lnTo>
                  <a:pt x="4512" y="6929"/>
                </a:lnTo>
                <a:lnTo>
                  <a:pt x="4524" y="6929"/>
                </a:lnTo>
                <a:lnTo>
                  <a:pt x="4524" y="7004"/>
                </a:lnTo>
                <a:lnTo>
                  <a:pt x="4524" y="5880"/>
                </a:lnTo>
                <a:lnTo>
                  <a:pt x="4699" y="5880"/>
                </a:lnTo>
                <a:lnTo>
                  <a:pt x="4699" y="7566"/>
                </a:lnTo>
                <a:lnTo>
                  <a:pt x="4763" y="7566"/>
                </a:lnTo>
                <a:lnTo>
                  <a:pt x="4763" y="7491"/>
                </a:lnTo>
                <a:lnTo>
                  <a:pt x="4804" y="7491"/>
                </a:lnTo>
                <a:lnTo>
                  <a:pt x="4804" y="7004"/>
                </a:lnTo>
                <a:lnTo>
                  <a:pt x="4816" y="7004"/>
                </a:lnTo>
                <a:lnTo>
                  <a:pt x="4816" y="7453"/>
                </a:lnTo>
                <a:lnTo>
                  <a:pt x="4904" y="7453"/>
                </a:lnTo>
                <a:lnTo>
                  <a:pt x="4904" y="7004"/>
                </a:lnTo>
                <a:lnTo>
                  <a:pt x="4915" y="7004"/>
                </a:lnTo>
                <a:lnTo>
                  <a:pt x="4915" y="7453"/>
                </a:lnTo>
                <a:lnTo>
                  <a:pt x="4950" y="7453"/>
                </a:lnTo>
                <a:lnTo>
                  <a:pt x="4950" y="7940"/>
                </a:lnTo>
                <a:lnTo>
                  <a:pt x="5073" y="7940"/>
                </a:lnTo>
                <a:lnTo>
                  <a:pt x="5073" y="7828"/>
                </a:lnTo>
                <a:lnTo>
                  <a:pt x="5091" y="7828"/>
                </a:lnTo>
                <a:lnTo>
                  <a:pt x="5091" y="7753"/>
                </a:lnTo>
                <a:lnTo>
                  <a:pt x="5108" y="7753"/>
                </a:lnTo>
                <a:lnTo>
                  <a:pt x="5108" y="7640"/>
                </a:lnTo>
                <a:lnTo>
                  <a:pt x="5126" y="7640"/>
                </a:lnTo>
                <a:lnTo>
                  <a:pt x="5126" y="7566"/>
                </a:lnTo>
                <a:lnTo>
                  <a:pt x="5137" y="7566"/>
                </a:lnTo>
                <a:lnTo>
                  <a:pt x="5137" y="7453"/>
                </a:lnTo>
                <a:lnTo>
                  <a:pt x="5149" y="7453"/>
                </a:lnTo>
                <a:lnTo>
                  <a:pt x="5149" y="7378"/>
                </a:lnTo>
                <a:lnTo>
                  <a:pt x="5167" y="7378"/>
                </a:lnTo>
                <a:lnTo>
                  <a:pt x="5167" y="8839"/>
                </a:lnTo>
                <a:lnTo>
                  <a:pt x="5196" y="8839"/>
                </a:lnTo>
                <a:lnTo>
                  <a:pt x="5196" y="8015"/>
                </a:lnTo>
                <a:lnTo>
                  <a:pt x="5786" y="8015"/>
                </a:lnTo>
                <a:lnTo>
                  <a:pt x="5786" y="9513"/>
                </a:lnTo>
                <a:lnTo>
                  <a:pt x="5827" y="9513"/>
                </a:lnTo>
                <a:lnTo>
                  <a:pt x="5827" y="9775"/>
                </a:lnTo>
                <a:lnTo>
                  <a:pt x="5850" y="9775"/>
                </a:lnTo>
                <a:lnTo>
                  <a:pt x="5850" y="5805"/>
                </a:lnTo>
                <a:lnTo>
                  <a:pt x="5991" y="5805"/>
                </a:lnTo>
                <a:lnTo>
                  <a:pt x="5991" y="9513"/>
                </a:lnTo>
                <a:lnTo>
                  <a:pt x="6043" y="9513"/>
                </a:lnTo>
                <a:lnTo>
                  <a:pt x="6043" y="9775"/>
                </a:lnTo>
                <a:lnTo>
                  <a:pt x="6067" y="9775"/>
                </a:lnTo>
                <a:lnTo>
                  <a:pt x="6067" y="7041"/>
                </a:lnTo>
                <a:lnTo>
                  <a:pt x="6423" y="7041"/>
                </a:lnTo>
                <a:lnTo>
                  <a:pt x="6423" y="9476"/>
                </a:lnTo>
                <a:lnTo>
                  <a:pt x="6447" y="9476"/>
                </a:lnTo>
                <a:lnTo>
                  <a:pt x="6447" y="9963"/>
                </a:lnTo>
                <a:lnTo>
                  <a:pt x="6458" y="9963"/>
                </a:lnTo>
                <a:lnTo>
                  <a:pt x="6458" y="8502"/>
                </a:lnTo>
                <a:lnTo>
                  <a:pt x="6476" y="8502"/>
                </a:lnTo>
                <a:lnTo>
                  <a:pt x="6476" y="8127"/>
                </a:lnTo>
                <a:lnTo>
                  <a:pt x="6639" y="8127"/>
                </a:lnTo>
                <a:lnTo>
                  <a:pt x="6639" y="5618"/>
                </a:lnTo>
                <a:lnTo>
                  <a:pt x="6815" y="5618"/>
                </a:lnTo>
                <a:lnTo>
                  <a:pt x="6815" y="8090"/>
                </a:lnTo>
                <a:lnTo>
                  <a:pt x="6826" y="8090"/>
                </a:lnTo>
                <a:lnTo>
                  <a:pt x="6826" y="8464"/>
                </a:lnTo>
                <a:lnTo>
                  <a:pt x="6937" y="8464"/>
                </a:lnTo>
                <a:lnTo>
                  <a:pt x="6937" y="9551"/>
                </a:lnTo>
                <a:lnTo>
                  <a:pt x="6961" y="9551"/>
                </a:lnTo>
                <a:cubicBezTo>
                  <a:pt x="6958" y="6546"/>
                  <a:pt x="6956" y="3540"/>
                  <a:pt x="6953" y="535"/>
                </a:cubicBezTo>
                <a:cubicBezTo>
                  <a:pt x="7026" y="422"/>
                  <a:pt x="7121" y="503"/>
                  <a:pt x="7224" y="486"/>
                </a:cubicBezTo>
                <a:lnTo>
                  <a:pt x="7224" y="9513"/>
                </a:lnTo>
                <a:lnTo>
                  <a:pt x="7265" y="9513"/>
                </a:lnTo>
                <a:lnTo>
                  <a:pt x="7265" y="5019"/>
                </a:lnTo>
                <a:lnTo>
                  <a:pt x="7475" y="5019"/>
                </a:lnTo>
                <a:lnTo>
                  <a:pt x="7475" y="9513"/>
                </a:lnTo>
                <a:lnTo>
                  <a:pt x="7516" y="9513"/>
                </a:lnTo>
                <a:lnTo>
                  <a:pt x="7516" y="8464"/>
                </a:lnTo>
                <a:lnTo>
                  <a:pt x="7802" y="8464"/>
                </a:lnTo>
                <a:lnTo>
                  <a:pt x="7802" y="9513"/>
                </a:lnTo>
                <a:lnTo>
                  <a:pt x="7843" y="9513"/>
                </a:lnTo>
                <a:lnTo>
                  <a:pt x="7843" y="6330"/>
                </a:lnTo>
                <a:lnTo>
                  <a:pt x="7972" y="6330"/>
                </a:lnTo>
                <a:lnTo>
                  <a:pt x="7972" y="9513"/>
                </a:lnTo>
                <a:lnTo>
                  <a:pt x="8013" y="9513"/>
                </a:lnTo>
                <a:lnTo>
                  <a:pt x="8013" y="5655"/>
                </a:lnTo>
                <a:cubicBezTo>
                  <a:pt x="8021" y="5643"/>
                  <a:pt x="8028" y="5630"/>
                  <a:pt x="8036" y="5618"/>
                </a:cubicBezTo>
                <a:lnTo>
                  <a:pt x="8036" y="5506"/>
                </a:lnTo>
                <a:lnTo>
                  <a:pt x="8054" y="5506"/>
                </a:lnTo>
                <a:lnTo>
                  <a:pt x="8054" y="5393"/>
                </a:lnTo>
                <a:lnTo>
                  <a:pt x="8077" y="5393"/>
                </a:lnTo>
                <a:lnTo>
                  <a:pt x="8077" y="5318"/>
                </a:lnTo>
                <a:lnTo>
                  <a:pt x="8101" y="5318"/>
                </a:lnTo>
                <a:lnTo>
                  <a:pt x="8101" y="5206"/>
                </a:lnTo>
                <a:lnTo>
                  <a:pt x="8118" y="5206"/>
                </a:lnTo>
                <a:lnTo>
                  <a:pt x="8124" y="5056"/>
                </a:lnTo>
                <a:lnTo>
                  <a:pt x="8141" y="5056"/>
                </a:lnTo>
                <a:lnTo>
                  <a:pt x="8141" y="4944"/>
                </a:lnTo>
                <a:lnTo>
                  <a:pt x="8165" y="4944"/>
                </a:lnTo>
                <a:lnTo>
                  <a:pt x="8177" y="4869"/>
                </a:lnTo>
                <a:cubicBezTo>
                  <a:pt x="8185" y="4856"/>
                  <a:pt x="8192" y="4844"/>
                  <a:pt x="8200" y="4831"/>
                </a:cubicBezTo>
                <a:lnTo>
                  <a:pt x="8200" y="9513"/>
                </a:lnTo>
                <a:lnTo>
                  <a:pt x="8212" y="9513"/>
                </a:lnTo>
                <a:lnTo>
                  <a:pt x="8212" y="9963"/>
                </a:lnTo>
                <a:lnTo>
                  <a:pt x="8229" y="9963"/>
                </a:lnTo>
                <a:lnTo>
                  <a:pt x="8229" y="3408"/>
                </a:lnTo>
                <a:lnTo>
                  <a:pt x="8457" y="3408"/>
                </a:lnTo>
                <a:lnTo>
                  <a:pt x="8457" y="9513"/>
                </a:lnTo>
                <a:lnTo>
                  <a:pt x="8498" y="9513"/>
                </a:lnTo>
                <a:cubicBezTo>
                  <a:pt x="8498" y="9513"/>
                  <a:pt x="8492" y="9963"/>
                  <a:pt x="8498" y="9963"/>
                </a:cubicBezTo>
                <a:cubicBezTo>
                  <a:pt x="8504" y="9963"/>
                  <a:pt x="8515" y="10000"/>
                  <a:pt x="8515" y="10000"/>
                </a:cubicBezTo>
                <a:lnTo>
                  <a:pt x="8515" y="6255"/>
                </a:lnTo>
                <a:lnTo>
                  <a:pt x="8539" y="6255"/>
                </a:lnTo>
                <a:lnTo>
                  <a:pt x="8539" y="4981"/>
                </a:lnTo>
                <a:lnTo>
                  <a:pt x="8714" y="4981"/>
                </a:lnTo>
                <a:lnTo>
                  <a:pt x="8714" y="6292"/>
                </a:lnTo>
                <a:lnTo>
                  <a:pt x="8761" y="6292"/>
                </a:lnTo>
                <a:lnTo>
                  <a:pt x="8761" y="5356"/>
                </a:lnTo>
                <a:lnTo>
                  <a:pt x="8802" y="5356"/>
                </a:lnTo>
                <a:lnTo>
                  <a:pt x="8802" y="9476"/>
                </a:lnTo>
                <a:lnTo>
                  <a:pt x="8843" y="9476"/>
                </a:lnTo>
                <a:cubicBezTo>
                  <a:pt x="8862" y="9601"/>
                  <a:pt x="8882" y="9725"/>
                  <a:pt x="8901" y="9850"/>
                </a:cubicBezTo>
                <a:lnTo>
                  <a:pt x="8901" y="6629"/>
                </a:lnTo>
                <a:cubicBezTo>
                  <a:pt x="8928" y="6941"/>
                  <a:pt x="8956" y="7254"/>
                  <a:pt x="8983" y="7566"/>
                </a:cubicBezTo>
                <a:lnTo>
                  <a:pt x="8983" y="9588"/>
                </a:lnTo>
                <a:lnTo>
                  <a:pt x="9071" y="9588"/>
                </a:lnTo>
                <a:lnTo>
                  <a:pt x="9071" y="7566"/>
                </a:lnTo>
                <a:lnTo>
                  <a:pt x="9182" y="7566"/>
                </a:lnTo>
                <a:lnTo>
                  <a:pt x="9182" y="5993"/>
                </a:lnTo>
                <a:lnTo>
                  <a:pt x="9199" y="5993"/>
                </a:lnTo>
                <a:lnTo>
                  <a:pt x="9199" y="5281"/>
                </a:lnTo>
                <a:lnTo>
                  <a:pt x="9281" y="5281"/>
                </a:lnTo>
                <a:lnTo>
                  <a:pt x="9281" y="5918"/>
                </a:lnTo>
                <a:cubicBezTo>
                  <a:pt x="9287" y="5968"/>
                  <a:pt x="9293" y="6017"/>
                  <a:pt x="9299" y="6067"/>
                </a:cubicBezTo>
                <a:lnTo>
                  <a:pt x="9299" y="8989"/>
                </a:lnTo>
                <a:lnTo>
                  <a:pt x="9357" y="8989"/>
                </a:lnTo>
                <a:lnTo>
                  <a:pt x="9357" y="8015"/>
                </a:lnTo>
                <a:lnTo>
                  <a:pt x="9532" y="8015"/>
                </a:lnTo>
                <a:lnTo>
                  <a:pt x="9532" y="8951"/>
                </a:lnTo>
                <a:lnTo>
                  <a:pt x="9661" y="8951"/>
                </a:lnTo>
                <a:lnTo>
                  <a:pt x="9661" y="9476"/>
                </a:lnTo>
                <a:lnTo>
                  <a:pt x="9708" y="9476"/>
                </a:lnTo>
                <a:lnTo>
                  <a:pt x="9708" y="9738"/>
                </a:lnTo>
                <a:lnTo>
                  <a:pt x="9719" y="9738"/>
                </a:lnTo>
                <a:lnTo>
                  <a:pt x="9719" y="8202"/>
                </a:lnTo>
                <a:lnTo>
                  <a:pt x="9825" y="8202"/>
                </a:lnTo>
                <a:lnTo>
                  <a:pt x="9825" y="9813"/>
                </a:lnTo>
                <a:lnTo>
                  <a:pt x="10000" y="9813"/>
                </a:lnTo>
              </a:path>
            </a:pathLst>
          </a:custGeom>
          <a:noFill/>
          <a:ln w="9525">
            <a:solidFill>
              <a:srgbClr val="860000">
                <a:alpha val="56470"/>
              </a:srgbClr>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 name="组合 5"/>
          <p:cNvGrpSpPr/>
          <p:nvPr/>
        </p:nvGrpSpPr>
        <p:grpSpPr bwMode="auto">
          <a:xfrm>
            <a:off x="0" y="0"/>
            <a:ext cx="5486400" cy="5143500"/>
            <a:chOff x="-1" y="0"/>
            <a:chExt cx="5486400" cy="5143502"/>
          </a:xfrm>
        </p:grpSpPr>
        <p:pic>
          <p:nvPicPr>
            <p:cNvPr id="37924"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53709" t="43179" r="28905" b="24290"/>
            <a:stretch>
              <a:fillRect/>
            </a:stretch>
          </p:blipFill>
          <p:spPr bwMode="auto">
            <a:xfrm>
              <a:off x="-1" y="1"/>
              <a:ext cx="5486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2" name="矩形 2061"/>
            <p:cNvSpPr/>
            <p:nvPr/>
          </p:nvSpPr>
          <p:spPr>
            <a:xfrm>
              <a:off x="-1" y="0"/>
              <a:ext cx="4664075" cy="5143502"/>
            </a:xfrm>
            <a:custGeom>
              <a:avLst/>
              <a:gdLst/>
              <a:ahLst/>
              <a:cxnLst/>
              <a:rect l="l" t="t" r="r" b="b"/>
              <a:pathLst>
                <a:path w="4664622" h="5143502">
                  <a:moveTo>
                    <a:pt x="0" y="0"/>
                  </a:moveTo>
                  <a:lnTo>
                    <a:pt x="3411539" y="0"/>
                  </a:lnTo>
                  <a:cubicBezTo>
                    <a:pt x="4172519" y="558203"/>
                    <a:pt x="4664622" y="1459462"/>
                    <a:pt x="4664622" y="2475658"/>
                  </a:cubicBezTo>
                  <a:cubicBezTo>
                    <a:pt x="4664622" y="3617293"/>
                    <a:pt x="4043531" y="4613865"/>
                    <a:pt x="3119423" y="5143500"/>
                  </a:cubicBezTo>
                  <a:lnTo>
                    <a:pt x="104775" y="5143500"/>
                  </a:lnTo>
                  <a:lnTo>
                    <a:pt x="104775" y="5143502"/>
                  </a:lnTo>
                  <a:lnTo>
                    <a:pt x="1" y="5143502"/>
                  </a:lnTo>
                  <a:lnTo>
                    <a:pt x="1" y="5113443"/>
                  </a:lnTo>
                  <a:cubicBezTo>
                    <a:pt x="1" y="5113443"/>
                    <a:pt x="0" y="5113442"/>
                    <a:pt x="0" y="5113442"/>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 name="椭圆 2"/>
            <p:cNvSpPr/>
            <p:nvPr/>
          </p:nvSpPr>
          <p:spPr>
            <a:xfrm>
              <a:off x="3119437" y="0"/>
              <a:ext cx="1668462" cy="5143502"/>
            </a:xfrm>
            <a:custGeom>
              <a:avLst/>
              <a:gdLst/>
              <a:ahLst/>
              <a:cxnLst/>
              <a:rect l="l" t="t" r="r" b="b"/>
              <a:pathLst>
                <a:path w="1668601" h="5143500">
                  <a:moveTo>
                    <a:pt x="292116" y="0"/>
                  </a:moveTo>
                  <a:lnTo>
                    <a:pt x="497953" y="0"/>
                  </a:lnTo>
                  <a:cubicBezTo>
                    <a:pt x="1212801" y="587325"/>
                    <a:pt x="1668601" y="1478262"/>
                    <a:pt x="1668601" y="2475657"/>
                  </a:cubicBezTo>
                  <a:cubicBezTo>
                    <a:pt x="1668601" y="3589315"/>
                    <a:pt x="1100345" y="4570249"/>
                    <a:pt x="237430" y="5143500"/>
                  </a:cubicBezTo>
                  <a:lnTo>
                    <a:pt x="0" y="5143500"/>
                  </a:lnTo>
                  <a:cubicBezTo>
                    <a:pt x="924108" y="4613865"/>
                    <a:pt x="1545199" y="3617293"/>
                    <a:pt x="1545199" y="2475658"/>
                  </a:cubicBezTo>
                  <a:cubicBezTo>
                    <a:pt x="1545199" y="1459462"/>
                    <a:pt x="1053096" y="558203"/>
                    <a:pt x="292116" y="0"/>
                  </a:cubicBezTo>
                  <a:close/>
                </a:path>
              </a:pathLst>
            </a:cu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53" name="椭圆 2052"/>
            <p:cNvSpPr/>
            <p:nvPr/>
          </p:nvSpPr>
          <p:spPr>
            <a:xfrm>
              <a:off x="-1" y="0"/>
              <a:ext cx="3767138" cy="2130426"/>
            </a:xfrm>
            <a:custGeom>
              <a:avLst/>
              <a:gdLst/>
              <a:ahLst/>
              <a:cxnLst/>
              <a:rect l="l" t="t" r="r" b="b"/>
              <a:pathLst>
                <a:path w="3766487" h="2131025">
                  <a:moveTo>
                    <a:pt x="0" y="0"/>
                  </a:moveTo>
                  <a:lnTo>
                    <a:pt x="3315866" y="0"/>
                  </a:lnTo>
                  <a:cubicBezTo>
                    <a:pt x="3599505" y="220697"/>
                    <a:pt x="3766487" y="494574"/>
                    <a:pt x="3766487" y="790917"/>
                  </a:cubicBezTo>
                  <a:cubicBezTo>
                    <a:pt x="3766487" y="1531038"/>
                    <a:pt x="2724925" y="2131025"/>
                    <a:pt x="1440093" y="2131025"/>
                  </a:cubicBezTo>
                  <a:cubicBezTo>
                    <a:pt x="896079" y="2131025"/>
                    <a:pt x="395678" y="2023461"/>
                    <a:pt x="0" y="1842260"/>
                  </a:cubicBezTo>
                  <a:close/>
                </a:path>
              </a:pathLst>
            </a:custGeom>
            <a:gradFill flip="none" rotWithShape="1">
              <a:gsLst>
                <a:gs pos="0">
                  <a:schemeClr val="tx1">
                    <a:lumMod val="65000"/>
                    <a:lumOff val="35000"/>
                  </a:schemeClr>
                </a:gs>
                <a:gs pos="100000">
                  <a:schemeClr val="tx1">
                    <a:lumMod val="85000"/>
                    <a:lumOff val="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58" name="矩形 2057"/>
            <p:cNvSpPr/>
            <p:nvPr/>
          </p:nvSpPr>
          <p:spPr>
            <a:xfrm rot="20270992">
              <a:off x="3843337" y="1385889"/>
              <a:ext cx="427037"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7" name="矩形 116"/>
            <p:cNvSpPr/>
            <p:nvPr/>
          </p:nvSpPr>
          <p:spPr>
            <a:xfrm>
              <a:off x="4051299" y="2444751"/>
              <a:ext cx="428625"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8" name="矩形 117"/>
            <p:cNvSpPr/>
            <p:nvPr/>
          </p:nvSpPr>
          <p:spPr>
            <a:xfrm rot="1378410">
              <a:off x="3841749" y="3494089"/>
              <a:ext cx="428625"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9" name="矩形 118"/>
            <p:cNvSpPr/>
            <p:nvPr/>
          </p:nvSpPr>
          <p:spPr>
            <a:xfrm rot="2733476">
              <a:off x="3247230" y="4387059"/>
              <a:ext cx="427037"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1" name="矩形 140"/>
            <p:cNvSpPr/>
            <p:nvPr/>
          </p:nvSpPr>
          <p:spPr>
            <a:xfrm rot="18897950">
              <a:off x="3251993" y="489744"/>
              <a:ext cx="427038"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90" name="矩形 89"/>
          <p:cNvSpPr>
            <a:spLocks noChangeArrowheads="1"/>
          </p:cNvSpPr>
          <p:nvPr/>
        </p:nvSpPr>
        <p:spPr bwMode="auto">
          <a:xfrm>
            <a:off x="5649913" y="1323975"/>
            <a:ext cx="34591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500">
                <a:solidFill>
                  <a:srgbClr val="FFFFFF"/>
                </a:solidFill>
                <a:latin typeface="Berlin Sans FB" panose="020E0602020502020306" pitchFamily="34" charset="0"/>
                <a:ea typeface="微软雅黑" panose="020B0503020204020204" pitchFamily="34" charset="-122"/>
              </a:rPr>
              <a:t>THANK  YOU</a:t>
            </a:r>
            <a:endParaRPr lang="zh-CN" altLang="en-US" sz="4500">
              <a:solidFill>
                <a:srgbClr val="FFFFFF"/>
              </a:solidFill>
              <a:latin typeface="Berlin Sans FB" panose="020E0602020502020306" pitchFamily="34" charset="0"/>
              <a:ea typeface="微软雅黑" panose="020B0503020204020204" pitchFamily="34" charset="-122"/>
            </a:endParaRPr>
          </a:p>
        </p:txBody>
      </p:sp>
      <p:grpSp>
        <p:nvGrpSpPr>
          <p:cNvPr id="92" name="组合 2"/>
          <p:cNvGrpSpPr/>
          <p:nvPr/>
        </p:nvGrpSpPr>
        <p:grpSpPr bwMode="auto">
          <a:xfrm>
            <a:off x="7780338" y="2578100"/>
            <a:ext cx="1176337" cy="225425"/>
            <a:chOff x="7013933" y="1175361"/>
            <a:chExt cx="908745" cy="172254"/>
          </a:xfrm>
        </p:grpSpPr>
        <p:grpSp>
          <p:nvGrpSpPr>
            <p:cNvPr id="37911" name="组合 116"/>
            <p:cNvGrpSpPr/>
            <p:nvPr/>
          </p:nvGrpSpPr>
          <p:grpSpPr bwMode="auto">
            <a:xfrm>
              <a:off x="7507723" y="1175361"/>
              <a:ext cx="171576" cy="172253"/>
              <a:chOff x="6859414" y="1135410"/>
              <a:chExt cx="229708" cy="230615"/>
            </a:xfrm>
          </p:grpSpPr>
          <p:sp>
            <p:nvSpPr>
              <p:cNvPr id="104" name="Oval 83"/>
              <p:cNvSpPr>
                <a:spLocks noChangeArrowheads="1"/>
              </p:cNvSpPr>
              <p:nvPr/>
            </p:nvSpPr>
            <p:spPr bwMode="auto">
              <a:xfrm>
                <a:off x="6860002" y="1135410"/>
                <a:ext cx="228223" cy="230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37923"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912" name="组合 118"/>
            <p:cNvGrpSpPr/>
            <p:nvPr/>
          </p:nvGrpSpPr>
          <p:grpSpPr bwMode="auto">
            <a:xfrm>
              <a:off x="7257774" y="1175361"/>
              <a:ext cx="178357" cy="172253"/>
              <a:chOff x="6452659" y="1135410"/>
              <a:chExt cx="238787" cy="230615"/>
            </a:xfrm>
          </p:grpSpPr>
          <p:sp>
            <p:nvSpPr>
              <p:cNvPr id="102" name="Oval 89"/>
              <p:cNvSpPr>
                <a:spLocks noChangeArrowheads="1"/>
              </p:cNvSpPr>
              <p:nvPr/>
            </p:nvSpPr>
            <p:spPr bwMode="auto">
              <a:xfrm>
                <a:off x="6451296" y="1135410"/>
                <a:ext cx="238073" cy="2306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37921"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913" name="组合 119"/>
            <p:cNvGrpSpPr/>
            <p:nvPr/>
          </p:nvGrpSpPr>
          <p:grpSpPr bwMode="auto">
            <a:xfrm>
              <a:off x="7751248" y="1176075"/>
              <a:ext cx="171430" cy="171539"/>
              <a:chOff x="7258497" y="1136366"/>
              <a:chExt cx="229513" cy="229659"/>
            </a:xfrm>
          </p:grpSpPr>
          <p:sp>
            <p:nvSpPr>
              <p:cNvPr id="100" name="Oval 88"/>
              <p:cNvSpPr>
                <a:spLocks noChangeArrowheads="1"/>
              </p:cNvSpPr>
              <p:nvPr/>
            </p:nvSpPr>
            <p:spPr bwMode="auto">
              <a:xfrm>
                <a:off x="7258145" y="1135410"/>
                <a:ext cx="228223" cy="2306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37919"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914" name="组合 120"/>
            <p:cNvGrpSpPr/>
            <p:nvPr/>
          </p:nvGrpSpPr>
          <p:grpSpPr bwMode="auto">
            <a:xfrm>
              <a:off x="7013933" y="1175362"/>
              <a:ext cx="173257" cy="172253"/>
              <a:chOff x="6054069" y="942439"/>
              <a:chExt cx="231957" cy="230615"/>
            </a:xfrm>
          </p:grpSpPr>
          <p:sp>
            <p:nvSpPr>
              <p:cNvPr id="37915"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8" name="Rectangle 93"/>
              <p:cNvSpPr>
                <a:spLocks noChangeArrowheads="1"/>
              </p:cNvSpPr>
              <p:nvPr/>
            </p:nvSpPr>
            <p:spPr bwMode="auto">
              <a:xfrm>
                <a:off x="6150939" y="1056122"/>
                <a:ext cx="37764" cy="37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99" name="Freeform 94"/>
              <p:cNvSpPr>
                <a:spLocks noEditPoints="1"/>
              </p:cNvSpPr>
              <p:nvPr/>
            </p:nvSpPr>
            <p:spPr bwMode="auto">
              <a:xfrm>
                <a:off x="6054069" y="942438"/>
                <a:ext cx="231504" cy="230616"/>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grpSp>
      </p:grpSp>
      <p:sp>
        <p:nvSpPr>
          <p:cNvPr id="106" name="TextBox 8"/>
          <p:cNvSpPr txBox="1">
            <a:spLocks noChangeArrowheads="1"/>
          </p:cNvSpPr>
          <p:nvPr/>
        </p:nvSpPr>
        <p:spPr bwMode="auto">
          <a:xfrm>
            <a:off x="7729538" y="2795588"/>
            <a:ext cx="1335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900" spc="120" dirty="0" smtClean="0">
                <a:solidFill>
                  <a:prstClr val="white">
                    <a:lumMod val="85000"/>
                  </a:prstClr>
                </a:solidFill>
                <a:latin typeface="微软雅黑" panose="020B0503020204020204" pitchFamily="34" charset="-122"/>
                <a:ea typeface="微软雅黑" panose="020B0503020204020204" pitchFamily="34" charset="-122"/>
              </a:rPr>
              <a:t>锐意进取  普及精品</a:t>
            </a:r>
            <a:endParaRPr lang="zh-CN" altLang="en-US" sz="900" spc="120" dirty="0" smtClean="0">
              <a:solidFill>
                <a:prstClr val="white">
                  <a:lumMod val="85000"/>
                </a:prstClr>
              </a:solidFill>
              <a:latin typeface="微软雅黑" panose="020B0503020204020204" pitchFamily="34" charset="-122"/>
              <a:ea typeface="微软雅黑" panose="020B0503020204020204" pitchFamily="34" charset="-122"/>
            </a:endParaRPr>
          </a:p>
        </p:txBody>
      </p:sp>
      <p:grpSp>
        <p:nvGrpSpPr>
          <p:cNvPr id="2" name="组合 1"/>
          <p:cNvGrpSpPr/>
          <p:nvPr/>
        </p:nvGrpSpPr>
        <p:grpSpPr bwMode="auto">
          <a:xfrm>
            <a:off x="6708775" y="2274888"/>
            <a:ext cx="2336800" cy="215900"/>
            <a:chOff x="6709229" y="2275326"/>
            <a:chExt cx="2337020" cy="215444"/>
          </a:xfrm>
        </p:grpSpPr>
        <p:sp>
          <p:nvSpPr>
            <p:cNvPr id="109" name="矩形 6"/>
            <p:cNvSpPr/>
            <p:nvPr/>
          </p:nvSpPr>
          <p:spPr>
            <a:xfrm flipH="1">
              <a:off x="6709229" y="2327602"/>
              <a:ext cx="2248112" cy="126732"/>
            </a:xfrm>
            <a:custGeom>
              <a:avLst/>
              <a:gdLst/>
              <a:ahLst/>
              <a:cxnLst/>
              <a:rect l="l" t="t" r="r" b="b"/>
              <a:pathLst>
                <a:path w="2911475" h="179388">
                  <a:moveTo>
                    <a:pt x="0" y="0"/>
                  </a:moveTo>
                  <a:lnTo>
                    <a:pt x="2702006" y="0"/>
                  </a:lnTo>
                  <a:lnTo>
                    <a:pt x="2707311" y="751"/>
                  </a:lnTo>
                  <a:lnTo>
                    <a:pt x="2911475" y="168572"/>
                  </a:lnTo>
                  <a:lnTo>
                    <a:pt x="2911475" y="179388"/>
                  </a:lnTo>
                  <a:lnTo>
                    <a:pt x="0" y="17938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1" name="TextBox 110"/>
            <p:cNvSpPr txBox="1">
              <a:spLocks noChangeArrowheads="1"/>
            </p:cNvSpPr>
            <p:nvPr/>
          </p:nvSpPr>
          <p:spPr bwMode="auto">
            <a:xfrm>
              <a:off x="6845767" y="2275326"/>
              <a:ext cx="22004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800" spc="120" dirty="0" smtClean="0">
                  <a:solidFill>
                    <a:srgbClr val="C00000"/>
                  </a:solidFill>
                  <a:latin typeface="微软雅黑" panose="020B0503020204020204" pitchFamily="34" charset="-122"/>
                  <a:ea typeface="微软雅黑" panose="020B0503020204020204" pitchFamily="34" charset="-122"/>
                </a:rPr>
                <a:t>适用于</a:t>
              </a:r>
              <a:r>
                <a:rPr lang="en-US" altLang="zh-CN" sz="800" spc="120" dirty="0" smtClean="0">
                  <a:solidFill>
                    <a:srgbClr val="C00000"/>
                  </a:solidFill>
                  <a:latin typeface="微软雅黑" panose="020B0503020204020204" pitchFamily="34" charset="-122"/>
                  <a:ea typeface="微软雅黑" panose="020B0503020204020204" pitchFamily="34" charset="-122"/>
                </a:rPr>
                <a:t>2014</a:t>
              </a:r>
              <a:r>
                <a:rPr lang="zh-CN" altLang="en-US" sz="800" spc="120" dirty="0" smtClean="0">
                  <a:solidFill>
                    <a:srgbClr val="C00000"/>
                  </a:solidFill>
                  <a:latin typeface="微软雅黑" panose="020B0503020204020204" pitchFamily="34" charset="-122"/>
                  <a:ea typeface="微软雅黑" panose="020B0503020204020204" pitchFamily="34" charset="-122"/>
                </a:rPr>
                <a:t>年会</a:t>
              </a:r>
              <a:r>
                <a:rPr lang="en-US" altLang="zh-CN" sz="800" spc="120" dirty="0" smtClean="0">
                  <a:solidFill>
                    <a:srgbClr val="C00000"/>
                  </a:solidFill>
                  <a:latin typeface="微软雅黑" panose="020B0503020204020204" pitchFamily="34" charset="-122"/>
                  <a:ea typeface="微软雅黑" panose="020B0503020204020204" pitchFamily="34" charset="-122"/>
                </a:rPr>
                <a:t>/</a:t>
              </a:r>
              <a:r>
                <a:rPr lang="zh-CN" altLang="en-US" sz="800" spc="120" dirty="0" smtClean="0">
                  <a:solidFill>
                    <a:srgbClr val="C00000"/>
                  </a:solidFill>
                  <a:latin typeface="微软雅黑" panose="020B0503020204020204" pitchFamily="34" charset="-122"/>
                  <a:ea typeface="微软雅黑" panose="020B0503020204020204" pitchFamily="34" charset="-122"/>
                </a:rPr>
                <a:t>展会及相关类别演示</a:t>
              </a:r>
              <a:endParaRPr lang="zh-CN" altLang="en-US" sz="800" spc="120" dirty="0" smtClean="0">
                <a:solidFill>
                  <a:srgbClr val="C00000"/>
                </a:solidFill>
                <a:latin typeface="微软雅黑" panose="020B0503020204020204" pitchFamily="34" charset="-122"/>
                <a:ea typeface="微软雅黑" panose="020B0503020204020204" pitchFamily="34" charset="-122"/>
              </a:endParaRPr>
            </a:p>
          </p:txBody>
        </p:sp>
      </p:grpSp>
      <p:pic>
        <p:nvPicPr>
          <p:cNvPr id="88"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1125" t="74577" r="64180" b="-706"/>
          <a:stretch>
            <a:fillRect/>
          </a:stretch>
        </p:blipFill>
        <p:spPr bwMode="auto">
          <a:xfrm>
            <a:off x="41275" y="4014788"/>
            <a:ext cx="3006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61" name="组合 2060"/>
          <p:cNvGrpSpPr/>
          <p:nvPr/>
        </p:nvGrpSpPr>
        <p:grpSpPr bwMode="auto">
          <a:xfrm rot="-2659679">
            <a:off x="-982663" y="749300"/>
            <a:ext cx="4443413" cy="4062413"/>
            <a:chOff x="-983050" y="749329"/>
            <a:chExt cx="4443616" cy="4061676"/>
          </a:xfrm>
        </p:grpSpPr>
        <p:pic>
          <p:nvPicPr>
            <p:cNvPr id="37907"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7452" r="60001" b="44415"/>
            <a:stretch>
              <a:fillRect/>
            </a:stretch>
          </p:blipFill>
          <p:spPr bwMode="auto">
            <a:xfrm>
              <a:off x="739168" y="749329"/>
              <a:ext cx="2721398" cy="232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椭圆 2059"/>
            <p:cNvSpPr/>
            <p:nvPr/>
          </p:nvSpPr>
          <p:spPr>
            <a:xfrm>
              <a:off x="-985136" y="2512048"/>
              <a:ext cx="2297218" cy="229669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8" name="矩形 147"/>
          <p:cNvSpPr>
            <a:spLocks noChangeArrowheads="1"/>
          </p:cNvSpPr>
          <p:nvPr/>
        </p:nvSpPr>
        <p:spPr bwMode="auto">
          <a:xfrm>
            <a:off x="2284413" y="3867150"/>
            <a:ext cx="7032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0">
                <a:solidFill>
                  <a:srgbClr val="FFFFFF"/>
                </a:solidFill>
                <a:ea typeface="微软雅黑" panose="020B0503020204020204" pitchFamily="34" charset="-122"/>
              </a:rPr>
              <a:t>4</a:t>
            </a:r>
            <a:endParaRPr lang="zh-CN" altLang="en-US" sz="8000">
              <a:solidFill>
                <a:srgbClr val="FFFFFF"/>
              </a:solidFill>
              <a:ea typeface="微软雅黑" panose="020B0503020204020204" pitchFamily="34" charset="-122"/>
            </a:endParaRPr>
          </a:p>
        </p:txBody>
      </p:sp>
      <p:sp>
        <p:nvSpPr>
          <p:cNvPr id="63" name="矩形 62"/>
          <p:cNvSpPr>
            <a:spLocks noChangeArrowheads="1"/>
          </p:cNvSpPr>
          <p:nvPr/>
        </p:nvSpPr>
        <p:spPr bwMode="auto">
          <a:xfrm>
            <a:off x="2316163" y="3867150"/>
            <a:ext cx="6397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0">
                <a:solidFill>
                  <a:srgbClr val="FFFFFF"/>
                </a:solidFill>
                <a:ea typeface="微软雅黑" panose="020B0503020204020204" pitchFamily="34" charset="-122"/>
              </a:rPr>
              <a:t>3</a:t>
            </a:r>
            <a:endParaRPr lang="zh-CN" altLang="en-US" sz="8000">
              <a:solidFill>
                <a:srgbClr val="FFFFFF"/>
              </a:solidFill>
              <a:ea typeface="微软雅黑" panose="020B0503020204020204" pitchFamily="34" charset="-122"/>
            </a:endParaRPr>
          </a:p>
        </p:txBody>
      </p:sp>
      <p:sp>
        <p:nvSpPr>
          <p:cNvPr id="64" name="矩形 63"/>
          <p:cNvSpPr>
            <a:spLocks noChangeArrowheads="1"/>
          </p:cNvSpPr>
          <p:nvPr/>
        </p:nvSpPr>
        <p:spPr bwMode="auto">
          <a:xfrm>
            <a:off x="2316163" y="3929063"/>
            <a:ext cx="639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7200">
                <a:solidFill>
                  <a:srgbClr val="FFFFFF"/>
                </a:solidFill>
                <a:ea typeface="微软雅黑" panose="020B0503020204020204" pitchFamily="34" charset="-122"/>
              </a:rPr>
              <a:t>2</a:t>
            </a:r>
            <a:endParaRPr lang="zh-CN" altLang="en-US" sz="7200">
              <a:solidFill>
                <a:srgbClr val="FFFFFF"/>
              </a:solidFill>
              <a:ea typeface="微软雅黑" panose="020B0503020204020204" pitchFamily="34" charset="-122"/>
            </a:endParaRPr>
          </a:p>
        </p:txBody>
      </p:sp>
      <p:pic>
        <p:nvPicPr>
          <p:cNvPr id="89" name="Picture 2" descr="E:\JGQ\30页成套模板\训练模板\素材\2014素材~STOCK\12222222.png"/>
          <p:cNvPicPr>
            <a:picLocks noChangeAspect="1" noChangeArrowheads="1"/>
          </p:cNvPicPr>
          <p:nvPr/>
        </p:nvPicPr>
        <p:blipFill>
          <a:blip r:embed="rId1">
            <a:extLst>
              <a:ext uri="{28A0092B-C50C-407E-A947-70E740481C1C}">
                <a14:useLocalDpi xmlns:a14="http://schemas.microsoft.com/office/drawing/2010/main" val="0"/>
              </a:ext>
            </a:extLst>
          </a:blip>
          <a:srcRect l="63585" t="-227" r="-529" b="74098"/>
          <a:stretch>
            <a:fillRect/>
          </a:stretch>
        </p:blipFill>
        <p:spPr bwMode="auto">
          <a:xfrm>
            <a:off x="41275" y="3987800"/>
            <a:ext cx="31210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816100" y="3078163"/>
            <a:ext cx="1463675" cy="9334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2" presetClass="entr" presetSubtype="8" fill="hold" nodeType="withEffect">
                                  <p:stCondLst>
                                    <p:cond delay="150"/>
                                  </p:stCondLst>
                                  <p:childTnLst>
                                    <p:set>
                                      <p:cBhvr>
                                        <p:cTn id="9" dur="1" fill="hold">
                                          <p:stCondLst>
                                            <p:cond delay="0"/>
                                          </p:stCondLst>
                                        </p:cTn>
                                        <p:tgtEl>
                                          <p:spTgt spid="2061"/>
                                        </p:tgtEl>
                                        <p:attrNameLst>
                                          <p:attrName>style.visibility</p:attrName>
                                        </p:attrNameLst>
                                      </p:cBhvr>
                                      <p:to>
                                        <p:strVal val="visible"/>
                                      </p:to>
                                    </p:set>
                                    <p:anim calcmode="lin" valueType="num">
                                      <p:cBhvr additive="base">
                                        <p:cTn id="10" dur="500"/>
                                        <p:tgtEl>
                                          <p:spTgt spid="2061"/>
                                        </p:tgtEl>
                                        <p:attrNameLst>
                                          <p:attrName>ppt_x</p:attrName>
                                        </p:attrNameLst>
                                      </p:cBhvr>
                                      <p:tavLst>
                                        <p:tav tm="0">
                                          <p:val>
                                            <p:strVal val="#ppt_x-#ppt_w*1.125000"/>
                                          </p:val>
                                        </p:tav>
                                        <p:tav tm="100000">
                                          <p:val>
                                            <p:strVal val="#ppt_x"/>
                                          </p:val>
                                        </p:tav>
                                      </p:tavLst>
                                    </p:anim>
                                    <p:animEffect transition="in" filter="wipe(right)">
                                      <p:cBhvr>
                                        <p:cTn id="11" dur="500"/>
                                        <p:tgtEl>
                                          <p:spTgt spid="2061"/>
                                        </p:tgtEl>
                                      </p:cBhvr>
                                    </p:animEffect>
                                  </p:childTnLst>
                                </p:cTn>
                              </p:par>
                              <p:par>
                                <p:cTn id="12" presetID="12" presetClass="entr" presetSubtype="8" fill="hold" nodeType="withEffect">
                                  <p:stCondLst>
                                    <p:cond delay="15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ppt_x</p:attrName>
                                        </p:attrNameLst>
                                      </p:cBhvr>
                                      <p:tavLst>
                                        <p:tav tm="0">
                                          <p:val>
                                            <p:strVal val="#ppt_x-#ppt_w*1.125000"/>
                                          </p:val>
                                        </p:tav>
                                        <p:tav tm="100000">
                                          <p:val>
                                            <p:strVal val="#ppt_x"/>
                                          </p:val>
                                        </p:tav>
                                      </p:tavLst>
                                    </p:anim>
                                    <p:animEffect transition="in" filter="wipe(right)">
                                      <p:cBhvr>
                                        <p:cTn id="15" dur="500"/>
                                        <p:tgtEl>
                                          <p:spTgt spid="6"/>
                                        </p:tgtEl>
                                      </p:cBhvr>
                                    </p:animEffect>
                                  </p:childTnLst>
                                </p:cTn>
                              </p:par>
                              <p:par>
                                <p:cTn id="16" presetID="12" presetClass="entr" presetSubtype="8" fill="hold" nodeType="withEffect">
                                  <p:stCondLst>
                                    <p:cond delay="150"/>
                                  </p:stCondLst>
                                  <p:childTnLst>
                                    <p:set>
                                      <p:cBhvr>
                                        <p:cTn id="17" dur="1" fill="hold">
                                          <p:stCondLst>
                                            <p:cond delay="0"/>
                                          </p:stCondLst>
                                        </p:cTn>
                                        <p:tgtEl>
                                          <p:spTgt spid="88"/>
                                        </p:tgtEl>
                                        <p:attrNameLst>
                                          <p:attrName>style.visibility</p:attrName>
                                        </p:attrNameLst>
                                      </p:cBhvr>
                                      <p:to>
                                        <p:strVal val="visible"/>
                                      </p:to>
                                    </p:set>
                                    <p:anim calcmode="lin" valueType="num">
                                      <p:cBhvr additive="base">
                                        <p:cTn id="18" dur="500"/>
                                        <p:tgtEl>
                                          <p:spTgt spid="88"/>
                                        </p:tgtEl>
                                        <p:attrNameLst>
                                          <p:attrName>ppt_x</p:attrName>
                                        </p:attrNameLst>
                                      </p:cBhvr>
                                      <p:tavLst>
                                        <p:tav tm="0">
                                          <p:val>
                                            <p:strVal val="#ppt_x-#ppt_w*1.125000"/>
                                          </p:val>
                                        </p:tav>
                                        <p:tav tm="100000">
                                          <p:val>
                                            <p:strVal val="#ppt_x"/>
                                          </p:val>
                                        </p:tav>
                                      </p:tavLst>
                                    </p:anim>
                                    <p:animEffect transition="in" filter="wipe(right)">
                                      <p:cBhvr>
                                        <p:cTn id="19" dur="500"/>
                                        <p:tgtEl>
                                          <p:spTgt spid="88"/>
                                        </p:tgtEl>
                                      </p:cBhvr>
                                    </p:animEffect>
                                  </p:childTnLst>
                                </p:cTn>
                              </p:par>
                              <p:par>
                                <p:cTn id="20" presetID="12" presetClass="entr" presetSubtype="8" fill="hold" nodeType="withEffect">
                                  <p:stCondLst>
                                    <p:cond delay="150"/>
                                  </p:stCondLst>
                                  <p:childTnLst>
                                    <p:set>
                                      <p:cBhvr>
                                        <p:cTn id="21" dur="1" fill="hold">
                                          <p:stCondLst>
                                            <p:cond delay="0"/>
                                          </p:stCondLst>
                                        </p:cTn>
                                        <p:tgtEl>
                                          <p:spTgt spid="89"/>
                                        </p:tgtEl>
                                        <p:attrNameLst>
                                          <p:attrName>style.visibility</p:attrName>
                                        </p:attrNameLst>
                                      </p:cBhvr>
                                      <p:to>
                                        <p:strVal val="visible"/>
                                      </p:to>
                                    </p:set>
                                    <p:anim calcmode="lin" valueType="num">
                                      <p:cBhvr additive="base">
                                        <p:cTn id="22" dur="500"/>
                                        <p:tgtEl>
                                          <p:spTgt spid="89"/>
                                        </p:tgtEl>
                                        <p:attrNameLst>
                                          <p:attrName>ppt_x</p:attrName>
                                        </p:attrNameLst>
                                      </p:cBhvr>
                                      <p:tavLst>
                                        <p:tav tm="0">
                                          <p:val>
                                            <p:strVal val="#ppt_x-#ppt_w*1.125000"/>
                                          </p:val>
                                        </p:tav>
                                        <p:tav tm="100000">
                                          <p:val>
                                            <p:strVal val="#ppt_x"/>
                                          </p:val>
                                        </p:tav>
                                      </p:tavLst>
                                    </p:anim>
                                    <p:animEffect transition="in" filter="wipe(right)">
                                      <p:cBhvr>
                                        <p:cTn id="23" dur="500"/>
                                        <p:tgtEl>
                                          <p:spTgt spid="89"/>
                                        </p:tgtEl>
                                      </p:cBhvr>
                                    </p:animEffect>
                                  </p:childTnLst>
                                </p:cTn>
                              </p:par>
                              <p:par>
                                <p:cTn id="24" presetID="12" presetClass="entr" presetSubtype="8" fill="hold" grpId="0" nodeType="withEffect">
                                  <p:stCondLst>
                                    <p:cond delay="3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right)">
                                      <p:cBhvr>
                                        <p:cTn id="27" dur="500"/>
                                        <p:tgtEl>
                                          <p:spTgt spid="4"/>
                                        </p:tgtEl>
                                      </p:cBhvr>
                                    </p:animEffect>
                                  </p:childTnLst>
                                </p:cTn>
                              </p:par>
                              <p:par>
                                <p:cTn id="28" presetID="42" presetClass="entr" presetSubtype="0" fill="hold" nodeType="withEffect">
                                  <p:stCondLst>
                                    <p:cond delay="500"/>
                                  </p:stCondLst>
                                  <p:childTnLst>
                                    <p:set>
                                      <p:cBhvr>
                                        <p:cTn id="29" dur="1" fill="hold">
                                          <p:stCondLst>
                                            <p:cond delay="0"/>
                                          </p:stCondLst>
                                        </p:cTn>
                                        <p:tgtEl>
                                          <p:spTgt spid="110"/>
                                        </p:tgtEl>
                                        <p:attrNameLst>
                                          <p:attrName>style.visibility</p:attrName>
                                        </p:attrNameLst>
                                      </p:cBhvr>
                                      <p:to>
                                        <p:strVal val="visible"/>
                                      </p:to>
                                    </p:set>
                                    <p:animEffect transition="in" filter="fade">
                                      <p:cBhvr>
                                        <p:cTn id="30" dur="750"/>
                                        <p:tgtEl>
                                          <p:spTgt spid="110"/>
                                        </p:tgtEl>
                                      </p:cBhvr>
                                    </p:animEffect>
                                    <p:anim calcmode="lin" valueType="num">
                                      <p:cBhvr>
                                        <p:cTn id="31" dur="750" fill="hold"/>
                                        <p:tgtEl>
                                          <p:spTgt spid="110"/>
                                        </p:tgtEl>
                                        <p:attrNameLst>
                                          <p:attrName>ppt_x</p:attrName>
                                        </p:attrNameLst>
                                      </p:cBhvr>
                                      <p:tavLst>
                                        <p:tav tm="0">
                                          <p:val>
                                            <p:strVal val="#ppt_x"/>
                                          </p:val>
                                        </p:tav>
                                        <p:tav tm="100000">
                                          <p:val>
                                            <p:strVal val="#ppt_x"/>
                                          </p:val>
                                        </p:tav>
                                      </p:tavLst>
                                    </p:anim>
                                    <p:anim calcmode="lin" valueType="num">
                                      <p:cBhvr>
                                        <p:cTn id="32" dur="750" fill="hold"/>
                                        <p:tgtEl>
                                          <p:spTgt spid="110"/>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500"/>
                                  </p:stCondLst>
                                  <p:childTnLst>
                                    <p:set>
                                      <p:cBhvr>
                                        <p:cTn id="34" dur="1" fill="hold">
                                          <p:stCondLst>
                                            <p:cond delay="0"/>
                                          </p:stCondLst>
                                        </p:cTn>
                                        <p:tgtEl>
                                          <p:spTgt spid="110"/>
                                        </p:tgtEl>
                                        <p:attrNameLst>
                                          <p:attrName>style.visibility</p:attrName>
                                        </p:attrNameLst>
                                      </p:cBhvr>
                                      <p:to>
                                        <p:strVal val="visible"/>
                                      </p:to>
                                    </p:set>
                                    <p:animEffect transition="in" filter="fade">
                                      <p:cBhvr>
                                        <p:cTn id="35" dur="500"/>
                                        <p:tgtEl>
                                          <p:spTgt spid="110"/>
                                        </p:tgtEl>
                                      </p:cBhvr>
                                    </p:animEffect>
                                  </p:childTnLst>
                                </p:cTn>
                              </p:par>
                              <p:par>
                                <p:cTn id="36" presetID="8" presetClass="emph" presetSubtype="0" fill="hold" nodeType="withEffect">
                                  <p:stCondLst>
                                    <p:cond delay="750"/>
                                  </p:stCondLst>
                                  <p:childTnLst>
                                    <p:animRot by="3000000">
                                      <p:cBhvr>
                                        <p:cTn id="37" dur="750" fill="hold"/>
                                        <p:tgtEl>
                                          <p:spTgt spid="2061"/>
                                        </p:tgtEl>
                                        <p:attrNameLst>
                                          <p:attrName>r</p:attrName>
                                        </p:attrNameLst>
                                      </p:cBhvr>
                                    </p:animRot>
                                  </p:childTnLst>
                                </p:cTn>
                              </p:par>
                              <p:par>
                                <p:cTn id="38" presetID="12" presetClass="entr" presetSubtype="1" fill="hold" grpId="0" nodeType="withEffect">
                                  <p:stCondLst>
                                    <p:cond delay="750"/>
                                  </p:stCondLst>
                                  <p:childTnLst>
                                    <p:set>
                                      <p:cBhvr>
                                        <p:cTn id="39" dur="1" fill="hold">
                                          <p:stCondLst>
                                            <p:cond delay="0"/>
                                          </p:stCondLst>
                                        </p:cTn>
                                        <p:tgtEl>
                                          <p:spTgt spid="64"/>
                                        </p:tgtEl>
                                        <p:attrNameLst>
                                          <p:attrName>style.visibility</p:attrName>
                                        </p:attrNameLst>
                                      </p:cBhvr>
                                      <p:to>
                                        <p:strVal val="visible"/>
                                      </p:to>
                                    </p:set>
                                    <p:anim calcmode="lin" valueType="num">
                                      <p:cBhvr additive="base">
                                        <p:cTn id="40" dur="1000"/>
                                        <p:tgtEl>
                                          <p:spTgt spid="64"/>
                                        </p:tgtEl>
                                        <p:attrNameLst>
                                          <p:attrName>ppt_y</p:attrName>
                                        </p:attrNameLst>
                                      </p:cBhvr>
                                      <p:tavLst>
                                        <p:tav tm="0">
                                          <p:val>
                                            <p:strVal val="#ppt_y-#ppt_h*1.125000"/>
                                          </p:val>
                                        </p:tav>
                                        <p:tav tm="100000">
                                          <p:val>
                                            <p:strVal val="#ppt_y"/>
                                          </p:val>
                                        </p:tav>
                                      </p:tavLst>
                                    </p:anim>
                                    <p:animEffect transition="in" filter="wipe(down)">
                                      <p:cBhvr>
                                        <p:cTn id="41" dur="1000"/>
                                        <p:tgtEl>
                                          <p:spTgt spid="64"/>
                                        </p:tgtEl>
                                      </p:cBhvr>
                                    </p:animEffect>
                                  </p:childTnLst>
                                </p:cTn>
                              </p:par>
                              <p:par>
                                <p:cTn id="42" presetID="8" presetClass="emph" presetSubtype="0" fill="hold" nodeType="withEffect">
                                  <p:stCondLst>
                                    <p:cond delay="1750"/>
                                  </p:stCondLst>
                                  <p:childTnLst>
                                    <p:animRot by="1200000">
                                      <p:cBhvr>
                                        <p:cTn id="43" dur="750" fill="hold"/>
                                        <p:tgtEl>
                                          <p:spTgt spid="2061"/>
                                        </p:tgtEl>
                                        <p:attrNameLst>
                                          <p:attrName>r</p:attrName>
                                        </p:attrNameLst>
                                      </p:cBhvr>
                                    </p:animRot>
                                  </p:childTnLst>
                                </p:cTn>
                              </p:par>
                              <p:par>
                                <p:cTn id="44" presetID="12" presetClass="entr" presetSubtype="1" fill="hold" grpId="0" nodeType="withEffect">
                                  <p:stCondLst>
                                    <p:cond delay="175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750"/>
                                        <p:tgtEl>
                                          <p:spTgt spid="63"/>
                                        </p:tgtEl>
                                        <p:attrNameLst>
                                          <p:attrName>ppt_y</p:attrName>
                                        </p:attrNameLst>
                                      </p:cBhvr>
                                      <p:tavLst>
                                        <p:tav tm="0">
                                          <p:val>
                                            <p:strVal val="#ppt_y-#ppt_h*1.125000"/>
                                          </p:val>
                                        </p:tav>
                                        <p:tav tm="100000">
                                          <p:val>
                                            <p:strVal val="#ppt_y"/>
                                          </p:val>
                                        </p:tav>
                                      </p:tavLst>
                                    </p:anim>
                                    <p:animEffect transition="in" filter="wipe(down)">
                                      <p:cBhvr>
                                        <p:cTn id="47" dur="750"/>
                                        <p:tgtEl>
                                          <p:spTgt spid="63"/>
                                        </p:tgtEl>
                                      </p:cBhvr>
                                    </p:animEffect>
                                  </p:childTnLst>
                                </p:cTn>
                              </p:par>
                              <p:par>
                                <p:cTn id="48" presetID="12" presetClass="exit" presetSubtype="4" fill="hold" grpId="1" nodeType="withEffect">
                                  <p:stCondLst>
                                    <p:cond delay="1900"/>
                                  </p:stCondLst>
                                  <p:childTnLst>
                                    <p:anim calcmode="lin" valueType="num">
                                      <p:cBhvr additive="base">
                                        <p:cTn id="49" dur="750"/>
                                        <p:tgtEl>
                                          <p:spTgt spid="64"/>
                                        </p:tgtEl>
                                        <p:attrNameLst>
                                          <p:attrName>ppt_y</p:attrName>
                                        </p:attrNameLst>
                                      </p:cBhvr>
                                      <p:tavLst>
                                        <p:tav tm="0">
                                          <p:val>
                                            <p:strVal val="#ppt_y"/>
                                          </p:val>
                                        </p:tav>
                                        <p:tav tm="100000">
                                          <p:val>
                                            <p:strVal val="#ppt_y+#ppt_h*1.125000"/>
                                          </p:val>
                                        </p:tav>
                                      </p:tavLst>
                                    </p:anim>
                                    <p:animEffect transition="out" filter="wipe(down)">
                                      <p:cBhvr>
                                        <p:cTn id="50" dur="750"/>
                                        <p:tgtEl>
                                          <p:spTgt spid="64"/>
                                        </p:tgtEl>
                                      </p:cBhvr>
                                    </p:animEffect>
                                    <p:set>
                                      <p:cBhvr>
                                        <p:cTn id="51" dur="1" fill="hold">
                                          <p:stCondLst>
                                            <p:cond delay="749"/>
                                          </p:stCondLst>
                                        </p:cTn>
                                        <p:tgtEl>
                                          <p:spTgt spid="64"/>
                                        </p:tgtEl>
                                        <p:attrNameLst>
                                          <p:attrName>style.visibility</p:attrName>
                                        </p:attrNameLst>
                                      </p:cBhvr>
                                      <p:to>
                                        <p:strVal val="hidden"/>
                                      </p:to>
                                    </p:set>
                                  </p:childTnLst>
                                </p:cTn>
                              </p:par>
                              <p:par>
                                <p:cTn id="52" presetID="12" presetClass="entr" presetSubtype="1" fill="hold" grpId="0" nodeType="withEffect">
                                  <p:stCondLst>
                                    <p:cond delay="2500"/>
                                  </p:stCondLst>
                                  <p:childTnLst>
                                    <p:set>
                                      <p:cBhvr>
                                        <p:cTn id="53" dur="1" fill="hold">
                                          <p:stCondLst>
                                            <p:cond delay="0"/>
                                          </p:stCondLst>
                                        </p:cTn>
                                        <p:tgtEl>
                                          <p:spTgt spid="148"/>
                                        </p:tgtEl>
                                        <p:attrNameLst>
                                          <p:attrName>style.visibility</p:attrName>
                                        </p:attrNameLst>
                                      </p:cBhvr>
                                      <p:to>
                                        <p:strVal val="visible"/>
                                      </p:to>
                                    </p:set>
                                    <p:anim calcmode="lin" valueType="num">
                                      <p:cBhvr additive="base">
                                        <p:cTn id="54" dur="750"/>
                                        <p:tgtEl>
                                          <p:spTgt spid="148"/>
                                        </p:tgtEl>
                                        <p:attrNameLst>
                                          <p:attrName>ppt_y</p:attrName>
                                        </p:attrNameLst>
                                      </p:cBhvr>
                                      <p:tavLst>
                                        <p:tav tm="0">
                                          <p:val>
                                            <p:strVal val="#ppt_y-#ppt_h*1.125000"/>
                                          </p:val>
                                        </p:tav>
                                        <p:tav tm="100000">
                                          <p:val>
                                            <p:strVal val="#ppt_y"/>
                                          </p:val>
                                        </p:tav>
                                      </p:tavLst>
                                    </p:anim>
                                    <p:animEffect transition="in" filter="wipe(down)">
                                      <p:cBhvr>
                                        <p:cTn id="55" dur="750"/>
                                        <p:tgtEl>
                                          <p:spTgt spid="148"/>
                                        </p:tgtEl>
                                      </p:cBhvr>
                                    </p:animEffect>
                                  </p:childTnLst>
                                </p:cTn>
                              </p:par>
                              <p:par>
                                <p:cTn id="56" presetID="8" presetClass="emph" presetSubtype="0" fill="hold" nodeType="withEffect">
                                  <p:stCondLst>
                                    <p:cond delay="2500"/>
                                  </p:stCondLst>
                                  <p:childTnLst>
                                    <p:animRot by="1200000">
                                      <p:cBhvr>
                                        <p:cTn id="57" dur="750" fill="hold"/>
                                        <p:tgtEl>
                                          <p:spTgt spid="2061"/>
                                        </p:tgtEl>
                                        <p:attrNameLst>
                                          <p:attrName>r</p:attrName>
                                        </p:attrNameLst>
                                      </p:cBhvr>
                                    </p:animRot>
                                  </p:childTnLst>
                                </p:cTn>
                              </p:par>
                              <p:par>
                                <p:cTn id="58" presetID="12" presetClass="exit" presetSubtype="4" fill="hold" grpId="1" nodeType="withEffect">
                                  <p:stCondLst>
                                    <p:cond delay="2650"/>
                                  </p:stCondLst>
                                  <p:childTnLst>
                                    <p:anim calcmode="lin" valueType="num">
                                      <p:cBhvr additive="base">
                                        <p:cTn id="59" dur="750"/>
                                        <p:tgtEl>
                                          <p:spTgt spid="63"/>
                                        </p:tgtEl>
                                        <p:attrNameLst>
                                          <p:attrName>ppt_y</p:attrName>
                                        </p:attrNameLst>
                                      </p:cBhvr>
                                      <p:tavLst>
                                        <p:tav tm="0">
                                          <p:val>
                                            <p:strVal val="#ppt_y"/>
                                          </p:val>
                                        </p:tav>
                                        <p:tav tm="100000">
                                          <p:val>
                                            <p:strVal val="#ppt_y+#ppt_h*1.125000"/>
                                          </p:val>
                                        </p:tav>
                                      </p:tavLst>
                                    </p:anim>
                                    <p:animEffect transition="out" filter="wipe(down)">
                                      <p:cBhvr>
                                        <p:cTn id="60" dur="750"/>
                                        <p:tgtEl>
                                          <p:spTgt spid="63"/>
                                        </p:tgtEl>
                                      </p:cBhvr>
                                    </p:animEffect>
                                    <p:set>
                                      <p:cBhvr>
                                        <p:cTn id="61" dur="1" fill="hold">
                                          <p:stCondLst>
                                            <p:cond delay="749"/>
                                          </p:stCondLst>
                                        </p:cTn>
                                        <p:tgtEl>
                                          <p:spTgt spid="63"/>
                                        </p:tgtEl>
                                        <p:attrNameLst>
                                          <p:attrName>style.visibility</p:attrName>
                                        </p:attrNameLst>
                                      </p:cBhvr>
                                      <p:to>
                                        <p:strVal val="hidden"/>
                                      </p:to>
                                    </p:set>
                                  </p:childTnLst>
                                </p:cTn>
                              </p:par>
                              <p:par>
                                <p:cTn id="62" presetID="22" presetClass="entr" presetSubtype="2" fill="hold" nodeType="withEffect">
                                  <p:stCondLst>
                                    <p:cond delay="2750"/>
                                  </p:stCondLst>
                                  <p:childTnLst>
                                    <p:set>
                                      <p:cBhvr>
                                        <p:cTn id="63" dur="1" fill="hold">
                                          <p:stCondLst>
                                            <p:cond delay="0"/>
                                          </p:stCondLst>
                                        </p:cTn>
                                        <p:tgtEl>
                                          <p:spTgt spid="108"/>
                                        </p:tgtEl>
                                        <p:attrNameLst>
                                          <p:attrName>style.visibility</p:attrName>
                                        </p:attrNameLst>
                                      </p:cBhvr>
                                      <p:to>
                                        <p:strVal val="visible"/>
                                      </p:to>
                                    </p:set>
                                    <p:animEffect transition="in" filter="wipe(right)">
                                      <p:cBhvr>
                                        <p:cTn id="64" dur="500"/>
                                        <p:tgtEl>
                                          <p:spTgt spid="108"/>
                                        </p:tgtEl>
                                      </p:cBhvr>
                                    </p:animEffect>
                                  </p:childTnLst>
                                </p:cTn>
                              </p:par>
                              <p:par>
                                <p:cTn id="65" presetID="2" presetClass="entr" presetSubtype="2" decel="100000" fill="hold" grpId="0" nodeType="withEffect">
                                  <p:stCondLst>
                                    <p:cond delay="2750"/>
                                  </p:stCondLst>
                                  <p:iterate type="lt">
                                    <p:tmPct val="10000"/>
                                  </p:iterate>
                                  <p:childTnLst>
                                    <p:set>
                                      <p:cBhvr>
                                        <p:cTn id="66" dur="1"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1+#ppt_w/2"/>
                                          </p:val>
                                        </p:tav>
                                        <p:tav tm="100000">
                                          <p:val>
                                            <p:strVal val="#ppt_x"/>
                                          </p:val>
                                        </p:tav>
                                      </p:tavLst>
                                    </p:anim>
                                    <p:anim calcmode="lin" valueType="num">
                                      <p:cBhvr additive="base">
                                        <p:cTn id="68" dur="500" fill="hold"/>
                                        <p:tgtEl>
                                          <p:spTgt spid="90"/>
                                        </p:tgtEl>
                                        <p:attrNameLst>
                                          <p:attrName>ppt_y</p:attrName>
                                        </p:attrNameLst>
                                      </p:cBhvr>
                                      <p:tavLst>
                                        <p:tav tm="0">
                                          <p:val>
                                            <p:strVal val="#ppt_y"/>
                                          </p:val>
                                        </p:tav>
                                        <p:tav tm="100000">
                                          <p:val>
                                            <p:strVal val="#ppt_y"/>
                                          </p:val>
                                        </p:tav>
                                      </p:tavLst>
                                    </p:anim>
                                  </p:childTnLst>
                                </p:cTn>
                              </p:par>
                              <p:par>
                                <p:cTn id="69" presetID="12" presetClass="entr" presetSubtype="1" fill="hold" nodeType="withEffect">
                                  <p:stCondLst>
                                    <p:cond delay="2750"/>
                                  </p:stCondLst>
                                  <p:childTnLst>
                                    <p:set>
                                      <p:cBhvr>
                                        <p:cTn id="70" dur="1" fill="hold">
                                          <p:stCondLst>
                                            <p:cond delay="0"/>
                                          </p:stCondLst>
                                        </p:cTn>
                                        <p:tgtEl>
                                          <p:spTgt spid="92"/>
                                        </p:tgtEl>
                                        <p:attrNameLst>
                                          <p:attrName>style.visibility</p:attrName>
                                        </p:attrNameLst>
                                      </p:cBhvr>
                                      <p:to>
                                        <p:strVal val="visible"/>
                                      </p:to>
                                    </p:set>
                                    <p:anim calcmode="lin" valueType="num">
                                      <p:cBhvr additive="base">
                                        <p:cTn id="71" dur="500"/>
                                        <p:tgtEl>
                                          <p:spTgt spid="92"/>
                                        </p:tgtEl>
                                        <p:attrNameLst>
                                          <p:attrName>ppt_y</p:attrName>
                                        </p:attrNameLst>
                                      </p:cBhvr>
                                      <p:tavLst>
                                        <p:tav tm="0">
                                          <p:val>
                                            <p:strVal val="#ppt_y-#ppt_h*1.125000"/>
                                          </p:val>
                                        </p:tav>
                                        <p:tav tm="100000">
                                          <p:val>
                                            <p:strVal val="#ppt_y"/>
                                          </p:val>
                                        </p:tav>
                                      </p:tavLst>
                                    </p:anim>
                                    <p:animEffect transition="in" filter="wipe(down)">
                                      <p:cBhvr>
                                        <p:cTn id="72" dur="500"/>
                                        <p:tgtEl>
                                          <p:spTgt spid="92"/>
                                        </p:tgtEl>
                                      </p:cBhvr>
                                    </p:animEffect>
                                  </p:childTnLst>
                                </p:cTn>
                              </p:par>
                              <p:par>
                                <p:cTn id="73" presetID="12" presetClass="entr" presetSubtype="1" fill="hold" grpId="0" nodeType="withEffect">
                                  <p:stCondLst>
                                    <p:cond delay="2750"/>
                                  </p:stCondLst>
                                  <p:childTnLst>
                                    <p:set>
                                      <p:cBhvr>
                                        <p:cTn id="74" dur="1" fill="hold">
                                          <p:stCondLst>
                                            <p:cond delay="0"/>
                                          </p:stCondLst>
                                        </p:cTn>
                                        <p:tgtEl>
                                          <p:spTgt spid="106"/>
                                        </p:tgtEl>
                                        <p:attrNameLst>
                                          <p:attrName>style.visibility</p:attrName>
                                        </p:attrNameLst>
                                      </p:cBhvr>
                                      <p:to>
                                        <p:strVal val="visible"/>
                                      </p:to>
                                    </p:set>
                                    <p:anim calcmode="lin" valueType="num">
                                      <p:cBhvr additive="base">
                                        <p:cTn id="75" dur="500"/>
                                        <p:tgtEl>
                                          <p:spTgt spid="106"/>
                                        </p:tgtEl>
                                        <p:attrNameLst>
                                          <p:attrName>ppt_y</p:attrName>
                                        </p:attrNameLst>
                                      </p:cBhvr>
                                      <p:tavLst>
                                        <p:tav tm="0">
                                          <p:val>
                                            <p:strVal val="#ppt_y-#ppt_h*1.125000"/>
                                          </p:val>
                                        </p:tav>
                                        <p:tav tm="100000">
                                          <p:val>
                                            <p:strVal val="#ppt_y"/>
                                          </p:val>
                                        </p:tav>
                                      </p:tavLst>
                                    </p:anim>
                                    <p:animEffect transition="in" filter="wipe(down)">
                                      <p:cBhvr>
                                        <p:cTn id="76" dur="500"/>
                                        <p:tgtEl>
                                          <p:spTgt spid="106"/>
                                        </p:tgtEl>
                                      </p:cBhvr>
                                    </p:animEffect>
                                  </p:childTnLst>
                                </p:cTn>
                              </p:par>
                              <p:par>
                                <p:cTn id="77" presetID="2" presetClass="entr" presetSubtype="2" fill="hold" nodeType="withEffect">
                                  <p:stCondLst>
                                    <p:cond delay="2750"/>
                                  </p:stCondLst>
                                  <p:childTnLst>
                                    <p:set>
                                      <p:cBhvr>
                                        <p:cTn id="78" dur="1" fill="hold">
                                          <p:stCondLst>
                                            <p:cond delay="0"/>
                                          </p:stCondLst>
                                        </p:cTn>
                                        <p:tgtEl>
                                          <p:spTgt spid="2"/>
                                        </p:tgtEl>
                                        <p:attrNameLst>
                                          <p:attrName>style.visibility</p:attrName>
                                        </p:attrNameLst>
                                      </p:cBhvr>
                                      <p:to>
                                        <p:strVal val="visible"/>
                                      </p:to>
                                    </p:set>
                                    <p:anim calcmode="lin" valueType="num">
                                      <p:cBhvr additive="base">
                                        <p:cTn id="79" dur="500" fill="hold"/>
                                        <p:tgtEl>
                                          <p:spTgt spid="2"/>
                                        </p:tgtEl>
                                        <p:attrNameLst>
                                          <p:attrName>ppt_x</p:attrName>
                                        </p:attrNameLst>
                                      </p:cBhvr>
                                      <p:tavLst>
                                        <p:tav tm="0">
                                          <p:val>
                                            <p:strVal val="1+#ppt_w/2"/>
                                          </p:val>
                                        </p:tav>
                                        <p:tav tm="100000">
                                          <p:val>
                                            <p:strVal val="#ppt_x"/>
                                          </p:val>
                                        </p:tav>
                                      </p:tavLst>
                                    </p:anim>
                                    <p:anim calcmode="lin" valueType="num">
                                      <p:cBhvr additive="base">
                                        <p:cTn id="8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0" grpId="0"/>
      <p:bldP spid="106" grpId="0"/>
      <p:bldP spid="148" grpId="0"/>
      <p:bldP spid="63" grpId="0"/>
      <p:bldP spid="63" grpId="1"/>
      <p:bldP spid="64" grpId="0"/>
      <p:bldP spid="64" grpId="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bwMode="auto">
          <a:xfrm>
            <a:off x="830263" y="2562225"/>
            <a:ext cx="1304925" cy="812800"/>
            <a:chOff x="734747" y="2791014"/>
            <a:chExt cx="1305978" cy="812001"/>
          </a:xfrm>
        </p:grpSpPr>
        <p:sp>
          <p:nvSpPr>
            <p:cNvPr id="22" name="矩形 21"/>
            <p:cNvSpPr/>
            <p:nvPr/>
          </p:nvSpPr>
          <p:spPr>
            <a:xfrm flipH="1">
              <a:off x="734747" y="2791014"/>
              <a:ext cx="1305978" cy="812001"/>
            </a:xfrm>
            <a:prstGeom prst="rect">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23" name="TextBox 48"/>
            <p:cNvSpPr txBox="1">
              <a:spLocks noChangeArrowheads="1"/>
            </p:cNvSpPr>
            <p:nvPr/>
          </p:nvSpPr>
          <p:spPr bwMode="auto">
            <a:xfrm>
              <a:off x="755401" y="2965467"/>
              <a:ext cx="1264670" cy="46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华文楷体" panose="02010600040101010101" pitchFamily="2" charset="-122"/>
                  <a:ea typeface="华文楷体" panose="02010600040101010101" pitchFamily="2" charset="-122"/>
                </a:defRPr>
              </a:lvl1pPr>
              <a:lvl2pPr marL="742950" indent="-285750" eaLnBrk="0" hangingPunct="0">
                <a:defRPr sz="1600">
                  <a:solidFill>
                    <a:schemeClr val="tx1"/>
                  </a:solidFill>
                  <a:latin typeface="华文楷体" panose="02010600040101010101" pitchFamily="2" charset="-122"/>
                  <a:ea typeface="华文楷体" panose="02010600040101010101" pitchFamily="2" charset="-122"/>
                </a:defRPr>
              </a:lvl2pPr>
              <a:lvl3pPr marL="1143000" indent="-228600" eaLnBrk="0" hangingPunct="0">
                <a:defRPr sz="1600">
                  <a:solidFill>
                    <a:schemeClr val="tx1"/>
                  </a:solidFill>
                  <a:latin typeface="华文楷体" panose="02010600040101010101" pitchFamily="2" charset="-122"/>
                  <a:ea typeface="华文楷体" panose="02010600040101010101" pitchFamily="2" charset="-122"/>
                </a:defRPr>
              </a:lvl3pPr>
              <a:lvl4pPr marL="1600200" indent="-228600" eaLnBrk="0" hangingPunct="0">
                <a:defRPr sz="1600">
                  <a:solidFill>
                    <a:schemeClr val="tx1"/>
                  </a:solidFill>
                  <a:latin typeface="华文楷体" panose="02010600040101010101" pitchFamily="2" charset="-122"/>
                  <a:ea typeface="华文楷体" panose="02010600040101010101" pitchFamily="2" charset="-122"/>
                </a:defRPr>
              </a:lvl4pPr>
              <a:lvl5pPr marL="2057400" indent="-228600" eaLnBrk="0" hangingPunct="0">
                <a:defRPr sz="1600">
                  <a:solidFill>
                    <a:schemeClr val="tx1"/>
                  </a:solidFill>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上海锐普广告</a:t>
              </a:r>
              <a:endPar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有限公司成立</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矩形 23"/>
          <p:cNvSpPr/>
          <p:nvPr/>
        </p:nvSpPr>
        <p:spPr>
          <a:xfrm>
            <a:off x="6948488" y="1293813"/>
            <a:ext cx="1282700" cy="1282700"/>
          </a:xfrm>
          <a:prstGeom prst="rect">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25" name="矩形 24"/>
          <p:cNvSpPr/>
          <p:nvPr/>
        </p:nvSpPr>
        <p:spPr>
          <a:xfrm>
            <a:off x="841375" y="1279525"/>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矩形 25"/>
          <p:cNvSpPr/>
          <p:nvPr/>
        </p:nvSpPr>
        <p:spPr>
          <a:xfrm>
            <a:off x="2392363" y="1279525"/>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7" name="矩形 26"/>
          <p:cNvSpPr/>
          <p:nvPr/>
        </p:nvSpPr>
        <p:spPr>
          <a:xfrm>
            <a:off x="3908425" y="1293813"/>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 name="矩形 27"/>
          <p:cNvSpPr/>
          <p:nvPr/>
        </p:nvSpPr>
        <p:spPr>
          <a:xfrm>
            <a:off x="5445125" y="1293813"/>
            <a:ext cx="1282700" cy="12827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29" name="直接连接符 28"/>
          <p:cNvCxnSpPr>
            <a:stCxn id="30" idx="2"/>
            <a:endCxn id="34" idx="2"/>
          </p:cNvCxnSpPr>
          <p:nvPr/>
        </p:nvCxnSpPr>
        <p:spPr>
          <a:xfrm>
            <a:off x="1211263" y="3660775"/>
            <a:ext cx="62642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211263" y="3552825"/>
            <a:ext cx="215900" cy="215900"/>
          </a:xfrm>
          <a:prstGeom prst="ellipse">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31" name="椭圆 30"/>
          <p:cNvSpPr/>
          <p:nvPr/>
        </p:nvSpPr>
        <p:spPr>
          <a:xfrm>
            <a:off x="2757488" y="3552825"/>
            <a:ext cx="215900" cy="215900"/>
          </a:xfrm>
          <a:prstGeom prst="ellipse">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32" name="椭圆 31"/>
          <p:cNvSpPr/>
          <p:nvPr/>
        </p:nvSpPr>
        <p:spPr>
          <a:xfrm>
            <a:off x="4260850" y="3552825"/>
            <a:ext cx="215900" cy="215900"/>
          </a:xfrm>
          <a:prstGeom prst="ellipse">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33" name="椭圆 32"/>
          <p:cNvSpPr/>
          <p:nvPr/>
        </p:nvSpPr>
        <p:spPr>
          <a:xfrm>
            <a:off x="5811838" y="3552825"/>
            <a:ext cx="215900" cy="215900"/>
          </a:xfrm>
          <a:prstGeom prst="ellipse">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34" name="椭圆 33"/>
          <p:cNvSpPr/>
          <p:nvPr/>
        </p:nvSpPr>
        <p:spPr>
          <a:xfrm>
            <a:off x="7475538" y="3552825"/>
            <a:ext cx="215900" cy="215900"/>
          </a:xfrm>
          <a:prstGeom prst="ellipse">
            <a:avLst/>
          </a:prstGeom>
          <a:noFill/>
          <a:ln w="12700">
            <a:solidFill>
              <a:srgbClr val="CC3300"/>
            </a:solid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35" name="TextBox 34"/>
          <p:cNvSpPr txBox="1">
            <a:spLocks noChangeArrowheads="1"/>
          </p:cNvSpPr>
          <p:nvPr/>
        </p:nvSpPr>
        <p:spPr bwMode="auto">
          <a:xfrm>
            <a:off x="2320925" y="3840163"/>
            <a:ext cx="1208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000000"/>
                </a:solidFill>
                <a:latin typeface="微软雅黑" panose="020B0503020204020204" pitchFamily="34" charset="-122"/>
                <a:ea typeface="微软雅黑" panose="020B0503020204020204" pitchFamily="34" charset="-122"/>
              </a:rPr>
              <a:t>2007</a:t>
            </a:r>
            <a:r>
              <a:rPr lang="zh-CN" altLang="en-US" sz="1400" b="1">
                <a:solidFill>
                  <a:srgbClr val="000000"/>
                </a:solidFill>
                <a:latin typeface="微软雅黑" panose="020B0503020204020204" pitchFamily="34" charset="-122"/>
                <a:ea typeface="微软雅黑" panose="020B0503020204020204" pitchFamily="34" charset="-122"/>
              </a:rPr>
              <a:t>年</a:t>
            </a:r>
            <a:r>
              <a:rPr lang="en-US" altLang="zh-CN" sz="1400" b="1">
                <a:solidFill>
                  <a:srgbClr val="000000"/>
                </a:solidFill>
                <a:latin typeface="微软雅黑" panose="020B0503020204020204" pitchFamily="34" charset="-122"/>
                <a:ea typeface="微软雅黑" panose="020B0503020204020204" pitchFamily="34" charset="-122"/>
              </a:rPr>
              <a:t>10</a:t>
            </a:r>
            <a:r>
              <a:rPr lang="zh-CN" altLang="en-US" sz="1400" b="1">
                <a:solidFill>
                  <a:srgbClr val="000000"/>
                </a:solidFill>
                <a:latin typeface="微软雅黑" panose="020B0503020204020204" pitchFamily="34" charset="-122"/>
                <a:ea typeface="微软雅黑" panose="020B0503020204020204" pitchFamily="34" charset="-122"/>
              </a:rPr>
              <a:t>月</a:t>
            </a:r>
            <a:endParaRPr lang="zh-CN" altLang="en-US" sz="1400" b="1">
              <a:solidFill>
                <a:srgbClr val="000000"/>
              </a:solidFill>
              <a:latin typeface="微软雅黑" panose="020B0503020204020204" pitchFamily="34" charset="-122"/>
              <a:ea typeface="微软雅黑" panose="020B0503020204020204" pitchFamily="34" charset="-122"/>
            </a:endParaRPr>
          </a:p>
        </p:txBody>
      </p:sp>
      <p:sp>
        <p:nvSpPr>
          <p:cNvPr id="36" name="TextBox 35"/>
          <p:cNvSpPr txBox="1">
            <a:spLocks noChangeArrowheads="1"/>
          </p:cNvSpPr>
          <p:nvPr/>
        </p:nvSpPr>
        <p:spPr bwMode="auto">
          <a:xfrm>
            <a:off x="5429250" y="3840163"/>
            <a:ext cx="1096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000000"/>
                </a:solidFill>
                <a:latin typeface="微软雅黑" panose="020B0503020204020204" pitchFamily="34" charset="-122"/>
                <a:ea typeface="微软雅黑" panose="020B0503020204020204" pitchFamily="34" charset="-122"/>
              </a:rPr>
              <a:t>2009</a:t>
            </a:r>
            <a:r>
              <a:rPr lang="zh-CN" altLang="en-US" sz="1400" b="1">
                <a:solidFill>
                  <a:srgbClr val="000000"/>
                </a:solidFill>
                <a:latin typeface="微软雅黑" panose="020B0503020204020204" pitchFamily="34" charset="-122"/>
                <a:ea typeface="微软雅黑" panose="020B0503020204020204" pitchFamily="34" charset="-122"/>
              </a:rPr>
              <a:t>年</a:t>
            </a:r>
            <a:r>
              <a:rPr lang="en-US" altLang="zh-CN" sz="1400" b="1">
                <a:solidFill>
                  <a:srgbClr val="000000"/>
                </a:solidFill>
                <a:latin typeface="微软雅黑" panose="020B0503020204020204" pitchFamily="34" charset="-122"/>
                <a:ea typeface="微软雅黑" panose="020B0503020204020204" pitchFamily="34" charset="-122"/>
              </a:rPr>
              <a:t>5</a:t>
            </a:r>
            <a:r>
              <a:rPr lang="zh-CN" altLang="en-US" sz="1400" b="1">
                <a:solidFill>
                  <a:srgbClr val="000000"/>
                </a:solidFill>
                <a:latin typeface="微软雅黑" panose="020B0503020204020204" pitchFamily="34" charset="-122"/>
                <a:ea typeface="微软雅黑" panose="020B0503020204020204" pitchFamily="34" charset="-122"/>
              </a:rPr>
              <a:t>月</a:t>
            </a:r>
            <a:endParaRPr lang="zh-CN" altLang="en-US" sz="1400" b="1">
              <a:solidFill>
                <a:srgbClr val="000000"/>
              </a:solidFill>
              <a:latin typeface="微软雅黑" panose="020B0503020204020204" pitchFamily="34" charset="-122"/>
              <a:ea typeface="微软雅黑" panose="020B0503020204020204" pitchFamily="34" charset="-122"/>
            </a:endParaRPr>
          </a:p>
        </p:txBody>
      </p:sp>
      <p:sp>
        <p:nvSpPr>
          <p:cNvPr id="37" name="TextBox 36"/>
          <p:cNvSpPr txBox="1">
            <a:spLocks noChangeArrowheads="1"/>
          </p:cNvSpPr>
          <p:nvPr/>
        </p:nvSpPr>
        <p:spPr bwMode="auto">
          <a:xfrm>
            <a:off x="6932613" y="3848100"/>
            <a:ext cx="1096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000000"/>
                </a:solidFill>
                <a:latin typeface="微软雅黑" panose="020B0503020204020204" pitchFamily="34" charset="-122"/>
                <a:ea typeface="微软雅黑" panose="020B0503020204020204" pitchFamily="34" charset="-122"/>
              </a:rPr>
              <a:t>2011</a:t>
            </a:r>
            <a:r>
              <a:rPr lang="zh-CN" altLang="en-US" sz="1400" b="1">
                <a:solidFill>
                  <a:srgbClr val="000000"/>
                </a:solidFill>
                <a:latin typeface="微软雅黑" panose="020B0503020204020204" pitchFamily="34" charset="-122"/>
                <a:ea typeface="微软雅黑" panose="020B0503020204020204" pitchFamily="34" charset="-122"/>
              </a:rPr>
              <a:t>年</a:t>
            </a:r>
            <a:r>
              <a:rPr lang="en-US" altLang="zh-CN" sz="1400" b="1">
                <a:solidFill>
                  <a:srgbClr val="000000"/>
                </a:solidFill>
                <a:latin typeface="微软雅黑" panose="020B0503020204020204" pitchFamily="34" charset="-122"/>
                <a:ea typeface="微软雅黑" panose="020B0503020204020204" pitchFamily="34" charset="-122"/>
              </a:rPr>
              <a:t>1</a:t>
            </a:r>
            <a:r>
              <a:rPr lang="zh-CN" altLang="en-US" sz="1400" b="1">
                <a:solidFill>
                  <a:srgbClr val="000000"/>
                </a:solidFill>
                <a:latin typeface="微软雅黑" panose="020B0503020204020204" pitchFamily="34" charset="-122"/>
                <a:ea typeface="微软雅黑" panose="020B0503020204020204" pitchFamily="34" charset="-122"/>
              </a:rPr>
              <a:t>月</a:t>
            </a:r>
            <a:endParaRPr lang="zh-CN" altLang="en-US" sz="1400" b="1">
              <a:solidFill>
                <a:srgbClr val="000000"/>
              </a:solidFill>
              <a:latin typeface="微软雅黑" panose="020B0503020204020204" pitchFamily="34" charset="-122"/>
              <a:ea typeface="微软雅黑" panose="020B0503020204020204" pitchFamily="34" charset="-122"/>
            </a:endParaRPr>
          </a:p>
        </p:txBody>
      </p:sp>
      <p:sp>
        <p:nvSpPr>
          <p:cNvPr id="38" name="TextBox 37"/>
          <p:cNvSpPr txBox="1">
            <a:spLocks noChangeArrowheads="1"/>
          </p:cNvSpPr>
          <p:nvPr/>
        </p:nvSpPr>
        <p:spPr bwMode="auto">
          <a:xfrm>
            <a:off x="827088" y="3868738"/>
            <a:ext cx="109696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000000"/>
                </a:solidFill>
                <a:latin typeface="微软雅黑" panose="020B0503020204020204" pitchFamily="34" charset="-122"/>
                <a:ea typeface="微软雅黑" panose="020B0503020204020204" pitchFamily="34" charset="-122"/>
              </a:rPr>
              <a:t>2007</a:t>
            </a:r>
            <a:r>
              <a:rPr lang="zh-CN" altLang="en-US" sz="1400" b="1">
                <a:solidFill>
                  <a:srgbClr val="000000"/>
                </a:solidFill>
                <a:latin typeface="微软雅黑" panose="020B0503020204020204" pitchFamily="34" charset="-122"/>
                <a:ea typeface="微软雅黑" panose="020B0503020204020204" pitchFamily="34" charset="-122"/>
              </a:rPr>
              <a:t>年</a:t>
            </a:r>
            <a:r>
              <a:rPr lang="en-US" altLang="zh-CN" sz="1400" b="1">
                <a:solidFill>
                  <a:srgbClr val="000000"/>
                </a:solidFill>
                <a:latin typeface="微软雅黑" panose="020B0503020204020204" pitchFamily="34" charset="-122"/>
                <a:ea typeface="微软雅黑" panose="020B0503020204020204" pitchFamily="34" charset="-122"/>
              </a:rPr>
              <a:t>7</a:t>
            </a:r>
            <a:r>
              <a:rPr lang="zh-CN" altLang="en-US" sz="1400" b="1">
                <a:solidFill>
                  <a:srgbClr val="000000"/>
                </a:solidFill>
                <a:latin typeface="微软雅黑" panose="020B0503020204020204" pitchFamily="34" charset="-122"/>
                <a:ea typeface="微软雅黑" panose="020B0503020204020204" pitchFamily="34" charset="-122"/>
              </a:rPr>
              <a:t>月</a:t>
            </a:r>
            <a:endParaRPr lang="zh-CN" altLang="en-US" sz="1400" b="1">
              <a:solidFill>
                <a:srgbClr val="000000"/>
              </a:solidFill>
              <a:latin typeface="微软雅黑" panose="020B0503020204020204" pitchFamily="34" charset="-122"/>
              <a:ea typeface="微软雅黑" panose="020B0503020204020204" pitchFamily="34" charset="-122"/>
            </a:endParaRPr>
          </a:p>
        </p:txBody>
      </p:sp>
      <p:sp>
        <p:nvSpPr>
          <p:cNvPr id="39" name="TextBox 38"/>
          <p:cNvSpPr txBox="1">
            <a:spLocks noChangeArrowheads="1"/>
          </p:cNvSpPr>
          <p:nvPr/>
        </p:nvSpPr>
        <p:spPr bwMode="auto">
          <a:xfrm>
            <a:off x="3836988" y="3840163"/>
            <a:ext cx="1208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000000"/>
                </a:solidFill>
                <a:latin typeface="微软雅黑" panose="020B0503020204020204" pitchFamily="34" charset="-122"/>
                <a:ea typeface="微软雅黑" panose="020B0503020204020204" pitchFamily="34" charset="-122"/>
              </a:rPr>
              <a:t>2008</a:t>
            </a:r>
            <a:r>
              <a:rPr lang="zh-CN" altLang="en-US" sz="1400" b="1">
                <a:solidFill>
                  <a:srgbClr val="000000"/>
                </a:solidFill>
                <a:latin typeface="微软雅黑" panose="020B0503020204020204" pitchFamily="34" charset="-122"/>
                <a:ea typeface="微软雅黑" panose="020B0503020204020204" pitchFamily="34" charset="-122"/>
              </a:rPr>
              <a:t>年</a:t>
            </a:r>
            <a:r>
              <a:rPr lang="en-US" altLang="zh-CN" sz="1400" b="1">
                <a:solidFill>
                  <a:srgbClr val="000000"/>
                </a:solidFill>
                <a:latin typeface="微软雅黑" panose="020B0503020204020204" pitchFamily="34" charset="-122"/>
                <a:ea typeface="微软雅黑" panose="020B0503020204020204" pitchFamily="34" charset="-122"/>
              </a:rPr>
              <a:t>11</a:t>
            </a:r>
            <a:r>
              <a:rPr lang="zh-CN" altLang="en-US" sz="1400" b="1">
                <a:solidFill>
                  <a:srgbClr val="000000"/>
                </a:solidFill>
                <a:latin typeface="微软雅黑" panose="020B0503020204020204" pitchFamily="34" charset="-122"/>
                <a:ea typeface="微软雅黑" panose="020B0503020204020204" pitchFamily="34" charset="-122"/>
              </a:rPr>
              <a:t>月</a:t>
            </a:r>
            <a:endParaRPr lang="zh-CN" altLang="en-US" sz="1400" b="1">
              <a:solidFill>
                <a:srgbClr val="000000"/>
              </a:solidFill>
              <a:latin typeface="微软雅黑" panose="020B0503020204020204" pitchFamily="34" charset="-122"/>
              <a:ea typeface="微软雅黑" panose="020B0503020204020204" pitchFamily="34" charset="-122"/>
            </a:endParaRPr>
          </a:p>
        </p:txBody>
      </p:sp>
      <p:grpSp>
        <p:nvGrpSpPr>
          <p:cNvPr id="40" name="组合 39"/>
          <p:cNvGrpSpPr/>
          <p:nvPr/>
        </p:nvGrpSpPr>
        <p:grpSpPr bwMode="auto">
          <a:xfrm>
            <a:off x="2181225" y="2562225"/>
            <a:ext cx="1701800" cy="812800"/>
            <a:chOff x="2086534" y="2791014"/>
            <a:chExt cx="1700687" cy="812001"/>
          </a:xfrm>
        </p:grpSpPr>
        <p:sp>
          <p:nvSpPr>
            <p:cNvPr id="41" name="矩形 40"/>
            <p:cNvSpPr/>
            <p:nvPr/>
          </p:nvSpPr>
          <p:spPr>
            <a:xfrm>
              <a:off x="2284842" y="2791014"/>
              <a:ext cx="1304072" cy="812001"/>
            </a:xfrm>
            <a:prstGeom prst="rect">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42" name="TextBox 50"/>
            <p:cNvSpPr txBox="1">
              <a:spLocks noChangeArrowheads="1"/>
            </p:cNvSpPr>
            <p:nvPr/>
          </p:nvSpPr>
          <p:spPr bwMode="auto">
            <a:xfrm>
              <a:off x="2086534" y="2873483"/>
              <a:ext cx="1700687" cy="64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1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42950" indent="-285750" eaLnBrk="0" hangingPunct="0">
                <a:defRPr sz="1600">
                  <a:latin typeface="华文楷体" panose="02010600040101010101" pitchFamily="2" charset="-122"/>
                  <a:ea typeface="华文楷体" panose="02010600040101010101" pitchFamily="2" charset="-122"/>
                </a:defRPr>
              </a:lvl2pPr>
              <a:lvl3pPr marL="1143000" indent="-228600" eaLnBrk="0" hangingPunct="0">
                <a:defRPr sz="1600">
                  <a:latin typeface="华文楷体" panose="02010600040101010101" pitchFamily="2" charset="-122"/>
                  <a:ea typeface="华文楷体" panose="02010600040101010101" pitchFamily="2" charset="-122"/>
                </a:defRPr>
              </a:lvl3pPr>
              <a:lvl4pPr marL="1600200" indent="-228600" eaLnBrk="0" hangingPunct="0">
                <a:defRPr sz="1600">
                  <a:latin typeface="华文楷体" panose="02010600040101010101" pitchFamily="2" charset="-122"/>
                  <a:ea typeface="华文楷体" panose="02010600040101010101" pitchFamily="2" charset="-122"/>
                </a:defRPr>
              </a:lvl4pPr>
              <a:lvl5pPr marL="2057400" indent="-228600" eaLnBrk="0" hangingPunct="0">
                <a:defRPr sz="1600">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solidFill>
                    <a:prstClr val="white"/>
                  </a:solidFill>
                </a:rPr>
                <a:t>锐普</a:t>
              </a:r>
              <a:r>
                <a:rPr lang="en-US" altLang="zh-CN" sz="1200" dirty="0">
                  <a:solidFill>
                    <a:prstClr val="white"/>
                  </a:solidFill>
                </a:rPr>
                <a:t>PPT</a:t>
              </a:r>
              <a:r>
                <a:rPr lang="zh-CN" altLang="en-US" sz="1200" dirty="0">
                  <a:solidFill>
                    <a:prstClr val="white"/>
                  </a:solidFill>
                </a:rPr>
                <a:t>商城</a:t>
              </a:r>
              <a:r>
                <a:rPr lang="en-US" altLang="zh-CN" sz="1050" dirty="0" smtClean="0">
                  <a:solidFill>
                    <a:prstClr val="white"/>
                  </a:solidFill>
                </a:rPr>
                <a:t>www.rapidppt.com</a:t>
              </a:r>
              <a:endParaRPr lang="en-US" altLang="zh-CN" sz="1050" dirty="0" smtClean="0">
                <a:solidFill>
                  <a:prstClr val="white"/>
                </a:solidFill>
              </a:endParaRPr>
            </a:p>
            <a:p>
              <a:pPr algn="ctr" eaLnBrk="1" fontAlgn="auto" hangingPunct="1">
                <a:spcBef>
                  <a:spcPts val="0"/>
                </a:spcBef>
                <a:spcAft>
                  <a:spcPts val="0"/>
                </a:spcAft>
                <a:defRPr/>
              </a:pPr>
              <a:r>
                <a:rPr lang="zh-CN" altLang="en-US" sz="1200" dirty="0" smtClean="0">
                  <a:solidFill>
                    <a:prstClr val="white"/>
                  </a:solidFill>
                </a:rPr>
                <a:t>上线</a:t>
              </a:r>
              <a:endParaRPr lang="zh-CN" altLang="en-US" sz="1200" dirty="0">
                <a:solidFill>
                  <a:prstClr val="white"/>
                </a:solidFill>
              </a:endParaRPr>
            </a:p>
          </p:txBody>
        </p:sp>
      </p:grpSp>
      <p:grpSp>
        <p:nvGrpSpPr>
          <p:cNvPr id="43" name="组合 42"/>
          <p:cNvGrpSpPr/>
          <p:nvPr/>
        </p:nvGrpSpPr>
        <p:grpSpPr bwMode="auto">
          <a:xfrm>
            <a:off x="3282950" y="2587625"/>
            <a:ext cx="2535238" cy="781050"/>
            <a:chOff x="3188169" y="2815853"/>
            <a:chExt cx="2535237" cy="780926"/>
          </a:xfrm>
        </p:grpSpPr>
        <p:sp>
          <p:nvSpPr>
            <p:cNvPr id="44" name="矩形 43"/>
            <p:cNvSpPr/>
            <p:nvPr/>
          </p:nvSpPr>
          <p:spPr>
            <a:xfrm>
              <a:off x="3804119" y="2815853"/>
              <a:ext cx="1303337" cy="780926"/>
            </a:xfrm>
            <a:prstGeom prst="rect">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45" name="TextBox 51"/>
            <p:cNvSpPr txBox="1">
              <a:spLocks noChangeArrowheads="1"/>
            </p:cNvSpPr>
            <p:nvPr/>
          </p:nvSpPr>
          <p:spPr bwMode="auto">
            <a:xfrm>
              <a:off x="3188169" y="2882517"/>
              <a:ext cx="2535237" cy="64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1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42950" indent="-285750" eaLnBrk="0" hangingPunct="0">
                <a:defRPr sz="1600">
                  <a:latin typeface="华文楷体" panose="02010600040101010101" pitchFamily="2" charset="-122"/>
                  <a:ea typeface="华文楷体" panose="02010600040101010101" pitchFamily="2" charset="-122"/>
                </a:defRPr>
              </a:lvl2pPr>
              <a:lvl3pPr marL="1143000" indent="-228600" eaLnBrk="0" hangingPunct="0">
                <a:defRPr sz="1600">
                  <a:latin typeface="华文楷体" panose="02010600040101010101" pitchFamily="2" charset="-122"/>
                  <a:ea typeface="华文楷体" panose="02010600040101010101" pitchFamily="2" charset="-122"/>
                </a:defRPr>
              </a:lvl3pPr>
              <a:lvl4pPr marL="1600200" indent="-228600" eaLnBrk="0" hangingPunct="0">
                <a:defRPr sz="1600">
                  <a:latin typeface="华文楷体" panose="02010600040101010101" pitchFamily="2" charset="-122"/>
                  <a:ea typeface="华文楷体" panose="02010600040101010101" pitchFamily="2" charset="-122"/>
                </a:defRPr>
              </a:lvl4pPr>
              <a:lvl5pPr marL="2057400" indent="-228600" eaLnBrk="0" hangingPunct="0">
                <a:defRPr sz="1600">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solidFill>
                    <a:prstClr val="white"/>
                  </a:solidFill>
                </a:rPr>
                <a:t>锐普</a:t>
              </a:r>
              <a:r>
                <a:rPr lang="en-US" altLang="zh-CN" sz="1200" dirty="0">
                  <a:solidFill>
                    <a:prstClr val="white"/>
                  </a:solidFill>
                </a:rPr>
                <a:t>PPT</a:t>
              </a:r>
              <a:r>
                <a:rPr lang="zh-CN" altLang="en-US" sz="1200" dirty="0">
                  <a:solidFill>
                    <a:prstClr val="white"/>
                  </a:solidFill>
                </a:rPr>
                <a:t>论坛</a:t>
              </a:r>
              <a:endParaRPr lang="en-US" altLang="zh-CN" sz="1200" dirty="0">
                <a:solidFill>
                  <a:prstClr val="white"/>
                </a:solidFill>
              </a:endParaRPr>
            </a:p>
            <a:p>
              <a:pPr algn="ctr" eaLnBrk="1" fontAlgn="auto" hangingPunct="1">
                <a:spcBef>
                  <a:spcPts val="0"/>
                </a:spcBef>
                <a:spcAft>
                  <a:spcPts val="0"/>
                </a:spcAft>
                <a:defRPr/>
              </a:pPr>
              <a:r>
                <a:rPr lang="en-US" altLang="zh-CN" sz="1200" dirty="0">
                  <a:solidFill>
                    <a:prstClr val="white"/>
                  </a:solidFill>
                </a:rPr>
                <a:t>www.rapidbbs.cn</a:t>
              </a:r>
              <a:endParaRPr lang="en-US" altLang="zh-CN" sz="1200" dirty="0">
                <a:solidFill>
                  <a:prstClr val="white"/>
                </a:solidFill>
              </a:endParaRPr>
            </a:p>
            <a:p>
              <a:pPr algn="ctr" eaLnBrk="1" fontAlgn="auto" hangingPunct="1">
                <a:spcBef>
                  <a:spcPts val="0"/>
                </a:spcBef>
                <a:spcAft>
                  <a:spcPts val="0"/>
                </a:spcAft>
                <a:defRPr/>
              </a:pPr>
              <a:r>
                <a:rPr lang="zh-CN" altLang="en-US" sz="1200" dirty="0">
                  <a:solidFill>
                    <a:prstClr val="white"/>
                  </a:solidFill>
                </a:rPr>
                <a:t>上线</a:t>
              </a:r>
              <a:endParaRPr lang="zh-CN" altLang="en-US" sz="1200" dirty="0">
                <a:solidFill>
                  <a:prstClr val="white"/>
                </a:solidFill>
              </a:endParaRPr>
            </a:p>
          </p:txBody>
        </p:sp>
      </p:grpSp>
      <p:grpSp>
        <p:nvGrpSpPr>
          <p:cNvPr id="46" name="组合 45"/>
          <p:cNvGrpSpPr/>
          <p:nvPr/>
        </p:nvGrpSpPr>
        <p:grpSpPr bwMode="auto">
          <a:xfrm>
            <a:off x="4968875" y="2582863"/>
            <a:ext cx="2228850" cy="787400"/>
            <a:chOff x="4873074" y="2811041"/>
            <a:chExt cx="2228850" cy="786946"/>
          </a:xfrm>
        </p:grpSpPr>
        <p:sp>
          <p:nvSpPr>
            <p:cNvPr id="47" name="矩形 46"/>
            <p:cNvSpPr/>
            <p:nvPr/>
          </p:nvSpPr>
          <p:spPr>
            <a:xfrm>
              <a:off x="5335037" y="2811041"/>
              <a:ext cx="1304925" cy="786946"/>
            </a:xfrm>
            <a:prstGeom prst="rect">
              <a:avLst/>
            </a:prstGeom>
            <a:solidFill>
              <a:srgbClr val="C00000"/>
            </a:solidFill>
            <a:ln>
              <a:noFill/>
            </a:ln>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48" name="TextBox 52"/>
            <p:cNvSpPr txBox="1">
              <a:spLocks noChangeArrowheads="1"/>
            </p:cNvSpPr>
            <p:nvPr/>
          </p:nvSpPr>
          <p:spPr bwMode="auto">
            <a:xfrm>
              <a:off x="4873074" y="2880851"/>
              <a:ext cx="2228850" cy="64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1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42950" indent="-285750" eaLnBrk="0" hangingPunct="0">
                <a:defRPr sz="1600">
                  <a:latin typeface="华文楷体" panose="02010600040101010101" pitchFamily="2" charset="-122"/>
                  <a:ea typeface="华文楷体" panose="02010600040101010101" pitchFamily="2" charset="-122"/>
                </a:defRPr>
              </a:lvl2pPr>
              <a:lvl3pPr marL="1143000" indent="-228600" eaLnBrk="0" hangingPunct="0">
                <a:defRPr sz="1600">
                  <a:latin typeface="华文楷体" panose="02010600040101010101" pitchFamily="2" charset="-122"/>
                  <a:ea typeface="华文楷体" panose="02010600040101010101" pitchFamily="2" charset="-122"/>
                </a:defRPr>
              </a:lvl3pPr>
              <a:lvl4pPr marL="1600200" indent="-228600" eaLnBrk="0" hangingPunct="0">
                <a:defRPr sz="1600">
                  <a:latin typeface="华文楷体" panose="02010600040101010101" pitchFamily="2" charset="-122"/>
                  <a:ea typeface="华文楷体" panose="02010600040101010101" pitchFamily="2" charset="-122"/>
                </a:defRPr>
              </a:lvl4pPr>
              <a:lvl5pPr marL="2057400" indent="-228600" eaLnBrk="0" hangingPunct="0">
                <a:defRPr sz="1600">
                  <a:latin typeface="华文楷体" panose="02010600040101010101" pitchFamily="2" charset="-122"/>
                  <a:ea typeface="华文楷体" panose="02010600040101010101" pitchFamily="2" charset="-122"/>
                </a:defRPr>
              </a:lvl5pPr>
              <a:lvl6pPr marL="25146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6pPr>
              <a:lvl7pPr marL="29718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7pPr>
              <a:lvl8pPr marL="34290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8pPr>
              <a:lvl9pPr marL="3886200" indent="-228600" eaLnBrk="0" fontAlgn="base" hangingPunct="0">
                <a:spcBef>
                  <a:spcPct val="0"/>
                </a:spcBef>
                <a:spcAft>
                  <a:spcPct val="0"/>
                </a:spcAft>
                <a:defRPr sz="1600">
                  <a:latin typeface="华文楷体" panose="02010600040101010101" pitchFamily="2" charset="-122"/>
                  <a:ea typeface="华文楷体" panose="02010600040101010101" pitchFamily="2" charset="-122"/>
                </a:defRPr>
              </a:lvl9pPr>
            </a:lstStyle>
            <a:p>
              <a:pPr algn="ctr" eaLnBrk="1" fontAlgn="auto" hangingPunct="1">
                <a:spcBef>
                  <a:spcPts val="0"/>
                </a:spcBef>
                <a:spcAft>
                  <a:spcPts val="0"/>
                </a:spcAft>
                <a:defRPr/>
              </a:pPr>
              <a:r>
                <a:rPr lang="zh-CN" altLang="en-US" sz="1200" dirty="0">
                  <a:solidFill>
                    <a:prstClr val="white"/>
                  </a:solidFill>
                </a:rPr>
                <a:t>锐普</a:t>
              </a:r>
              <a:r>
                <a:rPr lang="en-US" altLang="zh-CN" sz="1200" dirty="0">
                  <a:solidFill>
                    <a:prstClr val="white"/>
                  </a:solidFill>
                </a:rPr>
                <a:t>PPT</a:t>
              </a:r>
              <a:r>
                <a:rPr lang="zh-CN" altLang="en-US" sz="1200" dirty="0">
                  <a:solidFill>
                    <a:prstClr val="white"/>
                  </a:solidFill>
                </a:rPr>
                <a:t>精髓</a:t>
              </a:r>
              <a:r>
                <a:rPr lang="zh-CN" altLang="en-US" sz="1200" dirty="0" smtClean="0">
                  <a:solidFill>
                    <a:prstClr val="white"/>
                  </a:solidFill>
                </a:rPr>
                <a:t>教程</a:t>
              </a:r>
              <a:endParaRPr lang="en-US" altLang="zh-CN" sz="1200" dirty="0" smtClean="0">
                <a:solidFill>
                  <a:prstClr val="white"/>
                </a:solidFill>
              </a:endParaRPr>
            </a:p>
            <a:p>
              <a:pPr algn="ctr" eaLnBrk="1" fontAlgn="auto" hangingPunct="1">
                <a:spcBef>
                  <a:spcPts val="0"/>
                </a:spcBef>
                <a:spcAft>
                  <a:spcPts val="0"/>
                </a:spcAft>
                <a:defRPr/>
              </a:pPr>
              <a:r>
                <a:rPr lang="en-US" altLang="zh-CN" sz="1200" dirty="0" smtClean="0">
                  <a:solidFill>
                    <a:prstClr val="white"/>
                  </a:solidFill>
                </a:rPr>
                <a:t>《</a:t>
              </a:r>
              <a:r>
                <a:rPr lang="en-US" altLang="zh-CN" sz="1200" dirty="0">
                  <a:solidFill>
                    <a:prstClr val="white"/>
                  </a:solidFill>
                </a:rPr>
                <a:t>PPT</a:t>
              </a:r>
              <a:r>
                <a:rPr lang="zh-CN" altLang="en-US" sz="1200" dirty="0">
                  <a:solidFill>
                    <a:prstClr val="white"/>
                  </a:solidFill>
                </a:rPr>
                <a:t>演义</a:t>
              </a:r>
              <a:r>
                <a:rPr lang="en-US" altLang="zh-CN" sz="1200" dirty="0" smtClean="0">
                  <a:solidFill>
                    <a:prstClr val="white"/>
                  </a:solidFill>
                </a:rPr>
                <a:t>》</a:t>
              </a:r>
              <a:endParaRPr lang="en-US" altLang="zh-CN" sz="1200" dirty="0" smtClean="0">
                <a:solidFill>
                  <a:prstClr val="white"/>
                </a:solidFill>
              </a:endParaRPr>
            </a:p>
            <a:p>
              <a:pPr algn="ctr" eaLnBrk="1" fontAlgn="auto" hangingPunct="1">
                <a:spcBef>
                  <a:spcPts val="0"/>
                </a:spcBef>
                <a:spcAft>
                  <a:spcPts val="0"/>
                </a:spcAft>
                <a:defRPr/>
              </a:pPr>
              <a:r>
                <a:rPr lang="zh-CN" altLang="en-US" sz="1200" dirty="0" smtClean="0">
                  <a:solidFill>
                    <a:prstClr val="white"/>
                  </a:solidFill>
                </a:rPr>
                <a:t>正式</a:t>
              </a:r>
              <a:r>
                <a:rPr lang="zh-CN" altLang="en-US" sz="1200" dirty="0">
                  <a:solidFill>
                    <a:prstClr val="white"/>
                  </a:solidFill>
                </a:rPr>
                <a:t>上市</a:t>
              </a:r>
              <a:endParaRPr lang="zh-CN" altLang="en-US" sz="1200" dirty="0">
                <a:solidFill>
                  <a:prstClr val="white"/>
                </a:solidFill>
              </a:endParaRPr>
            </a:p>
          </p:txBody>
        </p:sp>
      </p:grpSp>
      <p:grpSp>
        <p:nvGrpSpPr>
          <p:cNvPr id="49" name="组合 48"/>
          <p:cNvGrpSpPr/>
          <p:nvPr/>
        </p:nvGrpSpPr>
        <p:grpSpPr bwMode="auto">
          <a:xfrm>
            <a:off x="6948488" y="2576513"/>
            <a:ext cx="1271587" cy="830262"/>
            <a:chOff x="6839794" y="2804691"/>
            <a:chExt cx="1272286" cy="830998"/>
          </a:xfrm>
        </p:grpSpPr>
        <p:sp>
          <p:nvSpPr>
            <p:cNvPr id="50" name="矩形 49"/>
            <p:cNvSpPr/>
            <p:nvPr/>
          </p:nvSpPr>
          <p:spPr>
            <a:xfrm>
              <a:off x="6844559" y="2804691"/>
              <a:ext cx="1262757" cy="80080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310" name="TextBox 53"/>
            <p:cNvSpPr txBox="1">
              <a:spLocks noChangeArrowheads="1"/>
            </p:cNvSpPr>
            <p:nvPr/>
          </p:nvSpPr>
          <p:spPr bwMode="auto">
            <a:xfrm>
              <a:off x="6839794" y="2804692"/>
              <a:ext cx="12722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200">
                  <a:solidFill>
                    <a:srgbClr val="C00000"/>
                  </a:solidFill>
                  <a:latin typeface="微软雅黑" panose="020B0503020204020204" pitchFamily="34" charset="-122"/>
                  <a:ea typeface="微软雅黑" panose="020B0503020204020204" pitchFamily="34" charset="-122"/>
                </a:rPr>
                <a:t>  锐普</a:t>
              </a:r>
              <a:r>
                <a:rPr lang="en-US" altLang="zh-CN" sz="1200">
                  <a:solidFill>
                    <a:srgbClr val="C00000"/>
                  </a:solidFill>
                  <a:latin typeface="微软雅黑" panose="020B0503020204020204" pitchFamily="34" charset="-122"/>
                  <a:ea typeface="微软雅黑" panose="020B0503020204020204" pitchFamily="34" charset="-122"/>
                </a:rPr>
                <a:t>PPT</a:t>
              </a:r>
              <a:r>
                <a:rPr lang="zh-CN" altLang="en-US" sz="1200">
                  <a:solidFill>
                    <a:srgbClr val="C00000"/>
                  </a:solidFill>
                  <a:latin typeface="微软雅黑" panose="020B0503020204020204" pitchFamily="34" charset="-122"/>
                  <a:ea typeface="微软雅黑" panose="020B0503020204020204" pitchFamily="34" charset="-122"/>
                </a:rPr>
                <a:t>专业</a:t>
              </a:r>
              <a:endParaRPr lang="en-US" altLang="zh-CN" sz="1200">
                <a:solidFill>
                  <a:srgbClr val="C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en-US" altLang="zh-CN" sz="1200">
                  <a:solidFill>
                    <a:srgbClr val="C00000"/>
                  </a:solidFill>
                  <a:latin typeface="微软雅黑" panose="020B0503020204020204" pitchFamily="34" charset="-122"/>
                  <a:ea typeface="微软雅黑" panose="020B0503020204020204" pitchFamily="34" charset="-122"/>
                </a:rPr>
                <a:t>  PPT</a:t>
              </a:r>
              <a:r>
                <a:rPr lang="zh-CN" altLang="en-US" sz="1200">
                  <a:solidFill>
                    <a:srgbClr val="C00000"/>
                  </a:solidFill>
                  <a:latin typeface="微软雅黑" panose="020B0503020204020204" pitchFamily="34" charset="-122"/>
                  <a:ea typeface="微软雅黑" panose="020B0503020204020204" pitchFamily="34" charset="-122"/>
                </a:rPr>
                <a:t>动画教程</a:t>
              </a:r>
              <a:endParaRPr lang="en-US" altLang="zh-CN" sz="1200">
                <a:solidFill>
                  <a:srgbClr val="C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en-US" altLang="zh-CN" sz="1200">
                  <a:solidFill>
                    <a:srgbClr val="C00000"/>
                  </a:solidFill>
                  <a:latin typeface="微软雅黑" panose="020B0503020204020204" pitchFamily="34" charset="-122"/>
                  <a:ea typeface="微软雅黑" panose="020B0503020204020204" pitchFamily="34" charset="-122"/>
                </a:rPr>
                <a:t>《PPT</a:t>
              </a:r>
              <a:r>
                <a:rPr lang="zh-CN" altLang="en-US" sz="1200">
                  <a:solidFill>
                    <a:srgbClr val="C00000"/>
                  </a:solidFill>
                  <a:latin typeface="微软雅黑" panose="020B0503020204020204" pitchFamily="34" charset="-122"/>
                  <a:ea typeface="微软雅黑" panose="020B0503020204020204" pitchFamily="34" charset="-122"/>
                </a:rPr>
                <a:t>动画传奇</a:t>
              </a:r>
              <a:r>
                <a:rPr lang="en-US" altLang="zh-CN" sz="1200">
                  <a:solidFill>
                    <a:srgbClr val="C00000"/>
                  </a:solidFill>
                  <a:latin typeface="微软雅黑" panose="020B0503020204020204" pitchFamily="34" charset="-122"/>
                  <a:ea typeface="微软雅黑" panose="020B0503020204020204" pitchFamily="34" charset="-122"/>
                </a:rPr>
                <a:t>》</a:t>
              </a:r>
              <a:endParaRPr lang="en-US" altLang="zh-CN" sz="1200">
                <a:solidFill>
                  <a:srgbClr val="C0000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1200">
                  <a:solidFill>
                    <a:srgbClr val="C00000"/>
                  </a:solidFill>
                  <a:latin typeface="微软雅黑" panose="020B0503020204020204" pitchFamily="34" charset="-122"/>
                  <a:ea typeface="微软雅黑" panose="020B0503020204020204" pitchFamily="34" charset="-122"/>
                </a:rPr>
                <a:t>   正式上市</a:t>
              </a:r>
              <a:endParaRPr lang="zh-CN" altLang="en-US" sz="1200">
                <a:solidFill>
                  <a:srgbClr val="C00000"/>
                </a:solidFill>
                <a:latin typeface="微软雅黑" panose="020B0503020204020204" pitchFamily="34" charset="-122"/>
                <a:ea typeface="微软雅黑" panose="020B0503020204020204" pitchFamily="34" charset="-122"/>
              </a:endParaRPr>
            </a:p>
          </p:txBody>
        </p:sp>
      </p:grpSp>
      <p:sp>
        <p:nvSpPr>
          <p:cNvPr id="53" name="Freeform 10"/>
          <p:cNvSpPr>
            <a:spLocks noEditPoints="1"/>
          </p:cNvSpPr>
          <p:nvPr/>
        </p:nvSpPr>
        <p:spPr bwMode="auto">
          <a:xfrm>
            <a:off x="7337425" y="1677988"/>
            <a:ext cx="503238" cy="514350"/>
          </a:xfrm>
          <a:custGeom>
            <a:avLst/>
            <a:gdLst>
              <a:gd name="T0" fmla="*/ 2147483646 w 75"/>
              <a:gd name="T1" fmla="*/ 0 h 77"/>
              <a:gd name="T2" fmla="*/ 2147483646 w 75"/>
              <a:gd name="T3" fmla="*/ 0 h 77"/>
              <a:gd name="T4" fmla="*/ 0 w 75"/>
              <a:gd name="T5" fmla="*/ 2147483646 h 77"/>
              <a:gd name="T6" fmla="*/ 0 w 75"/>
              <a:gd name="T7" fmla="*/ 2147483646 h 77"/>
              <a:gd name="T8" fmla="*/ 2147483646 w 75"/>
              <a:gd name="T9" fmla="*/ 2147483646 h 77"/>
              <a:gd name="T10" fmla="*/ 2147483646 w 75"/>
              <a:gd name="T11" fmla="*/ 2147483646 h 77"/>
              <a:gd name="T12" fmla="*/ 2147483646 w 75"/>
              <a:gd name="T13" fmla="*/ 2147483646 h 77"/>
              <a:gd name="T14" fmla="*/ 2147483646 w 75"/>
              <a:gd name="T15" fmla="*/ 2147483646 h 77"/>
              <a:gd name="T16" fmla="*/ 2147483646 w 75"/>
              <a:gd name="T17" fmla="*/ 2147483646 h 77"/>
              <a:gd name="T18" fmla="*/ 2147483646 w 75"/>
              <a:gd name="T19" fmla="*/ 2147483646 h 77"/>
              <a:gd name="T20" fmla="*/ 2147483646 w 75"/>
              <a:gd name="T21" fmla="*/ 0 h 77"/>
              <a:gd name="T22" fmla="*/ 2147483646 w 75"/>
              <a:gd name="T23" fmla="*/ 2147483646 h 77"/>
              <a:gd name="T24" fmla="*/ 2147483646 w 75"/>
              <a:gd name="T25" fmla="*/ 2147483646 h 77"/>
              <a:gd name="T26" fmla="*/ 2147483646 w 75"/>
              <a:gd name="T27" fmla="*/ 2147483646 h 77"/>
              <a:gd name="T28" fmla="*/ 2147483646 w 75"/>
              <a:gd name="T29" fmla="*/ 2147483646 h 77"/>
              <a:gd name="T30" fmla="*/ 2147483646 w 75"/>
              <a:gd name="T31" fmla="*/ 2147483646 h 77"/>
              <a:gd name="T32" fmla="*/ 2147483646 w 75"/>
              <a:gd name="T33" fmla="*/ 2147483646 h 77"/>
              <a:gd name="T34" fmla="*/ 2147483646 w 75"/>
              <a:gd name="T35" fmla="*/ 2147483646 h 77"/>
              <a:gd name="T36" fmla="*/ 2147483646 w 75"/>
              <a:gd name="T37" fmla="*/ 2147483646 h 77"/>
              <a:gd name="T38" fmla="*/ 2147483646 w 75"/>
              <a:gd name="T39" fmla="*/ 2147483646 h 77"/>
              <a:gd name="T40" fmla="*/ 2147483646 w 75"/>
              <a:gd name="T41" fmla="*/ 2147483646 h 77"/>
              <a:gd name="T42" fmla="*/ 2147483646 w 75"/>
              <a:gd name="T43" fmla="*/ 2147483646 h 77"/>
              <a:gd name="T44" fmla="*/ 2147483646 w 75"/>
              <a:gd name="T45" fmla="*/ 2147483646 h 77"/>
              <a:gd name="T46" fmla="*/ 2147483646 w 75"/>
              <a:gd name="T47" fmla="*/ 2147483646 h 77"/>
              <a:gd name="T48" fmla="*/ 2147483646 w 75"/>
              <a:gd name="T49" fmla="*/ 2147483646 h 77"/>
              <a:gd name="T50" fmla="*/ 2147483646 w 75"/>
              <a:gd name="T51" fmla="*/ 2147483646 h 77"/>
              <a:gd name="T52" fmla="*/ 2147483646 w 75"/>
              <a:gd name="T53" fmla="*/ 2147483646 h 77"/>
              <a:gd name="T54" fmla="*/ 2147483646 w 75"/>
              <a:gd name="T55" fmla="*/ 2147483646 h 77"/>
              <a:gd name="T56" fmla="*/ 2147483646 w 75"/>
              <a:gd name="T57" fmla="*/ 2147483646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5" h="77">
                <a:moveTo>
                  <a:pt x="59" y="0"/>
                </a:moveTo>
                <a:cubicBezTo>
                  <a:pt x="16" y="0"/>
                  <a:pt x="16" y="0"/>
                  <a:pt x="16" y="0"/>
                </a:cubicBezTo>
                <a:cubicBezTo>
                  <a:pt x="7" y="0"/>
                  <a:pt x="0" y="8"/>
                  <a:pt x="0" y="18"/>
                </a:cubicBezTo>
                <a:cubicBezTo>
                  <a:pt x="0" y="36"/>
                  <a:pt x="0" y="36"/>
                  <a:pt x="0" y="36"/>
                </a:cubicBezTo>
                <a:cubicBezTo>
                  <a:pt x="0" y="44"/>
                  <a:pt x="4" y="50"/>
                  <a:pt x="10" y="53"/>
                </a:cubicBezTo>
                <a:cubicBezTo>
                  <a:pt x="5" y="69"/>
                  <a:pt x="3" y="77"/>
                  <a:pt x="3" y="77"/>
                </a:cubicBezTo>
                <a:cubicBezTo>
                  <a:pt x="42" y="54"/>
                  <a:pt x="42" y="54"/>
                  <a:pt x="42" y="54"/>
                </a:cubicBezTo>
                <a:cubicBezTo>
                  <a:pt x="59" y="54"/>
                  <a:pt x="59" y="54"/>
                  <a:pt x="59" y="54"/>
                </a:cubicBezTo>
                <a:cubicBezTo>
                  <a:pt x="68" y="54"/>
                  <a:pt x="75" y="46"/>
                  <a:pt x="75" y="36"/>
                </a:cubicBezTo>
                <a:cubicBezTo>
                  <a:pt x="75" y="18"/>
                  <a:pt x="75" y="18"/>
                  <a:pt x="75" y="18"/>
                </a:cubicBezTo>
                <a:cubicBezTo>
                  <a:pt x="75" y="8"/>
                  <a:pt x="68" y="0"/>
                  <a:pt x="59" y="0"/>
                </a:cubicBezTo>
                <a:close/>
                <a:moveTo>
                  <a:pt x="44" y="35"/>
                </a:moveTo>
                <a:cubicBezTo>
                  <a:pt x="44" y="37"/>
                  <a:pt x="43" y="38"/>
                  <a:pt x="41" y="38"/>
                </a:cubicBezTo>
                <a:cubicBezTo>
                  <a:pt x="18" y="38"/>
                  <a:pt x="18" y="38"/>
                  <a:pt x="18" y="38"/>
                </a:cubicBezTo>
                <a:cubicBezTo>
                  <a:pt x="16" y="38"/>
                  <a:pt x="14" y="37"/>
                  <a:pt x="14" y="35"/>
                </a:cubicBezTo>
                <a:cubicBezTo>
                  <a:pt x="14" y="32"/>
                  <a:pt x="14" y="32"/>
                  <a:pt x="14" y="32"/>
                </a:cubicBezTo>
                <a:cubicBezTo>
                  <a:pt x="14" y="31"/>
                  <a:pt x="16" y="29"/>
                  <a:pt x="18" y="29"/>
                </a:cubicBezTo>
                <a:cubicBezTo>
                  <a:pt x="41" y="29"/>
                  <a:pt x="41" y="29"/>
                  <a:pt x="41" y="29"/>
                </a:cubicBezTo>
                <a:cubicBezTo>
                  <a:pt x="43" y="29"/>
                  <a:pt x="44" y="31"/>
                  <a:pt x="44" y="32"/>
                </a:cubicBezTo>
                <a:lnTo>
                  <a:pt x="44" y="35"/>
                </a:lnTo>
                <a:close/>
                <a:moveTo>
                  <a:pt x="61" y="21"/>
                </a:moveTo>
                <a:cubicBezTo>
                  <a:pt x="61" y="23"/>
                  <a:pt x="59" y="24"/>
                  <a:pt x="57" y="24"/>
                </a:cubicBezTo>
                <a:cubicBezTo>
                  <a:pt x="18" y="24"/>
                  <a:pt x="18" y="24"/>
                  <a:pt x="18" y="24"/>
                </a:cubicBezTo>
                <a:cubicBezTo>
                  <a:pt x="16" y="24"/>
                  <a:pt x="14" y="23"/>
                  <a:pt x="14" y="21"/>
                </a:cubicBezTo>
                <a:cubicBezTo>
                  <a:pt x="14" y="18"/>
                  <a:pt x="14" y="18"/>
                  <a:pt x="14" y="18"/>
                </a:cubicBezTo>
                <a:cubicBezTo>
                  <a:pt x="14" y="16"/>
                  <a:pt x="16" y="15"/>
                  <a:pt x="18" y="15"/>
                </a:cubicBezTo>
                <a:cubicBezTo>
                  <a:pt x="57" y="15"/>
                  <a:pt x="57" y="15"/>
                  <a:pt x="57" y="15"/>
                </a:cubicBezTo>
                <a:cubicBezTo>
                  <a:pt x="59" y="15"/>
                  <a:pt x="61" y="16"/>
                  <a:pt x="61" y="18"/>
                </a:cubicBezTo>
                <a:lnTo>
                  <a:pt x="61"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54" name="Group 13"/>
          <p:cNvGrpSpPr>
            <a:grpSpLocks noChangeAspect="1"/>
          </p:cNvGrpSpPr>
          <p:nvPr/>
        </p:nvGrpSpPr>
        <p:grpSpPr bwMode="auto">
          <a:xfrm>
            <a:off x="1260475" y="1671638"/>
            <a:ext cx="446088" cy="444500"/>
            <a:chOff x="734" y="1062"/>
            <a:chExt cx="281" cy="280"/>
          </a:xfrm>
        </p:grpSpPr>
        <p:sp>
          <p:nvSpPr>
            <p:cNvPr id="11304" name="AutoShape 12"/>
            <p:cNvSpPr>
              <a:spLocks noChangeAspect="1" noChangeArrowheads="1" noTextEdit="1"/>
            </p:cNvSpPr>
            <p:nvPr/>
          </p:nvSpPr>
          <p:spPr bwMode="auto">
            <a:xfrm>
              <a:off x="734" y="1062"/>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05" name="Freeform 14"/>
            <p:cNvSpPr/>
            <p:nvPr/>
          </p:nvSpPr>
          <p:spPr bwMode="auto">
            <a:xfrm>
              <a:off x="734" y="1125"/>
              <a:ext cx="169" cy="220"/>
            </a:xfrm>
            <a:custGeom>
              <a:avLst/>
              <a:gdLst>
                <a:gd name="T0" fmla="*/ 290989578 w 56"/>
                <a:gd name="T1" fmla="*/ 167236149 h 73"/>
                <a:gd name="T2" fmla="*/ 213486637 w 56"/>
                <a:gd name="T3" fmla="*/ 101468816 h 73"/>
                <a:gd name="T4" fmla="*/ 187802602 w 56"/>
                <a:gd name="T5" fmla="*/ 91459533 h 73"/>
                <a:gd name="T6" fmla="*/ 208395593 w 56"/>
                <a:gd name="T7" fmla="*/ 76387933 h 73"/>
                <a:gd name="T8" fmla="*/ 250006118 w 56"/>
                <a:gd name="T9" fmla="*/ 10069997 h 73"/>
                <a:gd name="T10" fmla="*/ 250006118 w 56"/>
                <a:gd name="T11" fmla="*/ 0 h 73"/>
                <a:gd name="T12" fmla="*/ 208395593 w 56"/>
                <a:gd name="T13" fmla="*/ 0 h 73"/>
                <a:gd name="T14" fmla="*/ 156966910 w 56"/>
                <a:gd name="T15" fmla="*/ 15071028 h 73"/>
                <a:gd name="T16" fmla="*/ 103255502 w 56"/>
                <a:gd name="T17" fmla="*/ 0 h 73"/>
                <a:gd name="T18" fmla="*/ 67294234 w 56"/>
                <a:gd name="T19" fmla="*/ 0 h 73"/>
                <a:gd name="T20" fmla="*/ 67294234 w 56"/>
                <a:gd name="T21" fmla="*/ 10069997 h 73"/>
                <a:gd name="T22" fmla="*/ 108339487 w 56"/>
                <a:gd name="T23" fmla="*/ 76387933 h 73"/>
                <a:gd name="T24" fmla="*/ 128959491 w 56"/>
                <a:gd name="T25" fmla="*/ 91459533 h 73"/>
                <a:gd name="T26" fmla="*/ 103255502 w 56"/>
                <a:gd name="T27" fmla="*/ 101468816 h 73"/>
                <a:gd name="T28" fmla="*/ 0 w 56"/>
                <a:gd name="T29" fmla="*/ 265436907 h 73"/>
                <a:gd name="T30" fmla="*/ 5063675 w 56"/>
                <a:gd name="T31" fmla="*/ 300795672 h 73"/>
                <a:gd name="T32" fmla="*/ 156966910 w 56"/>
                <a:gd name="T33" fmla="*/ 372099525 h 73"/>
                <a:gd name="T34" fmla="*/ 250006118 w 56"/>
                <a:gd name="T35" fmla="*/ 352019893 h 73"/>
                <a:gd name="T36" fmla="*/ 233913114 w 56"/>
                <a:gd name="T37" fmla="*/ 331700977 h 73"/>
                <a:gd name="T38" fmla="*/ 233913114 w 56"/>
                <a:gd name="T39" fmla="*/ 331700977 h 73"/>
                <a:gd name="T40" fmla="*/ 233913114 w 56"/>
                <a:gd name="T41" fmla="*/ 326673070 h 73"/>
                <a:gd name="T42" fmla="*/ 228829130 w 56"/>
                <a:gd name="T43" fmla="*/ 295792345 h 73"/>
                <a:gd name="T44" fmla="*/ 290989578 w 56"/>
                <a:gd name="T45" fmla="*/ 167236149 h 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73">
                  <a:moveTo>
                    <a:pt x="56" y="33"/>
                  </a:moveTo>
                  <a:cubicBezTo>
                    <a:pt x="52" y="27"/>
                    <a:pt x="47" y="22"/>
                    <a:pt x="41" y="20"/>
                  </a:cubicBezTo>
                  <a:cubicBezTo>
                    <a:pt x="36" y="18"/>
                    <a:pt x="36" y="18"/>
                    <a:pt x="36" y="18"/>
                  </a:cubicBezTo>
                  <a:cubicBezTo>
                    <a:pt x="40" y="15"/>
                    <a:pt x="40" y="15"/>
                    <a:pt x="40" y="15"/>
                  </a:cubicBezTo>
                  <a:cubicBezTo>
                    <a:pt x="45" y="12"/>
                    <a:pt x="48" y="7"/>
                    <a:pt x="48" y="2"/>
                  </a:cubicBezTo>
                  <a:cubicBezTo>
                    <a:pt x="48" y="1"/>
                    <a:pt x="48" y="1"/>
                    <a:pt x="48" y="0"/>
                  </a:cubicBezTo>
                  <a:cubicBezTo>
                    <a:pt x="40" y="0"/>
                    <a:pt x="40" y="0"/>
                    <a:pt x="40" y="0"/>
                  </a:cubicBezTo>
                  <a:cubicBezTo>
                    <a:pt x="39" y="2"/>
                    <a:pt x="35" y="3"/>
                    <a:pt x="30" y="3"/>
                  </a:cubicBezTo>
                  <a:cubicBezTo>
                    <a:pt x="25" y="3"/>
                    <a:pt x="21" y="2"/>
                    <a:pt x="20" y="0"/>
                  </a:cubicBezTo>
                  <a:cubicBezTo>
                    <a:pt x="13" y="0"/>
                    <a:pt x="13" y="0"/>
                    <a:pt x="13" y="0"/>
                  </a:cubicBezTo>
                  <a:cubicBezTo>
                    <a:pt x="13" y="1"/>
                    <a:pt x="13" y="1"/>
                    <a:pt x="13" y="2"/>
                  </a:cubicBezTo>
                  <a:cubicBezTo>
                    <a:pt x="13" y="7"/>
                    <a:pt x="16" y="12"/>
                    <a:pt x="21" y="15"/>
                  </a:cubicBezTo>
                  <a:cubicBezTo>
                    <a:pt x="25" y="18"/>
                    <a:pt x="25" y="18"/>
                    <a:pt x="25" y="18"/>
                  </a:cubicBezTo>
                  <a:cubicBezTo>
                    <a:pt x="20" y="20"/>
                    <a:pt x="20" y="20"/>
                    <a:pt x="20" y="20"/>
                  </a:cubicBezTo>
                  <a:cubicBezTo>
                    <a:pt x="9" y="24"/>
                    <a:pt x="0" y="37"/>
                    <a:pt x="0" y="52"/>
                  </a:cubicBezTo>
                  <a:cubicBezTo>
                    <a:pt x="0" y="55"/>
                    <a:pt x="0" y="57"/>
                    <a:pt x="1" y="59"/>
                  </a:cubicBezTo>
                  <a:cubicBezTo>
                    <a:pt x="8" y="68"/>
                    <a:pt x="19" y="73"/>
                    <a:pt x="30" y="73"/>
                  </a:cubicBezTo>
                  <a:cubicBezTo>
                    <a:pt x="37" y="73"/>
                    <a:pt x="43" y="72"/>
                    <a:pt x="48" y="69"/>
                  </a:cubicBezTo>
                  <a:cubicBezTo>
                    <a:pt x="47" y="68"/>
                    <a:pt x="46" y="66"/>
                    <a:pt x="45" y="65"/>
                  </a:cubicBezTo>
                  <a:cubicBezTo>
                    <a:pt x="45" y="65"/>
                    <a:pt x="45" y="65"/>
                    <a:pt x="45" y="65"/>
                  </a:cubicBezTo>
                  <a:cubicBezTo>
                    <a:pt x="45" y="64"/>
                    <a:pt x="45" y="64"/>
                    <a:pt x="45" y="64"/>
                  </a:cubicBezTo>
                  <a:cubicBezTo>
                    <a:pt x="44" y="62"/>
                    <a:pt x="44" y="60"/>
                    <a:pt x="44" y="58"/>
                  </a:cubicBezTo>
                  <a:cubicBezTo>
                    <a:pt x="44" y="48"/>
                    <a:pt x="49" y="39"/>
                    <a:pt x="56" y="33"/>
                  </a:cubicBez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Freeform 15"/>
            <p:cNvSpPr>
              <a:spLocks noEditPoints="1"/>
            </p:cNvSpPr>
            <p:nvPr/>
          </p:nvSpPr>
          <p:spPr bwMode="auto">
            <a:xfrm>
              <a:off x="764" y="1062"/>
              <a:ext cx="121" cy="63"/>
            </a:xfrm>
            <a:custGeom>
              <a:avLst/>
              <a:gdLst>
                <a:gd name="T0" fmla="*/ 46888 w 40"/>
                <a:gd name="T1" fmla="*/ 0 h 21"/>
                <a:gd name="T2" fmla="*/ 0 w 40"/>
                <a:gd name="T3" fmla="*/ 39366 h 21"/>
                <a:gd name="T4" fmla="*/ 6864 w 40"/>
                <a:gd name="T5" fmla="*/ 39366 h 21"/>
                <a:gd name="T6" fmla="*/ 23032 w 40"/>
                <a:gd name="T7" fmla="*/ 39366 h 21"/>
                <a:gd name="T8" fmla="*/ 46888 w 40"/>
                <a:gd name="T9" fmla="*/ 45927 h 21"/>
                <a:gd name="T10" fmla="*/ 71913 w 40"/>
                <a:gd name="T11" fmla="*/ 39366 h 21"/>
                <a:gd name="T12" fmla="*/ 88167 w 40"/>
                <a:gd name="T13" fmla="*/ 39366 h 21"/>
                <a:gd name="T14" fmla="*/ 92704 w 40"/>
                <a:gd name="T15" fmla="*/ 39366 h 21"/>
                <a:gd name="T16" fmla="*/ 46888 w 40"/>
                <a:gd name="T17" fmla="*/ 0 h 21"/>
                <a:gd name="T18" fmla="*/ 46888 w 40"/>
                <a:gd name="T19" fmla="*/ 32805 h 21"/>
                <a:gd name="T20" fmla="*/ 39029 w 40"/>
                <a:gd name="T21" fmla="*/ 24057 h 21"/>
                <a:gd name="T22" fmla="*/ 46888 w 40"/>
                <a:gd name="T23" fmla="*/ 17496 h 21"/>
                <a:gd name="T24" fmla="*/ 56029 w 40"/>
                <a:gd name="T25" fmla="*/ 24057 h 21"/>
                <a:gd name="T26" fmla="*/ 46888 w 40"/>
                <a:gd name="T27" fmla="*/ 32805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 h="21">
                  <a:moveTo>
                    <a:pt x="20" y="0"/>
                  </a:moveTo>
                  <a:cubicBezTo>
                    <a:pt x="10" y="0"/>
                    <a:pt x="1" y="8"/>
                    <a:pt x="0" y="18"/>
                  </a:cubicBezTo>
                  <a:cubicBezTo>
                    <a:pt x="3" y="18"/>
                    <a:pt x="3" y="18"/>
                    <a:pt x="3" y="18"/>
                  </a:cubicBezTo>
                  <a:cubicBezTo>
                    <a:pt x="10" y="18"/>
                    <a:pt x="10" y="18"/>
                    <a:pt x="10" y="18"/>
                  </a:cubicBezTo>
                  <a:cubicBezTo>
                    <a:pt x="11" y="20"/>
                    <a:pt x="15" y="21"/>
                    <a:pt x="20" y="21"/>
                  </a:cubicBezTo>
                  <a:cubicBezTo>
                    <a:pt x="25" y="21"/>
                    <a:pt x="30" y="20"/>
                    <a:pt x="31" y="18"/>
                  </a:cubicBezTo>
                  <a:cubicBezTo>
                    <a:pt x="38" y="18"/>
                    <a:pt x="38" y="18"/>
                    <a:pt x="38" y="18"/>
                  </a:cubicBezTo>
                  <a:cubicBezTo>
                    <a:pt x="40" y="18"/>
                    <a:pt x="40" y="18"/>
                    <a:pt x="40" y="18"/>
                  </a:cubicBezTo>
                  <a:cubicBezTo>
                    <a:pt x="39" y="8"/>
                    <a:pt x="31" y="0"/>
                    <a:pt x="20" y="0"/>
                  </a:cubicBezTo>
                  <a:close/>
                  <a:moveTo>
                    <a:pt x="20" y="15"/>
                  </a:moveTo>
                  <a:cubicBezTo>
                    <a:pt x="18" y="15"/>
                    <a:pt x="17" y="13"/>
                    <a:pt x="17" y="11"/>
                  </a:cubicBezTo>
                  <a:cubicBezTo>
                    <a:pt x="17" y="9"/>
                    <a:pt x="18" y="8"/>
                    <a:pt x="20" y="8"/>
                  </a:cubicBezTo>
                  <a:cubicBezTo>
                    <a:pt x="22" y="8"/>
                    <a:pt x="24" y="9"/>
                    <a:pt x="24" y="11"/>
                  </a:cubicBezTo>
                  <a:cubicBezTo>
                    <a:pt x="24" y="13"/>
                    <a:pt x="22" y="15"/>
                    <a:pt x="20" y="15"/>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8" name="Freeform 16"/>
            <p:cNvSpPr/>
            <p:nvPr/>
          </p:nvSpPr>
          <p:spPr bwMode="auto">
            <a:xfrm>
              <a:off x="885" y="1182"/>
              <a:ext cx="133" cy="160"/>
            </a:xfrm>
            <a:custGeom>
              <a:avLst/>
              <a:gdLst>
                <a:gd name="T0" fmla="*/ 67111 w 44"/>
                <a:gd name="T1" fmla="*/ 31807 h 53"/>
                <a:gd name="T2" fmla="*/ 60267 w 44"/>
                <a:gd name="T3" fmla="*/ 29573 h 53"/>
                <a:gd name="T4" fmla="*/ 67111 w 44"/>
                <a:gd name="T5" fmla="*/ 25090 h 53"/>
                <a:gd name="T6" fmla="*/ 80725 w 44"/>
                <a:gd name="T7" fmla="*/ 2261 h 53"/>
                <a:gd name="T8" fmla="*/ 80725 w 44"/>
                <a:gd name="T9" fmla="*/ 0 h 53"/>
                <a:gd name="T10" fmla="*/ 80725 w 44"/>
                <a:gd name="T11" fmla="*/ 0 h 53"/>
                <a:gd name="T12" fmla="*/ 67111 w 44"/>
                <a:gd name="T13" fmla="*/ 0 h 53"/>
                <a:gd name="T14" fmla="*/ 67111 w 44"/>
                <a:gd name="T15" fmla="*/ 0 h 53"/>
                <a:gd name="T16" fmla="*/ 51259 w 44"/>
                <a:gd name="T17" fmla="*/ 4483 h 53"/>
                <a:gd name="T18" fmla="*/ 34299 w 44"/>
                <a:gd name="T19" fmla="*/ 0 h 53"/>
                <a:gd name="T20" fmla="*/ 32062 w 44"/>
                <a:gd name="T21" fmla="*/ 0 h 53"/>
                <a:gd name="T22" fmla="*/ 20715 w 44"/>
                <a:gd name="T23" fmla="*/ 0 h 53"/>
                <a:gd name="T24" fmla="*/ 20715 w 44"/>
                <a:gd name="T25" fmla="*/ 0 h 53"/>
                <a:gd name="T26" fmla="*/ 20715 w 44"/>
                <a:gd name="T27" fmla="*/ 2261 h 53"/>
                <a:gd name="T28" fmla="*/ 34299 w 44"/>
                <a:gd name="T29" fmla="*/ 25090 h 53"/>
                <a:gd name="T30" fmla="*/ 41151 w 44"/>
                <a:gd name="T31" fmla="*/ 29573 h 53"/>
                <a:gd name="T32" fmla="*/ 32062 w 44"/>
                <a:gd name="T33" fmla="*/ 31807 h 53"/>
                <a:gd name="T34" fmla="*/ 0 w 44"/>
                <a:gd name="T35" fmla="*/ 87052 h 53"/>
                <a:gd name="T36" fmla="*/ 0 w 44"/>
                <a:gd name="T37" fmla="*/ 96021 h 53"/>
                <a:gd name="T38" fmla="*/ 51259 w 44"/>
                <a:gd name="T39" fmla="*/ 121111 h 53"/>
                <a:gd name="T40" fmla="*/ 51259 w 44"/>
                <a:gd name="T41" fmla="*/ 121111 h 53"/>
                <a:gd name="T42" fmla="*/ 51259 w 44"/>
                <a:gd name="T43" fmla="*/ 121111 h 53"/>
                <a:gd name="T44" fmla="*/ 99182 w 44"/>
                <a:gd name="T45" fmla="*/ 96021 h 53"/>
                <a:gd name="T46" fmla="*/ 101437 w 44"/>
                <a:gd name="T47" fmla="*/ 87052 h 53"/>
                <a:gd name="T48" fmla="*/ 67111 w 44"/>
                <a:gd name="T49" fmla="*/ 31807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4" h="53">
                  <a:moveTo>
                    <a:pt x="29" y="14"/>
                  </a:moveTo>
                  <a:cubicBezTo>
                    <a:pt x="26" y="13"/>
                    <a:pt x="26" y="13"/>
                    <a:pt x="26" y="13"/>
                  </a:cubicBezTo>
                  <a:cubicBezTo>
                    <a:pt x="29" y="11"/>
                    <a:pt x="29" y="11"/>
                    <a:pt x="29" y="11"/>
                  </a:cubicBezTo>
                  <a:cubicBezTo>
                    <a:pt x="32" y="9"/>
                    <a:pt x="35" y="5"/>
                    <a:pt x="35" y="1"/>
                  </a:cubicBezTo>
                  <a:cubicBezTo>
                    <a:pt x="35" y="1"/>
                    <a:pt x="35" y="0"/>
                    <a:pt x="35" y="0"/>
                  </a:cubicBezTo>
                  <a:cubicBezTo>
                    <a:pt x="35" y="0"/>
                    <a:pt x="35" y="0"/>
                    <a:pt x="35" y="0"/>
                  </a:cubicBezTo>
                  <a:cubicBezTo>
                    <a:pt x="29" y="0"/>
                    <a:pt x="29" y="0"/>
                    <a:pt x="29" y="0"/>
                  </a:cubicBezTo>
                  <a:cubicBezTo>
                    <a:pt x="29" y="0"/>
                    <a:pt x="29" y="0"/>
                    <a:pt x="29" y="0"/>
                  </a:cubicBezTo>
                  <a:cubicBezTo>
                    <a:pt x="28" y="1"/>
                    <a:pt x="25" y="2"/>
                    <a:pt x="22" y="2"/>
                  </a:cubicBezTo>
                  <a:cubicBezTo>
                    <a:pt x="18" y="2"/>
                    <a:pt x="15" y="1"/>
                    <a:pt x="15" y="0"/>
                  </a:cubicBezTo>
                  <a:cubicBezTo>
                    <a:pt x="14" y="0"/>
                    <a:pt x="14" y="0"/>
                    <a:pt x="14" y="0"/>
                  </a:cubicBezTo>
                  <a:cubicBezTo>
                    <a:pt x="9" y="0"/>
                    <a:pt x="9" y="0"/>
                    <a:pt x="9" y="0"/>
                  </a:cubicBezTo>
                  <a:cubicBezTo>
                    <a:pt x="9" y="0"/>
                    <a:pt x="9" y="0"/>
                    <a:pt x="9" y="0"/>
                  </a:cubicBezTo>
                  <a:cubicBezTo>
                    <a:pt x="9" y="0"/>
                    <a:pt x="9" y="1"/>
                    <a:pt x="9" y="1"/>
                  </a:cubicBezTo>
                  <a:cubicBezTo>
                    <a:pt x="9" y="5"/>
                    <a:pt x="11" y="9"/>
                    <a:pt x="15" y="11"/>
                  </a:cubicBezTo>
                  <a:cubicBezTo>
                    <a:pt x="18" y="13"/>
                    <a:pt x="18" y="13"/>
                    <a:pt x="18" y="13"/>
                  </a:cubicBezTo>
                  <a:cubicBezTo>
                    <a:pt x="14" y="14"/>
                    <a:pt x="14" y="14"/>
                    <a:pt x="14" y="14"/>
                  </a:cubicBezTo>
                  <a:cubicBezTo>
                    <a:pt x="6" y="18"/>
                    <a:pt x="0" y="27"/>
                    <a:pt x="0" y="38"/>
                  </a:cubicBezTo>
                  <a:cubicBezTo>
                    <a:pt x="0" y="39"/>
                    <a:pt x="0" y="41"/>
                    <a:pt x="0" y="42"/>
                  </a:cubicBezTo>
                  <a:cubicBezTo>
                    <a:pt x="6" y="49"/>
                    <a:pt x="13" y="53"/>
                    <a:pt x="22" y="53"/>
                  </a:cubicBezTo>
                  <a:cubicBezTo>
                    <a:pt x="22" y="53"/>
                    <a:pt x="22" y="53"/>
                    <a:pt x="22" y="53"/>
                  </a:cubicBezTo>
                  <a:cubicBezTo>
                    <a:pt x="22" y="53"/>
                    <a:pt x="22" y="53"/>
                    <a:pt x="22" y="53"/>
                  </a:cubicBezTo>
                  <a:cubicBezTo>
                    <a:pt x="30" y="53"/>
                    <a:pt x="38" y="49"/>
                    <a:pt x="43" y="42"/>
                  </a:cubicBezTo>
                  <a:cubicBezTo>
                    <a:pt x="43" y="41"/>
                    <a:pt x="44" y="39"/>
                    <a:pt x="44" y="38"/>
                  </a:cubicBezTo>
                  <a:cubicBezTo>
                    <a:pt x="44" y="27"/>
                    <a:pt x="37" y="18"/>
                    <a:pt x="29" y="14"/>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308" name="Freeform 17"/>
            <p:cNvSpPr>
              <a:spLocks noEditPoints="1"/>
            </p:cNvSpPr>
            <p:nvPr/>
          </p:nvSpPr>
          <p:spPr bwMode="auto">
            <a:xfrm>
              <a:off x="906" y="1134"/>
              <a:ext cx="88" cy="45"/>
            </a:xfrm>
            <a:custGeom>
              <a:avLst/>
              <a:gdLst>
                <a:gd name="T0" fmla="*/ 85386688 w 29"/>
                <a:gd name="T1" fmla="*/ 0 h 15"/>
                <a:gd name="T2" fmla="*/ 0 w 29"/>
                <a:gd name="T3" fmla="*/ 62178597 h 15"/>
                <a:gd name="T4" fmla="*/ 11056812 w 29"/>
                <a:gd name="T5" fmla="*/ 62178597 h 15"/>
                <a:gd name="T6" fmla="*/ 38986409 w 29"/>
                <a:gd name="T7" fmla="*/ 62178597 h 15"/>
                <a:gd name="T8" fmla="*/ 85386688 w 29"/>
                <a:gd name="T9" fmla="*/ 71744535 h 15"/>
                <a:gd name="T10" fmla="*/ 123717279 w 29"/>
                <a:gd name="T11" fmla="*/ 62178597 h 15"/>
                <a:gd name="T12" fmla="*/ 157289995 w 29"/>
                <a:gd name="T13" fmla="*/ 62178597 h 15"/>
                <a:gd name="T14" fmla="*/ 162717847 w 29"/>
                <a:gd name="T15" fmla="*/ 62178597 h 15"/>
                <a:gd name="T16" fmla="*/ 85386688 w 29"/>
                <a:gd name="T17" fmla="*/ 0 h 15"/>
                <a:gd name="T18" fmla="*/ 85386688 w 29"/>
                <a:gd name="T19" fmla="*/ 52612659 h 15"/>
                <a:gd name="T20" fmla="*/ 66470970 w 29"/>
                <a:gd name="T21" fmla="*/ 38263752 h 15"/>
                <a:gd name="T22" fmla="*/ 85386688 w 29"/>
                <a:gd name="T23" fmla="*/ 28697814 h 15"/>
                <a:gd name="T24" fmla="*/ 96249257 w 29"/>
                <a:gd name="T25" fmla="*/ 38263752 h 15"/>
                <a:gd name="T26" fmla="*/ 85386688 w 29"/>
                <a:gd name="T27" fmla="*/ 52612659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5">
                  <a:moveTo>
                    <a:pt x="15" y="0"/>
                  </a:moveTo>
                  <a:cubicBezTo>
                    <a:pt x="7" y="0"/>
                    <a:pt x="1" y="6"/>
                    <a:pt x="0" y="13"/>
                  </a:cubicBezTo>
                  <a:cubicBezTo>
                    <a:pt x="2" y="13"/>
                    <a:pt x="2" y="13"/>
                    <a:pt x="2" y="13"/>
                  </a:cubicBezTo>
                  <a:cubicBezTo>
                    <a:pt x="7" y="13"/>
                    <a:pt x="7" y="13"/>
                    <a:pt x="7" y="13"/>
                  </a:cubicBezTo>
                  <a:cubicBezTo>
                    <a:pt x="8" y="14"/>
                    <a:pt x="11" y="15"/>
                    <a:pt x="15" y="15"/>
                  </a:cubicBezTo>
                  <a:cubicBezTo>
                    <a:pt x="18" y="15"/>
                    <a:pt x="21" y="14"/>
                    <a:pt x="22" y="13"/>
                  </a:cubicBezTo>
                  <a:cubicBezTo>
                    <a:pt x="28" y="13"/>
                    <a:pt x="28" y="13"/>
                    <a:pt x="28" y="13"/>
                  </a:cubicBezTo>
                  <a:cubicBezTo>
                    <a:pt x="29" y="13"/>
                    <a:pt x="29" y="13"/>
                    <a:pt x="29" y="13"/>
                  </a:cubicBezTo>
                  <a:cubicBezTo>
                    <a:pt x="28" y="6"/>
                    <a:pt x="22" y="0"/>
                    <a:pt x="15" y="0"/>
                  </a:cubicBezTo>
                  <a:close/>
                  <a:moveTo>
                    <a:pt x="15" y="11"/>
                  </a:moveTo>
                  <a:cubicBezTo>
                    <a:pt x="13" y="11"/>
                    <a:pt x="12" y="10"/>
                    <a:pt x="12" y="8"/>
                  </a:cubicBezTo>
                  <a:cubicBezTo>
                    <a:pt x="12" y="7"/>
                    <a:pt x="13" y="6"/>
                    <a:pt x="15" y="6"/>
                  </a:cubicBezTo>
                  <a:cubicBezTo>
                    <a:pt x="16" y="6"/>
                    <a:pt x="17" y="7"/>
                    <a:pt x="17" y="8"/>
                  </a:cubicBezTo>
                  <a:cubicBezTo>
                    <a:pt x="17" y="10"/>
                    <a:pt x="16" y="11"/>
                    <a:pt x="15" y="11"/>
                  </a:cubicBez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0" name="Group 20"/>
          <p:cNvGrpSpPr>
            <a:grpSpLocks noChangeAspect="1"/>
          </p:cNvGrpSpPr>
          <p:nvPr/>
        </p:nvGrpSpPr>
        <p:grpSpPr bwMode="auto">
          <a:xfrm>
            <a:off x="2811463" y="1657350"/>
            <a:ext cx="444500" cy="458788"/>
            <a:chOff x="1711" y="1053"/>
            <a:chExt cx="280" cy="289"/>
          </a:xfrm>
        </p:grpSpPr>
        <p:sp>
          <p:nvSpPr>
            <p:cNvPr id="11299" name="AutoShape 19"/>
            <p:cNvSpPr>
              <a:spLocks noChangeAspect="1" noChangeArrowheads="1" noTextEdit="1"/>
            </p:cNvSpPr>
            <p:nvPr/>
          </p:nvSpPr>
          <p:spPr bwMode="auto">
            <a:xfrm>
              <a:off x="1711" y="1053"/>
              <a:ext cx="2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 name="Freeform 21"/>
            <p:cNvSpPr/>
            <p:nvPr/>
          </p:nvSpPr>
          <p:spPr bwMode="auto">
            <a:xfrm>
              <a:off x="1717" y="1053"/>
              <a:ext cx="271" cy="144"/>
            </a:xfrm>
            <a:custGeom>
              <a:avLst/>
              <a:gdLst>
                <a:gd name="T0" fmla="*/ 197547 w 90"/>
                <a:gd name="T1" fmla="*/ 80919 h 48"/>
                <a:gd name="T2" fmla="*/ 110405 w 90"/>
                <a:gd name="T3" fmla="*/ 4374 h 48"/>
                <a:gd name="T4" fmla="*/ 91565 w 90"/>
                <a:gd name="T5" fmla="*/ 4374 h 48"/>
                <a:gd name="T6" fmla="*/ 4450 w 90"/>
                <a:gd name="T7" fmla="*/ 80919 h 48"/>
                <a:gd name="T8" fmla="*/ 4450 w 90"/>
                <a:gd name="T9" fmla="*/ 100602 h 48"/>
                <a:gd name="T10" fmla="*/ 13399 w 90"/>
                <a:gd name="T11" fmla="*/ 102789 h 48"/>
                <a:gd name="T12" fmla="*/ 22276 w 90"/>
                <a:gd name="T13" fmla="*/ 100602 h 48"/>
                <a:gd name="T14" fmla="*/ 101529 w 90"/>
                <a:gd name="T15" fmla="*/ 30618 h 48"/>
                <a:gd name="T16" fmla="*/ 179694 w 90"/>
                <a:gd name="T17" fmla="*/ 100602 h 48"/>
                <a:gd name="T18" fmla="*/ 197547 w 90"/>
                <a:gd name="T19" fmla="*/ 100602 h 48"/>
                <a:gd name="T20" fmla="*/ 197547 w 90"/>
                <a:gd name="T21" fmla="*/ 80919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0" h="48">
                  <a:moveTo>
                    <a:pt x="88" y="37"/>
                  </a:moveTo>
                  <a:cubicBezTo>
                    <a:pt x="49" y="2"/>
                    <a:pt x="49" y="2"/>
                    <a:pt x="49" y="2"/>
                  </a:cubicBezTo>
                  <a:cubicBezTo>
                    <a:pt x="47" y="0"/>
                    <a:pt x="43" y="0"/>
                    <a:pt x="41" y="2"/>
                  </a:cubicBezTo>
                  <a:cubicBezTo>
                    <a:pt x="2" y="37"/>
                    <a:pt x="2" y="37"/>
                    <a:pt x="2" y="37"/>
                  </a:cubicBezTo>
                  <a:cubicBezTo>
                    <a:pt x="0" y="40"/>
                    <a:pt x="0" y="43"/>
                    <a:pt x="2" y="46"/>
                  </a:cubicBezTo>
                  <a:cubicBezTo>
                    <a:pt x="3" y="47"/>
                    <a:pt x="5" y="47"/>
                    <a:pt x="6" y="47"/>
                  </a:cubicBezTo>
                  <a:cubicBezTo>
                    <a:pt x="8" y="47"/>
                    <a:pt x="9" y="47"/>
                    <a:pt x="10" y="46"/>
                  </a:cubicBezTo>
                  <a:cubicBezTo>
                    <a:pt x="45" y="14"/>
                    <a:pt x="45" y="14"/>
                    <a:pt x="45" y="14"/>
                  </a:cubicBezTo>
                  <a:cubicBezTo>
                    <a:pt x="80" y="46"/>
                    <a:pt x="80" y="46"/>
                    <a:pt x="80" y="46"/>
                  </a:cubicBezTo>
                  <a:cubicBezTo>
                    <a:pt x="82" y="48"/>
                    <a:pt x="86" y="48"/>
                    <a:pt x="88" y="46"/>
                  </a:cubicBezTo>
                  <a:cubicBezTo>
                    <a:pt x="90" y="43"/>
                    <a:pt x="90" y="40"/>
                    <a:pt x="88" y="37"/>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301" name="Freeform 22"/>
            <p:cNvSpPr/>
            <p:nvPr/>
          </p:nvSpPr>
          <p:spPr bwMode="auto">
            <a:xfrm>
              <a:off x="1759" y="1110"/>
              <a:ext cx="187" cy="205"/>
            </a:xfrm>
            <a:custGeom>
              <a:avLst/>
              <a:gdLst>
                <a:gd name="T0" fmla="*/ 161056989 w 62"/>
                <a:gd name="T1" fmla="*/ 0 h 68"/>
                <a:gd name="T2" fmla="*/ 0 w 62"/>
                <a:gd name="T3" fmla="*/ 142622118 h 68"/>
                <a:gd name="T4" fmla="*/ 0 w 62"/>
                <a:gd name="T5" fmla="*/ 281704410 h 68"/>
                <a:gd name="T6" fmla="*/ 35694997 w 62"/>
                <a:gd name="T7" fmla="*/ 256468060 h 68"/>
                <a:gd name="T8" fmla="*/ 35694997 w 62"/>
                <a:gd name="T9" fmla="*/ 251452671 h 68"/>
                <a:gd name="T10" fmla="*/ 30653984 w 62"/>
                <a:gd name="T11" fmla="*/ 226030808 h 68"/>
                <a:gd name="T12" fmla="*/ 35694997 w 62"/>
                <a:gd name="T13" fmla="*/ 200602165 h 68"/>
                <a:gd name="T14" fmla="*/ 138313712 w 62"/>
                <a:gd name="T15" fmla="*/ 117202461 h 68"/>
                <a:gd name="T16" fmla="*/ 138313712 w 62"/>
                <a:gd name="T17" fmla="*/ 117202461 h 68"/>
                <a:gd name="T18" fmla="*/ 138313712 w 62"/>
                <a:gd name="T19" fmla="*/ 117202461 h 68"/>
                <a:gd name="T20" fmla="*/ 166097975 w 62"/>
                <a:gd name="T21" fmla="*/ 122278572 h 68"/>
                <a:gd name="T22" fmla="*/ 247643455 w 62"/>
                <a:gd name="T23" fmla="*/ 226030808 h 68"/>
                <a:gd name="T24" fmla="*/ 247643455 w 62"/>
                <a:gd name="T25" fmla="*/ 226030808 h 68"/>
                <a:gd name="T26" fmla="*/ 242602541 w 62"/>
                <a:gd name="T27" fmla="*/ 251452671 h 68"/>
                <a:gd name="T28" fmla="*/ 242602541 w 62"/>
                <a:gd name="T29" fmla="*/ 251452671 h 68"/>
                <a:gd name="T30" fmla="*/ 242602541 w 62"/>
                <a:gd name="T31" fmla="*/ 251452671 h 68"/>
                <a:gd name="T32" fmla="*/ 138313712 w 62"/>
                <a:gd name="T33" fmla="*/ 333107527 h 68"/>
                <a:gd name="T34" fmla="*/ 112762617 w 62"/>
                <a:gd name="T35" fmla="*/ 328092138 h 68"/>
                <a:gd name="T36" fmla="*/ 82106386 w 62"/>
                <a:gd name="T37" fmla="*/ 312768009 h 68"/>
                <a:gd name="T38" fmla="*/ 82106386 w 62"/>
                <a:gd name="T39" fmla="*/ 312768009 h 68"/>
                <a:gd name="T40" fmla="*/ 30653984 w 62"/>
                <a:gd name="T41" fmla="*/ 348247832 h 68"/>
                <a:gd name="T42" fmla="*/ 107660717 w 62"/>
                <a:gd name="T43" fmla="*/ 348247832 h 68"/>
                <a:gd name="T44" fmla="*/ 107660717 w 62"/>
                <a:gd name="T45" fmla="*/ 348247832 h 68"/>
                <a:gd name="T46" fmla="*/ 211955998 w 62"/>
                <a:gd name="T47" fmla="*/ 348247832 h 68"/>
                <a:gd name="T48" fmla="*/ 232445883 w 62"/>
                <a:gd name="T49" fmla="*/ 348247832 h 68"/>
                <a:gd name="T50" fmla="*/ 299371437 w 62"/>
                <a:gd name="T51" fmla="*/ 348247832 h 68"/>
                <a:gd name="T52" fmla="*/ 309514275 w 62"/>
                <a:gd name="T53" fmla="*/ 343205269 h 68"/>
                <a:gd name="T54" fmla="*/ 319615978 w 62"/>
                <a:gd name="T55" fmla="*/ 328092138 h 68"/>
                <a:gd name="T56" fmla="*/ 319615978 w 62"/>
                <a:gd name="T57" fmla="*/ 142622118 h 68"/>
                <a:gd name="T58" fmla="*/ 161056989 w 62"/>
                <a:gd name="T59" fmla="*/ 0 h 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8">
                  <a:moveTo>
                    <a:pt x="31" y="0"/>
                  </a:moveTo>
                  <a:cubicBezTo>
                    <a:pt x="0" y="28"/>
                    <a:pt x="0" y="28"/>
                    <a:pt x="0" y="28"/>
                  </a:cubicBezTo>
                  <a:cubicBezTo>
                    <a:pt x="0" y="55"/>
                    <a:pt x="0" y="55"/>
                    <a:pt x="0" y="55"/>
                  </a:cubicBezTo>
                  <a:cubicBezTo>
                    <a:pt x="7" y="50"/>
                    <a:pt x="7" y="50"/>
                    <a:pt x="7" y="50"/>
                  </a:cubicBezTo>
                  <a:cubicBezTo>
                    <a:pt x="7" y="49"/>
                    <a:pt x="7" y="49"/>
                    <a:pt x="7" y="49"/>
                  </a:cubicBezTo>
                  <a:cubicBezTo>
                    <a:pt x="7" y="48"/>
                    <a:pt x="6" y="46"/>
                    <a:pt x="6" y="44"/>
                  </a:cubicBezTo>
                  <a:cubicBezTo>
                    <a:pt x="6" y="42"/>
                    <a:pt x="7" y="41"/>
                    <a:pt x="7" y="39"/>
                  </a:cubicBezTo>
                  <a:cubicBezTo>
                    <a:pt x="9" y="30"/>
                    <a:pt x="18" y="23"/>
                    <a:pt x="27" y="23"/>
                  </a:cubicBezTo>
                  <a:cubicBezTo>
                    <a:pt x="27" y="23"/>
                    <a:pt x="27" y="23"/>
                    <a:pt x="27" y="23"/>
                  </a:cubicBezTo>
                  <a:cubicBezTo>
                    <a:pt x="27" y="23"/>
                    <a:pt x="27" y="23"/>
                    <a:pt x="27" y="23"/>
                  </a:cubicBezTo>
                  <a:cubicBezTo>
                    <a:pt x="29" y="23"/>
                    <a:pt x="30" y="23"/>
                    <a:pt x="32" y="24"/>
                  </a:cubicBezTo>
                  <a:cubicBezTo>
                    <a:pt x="42" y="26"/>
                    <a:pt x="48" y="35"/>
                    <a:pt x="48" y="44"/>
                  </a:cubicBezTo>
                  <a:cubicBezTo>
                    <a:pt x="48" y="44"/>
                    <a:pt x="48" y="44"/>
                    <a:pt x="48" y="44"/>
                  </a:cubicBezTo>
                  <a:cubicBezTo>
                    <a:pt x="48" y="46"/>
                    <a:pt x="48" y="47"/>
                    <a:pt x="47" y="49"/>
                  </a:cubicBezTo>
                  <a:cubicBezTo>
                    <a:pt x="47" y="49"/>
                    <a:pt x="47" y="49"/>
                    <a:pt x="47" y="49"/>
                  </a:cubicBezTo>
                  <a:cubicBezTo>
                    <a:pt x="47" y="49"/>
                    <a:pt x="47" y="49"/>
                    <a:pt x="47" y="49"/>
                  </a:cubicBezTo>
                  <a:cubicBezTo>
                    <a:pt x="45" y="58"/>
                    <a:pt x="37" y="65"/>
                    <a:pt x="27" y="65"/>
                  </a:cubicBezTo>
                  <a:cubicBezTo>
                    <a:pt x="26" y="65"/>
                    <a:pt x="24" y="65"/>
                    <a:pt x="22" y="64"/>
                  </a:cubicBezTo>
                  <a:cubicBezTo>
                    <a:pt x="20" y="64"/>
                    <a:pt x="18" y="63"/>
                    <a:pt x="16" y="61"/>
                  </a:cubicBezTo>
                  <a:cubicBezTo>
                    <a:pt x="16" y="61"/>
                    <a:pt x="16" y="61"/>
                    <a:pt x="16" y="61"/>
                  </a:cubicBezTo>
                  <a:cubicBezTo>
                    <a:pt x="6" y="68"/>
                    <a:pt x="6" y="68"/>
                    <a:pt x="6" y="68"/>
                  </a:cubicBezTo>
                  <a:cubicBezTo>
                    <a:pt x="21" y="68"/>
                    <a:pt x="21" y="68"/>
                    <a:pt x="21" y="68"/>
                  </a:cubicBezTo>
                  <a:cubicBezTo>
                    <a:pt x="21" y="68"/>
                    <a:pt x="21" y="68"/>
                    <a:pt x="21" y="68"/>
                  </a:cubicBezTo>
                  <a:cubicBezTo>
                    <a:pt x="41" y="68"/>
                    <a:pt x="41" y="68"/>
                    <a:pt x="41" y="68"/>
                  </a:cubicBezTo>
                  <a:cubicBezTo>
                    <a:pt x="45" y="68"/>
                    <a:pt x="45" y="68"/>
                    <a:pt x="45" y="68"/>
                  </a:cubicBezTo>
                  <a:cubicBezTo>
                    <a:pt x="58" y="68"/>
                    <a:pt x="58" y="68"/>
                    <a:pt x="58" y="68"/>
                  </a:cubicBezTo>
                  <a:cubicBezTo>
                    <a:pt x="59" y="68"/>
                    <a:pt x="59" y="68"/>
                    <a:pt x="60" y="67"/>
                  </a:cubicBezTo>
                  <a:cubicBezTo>
                    <a:pt x="61" y="67"/>
                    <a:pt x="62" y="66"/>
                    <a:pt x="62" y="64"/>
                  </a:cubicBezTo>
                  <a:cubicBezTo>
                    <a:pt x="62" y="28"/>
                    <a:pt x="62" y="28"/>
                    <a:pt x="62" y="28"/>
                  </a:cubicBezTo>
                  <a:lnTo>
                    <a:pt x="31" y="0"/>
                  </a:ln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23"/>
            <p:cNvSpPr>
              <a:spLocks noEditPoints="1"/>
            </p:cNvSpPr>
            <p:nvPr/>
          </p:nvSpPr>
          <p:spPr bwMode="auto">
            <a:xfrm>
              <a:off x="1711" y="1191"/>
              <a:ext cx="181" cy="151"/>
            </a:xfrm>
            <a:custGeom>
              <a:avLst/>
              <a:gdLst>
                <a:gd name="T0" fmla="*/ 136387 w 60"/>
                <a:gd name="T1" fmla="*/ 38671 h 50"/>
                <a:gd name="T2" fmla="*/ 106929 w 60"/>
                <a:gd name="T3" fmla="*/ 0 h 50"/>
                <a:gd name="T4" fmla="*/ 97972 w 60"/>
                <a:gd name="T5" fmla="*/ 0 h 50"/>
                <a:gd name="T6" fmla="*/ 97972 w 60"/>
                <a:gd name="T7" fmla="*/ 0 h 50"/>
                <a:gd name="T8" fmla="*/ 97972 w 60"/>
                <a:gd name="T9" fmla="*/ 0 h 50"/>
                <a:gd name="T10" fmla="*/ 58725 w 60"/>
                <a:gd name="T11" fmla="*/ 29614 h 50"/>
                <a:gd name="T12" fmla="*/ 56466 w 60"/>
                <a:gd name="T13" fmla="*/ 38671 h 50"/>
                <a:gd name="T14" fmla="*/ 58725 w 60"/>
                <a:gd name="T15" fmla="*/ 49990 h 50"/>
                <a:gd name="T16" fmla="*/ 58725 w 60"/>
                <a:gd name="T17" fmla="*/ 49990 h 50"/>
                <a:gd name="T18" fmla="*/ 45211 w 60"/>
                <a:gd name="T19" fmla="*/ 60050 h 50"/>
                <a:gd name="T20" fmla="*/ 42991 w 60"/>
                <a:gd name="T21" fmla="*/ 62303 h 50"/>
                <a:gd name="T22" fmla="*/ 4477 w 60"/>
                <a:gd name="T23" fmla="*/ 89434 h 50"/>
                <a:gd name="T24" fmla="*/ 0 w 60"/>
                <a:gd name="T25" fmla="*/ 98748 h 50"/>
                <a:gd name="T26" fmla="*/ 0 w 60"/>
                <a:gd name="T27" fmla="*/ 98748 h 50"/>
                <a:gd name="T28" fmla="*/ 0 w 60"/>
                <a:gd name="T29" fmla="*/ 100971 h 50"/>
                <a:gd name="T30" fmla="*/ 2220 w 60"/>
                <a:gd name="T31" fmla="*/ 107802 h 50"/>
                <a:gd name="T32" fmla="*/ 2220 w 60"/>
                <a:gd name="T33" fmla="*/ 107802 h 50"/>
                <a:gd name="T34" fmla="*/ 13506 w 60"/>
                <a:gd name="T35" fmla="*/ 114552 h 50"/>
                <a:gd name="T36" fmla="*/ 13506 w 60"/>
                <a:gd name="T37" fmla="*/ 114552 h 50"/>
                <a:gd name="T38" fmla="*/ 13506 w 60"/>
                <a:gd name="T39" fmla="*/ 114552 h 50"/>
                <a:gd name="T40" fmla="*/ 20203 w 60"/>
                <a:gd name="T41" fmla="*/ 112299 h 50"/>
                <a:gd name="T42" fmla="*/ 22788 w 60"/>
                <a:gd name="T43" fmla="*/ 110037 h 50"/>
                <a:gd name="T44" fmla="*/ 22788 w 60"/>
                <a:gd name="T45" fmla="*/ 110037 h 50"/>
                <a:gd name="T46" fmla="*/ 54246 w 60"/>
                <a:gd name="T47" fmla="*/ 87172 h 50"/>
                <a:gd name="T48" fmla="*/ 56466 w 60"/>
                <a:gd name="T49" fmla="*/ 84919 h 50"/>
                <a:gd name="T50" fmla="*/ 75441 w 60"/>
                <a:gd name="T51" fmla="*/ 73619 h 50"/>
                <a:gd name="T52" fmla="*/ 75441 w 60"/>
                <a:gd name="T53" fmla="*/ 73619 h 50"/>
                <a:gd name="T54" fmla="*/ 88946 w 60"/>
                <a:gd name="T55" fmla="*/ 78115 h 50"/>
                <a:gd name="T56" fmla="*/ 97972 w 60"/>
                <a:gd name="T57" fmla="*/ 80341 h 50"/>
                <a:gd name="T58" fmla="*/ 97972 w 60"/>
                <a:gd name="T59" fmla="*/ 80341 h 50"/>
                <a:gd name="T60" fmla="*/ 136387 w 60"/>
                <a:gd name="T61" fmla="*/ 47737 h 50"/>
                <a:gd name="T62" fmla="*/ 136387 w 60"/>
                <a:gd name="T63" fmla="*/ 47737 h 50"/>
                <a:gd name="T64" fmla="*/ 136387 w 60"/>
                <a:gd name="T65" fmla="*/ 47737 h 50"/>
                <a:gd name="T66" fmla="*/ 136387 w 60"/>
                <a:gd name="T67" fmla="*/ 38671 h 50"/>
                <a:gd name="T68" fmla="*/ 40743 w 60"/>
                <a:gd name="T69" fmla="*/ 91669 h 50"/>
                <a:gd name="T70" fmla="*/ 40743 w 60"/>
                <a:gd name="T71" fmla="*/ 89434 h 50"/>
                <a:gd name="T72" fmla="*/ 40743 w 60"/>
                <a:gd name="T73" fmla="*/ 91669 h 50"/>
                <a:gd name="T74" fmla="*/ 20203 w 60"/>
                <a:gd name="T75" fmla="*/ 105467 h 50"/>
                <a:gd name="T76" fmla="*/ 15735 w 60"/>
                <a:gd name="T77" fmla="*/ 107802 h 50"/>
                <a:gd name="T78" fmla="*/ 9029 w 60"/>
                <a:gd name="T79" fmla="*/ 103233 h 50"/>
                <a:gd name="T80" fmla="*/ 6697 w 60"/>
                <a:gd name="T81" fmla="*/ 98748 h 50"/>
                <a:gd name="T82" fmla="*/ 11258 w 60"/>
                <a:gd name="T83" fmla="*/ 91669 h 50"/>
                <a:gd name="T84" fmla="*/ 31705 w 60"/>
                <a:gd name="T85" fmla="*/ 78115 h 50"/>
                <a:gd name="T86" fmla="*/ 36182 w 60"/>
                <a:gd name="T87" fmla="*/ 75853 h 50"/>
                <a:gd name="T88" fmla="*/ 42991 w 60"/>
                <a:gd name="T89" fmla="*/ 80341 h 50"/>
                <a:gd name="T90" fmla="*/ 45211 w 60"/>
                <a:gd name="T91" fmla="*/ 84919 h 50"/>
                <a:gd name="T92" fmla="*/ 40743 w 60"/>
                <a:gd name="T93" fmla="*/ 91669 h 50"/>
                <a:gd name="T94" fmla="*/ 97972 w 60"/>
                <a:gd name="T95" fmla="*/ 64565 h 50"/>
                <a:gd name="T96" fmla="*/ 73211 w 60"/>
                <a:gd name="T97" fmla="*/ 38671 h 50"/>
                <a:gd name="T98" fmla="*/ 97972 w 60"/>
                <a:gd name="T99" fmla="*/ 11319 h 50"/>
                <a:gd name="T100" fmla="*/ 125128 w 60"/>
                <a:gd name="T101" fmla="*/ 38671 h 50"/>
                <a:gd name="T102" fmla="*/ 97972 w 60"/>
                <a:gd name="T103" fmla="*/ 64565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0" h="50">
                  <a:moveTo>
                    <a:pt x="60" y="17"/>
                  </a:moveTo>
                  <a:cubicBezTo>
                    <a:pt x="60" y="9"/>
                    <a:pt x="55" y="2"/>
                    <a:pt x="47" y="0"/>
                  </a:cubicBezTo>
                  <a:cubicBezTo>
                    <a:pt x="45" y="0"/>
                    <a:pt x="44" y="0"/>
                    <a:pt x="43" y="0"/>
                  </a:cubicBezTo>
                  <a:cubicBezTo>
                    <a:pt x="43" y="0"/>
                    <a:pt x="43" y="0"/>
                    <a:pt x="43" y="0"/>
                  </a:cubicBezTo>
                  <a:cubicBezTo>
                    <a:pt x="43" y="0"/>
                    <a:pt x="43" y="0"/>
                    <a:pt x="43" y="0"/>
                  </a:cubicBezTo>
                  <a:cubicBezTo>
                    <a:pt x="35" y="0"/>
                    <a:pt x="28" y="5"/>
                    <a:pt x="26" y="13"/>
                  </a:cubicBezTo>
                  <a:cubicBezTo>
                    <a:pt x="25" y="15"/>
                    <a:pt x="25" y="16"/>
                    <a:pt x="25" y="17"/>
                  </a:cubicBezTo>
                  <a:cubicBezTo>
                    <a:pt x="25" y="19"/>
                    <a:pt x="26" y="20"/>
                    <a:pt x="26" y="22"/>
                  </a:cubicBezTo>
                  <a:cubicBezTo>
                    <a:pt x="26" y="22"/>
                    <a:pt x="26" y="22"/>
                    <a:pt x="26" y="22"/>
                  </a:cubicBezTo>
                  <a:cubicBezTo>
                    <a:pt x="20" y="26"/>
                    <a:pt x="20" y="26"/>
                    <a:pt x="20" y="26"/>
                  </a:cubicBezTo>
                  <a:cubicBezTo>
                    <a:pt x="19" y="27"/>
                    <a:pt x="19" y="27"/>
                    <a:pt x="19" y="27"/>
                  </a:cubicBezTo>
                  <a:cubicBezTo>
                    <a:pt x="2" y="39"/>
                    <a:pt x="2" y="39"/>
                    <a:pt x="2" y="39"/>
                  </a:cubicBezTo>
                  <a:cubicBezTo>
                    <a:pt x="1" y="40"/>
                    <a:pt x="0" y="42"/>
                    <a:pt x="0" y="43"/>
                  </a:cubicBezTo>
                  <a:cubicBezTo>
                    <a:pt x="0" y="43"/>
                    <a:pt x="0" y="43"/>
                    <a:pt x="0" y="43"/>
                  </a:cubicBezTo>
                  <a:cubicBezTo>
                    <a:pt x="0" y="44"/>
                    <a:pt x="0" y="44"/>
                    <a:pt x="0" y="44"/>
                  </a:cubicBezTo>
                  <a:cubicBezTo>
                    <a:pt x="0" y="45"/>
                    <a:pt x="0" y="46"/>
                    <a:pt x="1" y="47"/>
                  </a:cubicBezTo>
                  <a:cubicBezTo>
                    <a:pt x="1" y="47"/>
                    <a:pt x="1" y="47"/>
                    <a:pt x="1" y="47"/>
                  </a:cubicBezTo>
                  <a:cubicBezTo>
                    <a:pt x="2" y="49"/>
                    <a:pt x="4" y="50"/>
                    <a:pt x="6" y="50"/>
                  </a:cubicBezTo>
                  <a:cubicBezTo>
                    <a:pt x="6" y="50"/>
                    <a:pt x="6" y="50"/>
                    <a:pt x="6" y="50"/>
                  </a:cubicBezTo>
                  <a:cubicBezTo>
                    <a:pt x="6" y="50"/>
                    <a:pt x="6" y="50"/>
                    <a:pt x="6" y="50"/>
                  </a:cubicBezTo>
                  <a:cubicBezTo>
                    <a:pt x="7" y="50"/>
                    <a:pt x="8" y="49"/>
                    <a:pt x="9" y="49"/>
                  </a:cubicBezTo>
                  <a:cubicBezTo>
                    <a:pt x="10" y="48"/>
                    <a:pt x="10" y="48"/>
                    <a:pt x="10" y="48"/>
                  </a:cubicBezTo>
                  <a:cubicBezTo>
                    <a:pt x="10" y="48"/>
                    <a:pt x="10" y="48"/>
                    <a:pt x="10" y="48"/>
                  </a:cubicBezTo>
                  <a:cubicBezTo>
                    <a:pt x="24" y="38"/>
                    <a:pt x="24" y="38"/>
                    <a:pt x="24" y="38"/>
                  </a:cubicBezTo>
                  <a:cubicBezTo>
                    <a:pt x="25" y="37"/>
                    <a:pt x="25" y="37"/>
                    <a:pt x="25" y="37"/>
                  </a:cubicBezTo>
                  <a:cubicBezTo>
                    <a:pt x="33" y="32"/>
                    <a:pt x="33" y="32"/>
                    <a:pt x="33" y="32"/>
                  </a:cubicBezTo>
                  <a:cubicBezTo>
                    <a:pt x="33" y="32"/>
                    <a:pt x="33" y="32"/>
                    <a:pt x="33" y="32"/>
                  </a:cubicBezTo>
                  <a:cubicBezTo>
                    <a:pt x="35" y="33"/>
                    <a:pt x="37" y="34"/>
                    <a:pt x="39" y="34"/>
                  </a:cubicBezTo>
                  <a:cubicBezTo>
                    <a:pt x="40" y="35"/>
                    <a:pt x="42" y="35"/>
                    <a:pt x="43" y="35"/>
                  </a:cubicBezTo>
                  <a:cubicBezTo>
                    <a:pt x="43" y="35"/>
                    <a:pt x="43" y="35"/>
                    <a:pt x="43" y="35"/>
                  </a:cubicBezTo>
                  <a:cubicBezTo>
                    <a:pt x="51" y="35"/>
                    <a:pt x="58" y="29"/>
                    <a:pt x="60" y="21"/>
                  </a:cubicBezTo>
                  <a:cubicBezTo>
                    <a:pt x="60" y="21"/>
                    <a:pt x="60" y="21"/>
                    <a:pt x="60" y="21"/>
                  </a:cubicBezTo>
                  <a:cubicBezTo>
                    <a:pt x="60" y="21"/>
                    <a:pt x="60" y="21"/>
                    <a:pt x="60" y="21"/>
                  </a:cubicBezTo>
                  <a:cubicBezTo>
                    <a:pt x="60" y="20"/>
                    <a:pt x="60" y="19"/>
                    <a:pt x="60" y="17"/>
                  </a:cubicBezTo>
                  <a:close/>
                  <a:moveTo>
                    <a:pt x="18" y="40"/>
                  </a:moveTo>
                  <a:cubicBezTo>
                    <a:pt x="18" y="39"/>
                    <a:pt x="18" y="39"/>
                    <a:pt x="18" y="39"/>
                  </a:cubicBezTo>
                  <a:cubicBezTo>
                    <a:pt x="18" y="40"/>
                    <a:pt x="18" y="40"/>
                    <a:pt x="18" y="40"/>
                  </a:cubicBezTo>
                  <a:cubicBezTo>
                    <a:pt x="9" y="46"/>
                    <a:pt x="9" y="46"/>
                    <a:pt x="9" y="46"/>
                  </a:cubicBezTo>
                  <a:cubicBezTo>
                    <a:pt x="8" y="46"/>
                    <a:pt x="8" y="47"/>
                    <a:pt x="7" y="47"/>
                  </a:cubicBezTo>
                  <a:cubicBezTo>
                    <a:pt x="6" y="47"/>
                    <a:pt x="5" y="46"/>
                    <a:pt x="4" y="45"/>
                  </a:cubicBezTo>
                  <a:cubicBezTo>
                    <a:pt x="4" y="44"/>
                    <a:pt x="3" y="44"/>
                    <a:pt x="3" y="43"/>
                  </a:cubicBezTo>
                  <a:cubicBezTo>
                    <a:pt x="3" y="42"/>
                    <a:pt x="4" y="41"/>
                    <a:pt x="5" y="40"/>
                  </a:cubicBezTo>
                  <a:cubicBezTo>
                    <a:pt x="14" y="34"/>
                    <a:pt x="14" y="34"/>
                    <a:pt x="14" y="34"/>
                  </a:cubicBezTo>
                  <a:cubicBezTo>
                    <a:pt x="15" y="34"/>
                    <a:pt x="16" y="33"/>
                    <a:pt x="16" y="33"/>
                  </a:cubicBezTo>
                  <a:cubicBezTo>
                    <a:pt x="17" y="33"/>
                    <a:pt x="19" y="34"/>
                    <a:pt x="19" y="35"/>
                  </a:cubicBezTo>
                  <a:cubicBezTo>
                    <a:pt x="20" y="35"/>
                    <a:pt x="20" y="36"/>
                    <a:pt x="20" y="37"/>
                  </a:cubicBezTo>
                  <a:cubicBezTo>
                    <a:pt x="20" y="38"/>
                    <a:pt x="19" y="39"/>
                    <a:pt x="18" y="40"/>
                  </a:cubicBezTo>
                  <a:close/>
                  <a:moveTo>
                    <a:pt x="43" y="28"/>
                  </a:moveTo>
                  <a:cubicBezTo>
                    <a:pt x="37" y="28"/>
                    <a:pt x="32" y="23"/>
                    <a:pt x="32" y="17"/>
                  </a:cubicBezTo>
                  <a:cubicBezTo>
                    <a:pt x="32" y="10"/>
                    <a:pt x="37" y="5"/>
                    <a:pt x="43" y="5"/>
                  </a:cubicBezTo>
                  <a:cubicBezTo>
                    <a:pt x="50" y="5"/>
                    <a:pt x="55" y="10"/>
                    <a:pt x="55" y="17"/>
                  </a:cubicBezTo>
                  <a:cubicBezTo>
                    <a:pt x="55" y="23"/>
                    <a:pt x="50" y="28"/>
                    <a:pt x="43" y="28"/>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303" name="Freeform 24"/>
            <p:cNvSpPr/>
            <p:nvPr/>
          </p:nvSpPr>
          <p:spPr bwMode="auto">
            <a:xfrm>
              <a:off x="1825" y="1249"/>
              <a:ext cx="43" cy="21"/>
            </a:xfrm>
            <a:custGeom>
              <a:avLst/>
              <a:gdLst>
                <a:gd name="T0" fmla="*/ 6423521 w 14"/>
                <a:gd name="T1" fmla="*/ 28697814 h 7"/>
                <a:gd name="T2" fmla="*/ 6423521 w 14"/>
                <a:gd name="T3" fmla="*/ 28697814 h 7"/>
                <a:gd name="T4" fmla="*/ 32353584 w 14"/>
                <a:gd name="T5" fmla="*/ 33480783 h 7"/>
                <a:gd name="T6" fmla="*/ 32353584 w 14"/>
                <a:gd name="T7" fmla="*/ 33480783 h 7"/>
                <a:gd name="T8" fmla="*/ 86746363 w 14"/>
                <a:gd name="T9" fmla="*/ 9565938 h 7"/>
                <a:gd name="T10" fmla="*/ 86746363 w 14"/>
                <a:gd name="T11" fmla="*/ 4782969 h 7"/>
                <a:gd name="T12" fmla="*/ 80323220 w 14"/>
                <a:gd name="T13" fmla="*/ 4782969 h 7"/>
                <a:gd name="T14" fmla="*/ 32353584 w 14"/>
                <a:gd name="T15" fmla="*/ 23914845 h 7"/>
                <a:gd name="T16" fmla="*/ 6423521 w 14"/>
                <a:gd name="T17" fmla="*/ 23914845 h 7"/>
                <a:gd name="T18" fmla="*/ 0 w 14"/>
                <a:gd name="T19" fmla="*/ 23914845 h 7"/>
                <a:gd name="T20" fmla="*/ 6423521 w 14"/>
                <a:gd name="T21" fmla="*/ 28697814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7">
                  <a:moveTo>
                    <a:pt x="1" y="6"/>
                  </a:moveTo>
                  <a:cubicBezTo>
                    <a:pt x="1" y="6"/>
                    <a:pt x="1" y="6"/>
                    <a:pt x="1" y="6"/>
                  </a:cubicBezTo>
                  <a:cubicBezTo>
                    <a:pt x="2" y="7"/>
                    <a:pt x="3" y="7"/>
                    <a:pt x="5" y="7"/>
                  </a:cubicBezTo>
                  <a:cubicBezTo>
                    <a:pt x="5" y="7"/>
                    <a:pt x="5" y="7"/>
                    <a:pt x="5" y="7"/>
                  </a:cubicBezTo>
                  <a:cubicBezTo>
                    <a:pt x="9" y="7"/>
                    <a:pt x="12" y="5"/>
                    <a:pt x="13" y="2"/>
                  </a:cubicBezTo>
                  <a:cubicBezTo>
                    <a:pt x="14" y="1"/>
                    <a:pt x="13" y="1"/>
                    <a:pt x="13" y="1"/>
                  </a:cubicBezTo>
                  <a:cubicBezTo>
                    <a:pt x="12" y="0"/>
                    <a:pt x="12" y="1"/>
                    <a:pt x="12" y="1"/>
                  </a:cubicBezTo>
                  <a:cubicBezTo>
                    <a:pt x="11" y="4"/>
                    <a:pt x="8" y="5"/>
                    <a:pt x="5" y="5"/>
                  </a:cubicBezTo>
                  <a:cubicBezTo>
                    <a:pt x="4" y="5"/>
                    <a:pt x="2" y="5"/>
                    <a:pt x="1" y="5"/>
                  </a:cubicBezTo>
                  <a:cubicBezTo>
                    <a:pt x="1" y="4"/>
                    <a:pt x="0" y="5"/>
                    <a:pt x="0" y="5"/>
                  </a:cubicBezTo>
                  <a:cubicBezTo>
                    <a:pt x="0" y="6"/>
                    <a:pt x="0" y="6"/>
                    <a:pt x="1" y="6"/>
                  </a:cubicBezTo>
                  <a:close/>
                </a:path>
              </a:pathLst>
            </a:custGeom>
            <a:solidFill>
              <a:srgbClr val="AF00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6" name="Group 27"/>
          <p:cNvGrpSpPr>
            <a:grpSpLocks noChangeAspect="1"/>
          </p:cNvGrpSpPr>
          <p:nvPr/>
        </p:nvGrpSpPr>
        <p:grpSpPr bwMode="auto">
          <a:xfrm>
            <a:off x="4360863" y="1624013"/>
            <a:ext cx="377825" cy="492125"/>
            <a:chOff x="2687" y="1032"/>
            <a:chExt cx="238" cy="310"/>
          </a:xfrm>
        </p:grpSpPr>
        <p:sp>
          <p:nvSpPr>
            <p:cNvPr id="11296" name="AutoShape 26"/>
            <p:cNvSpPr>
              <a:spLocks noChangeAspect="1" noChangeArrowheads="1" noTextEdit="1"/>
            </p:cNvSpPr>
            <p:nvPr/>
          </p:nvSpPr>
          <p:spPr bwMode="auto">
            <a:xfrm>
              <a:off x="2687" y="1032"/>
              <a:ext cx="23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Freeform 28"/>
            <p:cNvSpPr>
              <a:spLocks noEditPoints="1"/>
            </p:cNvSpPr>
            <p:nvPr/>
          </p:nvSpPr>
          <p:spPr bwMode="auto">
            <a:xfrm>
              <a:off x="2683" y="1151"/>
              <a:ext cx="242" cy="191"/>
            </a:xfrm>
            <a:custGeom>
              <a:avLst/>
              <a:gdLst>
                <a:gd name="T0" fmla="*/ 943522 w 61"/>
                <a:gd name="T1" fmla="*/ 238408 h 48"/>
                <a:gd name="T2" fmla="*/ 943522 w 61"/>
                <a:gd name="T3" fmla="*/ 110820 h 48"/>
                <a:gd name="T4" fmla="*/ 818698 w 61"/>
                <a:gd name="T5" fmla="*/ 0 h 48"/>
                <a:gd name="T6" fmla="*/ 109023 w 61"/>
                <a:gd name="T7" fmla="*/ 0 h 48"/>
                <a:gd name="T8" fmla="*/ 0 w 61"/>
                <a:gd name="T9" fmla="*/ 110820 h 48"/>
                <a:gd name="T10" fmla="*/ 0 w 61"/>
                <a:gd name="T11" fmla="*/ 631561 h 48"/>
                <a:gd name="T12" fmla="*/ 109023 w 61"/>
                <a:gd name="T13" fmla="*/ 758135 h 48"/>
                <a:gd name="T14" fmla="*/ 818698 w 61"/>
                <a:gd name="T15" fmla="*/ 758135 h 48"/>
                <a:gd name="T16" fmla="*/ 943522 w 61"/>
                <a:gd name="T17" fmla="*/ 631561 h 48"/>
                <a:gd name="T18" fmla="*/ 943522 w 61"/>
                <a:gd name="T19" fmla="*/ 599434 h 48"/>
                <a:gd name="T20" fmla="*/ 787238 w 61"/>
                <a:gd name="T21" fmla="*/ 599434 h 48"/>
                <a:gd name="T22" fmla="*/ 787238 w 61"/>
                <a:gd name="T23" fmla="*/ 535735 h 48"/>
                <a:gd name="T24" fmla="*/ 943522 w 61"/>
                <a:gd name="T25" fmla="*/ 535735 h 48"/>
                <a:gd name="T26" fmla="*/ 943522 w 61"/>
                <a:gd name="T27" fmla="*/ 456788 h 48"/>
                <a:gd name="T28" fmla="*/ 787238 w 61"/>
                <a:gd name="T29" fmla="*/ 456788 h 48"/>
                <a:gd name="T30" fmla="*/ 787238 w 61"/>
                <a:gd name="T31" fmla="*/ 393090 h 48"/>
                <a:gd name="T32" fmla="*/ 943522 w 61"/>
                <a:gd name="T33" fmla="*/ 393090 h 48"/>
                <a:gd name="T34" fmla="*/ 943522 w 61"/>
                <a:gd name="T35" fmla="*/ 301350 h 48"/>
                <a:gd name="T36" fmla="*/ 787238 w 61"/>
                <a:gd name="T37" fmla="*/ 301350 h 48"/>
                <a:gd name="T38" fmla="*/ 787238 w 61"/>
                <a:gd name="T39" fmla="*/ 238408 h 48"/>
                <a:gd name="T40" fmla="*/ 943522 w 61"/>
                <a:gd name="T41" fmla="*/ 238408 h 48"/>
                <a:gd name="T42" fmla="*/ 511005 w 61"/>
                <a:gd name="T43" fmla="*/ 440971 h 48"/>
                <a:gd name="T44" fmla="*/ 511005 w 61"/>
                <a:gd name="T45" fmla="*/ 519727 h 48"/>
                <a:gd name="T46" fmla="*/ 463977 w 61"/>
                <a:gd name="T47" fmla="*/ 551552 h 48"/>
                <a:gd name="T48" fmla="*/ 416653 w 61"/>
                <a:gd name="T49" fmla="*/ 519727 h 48"/>
                <a:gd name="T50" fmla="*/ 416653 w 61"/>
                <a:gd name="T51" fmla="*/ 440971 h 48"/>
                <a:gd name="T52" fmla="*/ 370569 w 61"/>
                <a:gd name="T53" fmla="*/ 349244 h 48"/>
                <a:gd name="T54" fmla="*/ 463977 w 61"/>
                <a:gd name="T55" fmla="*/ 254480 h 48"/>
                <a:gd name="T56" fmla="*/ 557076 w 61"/>
                <a:gd name="T57" fmla="*/ 349244 h 48"/>
                <a:gd name="T58" fmla="*/ 511005 w 61"/>
                <a:gd name="T59" fmla="*/ 440971 h 4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1" h="48">
                  <a:moveTo>
                    <a:pt x="61" y="15"/>
                  </a:moveTo>
                  <a:cubicBezTo>
                    <a:pt x="61" y="7"/>
                    <a:pt x="61" y="7"/>
                    <a:pt x="61" y="7"/>
                  </a:cubicBezTo>
                  <a:cubicBezTo>
                    <a:pt x="61" y="3"/>
                    <a:pt x="57" y="0"/>
                    <a:pt x="53" y="0"/>
                  </a:cubicBezTo>
                  <a:cubicBezTo>
                    <a:pt x="7" y="0"/>
                    <a:pt x="7" y="0"/>
                    <a:pt x="7" y="0"/>
                  </a:cubicBezTo>
                  <a:cubicBezTo>
                    <a:pt x="3" y="0"/>
                    <a:pt x="0" y="3"/>
                    <a:pt x="0" y="7"/>
                  </a:cubicBezTo>
                  <a:cubicBezTo>
                    <a:pt x="0" y="40"/>
                    <a:pt x="0" y="40"/>
                    <a:pt x="0" y="40"/>
                  </a:cubicBezTo>
                  <a:cubicBezTo>
                    <a:pt x="0" y="44"/>
                    <a:pt x="3" y="48"/>
                    <a:pt x="7" y="48"/>
                  </a:cubicBezTo>
                  <a:cubicBezTo>
                    <a:pt x="53" y="48"/>
                    <a:pt x="53" y="48"/>
                    <a:pt x="53" y="48"/>
                  </a:cubicBezTo>
                  <a:cubicBezTo>
                    <a:pt x="57" y="48"/>
                    <a:pt x="61" y="44"/>
                    <a:pt x="61" y="40"/>
                  </a:cubicBezTo>
                  <a:cubicBezTo>
                    <a:pt x="61" y="38"/>
                    <a:pt x="61" y="38"/>
                    <a:pt x="61" y="38"/>
                  </a:cubicBezTo>
                  <a:cubicBezTo>
                    <a:pt x="51" y="38"/>
                    <a:pt x="51" y="38"/>
                    <a:pt x="51" y="38"/>
                  </a:cubicBezTo>
                  <a:cubicBezTo>
                    <a:pt x="51" y="34"/>
                    <a:pt x="51" y="34"/>
                    <a:pt x="51" y="34"/>
                  </a:cubicBezTo>
                  <a:cubicBezTo>
                    <a:pt x="61" y="34"/>
                    <a:pt x="61" y="34"/>
                    <a:pt x="61" y="34"/>
                  </a:cubicBezTo>
                  <a:cubicBezTo>
                    <a:pt x="61" y="29"/>
                    <a:pt x="61" y="29"/>
                    <a:pt x="61" y="29"/>
                  </a:cubicBezTo>
                  <a:cubicBezTo>
                    <a:pt x="51" y="29"/>
                    <a:pt x="51" y="29"/>
                    <a:pt x="51" y="29"/>
                  </a:cubicBezTo>
                  <a:cubicBezTo>
                    <a:pt x="51" y="25"/>
                    <a:pt x="51" y="25"/>
                    <a:pt x="51" y="25"/>
                  </a:cubicBezTo>
                  <a:cubicBezTo>
                    <a:pt x="61" y="25"/>
                    <a:pt x="61" y="25"/>
                    <a:pt x="61" y="25"/>
                  </a:cubicBezTo>
                  <a:cubicBezTo>
                    <a:pt x="61" y="19"/>
                    <a:pt x="61" y="19"/>
                    <a:pt x="61" y="19"/>
                  </a:cubicBezTo>
                  <a:cubicBezTo>
                    <a:pt x="51" y="19"/>
                    <a:pt x="51" y="19"/>
                    <a:pt x="51" y="19"/>
                  </a:cubicBezTo>
                  <a:cubicBezTo>
                    <a:pt x="51" y="15"/>
                    <a:pt x="51" y="15"/>
                    <a:pt x="51" y="15"/>
                  </a:cubicBezTo>
                  <a:lnTo>
                    <a:pt x="61" y="15"/>
                  </a:lnTo>
                  <a:close/>
                  <a:moveTo>
                    <a:pt x="33" y="28"/>
                  </a:moveTo>
                  <a:cubicBezTo>
                    <a:pt x="33" y="33"/>
                    <a:pt x="33" y="33"/>
                    <a:pt x="33" y="33"/>
                  </a:cubicBezTo>
                  <a:cubicBezTo>
                    <a:pt x="33" y="34"/>
                    <a:pt x="32" y="35"/>
                    <a:pt x="30" y="35"/>
                  </a:cubicBezTo>
                  <a:cubicBezTo>
                    <a:pt x="29" y="35"/>
                    <a:pt x="27" y="34"/>
                    <a:pt x="27" y="33"/>
                  </a:cubicBezTo>
                  <a:cubicBezTo>
                    <a:pt x="27" y="28"/>
                    <a:pt x="27" y="28"/>
                    <a:pt x="27" y="28"/>
                  </a:cubicBezTo>
                  <a:cubicBezTo>
                    <a:pt x="25" y="27"/>
                    <a:pt x="24" y="25"/>
                    <a:pt x="24" y="22"/>
                  </a:cubicBezTo>
                  <a:cubicBezTo>
                    <a:pt x="24" y="19"/>
                    <a:pt x="27" y="16"/>
                    <a:pt x="30" y="16"/>
                  </a:cubicBezTo>
                  <a:cubicBezTo>
                    <a:pt x="34" y="16"/>
                    <a:pt x="36" y="19"/>
                    <a:pt x="36" y="22"/>
                  </a:cubicBezTo>
                  <a:cubicBezTo>
                    <a:pt x="36" y="25"/>
                    <a:pt x="35" y="27"/>
                    <a:pt x="33" y="28"/>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98" name="Freeform 29"/>
            <p:cNvSpPr/>
            <p:nvPr/>
          </p:nvSpPr>
          <p:spPr bwMode="auto">
            <a:xfrm>
              <a:off x="2707" y="1036"/>
              <a:ext cx="194" cy="107"/>
            </a:xfrm>
            <a:custGeom>
              <a:avLst/>
              <a:gdLst>
                <a:gd name="T0" fmla="*/ 1884248221 w 49"/>
                <a:gd name="T1" fmla="*/ 2147483646 h 27"/>
                <a:gd name="T2" fmla="*/ 2147483646 w 49"/>
                <a:gd name="T3" fmla="*/ 1666179537 h 27"/>
                <a:gd name="T4" fmla="*/ 2147483646 w 49"/>
                <a:gd name="T5" fmla="*/ 1666179537 h 27"/>
                <a:gd name="T6" fmla="*/ 2147483646 w 49"/>
                <a:gd name="T7" fmla="*/ 2147483646 h 27"/>
                <a:gd name="T8" fmla="*/ 2147483646 w 49"/>
                <a:gd name="T9" fmla="*/ 2147483646 h 27"/>
                <a:gd name="T10" fmla="*/ 2147483646 w 49"/>
                <a:gd name="T11" fmla="*/ 2147483646 h 27"/>
                <a:gd name="T12" fmla="*/ 2147483646 w 49"/>
                <a:gd name="T13" fmla="*/ 2147483646 h 27"/>
                <a:gd name="T14" fmla="*/ 2147483646 w 49"/>
                <a:gd name="T15" fmla="*/ 0 h 27"/>
                <a:gd name="T16" fmla="*/ 2147483646 w 49"/>
                <a:gd name="T17" fmla="*/ 0 h 27"/>
                <a:gd name="T18" fmla="*/ 0 w 49"/>
                <a:gd name="T19" fmla="*/ 2147483646 h 27"/>
                <a:gd name="T20" fmla="*/ 0 w 49"/>
                <a:gd name="T21" fmla="*/ 2147483646 h 27"/>
                <a:gd name="T22" fmla="*/ 1884248221 w 49"/>
                <a:gd name="T23" fmla="*/ 2147483646 h 27"/>
                <a:gd name="T24" fmla="*/ 1884248221 w 49"/>
                <a:gd name="T25" fmla="*/ 2147483646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 h="27">
                  <a:moveTo>
                    <a:pt x="8" y="19"/>
                  </a:moveTo>
                  <a:cubicBezTo>
                    <a:pt x="8" y="12"/>
                    <a:pt x="14" y="7"/>
                    <a:pt x="20" y="7"/>
                  </a:cubicBezTo>
                  <a:cubicBezTo>
                    <a:pt x="28" y="7"/>
                    <a:pt x="28" y="7"/>
                    <a:pt x="28" y="7"/>
                  </a:cubicBezTo>
                  <a:cubicBezTo>
                    <a:pt x="35" y="7"/>
                    <a:pt x="40" y="12"/>
                    <a:pt x="40" y="19"/>
                  </a:cubicBezTo>
                  <a:cubicBezTo>
                    <a:pt x="40" y="27"/>
                    <a:pt x="40" y="27"/>
                    <a:pt x="40" y="27"/>
                  </a:cubicBezTo>
                  <a:cubicBezTo>
                    <a:pt x="49" y="27"/>
                    <a:pt x="49" y="27"/>
                    <a:pt x="49" y="27"/>
                  </a:cubicBezTo>
                  <a:cubicBezTo>
                    <a:pt x="49" y="16"/>
                    <a:pt x="49" y="16"/>
                    <a:pt x="49" y="16"/>
                  </a:cubicBezTo>
                  <a:cubicBezTo>
                    <a:pt x="49" y="7"/>
                    <a:pt x="41" y="0"/>
                    <a:pt x="32" y="0"/>
                  </a:cubicBezTo>
                  <a:cubicBezTo>
                    <a:pt x="16" y="0"/>
                    <a:pt x="16" y="0"/>
                    <a:pt x="16" y="0"/>
                  </a:cubicBezTo>
                  <a:cubicBezTo>
                    <a:pt x="7" y="0"/>
                    <a:pt x="0" y="7"/>
                    <a:pt x="0" y="16"/>
                  </a:cubicBezTo>
                  <a:cubicBezTo>
                    <a:pt x="0" y="27"/>
                    <a:pt x="0" y="27"/>
                    <a:pt x="0" y="27"/>
                  </a:cubicBezTo>
                  <a:cubicBezTo>
                    <a:pt x="8" y="27"/>
                    <a:pt x="8" y="27"/>
                    <a:pt x="8" y="27"/>
                  </a:cubicBezTo>
                  <a:lnTo>
                    <a:pt x="8" y="19"/>
                  </a:lnTo>
                  <a:close/>
                </a:path>
              </a:pathLst>
            </a:custGeom>
            <a:solidFill>
              <a:srgbClr val="D6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6" name="组合 75"/>
          <p:cNvGrpSpPr/>
          <p:nvPr/>
        </p:nvGrpSpPr>
        <p:grpSpPr bwMode="auto">
          <a:xfrm>
            <a:off x="5856288" y="1698625"/>
            <a:ext cx="473075" cy="417513"/>
            <a:chOff x="5856288" y="1698625"/>
            <a:chExt cx="473076" cy="417513"/>
          </a:xfrm>
        </p:grpSpPr>
        <p:sp>
          <p:nvSpPr>
            <p:cNvPr id="73" name="Freeform 5"/>
            <p:cNvSpPr>
              <a:spLocks noEditPoints="1"/>
            </p:cNvSpPr>
            <p:nvPr/>
          </p:nvSpPr>
          <p:spPr bwMode="auto">
            <a:xfrm>
              <a:off x="6007100" y="1793875"/>
              <a:ext cx="322264" cy="322263"/>
            </a:xfrm>
            <a:custGeom>
              <a:avLst/>
              <a:gdLst>
                <a:gd name="T0" fmla="*/ 6 w 51"/>
                <a:gd name="T1" fmla="*/ 13 h 51"/>
                <a:gd name="T2" fmla="*/ 7 w 51"/>
                <a:gd name="T3" fmla="*/ 17 h 51"/>
                <a:gd name="T4" fmla="*/ 4 w 51"/>
                <a:gd name="T5" fmla="*/ 18 h 51"/>
                <a:gd name="T6" fmla="*/ 1 w 51"/>
                <a:gd name="T7" fmla="*/ 20 h 51"/>
                <a:gd name="T8" fmla="*/ 2 w 51"/>
                <a:gd name="T9" fmla="*/ 24 h 51"/>
                <a:gd name="T10" fmla="*/ 5 w 51"/>
                <a:gd name="T11" fmla="*/ 27 h 51"/>
                <a:gd name="T12" fmla="*/ 3 w 51"/>
                <a:gd name="T13" fmla="*/ 30 h 51"/>
                <a:gd name="T14" fmla="*/ 1 w 51"/>
                <a:gd name="T15" fmla="*/ 34 h 51"/>
                <a:gd name="T16" fmla="*/ 5 w 51"/>
                <a:gd name="T17" fmla="*/ 36 h 51"/>
                <a:gd name="T18" fmla="*/ 8 w 51"/>
                <a:gd name="T19" fmla="*/ 37 h 51"/>
                <a:gd name="T20" fmla="*/ 8 w 51"/>
                <a:gd name="T21" fmla="*/ 41 h 51"/>
                <a:gd name="T22" fmla="*/ 8 w 51"/>
                <a:gd name="T23" fmla="*/ 45 h 51"/>
                <a:gd name="T24" fmla="*/ 13 w 51"/>
                <a:gd name="T25" fmla="*/ 45 h 51"/>
                <a:gd name="T26" fmla="*/ 17 w 51"/>
                <a:gd name="T27" fmla="*/ 45 h 51"/>
                <a:gd name="T28" fmla="*/ 18 w 51"/>
                <a:gd name="T29" fmla="*/ 48 h 51"/>
                <a:gd name="T30" fmla="*/ 20 w 51"/>
                <a:gd name="T31" fmla="*/ 51 h 51"/>
                <a:gd name="T32" fmla="*/ 24 w 51"/>
                <a:gd name="T33" fmla="*/ 49 h 51"/>
                <a:gd name="T34" fmla="*/ 28 w 51"/>
                <a:gd name="T35" fmla="*/ 47 h 51"/>
                <a:gd name="T36" fmla="*/ 30 w 51"/>
                <a:gd name="T37" fmla="*/ 49 h 51"/>
                <a:gd name="T38" fmla="*/ 34 w 51"/>
                <a:gd name="T39" fmla="*/ 50 h 51"/>
                <a:gd name="T40" fmla="*/ 36 w 51"/>
                <a:gd name="T41" fmla="*/ 47 h 51"/>
                <a:gd name="T42" fmla="*/ 38 w 51"/>
                <a:gd name="T43" fmla="*/ 43 h 51"/>
                <a:gd name="T44" fmla="*/ 41 w 51"/>
                <a:gd name="T45" fmla="*/ 44 h 51"/>
                <a:gd name="T46" fmla="*/ 45 w 51"/>
                <a:gd name="T47" fmla="*/ 43 h 51"/>
                <a:gd name="T48" fmla="*/ 45 w 51"/>
                <a:gd name="T49" fmla="*/ 39 h 51"/>
                <a:gd name="T50" fmla="*/ 45 w 51"/>
                <a:gd name="T51" fmla="*/ 35 h 51"/>
                <a:gd name="T52" fmla="*/ 48 w 51"/>
                <a:gd name="T53" fmla="*/ 34 h 51"/>
                <a:gd name="T54" fmla="*/ 51 w 51"/>
                <a:gd name="T55" fmla="*/ 31 h 51"/>
                <a:gd name="T56" fmla="*/ 49 w 51"/>
                <a:gd name="T57" fmla="*/ 27 h 51"/>
                <a:gd name="T58" fmla="*/ 47 w 51"/>
                <a:gd name="T59" fmla="*/ 24 h 51"/>
                <a:gd name="T60" fmla="*/ 49 w 51"/>
                <a:gd name="T61" fmla="*/ 22 h 51"/>
                <a:gd name="T62" fmla="*/ 50 w 51"/>
                <a:gd name="T63" fmla="*/ 18 h 51"/>
                <a:gd name="T64" fmla="*/ 47 w 51"/>
                <a:gd name="T65" fmla="*/ 15 h 51"/>
                <a:gd name="T66" fmla="*/ 43 w 51"/>
                <a:gd name="T67" fmla="*/ 14 h 51"/>
                <a:gd name="T68" fmla="*/ 44 w 51"/>
                <a:gd name="T69" fmla="*/ 11 h 51"/>
                <a:gd name="T70" fmla="*/ 43 w 51"/>
                <a:gd name="T71" fmla="*/ 7 h 51"/>
                <a:gd name="T72" fmla="*/ 39 w 51"/>
                <a:gd name="T73" fmla="*/ 6 h 51"/>
                <a:gd name="T74" fmla="*/ 35 w 51"/>
                <a:gd name="T75" fmla="*/ 7 h 51"/>
                <a:gd name="T76" fmla="*/ 34 w 51"/>
                <a:gd name="T77" fmla="*/ 4 h 51"/>
                <a:gd name="T78" fmla="*/ 31 w 51"/>
                <a:gd name="T79" fmla="*/ 1 h 51"/>
                <a:gd name="T80" fmla="*/ 27 w 51"/>
                <a:gd name="T81" fmla="*/ 2 h 51"/>
                <a:gd name="T82" fmla="*/ 24 w 51"/>
                <a:gd name="T83" fmla="*/ 5 h 51"/>
                <a:gd name="T84" fmla="*/ 22 w 51"/>
                <a:gd name="T85" fmla="*/ 3 h 51"/>
                <a:gd name="T86" fmla="*/ 18 w 51"/>
                <a:gd name="T87" fmla="*/ 1 h 51"/>
                <a:gd name="T88" fmla="*/ 15 w 51"/>
                <a:gd name="T89" fmla="*/ 5 h 51"/>
                <a:gd name="T90" fmla="*/ 14 w 51"/>
                <a:gd name="T91" fmla="*/ 8 h 51"/>
                <a:gd name="T92" fmla="*/ 11 w 51"/>
                <a:gd name="T93" fmla="*/ 8 h 51"/>
                <a:gd name="T94" fmla="*/ 7 w 51"/>
                <a:gd name="T95" fmla="*/ 8 h 51"/>
                <a:gd name="T96" fmla="*/ 6 w 51"/>
                <a:gd name="T97" fmla="*/ 13 h 51"/>
                <a:gd name="T98" fmla="*/ 21 w 51"/>
                <a:gd name="T99" fmla="*/ 12 h 51"/>
                <a:gd name="T100" fmla="*/ 40 w 51"/>
                <a:gd name="T101" fmla="*/ 21 h 51"/>
                <a:gd name="T102" fmla="*/ 30 w 51"/>
                <a:gd name="T103" fmla="*/ 40 h 51"/>
                <a:gd name="T104" fmla="*/ 12 w 51"/>
                <a:gd name="T105" fmla="*/ 30 h 51"/>
                <a:gd name="T106" fmla="*/ 21 w 51"/>
                <a:gd name="T107"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 h="51">
                  <a:moveTo>
                    <a:pt x="6" y="13"/>
                  </a:moveTo>
                  <a:cubicBezTo>
                    <a:pt x="7" y="14"/>
                    <a:pt x="7" y="16"/>
                    <a:pt x="7" y="17"/>
                  </a:cubicBezTo>
                  <a:cubicBezTo>
                    <a:pt x="6" y="17"/>
                    <a:pt x="5" y="18"/>
                    <a:pt x="4" y="18"/>
                  </a:cubicBezTo>
                  <a:cubicBezTo>
                    <a:pt x="2" y="17"/>
                    <a:pt x="1" y="18"/>
                    <a:pt x="1" y="20"/>
                  </a:cubicBezTo>
                  <a:cubicBezTo>
                    <a:pt x="0" y="22"/>
                    <a:pt x="1" y="24"/>
                    <a:pt x="2" y="24"/>
                  </a:cubicBezTo>
                  <a:cubicBezTo>
                    <a:pt x="4" y="24"/>
                    <a:pt x="5" y="27"/>
                    <a:pt x="5" y="27"/>
                  </a:cubicBezTo>
                  <a:cubicBezTo>
                    <a:pt x="5" y="28"/>
                    <a:pt x="4" y="29"/>
                    <a:pt x="3" y="30"/>
                  </a:cubicBezTo>
                  <a:cubicBezTo>
                    <a:pt x="1" y="30"/>
                    <a:pt x="1" y="32"/>
                    <a:pt x="1" y="34"/>
                  </a:cubicBezTo>
                  <a:cubicBezTo>
                    <a:pt x="2" y="35"/>
                    <a:pt x="3" y="37"/>
                    <a:pt x="5" y="36"/>
                  </a:cubicBezTo>
                  <a:cubicBezTo>
                    <a:pt x="6" y="36"/>
                    <a:pt x="7" y="36"/>
                    <a:pt x="8" y="37"/>
                  </a:cubicBezTo>
                  <a:cubicBezTo>
                    <a:pt x="8" y="37"/>
                    <a:pt x="9" y="40"/>
                    <a:pt x="8" y="41"/>
                  </a:cubicBezTo>
                  <a:cubicBezTo>
                    <a:pt x="7" y="42"/>
                    <a:pt x="7" y="44"/>
                    <a:pt x="8" y="45"/>
                  </a:cubicBezTo>
                  <a:cubicBezTo>
                    <a:pt x="10" y="46"/>
                    <a:pt x="12" y="46"/>
                    <a:pt x="13" y="45"/>
                  </a:cubicBezTo>
                  <a:cubicBezTo>
                    <a:pt x="14" y="44"/>
                    <a:pt x="16" y="45"/>
                    <a:pt x="17" y="45"/>
                  </a:cubicBezTo>
                  <a:cubicBezTo>
                    <a:pt x="18" y="45"/>
                    <a:pt x="18" y="46"/>
                    <a:pt x="18" y="48"/>
                  </a:cubicBezTo>
                  <a:cubicBezTo>
                    <a:pt x="17" y="49"/>
                    <a:pt x="19" y="51"/>
                    <a:pt x="20" y="51"/>
                  </a:cubicBezTo>
                  <a:cubicBezTo>
                    <a:pt x="22" y="51"/>
                    <a:pt x="24" y="51"/>
                    <a:pt x="24" y="49"/>
                  </a:cubicBezTo>
                  <a:cubicBezTo>
                    <a:pt x="24" y="48"/>
                    <a:pt x="27" y="47"/>
                    <a:pt x="28" y="47"/>
                  </a:cubicBezTo>
                  <a:cubicBezTo>
                    <a:pt x="28" y="47"/>
                    <a:pt x="29" y="48"/>
                    <a:pt x="30" y="49"/>
                  </a:cubicBezTo>
                  <a:cubicBezTo>
                    <a:pt x="30" y="50"/>
                    <a:pt x="32" y="51"/>
                    <a:pt x="34" y="50"/>
                  </a:cubicBezTo>
                  <a:cubicBezTo>
                    <a:pt x="35" y="50"/>
                    <a:pt x="37" y="48"/>
                    <a:pt x="36" y="47"/>
                  </a:cubicBezTo>
                  <a:cubicBezTo>
                    <a:pt x="36" y="46"/>
                    <a:pt x="37" y="44"/>
                    <a:pt x="38" y="43"/>
                  </a:cubicBezTo>
                  <a:cubicBezTo>
                    <a:pt x="38" y="43"/>
                    <a:pt x="40" y="43"/>
                    <a:pt x="41" y="44"/>
                  </a:cubicBezTo>
                  <a:cubicBezTo>
                    <a:pt x="42" y="45"/>
                    <a:pt x="44" y="44"/>
                    <a:pt x="45" y="43"/>
                  </a:cubicBezTo>
                  <a:cubicBezTo>
                    <a:pt x="46" y="42"/>
                    <a:pt x="46" y="40"/>
                    <a:pt x="45" y="39"/>
                  </a:cubicBezTo>
                  <a:cubicBezTo>
                    <a:pt x="44" y="38"/>
                    <a:pt x="45" y="35"/>
                    <a:pt x="45" y="35"/>
                  </a:cubicBezTo>
                  <a:cubicBezTo>
                    <a:pt x="45" y="34"/>
                    <a:pt x="47" y="34"/>
                    <a:pt x="48" y="34"/>
                  </a:cubicBezTo>
                  <a:cubicBezTo>
                    <a:pt x="49" y="34"/>
                    <a:pt x="51" y="33"/>
                    <a:pt x="51" y="31"/>
                  </a:cubicBezTo>
                  <a:cubicBezTo>
                    <a:pt x="51" y="29"/>
                    <a:pt x="51" y="28"/>
                    <a:pt x="49" y="27"/>
                  </a:cubicBezTo>
                  <a:cubicBezTo>
                    <a:pt x="48" y="27"/>
                    <a:pt x="47" y="25"/>
                    <a:pt x="47" y="24"/>
                  </a:cubicBezTo>
                  <a:cubicBezTo>
                    <a:pt x="47" y="23"/>
                    <a:pt x="48" y="22"/>
                    <a:pt x="49" y="22"/>
                  </a:cubicBezTo>
                  <a:cubicBezTo>
                    <a:pt x="50" y="21"/>
                    <a:pt x="51" y="20"/>
                    <a:pt x="50" y="18"/>
                  </a:cubicBezTo>
                  <a:cubicBezTo>
                    <a:pt x="50" y="16"/>
                    <a:pt x="48" y="15"/>
                    <a:pt x="47" y="15"/>
                  </a:cubicBezTo>
                  <a:cubicBezTo>
                    <a:pt x="46" y="16"/>
                    <a:pt x="44" y="14"/>
                    <a:pt x="43" y="14"/>
                  </a:cubicBezTo>
                  <a:cubicBezTo>
                    <a:pt x="43" y="13"/>
                    <a:pt x="43" y="12"/>
                    <a:pt x="44" y="11"/>
                  </a:cubicBezTo>
                  <a:cubicBezTo>
                    <a:pt x="45" y="10"/>
                    <a:pt x="44" y="8"/>
                    <a:pt x="43" y="7"/>
                  </a:cubicBezTo>
                  <a:cubicBezTo>
                    <a:pt x="42" y="5"/>
                    <a:pt x="40" y="5"/>
                    <a:pt x="39" y="6"/>
                  </a:cubicBezTo>
                  <a:cubicBezTo>
                    <a:pt x="38" y="7"/>
                    <a:pt x="35" y="7"/>
                    <a:pt x="35" y="7"/>
                  </a:cubicBezTo>
                  <a:cubicBezTo>
                    <a:pt x="34" y="6"/>
                    <a:pt x="34" y="5"/>
                    <a:pt x="34" y="4"/>
                  </a:cubicBezTo>
                  <a:cubicBezTo>
                    <a:pt x="34" y="2"/>
                    <a:pt x="33" y="1"/>
                    <a:pt x="31" y="1"/>
                  </a:cubicBezTo>
                  <a:cubicBezTo>
                    <a:pt x="29" y="0"/>
                    <a:pt x="28" y="1"/>
                    <a:pt x="27" y="2"/>
                  </a:cubicBezTo>
                  <a:cubicBezTo>
                    <a:pt x="27" y="4"/>
                    <a:pt x="25" y="5"/>
                    <a:pt x="24" y="5"/>
                  </a:cubicBezTo>
                  <a:cubicBezTo>
                    <a:pt x="23" y="5"/>
                    <a:pt x="22" y="4"/>
                    <a:pt x="22" y="3"/>
                  </a:cubicBezTo>
                  <a:cubicBezTo>
                    <a:pt x="21" y="1"/>
                    <a:pt x="20" y="1"/>
                    <a:pt x="18" y="1"/>
                  </a:cubicBezTo>
                  <a:cubicBezTo>
                    <a:pt x="16" y="2"/>
                    <a:pt x="15" y="3"/>
                    <a:pt x="15" y="5"/>
                  </a:cubicBezTo>
                  <a:cubicBezTo>
                    <a:pt x="16" y="6"/>
                    <a:pt x="14" y="8"/>
                    <a:pt x="14" y="8"/>
                  </a:cubicBezTo>
                  <a:cubicBezTo>
                    <a:pt x="13" y="9"/>
                    <a:pt x="12" y="9"/>
                    <a:pt x="11" y="8"/>
                  </a:cubicBezTo>
                  <a:cubicBezTo>
                    <a:pt x="10" y="7"/>
                    <a:pt x="8" y="7"/>
                    <a:pt x="7" y="8"/>
                  </a:cubicBezTo>
                  <a:cubicBezTo>
                    <a:pt x="5" y="10"/>
                    <a:pt x="5" y="12"/>
                    <a:pt x="6" y="13"/>
                  </a:cubicBezTo>
                  <a:close/>
                  <a:moveTo>
                    <a:pt x="21" y="12"/>
                  </a:moveTo>
                  <a:cubicBezTo>
                    <a:pt x="29" y="9"/>
                    <a:pt x="37" y="13"/>
                    <a:pt x="40" y="21"/>
                  </a:cubicBezTo>
                  <a:cubicBezTo>
                    <a:pt x="42" y="29"/>
                    <a:pt x="38" y="37"/>
                    <a:pt x="30" y="40"/>
                  </a:cubicBezTo>
                  <a:cubicBezTo>
                    <a:pt x="23" y="42"/>
                    <a:pt x="14" y="38"/>
                    <a:pt x="12" y="30"/>
                  </a:cubicBezTo>
                  <a:cubicBezTo>
                    <a:pt x="9" y="23"/>
                    <a:pt x="13" y="14"/>
                    <a:pt x="21" y="12"/>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94" name="Freeform 6"/>
            <p:cNvSpPr>
              <a:spLocks noEditPoints="1"/>
            </p:cNvSpPr>
            <p:nvPr/>
          </p:nvSpPr>
          <p:spPr bwMode="auto">
            <a:xfrm>
              <a:off x="5856288" y="1698625"/>
              <a:ext cx="207963" cy="209550"/>
            </a:xfrm>
            <a:custGeom>
              <a:avLst/>
              <a:gdLst>
                <a:gd name="T0" fmla="*/ 2147483646 w 33"/>
                <a:gd name="T1" fmla="*/ 2147483646 h 33"/>
                <a:gd name="T2" fmla="*/ 2147483646 w 33"/>
                <a:gd name="T3" fmla="*/ 2147483646 h 33"/>
                <a:gd name="T4" fmla="*/ 2147483646 w 33"/>
                <a:gd name="T5" fmla="*/ 2147483646 h 33"/>
                <a:gd name="T6" fmla="*/ 0 w 33"/>
                <a:gd name="T7" fmla="*/ 2147483646 h 33"/>
                <a:gd name="T8" fmla="*/ 2147483646 w 33"/>
                <a:gd name="T9" fmla="*/ 2147483646 h 33"/>
                <a:gd name="T10" fmla="*/ 2147483646 w 33"/>
                <a:gd name="T11" fmla="*/ 2147483646 h 33"/>
                <a:gd name="T12" fmla="*/ 2147483646 w 33"/>
                <a:gd name="T13" fmla="*/ 2147483646 h 33"/>
                <a:gd name="T14" fmla="*/ 0 w 33"/>
                <a:gd name="T15" fmla="*/ 2147483646 h 33"/>
                <a:gd name="T16" fmla="*/ 2147483646 w 33"/>
                <a:gd name="T17" fmla="*/ 2147483646 h 33"/>
                <a:gd name="T18" fmla="*/ 2147483646 w 33"/>
                <a:gd name="T19" fmla="*/ 2147483646 h 33"/>
                <a:gd name="T20" fmla="*/ 2147483646 w 33"/>
                <a:gd name="T21" fmla="*/ 2147483646 h 33"/>
                <a:gd name="T22" fmla="*/ 2147483646 w 33"/>
                <a:gd name="T23" fmla="*/ 2147483646 h 33"/>
                <a:gd name="T24" fmla="*/ 2147483646 w 33"/>
                <a:gd name="T25" fmla="*/ 2147483646 h 33"/>
                <a:gd name="T26" fmla="*/ 2147483646 w 33"/>
                <a:gd name="T27" fmla="*/ 2147483646 h 33"/>
                <a:gd name="T28" fmla="*/ 2147483646 w 33"/>
                <a:gd name="T29" fmla="*/ 2147483646 h 33"/>
                <a:gd name="T30" fmla="*/ 2147483646 w 33"/>
                <a:gd name="T31" fmla="*/ 2147483646 h 33"/>
                <a:gd name="T32" fmla="*/ 2147483646 w 33"/>
                <a:gd name="T33" fmla="*/ 2147483646 h 33"/>
                <a:gd name="T34" fmla="*/ 2147483646 w 33"/>
                <a:gd name="T35" fmla="*/ 2147483646 h 33"/>
                <a:gd name="T36" fmla="*/ 2147483646 w 33"/>
                <a:gd name="T37" fmla="*/ 2147483646 h 33"/>
                <a:gd name="T38" fmla="*/ 2147483646 w 33"/>
                <a:gd name="T39" fmla="*/ 2147483646 h 33"/>
                <a:gd name="T40" fmla="*/ 2147483646 w 33"/>
                <a:gd name="T41" fmla="*/ 2147483646 h 33"/>
                <a:gd name="T42" fmla="*/ 2147483646 w 33"/>
                <a:gd name="T43" fmla="*/ 2147483646 h 33"/>
                <a:gd name="T44" fmla="*/ 2147483646 w 33"/>
                <a:gd name="T45" fmla="*/ 2147483646 h 33"/>
                <a:gd name="T46" fmla="*/ 2147483646 w 33"/>
                <a:gd name="T47" fmla="*/ 2147483646 h 33"/>
                <a:gd name="T48" fmla="*/ 2147483646 w 33"/>
                <a:gd name="T49" fmla="*/ 2147483646 h 33"/>
                <a:gd name="T50" fmla="*/ 2147483646 w 33"/>
                <a:gd name="T51" fmla="*/ 2147483646 h 33"/>
                <a:gd name="T52" fmla="*/ 2147483646 w 33"/>
                <a:gd name="T53" fmla="*/ 2147483646 h 33"/>
                <a:gd name="T54" fmla="*/ 2147483646 w 33"/>
                <a:gd name="T55" fmla="*/ 2147483646 h 33"/>
                <a:gd name="T56" fmla="*/ 2147483646 w 33"/>
                <a:gd name="T57" fmla="*/ 2147483646 h 33"/>
                <a:gd name="T58" fmla="*/ 2147483646 w 33"/>
                <a:gd name="T59" fmla="*/ 2147483646 h 33"/>
                <a:gd name="T60" fmla="*/ 2147483646 w 33"/>
                <a:gd name="T61" fmla="*/ 2147483646 h 33"/>
                <a:gd name="T62" fmla="*/ 2147483646 w 33"/>
                <a:gd name="T63" fmla="*/ 2147483646 h 33"/>
                <a:gd name="T64" fmla="*/ 2147483646 w 33"/>
                <a:gd name="T65" fmla="*/ 2147483646 h 33"/>
                <a:gd name="T66" fmla="*/ 2147483646 w 33"/>
                <a:gd name="T67" fmla="*/ 2147483646 h 33"/>
                <a:gd name="T68" fmla="*/ 2147483646 w 33"/>
                <a:gd name="T69" fmla="*/ 2147483646 h 33"/>
                <a:gd name="T70" fmla="*/ 2147483646 w 33"/>
                <a:gd name="T71" fmla="*/ 2147483646 h 33"/>
                <a:gd name="T72" fmla="*/ 2147483646 w 33"/>
                <a:gd name="T73" fmla="*/ 2147483646 h 33"/>
                <a:gd name="T74" fmla="*/ 2147483646 w 33"/>
                <a:gd name="T75" fmla="*/ 2147483646 h 33"/>
                <a:gd name="T76" fmla="*/ 2147483646 w 33"/>
                <a:gd name="T77" fmla="*/ 2147483646 h 33"/>
                <a:gd name="T78" fmla="*/ 2147483646 w 33"/>
                <a:gd name="T79" fmla="*/ 2147483646 h 33"/>
                <a:gd name="T80" fmla="*/ 2147483646 w 33"/>
                <a:gd name="T81" fmla="*/ 2147483646 h 33"/>
                <a:gd name="T82" fmla="*/ 2147483646 w 33"/>
                <a:gd name="T83" fmla="*/ 2147483646 h 33"/>
                <a:gd name="T84" fmla="*/ 2147483646 w 33"/>
                <a:gd name="T85" fmla="*/ 2147483646 h 33"/>
                <a:gd name="T86" fmla="*/ 2147483646 w 33"/>
                <a:gd name="T87" fmla="*/ 2147483646 h 33"/>
                <a:gd name="T88" fmla="*/ 2147483646 w 33"/>
                <a:gd name="T89" fmla="*/ 2147483646 h 33"/>
                <a:gd name="T90" fmla="*/ 2147483646 w 33"/>
                <a:gd name="T91" fmla="*/ 2147483646 h 33"/>
                <a:gd name="T92" fmla="*/ 2147483646 w 33"/>
                <a:gd name="T93" fmla="*/ 2147483646 h 33"/>
                <a:gd name="T94" fmla="*/ 2147483646 w 33"/>
                <a:gd name="T95" fmla="*/ 2147483646 h 33"/>
                <a:gd name="T96" fmla="*/ 2147483646 w 33"/>
                <a:gd name="T97" fmla="*/ 2147483646 h 33"/>
                <a:gd name="T98" fmla="*/ 2147483646 w 33"/>
                <a:gd name="T99" fmla="*/ 2147483646 h 33"/>
                <a:gd name="T100" fmla="*/ 2147483646 w 33"/>
                <a:gd name="T101" fmla="*/ 2147483646 h 33"/>
                <a:gd name="T102" fmla="*/ 2147483646 w 33"/>
                <a:gd name="T103" fmla="*/ 2147483646 h 33"/>
                <a:gd name="T104" fmla="*/ 2147483646 w 33"/>
                <a:gd name="T105" fmla="*/ 2147483646 h 33"/>
                <a:gd name="T106" fmla="*/ 2147483646 w 33"/>
                <a:gd name="T107" fmla="*/ 2147483646 h 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3" h="33">
                  <a:moveTo>
                    <a:pt x="4" y="8"/>
                  </a:moveTo>
                  <a:cubicBezTo>
                    <a:pt x="4" y="9"/>
                    <a:pt x="4" y="11"/>
                    <a:pt x="4" y="11"/>
                  </a:cubicBezTo>
                  <a:cubicBezTo>
                    <a:pt x="4" y="12"/>
                    <a:pt x="3" y="12"/>
                    <a:pt x="2" y="12"/>
                  </a:cubicBezTo>
                  <a:cubicBezTo>
                    <a:pt x="1" y="11"/>
                    <a:pt x="0" y="12"/>
                    <a:pt x="0" y="13"/>
                  </a:cubicBezTo>
                  <a:cubicBezTo>
                    <a:pt x="0" y="15"/>
                    <a:pt x="0" y="16"/>
                    <a:pt x="1" y="16"/>
                  </a:cubicBezTo>
                  <a:cubicBezTo>
                    <a:pt x="2" y="16"/>
                    <a:pt x="3" y="18"/>
                    <a:pt x="3" y="18"/>
                  </a:cubicBezTo>
                  <a:cubicBezTo>
                    <a:pt x="3" y="19"/>
                    <a:pt x="2" y="19"/>
                    <a:pt x="1" y="19"/>
                  </a:cubicBezTo>
                  <a:cubicBezTo>
                    <a:pt x="0" y="20"/>
                    <a:pt x="0" y="21"/>
                    <a:pt x="0" y="22"/>
                  </a:cubicBezTo>
                  <a:cubicBezTo>
                    <a:pt x="1" y="23"/>
                    <a:pt x="2" y="24"/>
                    <a:pt x="3" y="24"/>
                  </a:cubicBezTo>
                  <a:cubicBezTo>
                    <a:pt x="3" y="23"/>
                    <a:pt x="4" y="23"/>
                    <a:pt x="5" y="24"/>
                  </a:cubicBezTo>
                  <a:cubicBezTo>
                    <a:pt x="5" y="24"/>
                    <a:pt x="5" y="26"/>
                    <a:pt x="5" y="27"/>
                  </a:cubicBezTo>
                  <a:cubicBezTo>
                    <a:pt x="4" y="27"/>
                    <a:pt x="4" y="28"/>
                    <a:pt x="5" y="29"/>
                  </a:cubicBezTo>
                  <a:cubicBezTo>
                    <a:pt x="6" y="30"/>
                    <a:pt x="7" y="30"/>
                    <a:pt x="8" y="30"/>
                  </a:cubicBezTo>
                  <a:cubicBezTo>
                    <a:pt x="8" y="29"/>
                    <a:pt x="10" y="29"/>
                    <a:pt x="10" y="29"/>
                  </a:cubicBezTo>
                  <a:cubicBezTo>
                    <a:pt x="11" y="29"/>
                    <a:pt x="11" y="30"/>
                    <a:pt x="11" y="31"/>
                  </a:cubicBezTo>
                  <a:cubicBezTo>
                    <a:pt x="11" y="32"/>
                    <a:pt x="12" y="33"/>
                    <a:pt x="13" y="33"/>
                  </a:cubicBezTo>
                  <a:cubicBezTo>
                    <a:pt x="14" y="33"/>
                    <a:pt x="15" y="33"/>
                    <a:pt x="15" y="32"/>
                  </a:cubicBezTo>
                  <a:cubicBezTo>
                    <a:pt x="15" y="31"/>
                    <a:pt x="17" y="30"/>
                    <a:pt x="17" y="30"/>
                  </a:cubicBezTo>
                  <a:cubicBezTo>
                    <a:pt x="18" y="30"/>
                    <a:pt x="18" y="31"/>
                    <a:pt x="19" y="32"/>
                  </a:cubicBezTo>
                  <a:cubicBezTo>
                    <a:pt x="19" y="33"/>
                    <a:pt x="20" y="33"/>
                    <a:pt x="21" y="33"/>
                  </a:cubicBezTo>
                  <a:cubicBezTo>
                    <a:pt x="22" y="32"/>
                    <a:pt x="23" y="31"/>
                    <a:pt x="23" y="31"/>
                  </a:cubicBezTo>
                  <a:cubicBezTo>
                    <a:pt x="23" y="30"/>
                    <a:pt x="24" y="28"/>
                    <a:pt x="24" y="28"/>
                  </a:cubicBezTo>
                  <a:cubicBezTo>
                    <a:pt x="24" y="28"/>
                    <a:pt x="25" y="28"/>
                    <a:pt x="26" y="29"/>
                  </a:cubicBezTo>
                  <a:cubicBezTo>
                    <a:pt x="27" y="29"/>
                    <a:pt x="28" y="29"/>
                    <a:pt x="29" y="28"/>
                  </a:cubicBezTo>
                  <a:cubicBezTo>
                    <a:pt x="29" y="27"/>
                    <a:pt x="29" y="26"/>
                    <a:pt x="29" y="25"/>
                  </a:cubicBezTo>
                  <a:cubicBezTo>
                    <a:pt x="28" y="25"/>
                    <a:pt x="28" y="23"/>
                    <a:pt x="28" y="23"/>
                  </a:cubicBezTo>
                  <a:cubicBezTo>
                    <a:pt x="29" y="22"/>
                    <a:pt x="30" y="22"/>
                    <a:pt x="30" y="22"/>
                  </a:cubicBezTo>
                  <a:cubicBezTo>
                    <a:pt x="31" y="22"/>
                    <a:pt x="32" y="22"/>
                    <a:pt x="32" y="20"/>
                  </a:cubicBezTo>
                  <a:cubicBezTo>
                    <a:pt x="33" y="19"/>
                    <a:pt x="32" y="18"/>
                    <a:pt x="31" y="18"/>
                  </a:cubicBezTo>
                  <a:cubicBezTo>
                    <a:pt x="30" y="18"/>
                    <a:pt x="30" y="16"/>
                    <a:pt x="30" y="16"/>
                  </a:cubicBezTo>
                  <a:cubicBezTo>
                    <a:pt x="30" y="15"/>
                    <a:pt x="30" y="15"/>
                    <a:pt x="31" y="14"/>
                  </a:cubicBezTo>
                  <a:cubicBezTo>
                    <a:pt x="32" y="14"/>
                    <a:pt x="32" y="13"/>
                    <a:pt x="32" y="12"/>
                  </a:cubicBezTo>
                  <a:cubicBezTo>
                    <a:pt x="32" y="11"/>
                    <a:pt x="31" y="10"/>
                    <a:pt x="30" y="10"/>
                  </a:cubicBezTo>
                  <a:cubicBezTo>
                    <a:pt x="29" y="11"/>
                    <a:pt x="28" y="10"/>
                    <a:pt x="27" y="9"/>
                  </a:cubicBezTo>
                  <a:cubicBezTo>
                    <a:pt x="27" y="9"/>
                    <a:pt x="27" y="8"/>
                    <a:pt x="28" y="7"/>
                  </a:cubicBezTo>
                  <a:cubicBezTo>
                    <a:pt x="28" y="7"/>
                    <a:pt x="28" y="5"/>
                    <a:pt x="27" y="5"/>
                  </a:cubicBezTo>
                  <a:cubicBezTo>
                    <a:pt x="26" y="4"/>
                    <a:pt x="25" y="4"/>
                    <a:pt x="25" y="4"/>
                  </a:cubicBezTo>
                  <a:cubicBezTo>
                    <a:pt x="24" y="5"/>
                    <a:pt x="22" y="5"/>
                    <a:pt x="22" y="5"/>
                  </a:cubicBezTo>
                  <a:cubicBezTo>
                    <a:pt x="22" y="4"/>
                    <a:pt x="21" y="4"/>
                    <a:pt x="22" y="3"/>
                  </a:cubicBezTo>
                  <a:cubicBezTo>
                    <a:pt x="22" y="2"/>
                    <a:pt x="21" y="1"/>
                    <a:pt x="20" y="1"/>
                  </a:cubicBezTo>
                  <a:cubicBezTo>
                    <a:pt x="19" y="0"/>
                    <a:pt x="17" y="1"/>
                    <a:pt x="17" y="2"/>
                  </a:cubicBezTo>
                  <a:cubicBezTo>
                    <a:pt x="17" y="3"/>
                    <a:pt x="16" y="3"/>
                    <a:pt x="15" y="3"/>
                  </a:cubicBezTo>
                  <a:cubicBezTo>
                    <a:pt x="15" y="3"/>
                    <a:pt x="14" y="3"/>
                    <a:pt x="14" y="2"/>
                  </a:cubicBezTo>
                  <a:cubicBezTo>
                    <a:pt x="13" y="1"/>
                    <a:pt x="12" y="1"/>
                    <a:pt x="11" y="1"/>
                  </a:cubicBezTo>
                  <a:cubicBezTo>
                    <a:pt x="10" y="2"/>
                    <a:pt x="9" y="2"/>
                    <a:pt x="10" y="3"/>
                  </a:cubicBezTo>
                  <a:cubicBezTo>
                    <a:pt x="10" y="4"/>
                    <a:pt x="9" y="5"/>
                    <a:pt x="8" y="6"/>
                  </a:cubicBezTo>
                  <a:cubicBezTo>
                    <a:pt x="8" y="6"/>
                    <a:pt x="7" y="6"/>
                    <a:pt x="7" y="5"/>
                  </a:cubicBezTo>
                  <a:cubicBezTo>
                    <a:pt x="6" y="5"/>
                    <a:pt x="5" y="5"/>
                    <a:pt x="4" y="6"/>
                  </a:cubicBezTo>
                  <a:cubicBezTo>
                    <a:pt x="3" y="7"/>
                    <a:pt x="3" y="8"/>
                    <a:pt x="4" y="8"/>
                  </a:cubicBezTo>
                  <a:close/>
                  <a:moveTo>
                    <a:pt x="13" y="8"/>
                  </a:moveTo>
                  <a:cubicBezTo>
                    <a:pt x="18" y="6"/>
                    <a:pt x="24" y="9"/>
                    <a:pt x="25" y="14"/>
                  </a:cubicBezTo>
                  <a:cubicBezTo>
                    <a:pt x="27" y="19"/>
                    <a:pt x="24" y="24"/>
                    <a:pt x="19" y="26"/>
                  </a:cubicBezTo>
                  <a:cubicBezTo>
                    <a:pt x="14" y="28"/>
                    <a:pt x="9" y="25"/>
                    <a:pt x="7" y="20"/>
                  </a:cubicBezTo>
                  <a:cubicBezTo>
                    <a:pt x="6" y="15"/>
                    <a:pt x="8" y="9"/>
                    <a:pt x="13" y="8"/>
                  </a:cubicBezTo>
                  <a:close/>
                </a:path>
              </a:pathLst>
            </a:custGeom>
            <a:solidFill>
              <a:srgbClr val="AF00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95" name="Freeform 7"/>
            <p:cNvSpPr>
              <a:spLocks noEditPoints="1"/>
            </p:cNvSpPr>
            <p:nvPr/>
          </p:nvSpPr>
          <p:spPr bwMode="auto">
            <a:xfrm>
              <a:off x="5856288" y="1908175"/>
              <a:ext cx="157163" cy="163513"/>
            </a:xfrm>
            <a:custGeom>
              <a:avLst/>
              <a:gdLst>
                <a:gd name="T0" fmla="*/ 2147483646 w 25"/>
                <a:gd name="T1" fmla="*/ 2147483646 h 26"/>
                <a:gd name="T2" fmla="*/ 2147483646 w 25"/>
                <a:gd name="T3" fmla="*/ 2147483646 h 26"/>
                <a:gd name="T4" fmla="*/ 2147483646 w 25"/>
                <a:gd name="T5" fmla="*/ 2147483646 h 26"/>
                <a:gd name="T6" fmla="*/ 0 w 25"/>
                <a:gd name="T7" fmla="*/ 2147483646 h 26"/>
                <a:gd name="T8" fmla="*/ 2147483646 w 25"/>
                <a:gd name="T9" fmla="*/ 2147483646 h 26"/>
                <a:gd name="T10" fmla="*/ 2147483646 w 25"/>
                <a:gd name="T11" fmla="*/ 2147483646 h 26"/>
                <a:gd name="T12" fmla="*/ 2147483646 w 25"/>
                <a:gd name="T13" fmla="*/ 2147483646 h 26"/>
                <a:gd name="T14" fmla="*/ 0 w 25"/>
                <a:gd name="T15" fmla="*/ 2147483646 h 26"/>
                <a:gd name="T16" fmla="*/ 2147483646 w 25"/>
                <a:gd name="T17" fmla="*/ 2147483646 h 26"/>
                <a:gd name="T18" fmla="*/ 2147483646 w 25"/>
                <a:gd name="T19" fmla="*/ 2147483646 h 26"/>
                <a:gd name="T20" fmla="*/ 2147483646 w 25"/>
                <a:gd name="T21" fmla="*/ 2147483646 h 26"/>
                <a:gd name="T22" fmla="*/ 2147483646 w 25"/>
                <a:gd name="T23" fmla="*/ 2147483646 h 26"/>
                <a:gd name="T24" fmla="*/ 2147483646 w 25"/>
                <a:gd name="T25" fmla="*/ 2147483646 h 26"/>
                <a:gd name="T26" fmla="*/ 2147483646 w 25"/>
                <a:gd name="T27" fmla="*/ 2147483646 h 26"/>
                <a:gd name="T28" fmla="*/ 2147483646 w 25"/>
                <a:gd name="T29" fmla="*/ 2147483646 h 26"/>
                <a:gd name="T30" fmla="*/ 2147483646 w 25"/>
                <a:gd name="T31" fmla="*/ 2147483646 h 26"/>
                <a:gd name="T32" fmla="*/ 2147483646 w 25"/>
                <a:gd name="T33" fmla="*/ 2147483646 h 26"/>
                <a:gd name="T34" fmla="*/ 2147483646 w 25"/>
                <a:gd name="T35" fmla="*/ 2147483646 h 26"/>
                <a:gd name="T36" fmla="*/ 2147483646 w 25"/>
                <a:gd name="T37" fmla="*/ 2147483646 h 26"/>
                <a:gd name="T38" fmla="*/ 2147483646 w 25"/>
                <a:gd name="T39" fmla="*/ 2147483646 h 26"/>
                <a:gd name="T40" fmla="*/ 2147483646 w 25"/>
                <a:gd name="T41" fmla="*/ 2147483646 h 26"/>
                <a:gd name="T42" fmla="*/ 2147483646 w 25"/>
                <a:gd name="T43" fmla="*/ 2147483646 h 26"/>
                <a:gd name="T44" fmla="*/ 2147483646 w 25"/>
                <a:gd name="T45" fmla="*/ 2147483646 h 26"/>
                <a:gd name="T46" fmla="*/ 2147483646 w 25"/>
                <a:gd name="T47" fmla="*/ 2147483646 h 26"/>
                <a:gd name="T48" fmla="*/ 2147483646 w 25"/>
                <a:gd name="T49" fmla="*/ 2147483646 h 26"/>
                <a:gd name="T50" fmla="*/ 2147483646 w 25"/>
                <a:gd name="T51" fmla="*/ 2147483646 h 26"/>
                <a:gd name="T52" fmla="*/ 2147483646 w 25"/>
                <a:gd name="T53" fmla="*/ 2147483646 h 26"/>
                <a:gd name="T54" fmla="*/ 2147483646 w 25"/>
                <a:gd name="T55" fmla="*/ 2147483646 h 26"/>
                <a:gd name="T56" fmla="*/ 2147483646 w 25"/>
                <a:gd name="T57" fmla="*/ 2147483646 h 26"/>
                <a:gd name="T58" fmla="*/ 2147483646 w 25"/>
                <a:gd name="T59" fmla="*/ 2147483646 h 26"/>
                <a:gd name="T60" fmla="*/ 2147483646 w 25"/>
                <a:gd name="T61" fmla="*/ 2147483646 h 26"/>
                <a:gd name="T62" fmla="*/ 2147483646 w 25"/>
                <a:gd name="T63" fmla="*/ 2147483646 h 26"/>
                <a:gd name="T64" fmla="*/ 2147483646 w 25"/>
                <a:gd name="T65" fmla="*/ 2147483646 h 26"/>
                <a:gd name="T66" fmla="*/ 2147483646 w 25"/>
                <a:gd name="T67" fmla="*/ 2147483646 h 26"/>
                <a:gd name="T68" fmla="*/ 2147483646 w 25"/>
                <a:gd name="T69" fmla="*/ 2147483646 h 26"/>
                <a:gd name="T70" fmla="*/ 2147483646 w 25"/>
                <a:gd name="T71" fmla="*/ 2147483646 h 26"/>
                <a:gd name="T72" fmla="*/ 2147483646 w 25"/>
                <a:gd name="T73" fmla="*/ 2147483646 h 26"/>
                <a:gd name="T74" fmla="*/ 2147483646 w 25"/>
                <a:gd name="T75" fmla="*/ 2147483646 h 26"/>
                <a:gd name="T76" fmla="*/ 2147483646 w 25"/>
                <a:gd name="T77" fmla="*/ 2147483646 h 26"/>
                <a:gd name="T78" fmla="*/ 2147483646 w 25"/>
                <a:gd name="T79" fmla="*/ 0 h 26"/>
                <a:gd name="T80" fmla="*/ 2147483646 w 25"/>
                <a:gd name="T81" fmla="*/ 2147483646 h 26"/>
                <a:gd name="T82" fmla="*/ 2147483646 w 25"/>
                <a:gd name="T83" fmla="*/ 2147483646 h 26"/>
                <a:gd name="T84" fmla="*/ 2147483646 w 25"/>
                <a:gd name="T85" fmla="*/ 2147483646 h 26"/>
                <a:gd name="T86" fmla="*/ 2147483646 w 25"/>
                <a:gd name="T87" fmla="*/ 2147483646 h 26"/>
                <a:gd name="T88" fmla="*/ 2147483646 w 25"/>
                <a:gd name="T89" fmla="*/ 2147483646 h 26"/>
                <a:gd name="T90" fmla="*/ 2147483646 w 25"/>
                <a:gd name="T91" fmla="*/ 2147483646 h 26"/>
                <a:gd name="T92" fmla="*/ 2147483646 w 25"/>
                <a:gd name="T93" fmla="*/ 2147483646 h 26"/>
                <a:gd name="T94" fmla="*/ 2147483646 w 25"/>
                <a:gd name="T95" fmla="*/ 2147483646 h 26"/>
                <a:gd name="T96" fmla="*/ 2147483646 w 25"/>
                <a:gd name="T97" fmla="*/ 2147483646 h 26"/>
                <a:gd name="T98" fmla="*/ 2147483646 w 25"/>
                <a:gd name="T99" fmla="*/ 2147483646 h 26"/>
                <a:gd name="T100" fmla="*/ 2147483646 w 25"/>
                <a:gd name="T101" fmla="*/ 2147483646 h 26"/>
                <a:gd name="T102" fmla="*/ 2147483646 w 25"/>
                <a:gd name="T103" fmla="*/ 2147483646 h 26"/>
                <a:gd name="T104" fmla="*/ 2147483646 w 25"/>
                <a:gd name="T105" fmla="*/ 2147483646 h 26"/>
                <a:gd name="T106" fmla="*/ 2147483646 w 25"/>
                <a:gd name="T107" fmla="*/ 2147483646 h 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5" h="26">
                  <a:moveTo>
                    <a:pt x="3" y="6"/>
                  </a:moveTo>
                  <a:cubicBezTo>
                    <a:pt x="3" y="7"/>
                    <a:pt x="3" y="8"/>
                    <a:pt x="3" y="8"/>
                  </a:cubicBezTo>
                  <a:cubicBezTo>
                    <a:pt x="3" y="9"/>
                    <a:pt x="2" y="9"/>
                    <a:pt x="2" y="9"/>
                  </a:cubicBezTo>
                  <a:cubicBezTo>
                    <a:pt x="1" y="9"/>
                    <a:pt x="0" y="9"/>
                    <a:pt x="0" y="10"/>
                  </a:cubicBezTo>
                  <a:cubicBezTo>
                    <a:pt x="0" y="11"/>
                    <a:pt x="0" y="12"/>
                    <a:pt x="1" y="12"/>
                  </a:cubicBezTo>
                  <a:cubicBezTo>
                    <a:pt x="2" y="12"/>
                    <a:pt x="2" y="13"/>
                    <a:pt x="2" y="14"/>
                  </a:cubicBezTo>
                  <a:cubicBezTo>
                    <a:pt x="2" y="14"/>
                    <a:pt x="2" y="15"/>
                    <a:pt x="1" y="15"/>
                  </a:cubicBezTo>
                  <a:cubicBezTo>
                    <a:pt x="0" y="15"/>
                    <a:pt x="0" y="16"/>
                    <a:pt x="0" y="17"/>
                  </a:cubicBezTo>
                  <a:cubicBezTo>
                    <a:pt x="1" y="18"/>
                    <a:pt x="2" y="18"/>
                    <a:pt x="2" y="18"/>
                  </a:cubicBezTo>
                  <a:cubicBezTo>
                    <a:pt x="3" y="18"/>
                    <a:pt x="3" y="18"/>
                    <a:pt x="4" y="18"/>
                  </a:cubicBezTo>
                  <a:cubicBezTo>
                    <a:pt x="4" y="19"/>
                    <a:pt x="4" y="20"/>
                    <a:pt x="4" y="20"/>
                  </a:cubicBezTo>
                  <a:cubicBezTo>
                    <a:pt x="3" y="21"/>
                    <a:pt x="3" y="22"/>
                    <a:pt x="4" y="22"/>
                  </a:cubicBezTo>
                  <a:cubicBezTo>
                    <a:pt x="5" y="23"/>
                    <a:pt x="6" y="23"/>
                    <a:pt x="6" y="23"/>
                  </a:cubicBezTo>
                  <a:cubicBezTo>
                    <a:pt x="7" y="22"/>
                    <a:pt x="8" y="22"/>
                    <a:pt x="8" y="22"/>
                  </a:cubicBezTo>
                  <a:cubicBezTo>
                    <a:pt x="9" y="22"/>
                    <a:pt x="9" y="23"/>
                    <a:pt x="9" y="24"/>
                  </a:cubicBezTo>
                  <a:cubicBezTo>
                    <a:pt x="8" y="24"/>
                    <a:pt x="9" y="25"/>
                    <a:pt x="10" y="25"/>
                  </a:cubicBezTo>
                  <a:cubicBezTo>
                    <a:pt x="11" y="26"/>
                    <a:pt x="12" y="25"/>
                    <a:pt x="12" y="24"/>
                  </a:cubicBezTo>
                  <a:cubicBezTo>
                    <a:pt x="12" y="24"/>
                    <a:pt x="13" y="23"/>
                    <a:pt x="13" y="23"/>
                  </a:cubicBezTo>
                  <a:cubicBezTo>
                    <a:pt x="14" y="23"/>
                    <a:pt x="14" y="24"/>
                    <a:pt x="15" y="24"/>
                  </a:cubicBezTo>
                  <a:cubicBezTo>
                    <a:pt x="15" y="25"/>
                    <a:pt x="16" y="25"/>
                    <a:pt x="17" y="25"/>
                  </a:cubicBezTo>
                  <a:cubicBezTo>
                    <a:pt x="17" y="25"/>
                    <a:pt x="18" y="24"/>
                    <a:pt x="18" y="23"/>
                  </a:cubicBezTo>
                  <a:cubicBezTo>
                    <a:pt x="18" y="23"/>
                    <a:pt x="18" y="22"/>
                    <a:pt x="19" y="21"/>
                  </a:cubicBezTo>
                  <a:cubicBezTo>
                    <a:pt x="19" y="21"/>
                    <a:pt x="20" y="21"/>
                    <a:pt x="20" y="22"/>
                  </a:cubicBezTo>
                  <a:cubicBezTo>
                    <a:pt x="21" y="22"/>
                    <a:pt x="21" y="22"/>
                    <a:pt x="22" y="21"/>
                  </a:cubicBezTo>
                  <a:cubicBezTo>
                    <a:pt x="23" y="21"/>
                    <a:pt x="23" y="20"/>
                    <a:pt x="22" y="19"/>
                  </a:cubicBezTo>
                  <a:cubicBezTo>
                    <a:pt x="22" y="19"/>
                    <a:pt x="22" y="18"/>
                    <a:pt x="22" y="17"/>
                  </a:cubicBezTo>
                  <a:cubicBezTo>
                    <a:pt x="22" y="17"/>
                    <a:pt x="23" y="17"/>
                    <a:pt x="24" y="17"/>
                  </a:cubicBezTo>
                  <a:cubicBezTo>
                    <a:pt x="24" y="17"/>
                    <a:pt x="25" y="16"/>
                    <a:pt x="25" y="16"/>
                  </a:cubicBezTo>
                  <a:cubicBezTo>
                    <a:pt x="25" y="15"/>
                    <a:pt x="25" y="14"/>
                    <a:pt x="24" y="14"/>
                  </a:cubicBezTo>
                  <a:cubicBezTo>
                    <a:pt x="24" y="14"/>
                    <a:pt x="23" y="12"/>
                    <a:pt x="23" y="12"/>
                  </a:cubicBezTo>
                  <a:cubicBezTo>
                    <a:pt x="23" y="12"/>
                    <a:pt x="23" y="11"/>
                    <a:pt x="24" y="11"/>
                  </a:cubicBezTo>
                  <a:cubicBezTo>
                    <a:pt x="25" y="11"/>
                    <a:pt x="25" y="10"/>
                    <a:pt x="25" y="9"/>
                  </a:cubicBezTo>
                  <a:cubicBezTo>
                    <a:pt x="24" y="8"/>
                    <a:pt x="24" y="8"/>
                    <a:pt x="23" y="8"/>
                  </a:cubicBezTo>
                  <a:cubicBezTo>
                    <a:pt x="22" y="8"/>
                    <a:pt x="21" y="7"/>
                    <a:pt x="21" y="7"/>
                  </a:cubicBezTo>
                  <a:cubicBezTo>
                    <a:pt x="21" y="7"/>
                    <a:pt x="21" y="6"/>
                    <a:pt x="22" y="5"/>
                  </a:cubicBezTo>
                  <a:cubicBezTo>
                    <a:pt x="22" y="5"/>
                    <a:pt x="22" y="4"/>
                    <a:pt x="21" y="3"/>
                  </a:cubicBezTo>
                  <a:cubicBezTo>
                    <a:pt x="20" y="3"/>
                    <a:pt x="20" y="3"/>
                    <a:pt x="19" y="3"/>
                  </a:cubicBezTo>
                  <a:cubicBezTo>
                    <a:pt x="19" y="4"/>
                    <a:pt x="17" y="4"/>
                    <a:pt x="17" y="3"/>
                  </a:cubicBezTo>
                  <a:cubicBezTo>
                    <a:pt x="17" y="3"/>
                    <a:pt x="17" y="3"/>
                    <a:pt x="17" y="2"/>
                  </a:cubicBezTo>
                  <a:cubicBezTo>
                    <a:pt x="17" y="1"/>
                    <a:pt x="16" y="1"/>
                    <a:pt x="15" y="0"/>
                  </a:cubicBezTo>
                  <a:cubicBezTo>
                    <a:pt x="14" y="0"/>
                    <a:pt x="14" y="1"/>
                    <a:pt x="13" y="1"/>
                  </a:cubicBezTo>
                  <a:cubicBezTo>
                    <a:pt x="13" y="2"/>
                    <a:pt x="12" y="2"/>
                    <a:pt x="12" y="2"/>
                  </a:cubicBezTo>
                  <a:cubicBezTo>
                    <a:pt x="11" y="3"/>
                    <a:pt x="11" y="2"/>
                    <a:pt x="11" y="1"/>
                  </a:cubicBezTo>
                  <a:cubicBezTo>
                    <a:pt x="10" y="1"/>
                    <a:pt x="10" y="0"/>
                    <a:pt x="9" y="1"/>
                  </a:cubicBezTo>
                  <a:cubicBezTo>
                    <a:pt x="8" y="1"/>
                    <a:pt x="7" y="2"/>
                    <a:pt x="7" y="2"/>
                  </a:cubicBezTo>
                  <a:cubicBezTo>
                    <a:pt x="8" y="3"/>
                    <a:pt x="7" y="4"/>
                    <a:pt x="7" y="4"/>
                  </a:cubicBezTo>
                  <a:cubicBezTo>
                    <a:pt x="6" y="5"/>
                    <a:pt x="6" y="4"/>
                    <a:pt x="5" y="4"/>
                  </a:cubicBezTo>
                  <a:cubicBezTo>
                    <a:pt x="5" y="3"/>
                    <a:pt x="4" y="4"/>
                    <a:pt x="3" y="4"/>
                  </a:cubicBezTo>
                  <a:cubicBezTo>
                    <a:pt x="3" y="5"/>
                    <a:pt x="2" y="6"/>
                    <a:pt x="3" y="6"/>
                  </a:cubicBezTo>
                  <a:close/>
                  <a:moveTo>
                    <a:pt x="10" y="6"/>
                  </a:moveTo>
                  <a:cubicBezTo>
                    <a:pt x="14" y="5"/>
                    <a:pt x="18" y="7"/>
                    <a:pt x="20" y="11"/>
                  </a:cubicBezTo>
                  <a:cubicBezTo>
                    <a:pt x="21" y="14"/>
                    <a:pt x="19" y="19"/>
                    <a:pt x="15" y="20"/>
                  </a:cubicBezTo>
                  <a:cubicBezTo>
                    <a:pt x="11" y="21"/>
                    <a:pt x="7" y="19"/>
                    <a:pt x="6" y="15"/>
                  </a:cubicBezTo>
                  <a:cubicBezTo>
                    <a:pt x="4" y="11"/>
                    <a:pt x="7" y="7"/>
                    <a:pt x="10" y="6"/>
                  </a:cubicBezTo>
                  <a:close/>
                </a:path>
              </a:pathLst>
            </a:custGeom>
            <a:solidFill>
              <a:srgbClr val="AF00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7" name="矩形 76"/>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p:tgtEl>
                                          <p:spTgt spid="77"/>
                                        </p:tgtEl>
                                        <p:attrNameLst>
                                          <p:attrName>ppt_x</p:attrName>
                                        </p:attrNameLst>
                                      </p:cBhvr>
                                      <p:tavLst>
                                        <p:tav tm="0">
                                          <p:val>
                                            <p:strVal val="#ppt_x-#ppt_w*1.125000"/>
                                          </p:val>
                                        </p:tav>
                                        <p:tav tm="100000">
                                          <p:val>
                                            <p:strVal val="#ppt_x"/>
                                          </p:val>
                                        </p:tav>
                                      </p:tavLst>
                                    </p:anim>
                                    <p:animEffect transition="in" filter="wipe(right)">
                                      <p:cBhvr>
                                        <p:cTn id="8" dur="500"/>
                                        <p:tgtEl>
                                          <p:spTgt spid="77"/>
                                        </p:tgtEl>
                                      </p:cBhvr>
                                    </p:animEffect>
                                  </p:childTnLst>
                                </p:cTn>
                              </p:par>
                              <p:par>
                                <p:cTn id="9" presetID="22" presetClass="entr" presetSubtype="8" fill="hold" grpId="0" nodeType="withEffect">
                                  <p:stCondLst>
                                    <p:cond delay="40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par>
                                <p:cTn id="12" presetID="22" presetClass="entr" presetSubtype="8" fill="hold" grpId="0" nodeType="withEffect">
                                  <p:stCondLst>
                                    <p:cond delay="40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par>
                                <p:cTn id="15" presetID="22" presetClass="entr" presetSubtype="8" fill="hold" grpId="0" nodeType="withEffect">
                                  <p:stCondLst>
                                    <p:cond delay="40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par>
                                <p:cTn id="18" presetID="22" presetClass="entr" presetSubtype="8" fill="hold" grpId="0" nodeType="withEffect">
                                  <p:stCondLst>
                                    <p:cond delay="40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grpId="0" nodeType="withEffect">
                                  <p:stCondLst>
                                    <p:cond delay="40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par>
                                <p:cTn id="24" presetID="22" presetClass="entr" presetSubtype="2" fill="hold" nodeType="withEffect">
                                  <p:stCondLst>
                                    <p:cond delay="40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par>
                                <p:cTn id="27" presetID="10" presetClass="entr" presetSubtype="0" fill="hold" grpId="0" nodeType="withEffect">
                                  <p:stCondLst>
                                    <p:cond delay="65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350"/>
                                        <p:tgtEl>
                                          <p:spTgt spid="30"/>
                                        </p:tgtEl>
                                      </p:cBhvr>
                                    </p:animEffect>
                                  </p:childTnLst>
                                </p:cTn>
                              </p:par>
                              <p:par>
                                <p:cTn id="30" presetID="10" presetClass="entr" presetSubtype="0" fill="hold" nodeType="withEffect">
                                  <p:stCondLst>
                                    <p:cond delay="65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400"/>
                                        <p:tgtEl>
                                          <p:spTgt spid="54"/>
                                        </p:tgtEl>
                                      </p:cBhvr>
                                    </p:animEffect>
                                  </p:childTnLst>
                                </p:cTn>
                              </p:par>
                              <p:par>
                                <p:cTn id="33" presetID="12" presetClass="entr" presetSubtype="4" fill="hold" grpId="0" nodeType="withEffect">
                                  <p:stCondLst>
                                    <p:cond delay="9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p:tgtEl>
                                          <p:spTgt spid="38"/>
                                        </p:tgtEl>
                                        <p:attrNameLst>
                                          <p:attrName>ppt_y</p:attrName>
                                        </p:attrNameLst>
                                      </p:cBhvr>
                                      <p:tavLst>
                                        <p:tav tm="0">
                                          <p:val>
                                            <p:strVal val="#ppt_y+#ppt_h*1.125000"/>
                                          </p:val>
                                        </p:tav>
                                        <p:tav tm="100000">
                                          <p:val>
                                            <p:strVal val="#ppt_y"/>
                                          </p:val>
                                        </p:tav>
                                      </p:tavLst>
                                    </p:anim>
                                    <p:animEffect transition="in" filter="wipe(up)">
                                      <p:cBhvr>
                                        <p:cTn id="36" dur="500"/>
                                        <p:tgtEl>
                                          <p:spTgt spid="38"/>
                                        </p:tgtEl>
                                      </p:cBhvr>
                                    </p:animEffect>
                                  </p:childTnLst>
                                </p:cTn>
                              </p:par>
                              <p:par>
                                <p:cTn id="37" presetID="22" presetClass="entr" presetSubtype="1" fill="hold" nodeType="withEffect">
                                  <p:stCondLst>
                                    <p:cond delay="90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350"/>
                                        <p:tgtEl>
                                          <p:spTgt spid="21"/>
                                        </p:tgtEl>
                                      </p:cBhvr>
                                    </p:animEffect>
                                  </p:childTnLst>
                                </p:cTn>
                              </p:par>
                              <p:par>
                                <p:cTn id="40" presetID="10" presetClass="entr" presetSubtype="0" fill="hold" grpId="0" nodeType="withEffect">
                                  <p:stCondLst>
                                    <p:cond delay="115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350"/>
                                        <p:tgtEl>
                                          <p:spTgt spid="31"/>
                                        </p:tgtEl>
                                      </p:cBhvr>
                                    </p:animEffect>
                                  </p:childTnLst>
                                </p:cTn>
                              </p:par>
                              <p:par>
                                <p:cTn id="43" presetID="10" presetClass="entr" presetSubtype="0" fill="hold" nodeType="withEffect">
                                  <p:stCondLst>
                                    <p:cond delay="115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400"/>
                                        <p:tgtEl>
                                          <p:spTgt spid="60"/>
                                        </p:tgtEl>
                                      </p:cBhvr>
                                    </p:animEffect>
                                  </p:childTnLst>
                                </p:cTn>
                              </p:par>
                              <p:par>
                                <p:cTn id="46" presetID="12" presetClass="entr" presetSubtype="4" fill="hold" grpId="0" nodeType="withEffect">
                                  <p:stCondLst>
                                    <p:cond delay="140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p:tgtEl>
                                          <p:spTgt spid="35"/>
                                        </p:tgtEl>
                                        <p:attrNameLst>
                                          <p:attrName>ppt_y</p:attrName>
                                        </p:attrNameLst>
                                      </p:cBhvr>
                                      <p:tavLst>
                                        <p:tav tm="0">
                                          <p:val>
                                            <p:strVal val="#ppt_y+#ppt_h*1.125000"/>
                                          </p:val>
                                        </p:tav>
                                        <p:tav tm="100000">
                                          <p:val>
                                            <p:strVal val="#ppt_y"/>
                                          </p:val>
                                        </p:tav>
                                      </p:tavLst>
                                    </p:anim>
                                    <p:animEffect transition="in" filter="wipe(up)">
                                      <p:cBhvr>
                                        <p:cTn id="49" dur="500"/>
                                        <p:tgtEl>
                                          <p:spTgt spid="35"/>
                                        </p:tgtEl>
                                      </p:cBhvr>
                                    </p:animEffect>
                                  </p:childTnLst>
                                </p:cTn>
                              </p:par>
                              <p:par>
                                <p:cTn id="50" presetID="22" presetClass="entr" presetSubtype="1" fill="hold" nodeType="withEffect">
                                  <p:stCondLst>
                                    <p:cond delay="1400"/>
                                  </p:stCondLst>
                                  <p:childTnLst>
                                    <p:set>
                                      <p:cBhvr>
                                        <p:cTn id="51" dur="1" fill="hold">
                                          <p:stCondLst>
                                            <p:cond delay="0"/>
                                          </p:stCondLst>
                                        </p:cTn>
                                        <p:tgtEl>
                                          <p:spTgt spid="40"/>
                                        </p:tgtEl>
                                        <p:attrNameLst>
                                          <p:attrName>style.visibility</p:attrName>
                                        </p:attrNameLst>
                                      </p:cBhvr>
                                      <p:to>
                                        <p:strVal val="visible"/>
                                      </p:to>
                                    </p:set>
                                    <p:animEffect transition="in" filter="wipe(up)">
                                      <p:cBhvr>
                                        <p:cTn id="52" dur="350"/>
                                        <p:tgtEl>
                                          <p:spTgt spid="40"/>
                                        </p:tgtEl>
                                      </p:cBhvr>
                                    </p:animEffect>
                                  </p:childTnLst>
                                </p:cTn>
                              </p:par>
                              <p:par>
                                <p:cTn id="53" presetID="10" presetClass="entr" presetSubtype="0" fill="hold" grpId="0" nodeType="withEffect">
                                  <p:stCondLst>
                                    <p:cond delay="165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350"/>
                                        <p:tgtEl>
                                          <p:spTgt spid="32"/>
                                        </p:tgtEl>
                                      </p:cBhvr>
                                    </p:animEffect>
                                  </p:childTnLst>
                                </p:cTn>
                              </p:par>
                              <p:par>
                                <p:cTn id="56" presetID="10" presetClass="entr" presetSubtype="0" fill="hold" nodeType="withEffect">
                                  <p:stCondLst>
                                    <p:cond delay="165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400"/>
                                        <p:tgtEl>
                                          <p:spTgt spid="66"/>
                                        </p:tgtEl>
                                      </p:cBhvr>
                                    </p:animEffect>
                                  </p:childTnLst>
                                </p:cTn>
                              </p:par>
                              <p:par>
                                <p:cTn id="59" presetID="12" presetClass="entr" presetSubtype="4" fill="hold" grpId="0" nodeType="withEffect">
                                  <p:stCondLst>
                                    <p:cond delay="190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p:tgtEl>
                                          <p:spTgt spid="39"/>
                                        </p:tgtEl>
                                        <p:attrNameLst>
                                          <p:attrName>ppt_y</p:attrName>
                                        </p:attrNameLst>
                                      </p:cBhvr>
                                      <p:tavLst>
                                        <p:tav tm="0">
                                          <p:val>
                                            <p:strVal val="#ppt_y+#ppt_h*1.125000"/>
                                          </p:val>
                                        </p:tav>
                                        <p:tav tm="100000">
                                          <p:val>
                                            <p:strVal val="#ppt_y"/>
                                          </p:val>
                                        </p:tav>
                                      </p:tavLst>
                                    </p:anim>
                                    <p:animEffect transition="in" filter="wipe(up)">
                                      <p:cBhvr>
                                        <p:cTn id="62" dur="500"/>
                                        <p:tgtEl>
                                          <p:spTgt spid="39"/>
                                        </p:tgtEl>
                                      </p:cBhvr>
                                    </p:animEffect>
                                  </p:childTnLst>
                                </p:cTn>
                              </p:par>
                              <p:par>
                                <p:cTn id="63" presetID="22" presetClass="entr" presetSubtype="1" fill="hold" nodeType="withEffect">
                                  <p:stCondLst>
                                    <p:cond delay="1900"/>
                                  </p:stCondLst>
                                  <p:childTnLst>
                                    <p:set>
                                      <p:cBhvr>
                                        <p:cTn id="64" dur="1" fill="hold">
                                          <p:stCondLst>
                                            <p:cond delay="0"/>
                                          </p:stCondLst>
                                        </p:cTn>
                                        <p:tgtEl>
                                          <p:spTgt spid="43"/>
                                        </p:tgtEl>
                                        <p:attrNameLst>
                                          <p:attrName>style.visibility</p:attrName>
                                        </p:attrNameLst>
                                      </p:cBhvr>
                                      <p:to>
                                        <p:strVal val="visible"/>
                                      </p:to>
                                    </p:set>
                                    <p:animEffect transition="in" filter="wipe(up)">
                                      <p:cBhvr>
                                        <p:cTn id="65" dur="350"/>
                                        <p:tgtEl>
                                          <p:spTgt spid="43"/>
                                        </p:tgtEl>
                                      </p:cBhvr>
                                    </p:animEffect>
                                  </p:childTnLst>
                                </p:cTn>
                              </p:par>
                              <p:par>
                                <p:cTn id="66" presetID="10" presetClass="entr" presetSubtype="0" fill="hold" grpId="0" nodeType="withEffect">
                                  <p:stCondLst>
                                    <p:cond delay="215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350"/>
                                        <p:tgtEl>
                                          <p:spTgt spid="33"/>
                                        </p:tgtEl>
                                      </p:cBhvr>
                                    </p:animEffect>
                                  </p:childTnLst>
                                </p:cTn>
                              </p:par>
                              <p:par>
                                <p:cTn id="69" presetID="12" presetClass="entr" presetSubtype="4" fill="hold" grpId="0" nodeType="withEffect">
                                  <p:stCondLst>
                                    <p:cond delay="240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p:tgtEl>
                                          <p:spTgt spid="36"/>
                                        </p:tgtEl>
                                        <p:attrNameLst>
                                          <p:attrName>ppt_y</p:attrName>
                                        </p:attrNameLst>
                                      </p:cBhvr>
                                      <p:tavLst>
                                        <p:tav tm="0">
                                          <p:val>
                                            <p:strVal val="#ppt_y+#ppt_h*1.125000"/>
                                          </p:val>
                                        </p:tav>
                                        <p:tav tm="100000">
                                          <p:val>
                                            <p:strVal val="#ppt_y"/>
                                          </p:val>
                                        </p:tav>
                                      </p:tavLst>
                                    </p:anim>
                                    <p:animEffect transition="in" filter="wipe(up)">
                                      <p:cBhvr>
                                        <p:cTn id="72" dur="500"/>
                                        <p:tgtEl>
                                          <p:spTgt spid="36"/>
                                        </p:tgtEl>
                                      </p:cBhvr>
                                    </p:animEffect>
                                  </p:childTnLst>
                                </p:cTn>
                              </p:par>
                              <p:par>
                                <p:cTn id="73" presetID="22" presetClass="entr" presetSubtype="1" fill="hold" nodeType="withEffect">
                                  <p:stCondLst>
                                    <p:cond delay="2400"/>
                                  </p:stCondLst>
                                  <p:childTnLst>
                                    <p:set>
                                      <p:cBhvr>
                                        <p:cTn id="74" dur="1" fill="hold">
                                          <p:stCondLst>
                                            <p:cond delay="0"/>
                                          </p:stCondLst>
                                        </p:cTn>
                                        <p:tgtEl>
                                          <p:spTgt spid="46"/>
                                        </p:tgtEl>
                                        <p:attrNameLst>
                                          <p:attrName>style.visibility</p:attrName>
                                        </p:attrNameLst>
                                      </p:cBhvr>
                                      <p:to>
                                        <p:strVal val="visible"/>
                                      </p:to>
                                    </p:set>
                                    <p:animEffect transition="in" filter="wipe(up)">
                                      <p:cBhvr>
                                        <p:cTn id="75" dur="350"/>
                                        <p:tgtEl>
                                          <p:spTgt spid="46"/>
                                        </p:tgtEl>
                                      </p:cBhvr>
                                    </p:animEffect>
                                  </p:childTnLst>
                                </p:cTn>
                              </p:par>
                              <p:par>
                                <p:cTn id="76" presetID="10" presetClass="entr" presetSubtype="0" fill="hold" grpId="0" nodeType="withEffect">
                                  <p:stCondLst>
                                    <p:cond delay="265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350"/>
                                        <p:tgtEl>
                                          <p:spTgt spid="34"/>
                                        </p:tgtEl>
                                      </p:cBhvr>
                                    </p:animEffect>
                                  </p:childTnLst>
                                </p:cTn>
                              </p:par>
                              <p:par>
                                <p:cTn id="79" presetID="12" presetClass="entr" presetSubtype="4" fill="hold" grpId="0" nodeType="withEffect">
                                  <p:stCondLst>
                                    <p:cond delay="2900"/>
                                  </p:stCondLst>
                                  <p:childTnLst>
                                    <p:set>
                                      <p:cBhvr>
                                        <p:cTn id="80" dur="1" fill="hold">
                                          <p:stCondLst>
                                            <p:cond delay="0"/>
                                          </p:stCondLst>
                                        </p:cTn>
                                        <p:tgtEl>
                                          <p:spTgt spid="37"/>
                                        </p:tgtEl>
                                        <p:attrNameLst>
                                          <p:attrName>style.visibility</p:attrName>
                                        </p:attrNameLst>
                                      </p:cBhvr>
                                      <p:to>
                                        <p:strVal val="visible"/>
                                      </p:to>
                                    </p:set>
                                    <p:anim calcmode="lin" valueType="num">
                                      <p:cBhvr additive="base">
                                        <p:cTn id="81" dur="500"/>
                                        <p:tgtEl>
                                          <p:spTgt spid="37"/>
                                        </p:tgtEl>
                                        <p:attrNameLst>
                                          <p:attrName>ppt_y</p:attrName>
                                        </p:attrNameLst>
                                      </p:cBhvr>
                                      <p:tavLst>
                                        <p:tav tm="0">
                                          <p:val>
                                            <p:strVal val="#ppt_y+#ppt_h*1.125000"/>
                                          </p:val>
                                        </p:tav>
                                        <p:tav tm="100000">
                                          <p:val>
                                            <p:strVal val="#ppt_y"/>
                                          </p:val>
                                        </p:tav>
                                      </p:tavLst>
                                    </p:anim>
                                    <p:animEffect transition="in" filter="wipe(up)">
                                      <p:cBhvr>
                                        <p:cTn id="82" dur="500"/>
                                        <p:tgtEl>
                                          <p:spTgt spid="37"/>
                                        </p:tgtEl>
                                      </p:cBhvr>
                                    </p:animEffect>
                                  </p:childTnLst>
                                </p:cTn>
                              </p:par>
                              <p:par>
                                <p:cTn id="83" presetID="22" presetClass="entr" presetSubtype="1" fill="hold" nodeType="withEffect">
                                  <p:stCondLst>
                                    <p:cond delay="2900"/>
                                  </p:stCondLst>
                                  <p:childTnLst>
                                    <p:set>
                                      <p:cBhvr>
                                        <p:cTn id="84" dur="1" fill="hold">
                                          <p:stCondLst>
                                            <p:cond delay="0"/>
                                          </p:stCondLst>
                                        </p:cTn>
                                        <p:tgtEl>
                                          <p:spTgt spid="49"/>
                                        </p:tgtEl>
                                        <p:attrNameLst>
                                          <p:attrName>style.visibility</p:attrName>
                                        </p:attrNameLst>
                                      </p:cBhvr>
                                      <p:to>
                                        <p:strVal val="visible"/>
                                      </p:to>
                                    </p:set>
                                    <p:animEffect transition="in" filter="wipe(up)">
                                      <p:cBhvr>
                                        <p:cTn id="85" dur="350"/>
                                        <p:tgtEl>
                                          <p:spTgt spid="49"/>
                                        </p:tgtEl>
                                      </p:cBhvr>
                                    </p:animEffect>
                                  </p:childTnLst>
                                </p:cTn>
                              </p:par>
                              <p:par>
                                <p:cTn id="86" presetID="10" presetClass="entr" presetSubtype="0" fill="hold" nodeType="withEffect">
                                  <p:stCondLst>
                                    <p:cond delay="2650"/>
                                  </p:stCondLst>
                                  <p:childTnLst>
                                    <p:set>
                                      <p:cBhvr>
                                        <p:cTn id="87" dur="1" fill="hold">
                                          <p:stCondLst>
                                            <p:cond delay="0"/>
                                          </p:stCondLst>
                                        </p:cTn>
                                        <p:tgtEl>
                                          <p:spTgt spid="53"/>
                                        </p:tgtEl>
                                        <p:attrNameLst>
                                          <p:attrName>style.visibility</p:attrName>
                                        </p:attrNameLst>
                                      </p:cBhvr>
                                      <p:to>
                                        <p:strVal val="visible"/>
                                      </p:to>
                                    </p:set>
                                    <p:animEffect transition="in" filter="fade">
                                      <p:cBhvr>
                                        <p:cTn id="88" dur="400"/>
                                        <p:tgtEl>
                                          <p:spTgt spid="53"/>
                                        </p:tgtEl>
                                      </p:cBhvr>
                                    </p:animEffect>
                                  </p:childTnLst>
                                </p:cTn>
                              </p:par>
                              <p:par>
                                <p:cTn id="89" presetID="10" presetClass="entr" presetSubtype="0" fill="hold" nodeType="withEffect">
                                  <p:stCondLst>
                                    <p:cond delay="215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4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30" grpId="0" animBg="1"/>
      <p:bldP spid="31" grpId="0" animBg="1"/>
      <p:bldP spid="32" grpId="0" animBg="1"/>
      <p:bldP spid="33" grpId="0" animBg="1"/>
      <p:bldP spid="34" grpId="0" animBg="1"/>
      <p:bldP spid="35" grpId="0"/>
      <p:bldP spid="36" grpId="0"/>
      <p:bldP spid="37" grpId="0"/>
      <p:bldP spid="38" grpId="0"/>
      <p:bldP spid="39" grpId="0"/>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1471613" y="1042988"/>
            <a:ext cx="6772275" cy="2703512"/>
            <a:chOff x="1471613" y="1043242"/>
            <a:chExt cx="6772795" cy="2703258"/>
          </a:xfrm>
        </p:grpSpPr>
        <p:grpSp>
          <p:nvGrpSpPr>
            <p:cNvPr id="12293" name="组合 1"/>
            <p:cNvGrpSpPr/>
            <p:nvPr/>
          </p:nvGrpSpPr>
          <p:grpSpPr bwMode="auto">
            <a:xfrm>
              <a:off x="3035300" y="1060450"/>
              <a:ext cx="4103688" cy="2392362"/>
              <a:chOff x="3011497" y="1532571"/>
              <a:chExt cx="3852128" cy="2232248"/>
            </a:xfrm>
          </p:grpSpPr>
          <p:cxnSp>
            <p:nvCxnSpPr>
              <p:cNvPr id="111" name="直接连接符 110"/>
              <p:cNvCxnSpPr/>
              <p:nvPr/>
            </p:nvCxnSpPr>
            <p:spPr>
              <a:xfrm>
                <a:off x="3011610" y="1532806"/>
                <a:ext cx="0" cy="2232039"/>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974343" y="1532806"/>
                <a:ext cx="0" cy="2232039"/>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4938567" y="1532806"/>
                <a:ext cx="0" cy="2232039"/>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901300" y="1532806"/>
                <a:ext cx="0" cy="2232039"/>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6864033" y="1532806"/>
                <a:ext cx="0" cy="2232039"/>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 name="任意多边形 3"/>
            <p:cNvSpPr/>
            <p:nvPr/>
          </p:nvSpPr>
          <p:spPr bwMode="auto">
            <a:xfrm>
              <a:off x="2035218" y="1298805"/>
              <a:ext cx="5115318" cy="1644495"/>
            </a:xfrm>
            <a:custGeom>
              <a:avLst/>
              <a:gdLst>
                <a:gd name="connsiteX0" fmla="*/ 0 w 4823460"/>
                <a:gd name="connsiteY0" fmla="*/ 1348740 h 1531620"/>
                <a:gd name="connsiteX1" fmla="*/ 22860 w 4823460"/>
                <a:gd name="connsiteY1" fmla="*/ 1028700 h 1531620"/>
                <a:gd name="connsiteX2" fmla="*/ 967740 w 4823460"/>
                <a:gd name="connsiteY2" fmla="*/ 464820 h 1531620"/>
                <a:gd name="connsiteX3" fmla="*/ 1440180 w 4823460"/>
                <a:gd name="connsiteY3" fmla="*/ 685800 h 1531620"/>
                <a:gd name="connsiteX4" fmla="*/ 1927860 w 4823460"/>
                <a:gd name="connsiteY4" fmla="*/ 563880 h 1531620"/>
                <a:gd name="connsiteX5" fmla="*/ 2385060 w 4823460"/>
                <a:gd name="connsiteY5" fmla="*/ 922020 h 1531620"/>
                <a:gd name="connsiteX6" fmla="*/ 2895600 w 4823460"/>
                <a:gd name="connsiteY6" fmla="*/ 1013460 h 1531620"/>
                <a:gd name="connsiteX7" fmla="*/ 3329940 w 4823460"/>
                <a:gd name="connsiteY7" fmla="*/ 762000 h 1531620"/>
                <a:gd name="connsiteX8" fmla="*/ 3848100 w 4823460"/>
                <a:gd name="connsiteY8" fmla="*/ 243840 h 1531620"/>
                <a:gd name="connsiteX9" fmla="*/ 4320540 w 4823460"/>
                <a:gd name="connsiteY9" fmla="*/ 617220 h 1531620"/>
                <a:gd name="connsiteX10" fmla="*/ 4823460 w 4823460"/>
                <a:gd name="connsiteY10" fmla="*/ 0 h 1531620"/>
                <a:gd name="connsiteX11" fmla="*/ 4800600 w 4823460"/>
                <a:gd name="connsiteY11" fmla="*/ 1493520 h 1531620"/>
                <a:gd name="connsiteX12" fmla="*/ 4320540 w 4823460"/>
                <a:gd name="connsiteY12" fmla="*/ 1371600 h 1531620"/>
                <a:gd name="connsiteX13" fmla="*/ 3848100 w 4823460"/>
                <a:gd name="connsiteY13" fmla="*/ 1531620 h 1531620"/>
                <a:gd name="connsiteX14" fmla="*/ 3337560 w 4823460"/>
                <a:gd name="connsiteY14" fmla="*/ 1409700 h 1531620"/>
                <a:gd name="connsiteX15" fmla="*/ 2887980 w 4823460"/>
                <a:gd name="connsiteY15" fmla="*/ 1356360 h 1531620"/>
                <a:gd name="connsiteX16" fmla="*/ 2385060 w 4823460"/>
                <a:gd name="connsiteY16" fmla="*/ 1455420 h 1531620"/>
                <a:gd name="connsiteX17" fmla="*/ 1920240 w 4823460"/>
                <a:gd name="connsiteY17" fmla="*/ 1478280 h 1531620"/>
                <a:gd name="connsiteX18" fmla="*/ 1440180 w 4823460"/>
                <a:gd name="connsiteY18" fmla="*/ 1341120 h 1531620"/>
                <a:gd name="connsiteX19" fmla="*/ 944880 w 4823460"/>
                <a:gd name="connsiteY19" fmla="*/ 1264920 h 1531620"/>
                <a:gd name="connsiteX20" fmla="*/ 0 w 4823460"/>
                <a:gd name="connsiteY20" fmla="*/ 1348740 h 1531620"/>
                <a:gd name="connsiteX0-1" fmla="*/ 7620 w 4800600"/>
                <a:gd name="connsiteY0-2" fmla="*/ 1348740 h 1531620"/>
                <a:gd name="connsiteX1-3" fmla="*/ 0 w 4800600"/>
                <a:gd name="connsiteY1-4" fmla="*/ 1028700 h 1531620"/>
                <a:gd name="connsiteX2-5" fmla="*/ 944880 w 4800600"/>
                <a:gd name="connsiteY2-6" fmla="*/ 464820 h 1531620"/>
                <a:gd name="connsiteX3-7" fmla="*/ 1417320 w 4800600"/>
                <a:gd name="connsiteY3-8" fmla="*/ 685800 h 1531620"/>
                <a:gd name="connsiteX4-9" fmla="*/ 1905000 w 4800600"/>
                <a:gd name="connsiteY4-10" fmla="*/ 563880 h 1531620"/>
                <a:gd name="connsiteX5-11" fmla="*/ 2362200 w 4800600"/>
                <a:gd name="connsiteY5-12" fmla="*/ 922020 h 1531620"/>
                <a:gd name="connsiteX6-13" fmla="*/ 2872740 w 4800600"/>
                <a:gd name="connsiteY6-14" fmla="*/ 1013460 h 1531620"/>
                <a:gd name="connsiteX7-15" fmla="*/ 3307080 w 4800600"/>
                <a:gd name="connsiteY7-16" fmla="*/ 762000 h 1531620"/>
                <a:gd name="connsiteX8-17" fmla="*/ 3825240 w 4800600"/>
                <a:gd name="connsiteY8-18" fmla="*/ 243840 h 1531620"/>
                <a:gd name="connsiteX9-19" fmla="*/ 4297680 w 4800600"/>
                <a:gd name="connsiteY9-20" fmla="*/ 617220 h 1531620"/>
                <a:gd name="connsiteX10-21" fmla="*/ 4800600 w 4800600"/>
                <a:gd name="connsiteY10-22" fmla="*/ 0 h 1531620"/>
                <a:gd name="connsiteX11-23" fmla="*/ 4777740 w 4800600"/>
                <a:gd name="connsiteY11-24" fmla="*/ 1493520 h 1531620"/>
                <a:gd name="connsiteX12-25" fmla="*/ 4297680 w 4800600"/>
                <a:gd name="connsiteY12-26" fmla="*/ 1371600 h 1531620"/>
                <a:gd name="connsiteX13-27" fmla="*/ 3825240 w 4800600"/>
                <a:gd name="connsiteY13-28" fmla="*/ 1531620 h 1531620"/>
                <a:gd name="connsiteX14-29" fmla="*/ 3314700 w 4800600"/>
                <a:gd name="connsiteY14-30" fmla="*/ 1409700 h 1531620"/>
                <a:gd name="connsiteX15-31" fmla="*/ 2865120 w 4800600"/>
                <a:gd name="connsiteY15-32" fmla="*/ 1356360 h 1531620"/>
                <a:gd name="connsiteX16-33" fmla="*/ 2362200 w 4800600"/>
                <a:gd name="connsiteY16-34" fmla="*/ 1455420 h 1531620"/>
                <a:gd name="connsiteX17-35" fmla="*/ 1897380 w 4800600"/>
                <a:gd name="connsiteY17-36" fmla="*/ 1478280 h 1531620"/>
                <a:gd name="connsiteX18-37" fmla="*/ 1417320 w 4800600"/>
                <a:gd name="connsiteY18-38" fmla="*/ 1341120 h 1531620"/>
                <a:gd name="connsiteX19-39" fmla="*/ 922020 w 4800600"/>
                <a:gd name="connsiteY19-40" fmla="*/ 1264920 h 1531620"/>
                <a:gd name="connsiteX20-41" fmla="*/ 7620 w 4800600"/>
                <a:gd name="connsiteY20-42" fmla="*/ 1348740 h 1531620"/>
                <a:gd name="connsiteX0-43" fmla="*/ 7620 w 4800600"/>
                <a:gd name="connsiteY0-44" fmla="*/ 1348740 h 1531620"/>
                <a:gd name="connsiteX1-45" fmla="*/ 0 w 4800600"/>
                <a:gd name="connsiteY1-46" fmla="*/ 1028700 h 1531620"/>
                <a:gd name="connsiteX2-47" fmla="*/ 944880 w 4800600"/>
                <a:gd name="connsiteY2-48" fmla="*/ 464820 h 1531620"/>
                <a:gd name="connsiteX3-49" fmla="*/ 1417320 w 4800600"/>
                <a:gd name="connsiteY3-50" fmla="*/ 685800 h 1531620"/>
                <a:gd name="connsiteX4-51" fmla="*/ 1905000 w 4800600"/>
                <a:gd name="connsiteY4-52" fmla="*/ 563880 h 1531620"/>
                <a:gd name="connsiteX5-53" fmla="*/ 2362200 w 4800600"/>
                <a:gd name="connsiteY5-54" fmla="*/ 922020 h 1531620"/>
                <a:gd name="connsiteX6-55" fmla="*/ 2870359 w 4800600"/>
                <a:gd name="connsiteY6-56" fmla="*/ 1042035 h 1531620"/>
                <a:gd name="connsiteX7-57" fmla="*/ 3307080 w 4800600"/>
                <a:gd name="connsiteY7-58" fmla="*/ 762000 h 1531620"/>
                <a:gd name="connsiteX8-59" fmla="*/ 3825240 w 4800600"/>
                <a:gd name="connsiteY8-60" fmla="*/ 243840 h 1531620"/>
                <a:gd name="connsiteX9-61" fmla="*/ 4297680 w 4800600"/>
                <a:gd name="connsiteY9-62" fmla="*/ 617220 h 1531620"/>
                <a:gd name="connsiteX10-63" fmla="*/ 4800600 w 4800600"/>
                <a:gd name="connsiteY10-64" fmla="*/ 0 h 1531620"/>
                <a:gd name="connsiteX11-65" fmla="*/ 4777740 w 4800600"/>
                <a:gd name="connsiteY11-66" fmla="*/ 1493520 h 1531620"/>
                <a:gd name="connsiteX12-67" fmla="*/ 4297680 w 4800600"/>
                <a:gd name="connsiteY12-68" fmla="*/ 1371600 h 1531620"/>
                <a:gd name="connsiteX13-69" fmla="*/ 3825240 w 4800600"/>
                <a:gd name="connsiteY13-70" fmla="*/ 1531620 h 1531620"/>
                <a:gd name="connsiteX14-71" fmla="*/ 3314700 w 4800600"/>
                <a:gd name="connsiteY14-72" fmla="*/ 1409700 h 1531620"/>
                <a:gd name="connsiteX15-73" fmla="*/ 2865120 w 4800600"/>
                <a:gd name="connsiteY15-74" fmla="*/ 1356360 h 1531620"/>
                <a:gd name="connsiteX16-75" fmla="*/ 2362200 w 4800600"/>
                <a:gd name="connsiteY16-76" fmla="*/ 1455420 h 1531620"/>
                <a:gd name="connsiteX17-77" fmla="*/ 1897380 w 4800600"/>
                <a:gd name="connsiteY17-78" fmla="*/ 1478280 h 1531620"/>
                <a:gd name="connsiteX18-79" fmla="*/ 1417320 w 4800600"/>
                <a:gd name="connsiteY18-80" fmla="*/ 1341120 h 1531620"/>
                <a:gd name="connsiteX19-81" fmla="*/ 922020 w 4800600"/>
                <a:gd name="connsiteY19-82" fmla="*/ 1264920 h 1531620"/>
                <a:gd name="connsiteX20-83" fmla="*/ 7620 w 4800600"/>
                <a:gd name="connsiteY20-84" fmla="*/ 1348740 h 1531620"/>
                <a:gd name="connsiteX0-85" fmla="*/ 7620 w 4800600"/>
                <a:gd name="connsiteY0-86" fmla="*/ 1348740 h 1531620"/>
                <a:gd name="connsiteX1-87" fmla="*/ 0 w 4800600"/>
                <a:gd name="connsiteY1-88" fmla="*/ 1028700 h 1531620"/>
                <a:gd name="connsiteX2-89" fmla="*/ 944880 w 4800600"/>
                <a:gd name="connsiteY2-90" fmla="*/ 464820 h 1531620"/>
                <a:gd name="connsiteX3-91" fmla="*/ 1417320 w 4800600"/>
                <a:gd name="connsiteY3-92" fmla="*/ 685800 h 1531620"/>
                <a:gd name="connsiteX4-93" fmla="*/ 1905000 w 4800600"/>
                <a:gd name="connsiteY4-94" fmla="*/ 563880 h 1531620"/>
                <a:gd name="connsiteX5-95" fmla="*/ 2386012 w 4800600"/>
                <a:gd name="connsiteY5-96" fmla="*/ 931545 h 1531620"/>
                <a:gd name="connsiteX6-97" fmla="*/ 2870359 w 4800600"/>
                <a:gd name="connsiteY6-98" fmla="*/ 1042035 h 1531620"/>
                <a:gd name="connsiteX7-99" fmla="*/ 3307080 w 4800600"/>
                <a:gd name="connsiteY7-100" fmla="*/ 762000 h 1531620"/>
                <a:gd name="connsiteX8-101" fmla="*/ 3825240 w 4800600"/>
                <a:gd name="connsiteY8-102" fmla="*/ 243840 h 1531620"/>
                <a:gd name="connsiteX9-103" fmla="*/ 4297680 w 4800600"/>
                <a:gd name="connsiteY9-104" fmla="*/ 617220 h 1531620"/>
                <a:gd name="connsiteX10-105" fmla="*/ 4800600 w 4800600"/>
                <a:gd name="connsiteY10-106" fmla="*/ 0 h 1531620"/>
                <a:gd name="connsiteX11-107" fmla="*/ 4777740 w 4800600"/>
                <a:gd name="connsiteY11-108" fmla="*/ 1493520 h 1531620"/>
                <a:gd name="connsiteX12-109" fmla="*/ 4297680 w 4800600"/>
                <a:gd name="connsiteY12-110" fmla="*/ 1371600 h 1531620"/>
                <a:gd name="connsiteX13-111" fmla="*/ 3825240 w 4800600"/>
                <a:gd name="connsiteY13-112" fmla="*/ 1531620 h 1531620"/>
                <a:gd name="connsiteX14-113" fmla="*/ 3314700 w 4800600"/>
                <a:gd name="connsiteY14-114" fmla="*/ 1409700 h 1531620"/>
                <a:gd name="connsiteX15-115" fmla="*/ 2865120 w 4800600"/>
                <a:gd name="connsiteY15-116" fmla="*/ 1356360 h 1531620"/>
                <a:gd name="connsiteX16-117" fmla="*/ 2362200 w 4800600"/>
                <a:gd name="connsiteY16-118" fmla="*/ 1455420 h 1531620"/>
                <a:gd name="connsiteX17-119" fmla="*/ 1897380 w 4800600"/>
                <a:gd name="connsiteY17-120" fmla="*/ 1478280 h 1531620"/>
                <a:gd name="connsiteX18-121" fmla="*/ 1417320 w 4800600"/>
                <a:gd name="connsiteY18-122" fmla="*/ 1341120 h 1531620"/>
                <a:gd name="connsiteX19-123" fmla="*/ 922020 w 4800600"/>
                <a:gd name="connsiteY19-124" fmla="*/ 1264920 h 1531620"/>
                <a:gd name="connsiteX20-125" fmla="*/ 7620 w 4800600"/>
                <a:gd name="connsiteY20-126" fmla="*/ 1348740 h 1531620"/>
                <a:gd name="connsiteX0-127" fmla="*/ 7620 w 4800600"/>
                <a:gd name="connsiteY0-128" fmla="*/ 1348740 h 1531620"/>
                <a:gd name="connsiteX1-129" fmla="*/ 0 w 4800600"/>
                <a:gd name="connsiteY1-130" fmla="*/ 1028700 h 1531620"/>
                <a:gd name="connsiteX2-131" fmla="*/ 944880 w 4800600"/>
                <a:gd name="connsiteY2-132" fmla="*/ 464820 h 1531620"/>
                <a:gd name="connsiteX3-133" fmla="*/ 1417320 w 4800600"/>
                <a:gd name="connsiteY3-134" fmla="*/ 685800 h 1531620"/>
                <a:gd name="connsiteX4-135" fmla="*/ 1905000 w 4800600"/>
                <a:gd name="connsiteY4-136" fmla="*/ 563880 h 1531620"/>
                <a:gd name="connsiteX5-137" fmla="*/ 2369343 w 4800600"/>
                <a:gd name="connsiteY5-138" fmla="*/ 941070 h 1531620"/>
                <a:gd name="connsiteX6-139" fmla="*/ 2870359 w 4800600"/>
                <a:gd name="connsiteY6-140" fmla="*/ 1042035 h 1531620"/>
                <a:gd name="connsiteX7-141" fmla="*/ 3307080 w 4800600"/>
                <a:gd name="connsiteY7-142" fmla="*/ 762000 h 1531620"/>
                <a:gd name="connsiteX8-143" fmla="*/ 3825240 w 4800600"/>
                <a:gd name="connsiteY8-144" fmla="*/ 243840 h 1531620"/>
                <a:gd name="connsiteX9-145" fmla="*/ 4297680 w 4800600"/>
                <a:gd name="connsiteY9-146" fmla="*/ 617220 h 1531620"/>
                <a:gd name="connsiteX10-147" fmla="*/ 4800600 w 4800600"/>
                <a:gd name="connsiteY10-148" fmla="*/ 0 h 1531620"/>
                <a:gd name="connsiteX11-149" fmla="*/ 4777740 w 4800600"/>
                <a:gd name="connsiteY11-150" fmla="*/ 1493520 h 1531620"/>
                <a:gd name="connsiteX12-151" fmla="*/ 4297680 w 4800600"/>
                <a:gd name="connsiteY12-152" fmla="*/ 1371600 h 1531620"/>
                <a:gd name="connsiteX13-153" fmla="*/ 3825240 w 4800600"/>
                <a:gd name="connsiteY13-154" fmla="*/ 1531620 h 1531620"/>
                <a:gd name="connsiteX14-155" fmla="*/ 3314700 w 4800600"/>
                <a:gd name="connsiteY14-156" fmla="*/ 1409700 h 1531620"/>
                <a:gd name="connsiteX15-157" fmla="*/ 2865120 w 4800600"/>
                <a:gd name="connsiteY15-158" fmla="*/ 1356360 h 1531620"/>
                <a:gd name="connsiteX16-159" fmla="*/ 2362200 w 4800600"/>
                <a:gd name="connsiteY16-160" fmla="*/ 1455420 h 1531620"/>
                <a:gd name="connsiteX17-161" fmla="*/ 1897380 w 4800600"/>
                <a:gd name="connsiteY17-162" fmla="*/ 1478280 h 1531620"/>
                <a:gd name="connsiteX18-163" fmla="*/ 1417320 w 4800600"/>
                <a:gd name="connsiteY18-164" fmla="*/ 1341120 h 1531620"/>
                <a:gd name="connsiteX19-165" fmla="*/ 922020 w 4800600"/>
                <a:gd name="connsiteY19-166" fmla="*/ 1264920 h 1531620"/>
                <a:gd name="connsiteX20-167" fmla="*/ 7620 w 4800600"/>
                <a:gd name="connsiteY20-168" fmla="*/ 1348740 h 1531620"/>
                <a:gd name="connsiteX0-169" fmla="*/ 7620 w 4800600"/>
                <a:gd name="connsiteY0-170" fmla="*/ 1348740 h 1531620"/>
                <a:gd name="connsiteX1-171" fmla="*/ 0 w 4800600"/>
                <a:gd name="connsiteY1-172" fmla="*/ 1028700 h 1531620"/>
                <a:gd name="connsiteX2-173" fmla="*/ 944880 w 4800600"/>
                <a:gd name="connsiteY2-174" fmla="*/ 464820 h 1531620"/>
                <a:gd name="connsiteX3-175" fmla="*/ 1407795 w 4800600"/>
                <a:gd name="connsiteY3-176" fmla="*/ 711993 h 1531620"/>
                <a:gd name="connsiteX4-177" fmla="*/ 1905000 w 4800600"/>
                <a:gd name="connsiteY4-178" fmla="*/ 563880 h 1531620"/>
                <a:gd name="connsiteX5-179" fmla="*/ 2369343 w 4800600"/>
                <a:gd name="connsiteY5-180" fmla="*/ 941070 h 1531620"/>
                <a:gd name="connsiteX6-181" fmla="*/ 2870359 w 4800600"/>
                <a:gd name="connsiteY6-182" fmla="*/ 1042035 h 1531620"/>
                <a:gd name="connsiteX7-183" fmla="*/ 3307080 w 4800600"/>
                <a:gd name="connsiteY7-184" fmla="*/ 762000 h 1531620"/>
                <a:gd name="connsiteX8-185" fmla="*/ 3825240 w 4800600"/>
                <a:gd name="connsiteY8-186" fmla="*/ 243840 h 1531620"/>
                <a:gd name="connsiteX9-187" fmla="*/ 4297680 w 4800600"/>
                <a:gd name="connsiteY9-188" fmla="*/ 617220 h 1531620"/>
                <a:gd name="connsiteX10-189" fmla="*/ 4800600 w 4800600"/>
                <a:gd name="connsiteY10-190" fmla="*/ 0 h 1531620"/>
                <a:gd name="connsiteX11-191" fmla="*/ 4777740 w 4800600"/>
                <a:gd name="connsiteY11-192" fmla="*/ 1493520 h 1531620"/>
                <a:gd name="connsiteX12-193" fmla="*/ 4297680 w 4800600"/>
                <a:gd name="connsiteY12-194" fmla="*/ 1371600 h 1531620"/>
                <a:gd name="connsiteX13-195" fmla="*/ 3825240 w 4800600"/>
                <a:gd name="connsiteY13-196" fmla="*/ 1531620 h 1531620"/>
                <a:gd name="connsiteX14-197" fmla="*/ 3314700 w 4800600"/>
                <a:gd name="connsiteY14-198" fmla="*/ 1409700 h 1531620"/>
                <a:gd name="connsiteX15-199" fmla="*/ 2865120 w 4800600"/>
                <a:gd name="connsiteY15-200" fmla="*/ 1356360 h 1531620"/>
                <a:gd name="connsiteX16-201" fmla="*/ 2362200 w 4800600"/>
                <a:gd name="connsiteY16-202" fmla="*/ 1455420 h 1531620"/>
                <a:gd name="connsiteX17-203" fmla="*/ 1897380 w 4800600"/>
                <a:gd name="connsiteY17-204" fmla="*/ 1478280 h 1531620"/>
                <a:gd name="connsiteX18-205" fmla="*/ 1417320 w 4800600"/>
                <a:gd name="connsiteY18-206" fmla="*/ 1341120 h 1531620"/>
                <a:gd name="connsiteX19-207" fmla="*/ 922020 w 4800600"/>
                <a:gd name="connsiteY19-208" fmla="*/ 1264920 h 1531620"/>
                <a:gd name="connsiteX20-209" fmla="*/ 7620 w 4800600"/>
                <a:gd name="connsiteY20-210" fmla="*/ 1348740 h 1531620"/>
                <a:gd name="connsiteX0-211" fmla="*/ 7620 w 4800600"/>
                <a:gd name="connsiteY0-212" fmla="*/ 1348740 h 1531620"/>
                <a:gd name="connsiteX1-213" fmla="*/ 0 w 4800600"/>
                <a:gd name="connsiteY1-214" fmla="*/ 1028700 h 1531620"/>
                <a:gd name="connsiteX2-215" fmla="*/ 925830 w 4800600"/>
                <a:gd name="connsiteY2-216" fmla="*/ 474345 h 1531620"/>
                <a:gd name="connsiteX3-217" fmla="*/ 1407795 w 4800600"/>
                <a:gd name="connsiteY3-218" fmla="*/ 711993 h 1531620"/>
                <a:gd name="connsiteX4-219" fmla="*/ 1905000 w 4800600"/>
                <a:gd name="connsiteY4-220" fmla="*/ 563880 h 1531620"/>
                <a:gd name="connsiteX5-221" fmla="*/ 2369343 w 4800600"/>
                <a:gd name="connsiteY5-222" fmla="*/ 941070 h 1531620"/>
                <a:gd name="connsiteX6-223" fmla="*/ 2870359 w 4800600"/>
                <a:gd name="connsiteY6-224" fmla="*/ 1042035 h 1531620"/>
                <a:gd name="connsiteX7-225" fmla="*/ 3307080 w 4800600"/>
                <a:gd name="connsiteY7-226" fmla="*/ 762000 h 1531620"/>
                <a:gd name="connsiteX8-227" fmla="*/ 3825240 w 4800600"/>
                <a:gd name="connsiteY8-228" fmla="*/ 243840 h 1531620"/>
                <a:gd name="connsiteX9-229" fmla="*/ 4297680 w 4800600"/>
                <a:gd name="connsiteY9-230" fmla="*/ 617220 h 1531620"/>
                <a:gd name="connsiteX10-231" fmla="*/ 4800600 w 4800600"/>
                <a:gd name="connsiteY10-232" fmla="*/ 0 h 1531620"/>
                <a:gd name="connsiteX11-233" fmla="*/ 4777740 w 4800600"/>
                <a:gd name="connsiteY11-234" fmla="*/ 1493520 h 1531620"/>
                <a:gd name="connsiteX12-235" fmla="*/ 4297680 w 4800600"/>
                <a:gd name="connsiteY12-236" fmla="*/ 1371600 h 1531620"/>
                <a:gd name="connsiteX13-237" fmla="*/ 3825240 w 4800600"/>
                <a:gd name="connsiteY13-238" fmla="*/ 1531620 h 1531620"/>
                <a:gd name="connsiteX14-239" fmla="*/ 3314700 w 4800600"/>
                <a:gd name="connsiteY14-240" fmla="*/ 1409700 h 1531620"/>
                <a:gd name="connsiteX15-241" fmla="*/ 2865120 w 4800600"/>
                <a:gd name="connsiteY15-242" fmla="*/ 1356360 h 1531620"/>
                <a:gd name="connsiteX16-243" fmla="*/ 2362200 w 4800600"/>
                <a:gd name="connsiteY16-244" fmla="*/ 1455420 h 1531620"/>
                <a:gd name="connsiteX17-245" fmla="*/ 1897380 w 4800600"/>
                <a:gd name="connsiteY17-246" fmla="*/ 1478280 h 1531620"/>
                <a:gd name="connsiteX18-247" fmla="*/ 1417320 w 4800600"/>
                <a:gd name="connsiteY18-248" fmla="*/ 1341120 h 1531620"/>
                <a:gd name="connsiteX19-249" fmla="*/ 922020 w 4800600"/>
                <a:gd name="connsiteY19-250" fmla="*/ 1264920 h 1531620"/>
                <a:gd name="connsiteX20-251" fmla="*/ 7620 w 4800600"/>
                <a:gd name="connsiteY20-252" fmla="*/ 1348740 h 1531620"/>
                <a:gd name="connsiteX0-253" fmla="*/ 7620 w 4800600"/>
                <a:gd name="connsiteY0-254" fmla="*/ 1348740 h 1531620"/>
                <a:gd name="connsiteX1-255" fmla="*/ 0 w 4800600"/>
                <a:gd name="connsiteY1-256" fmla="*/ 1028700 h 1531620"/>
                <a:gd name="connsiteX2-257" fmla="*/ 925830 w 4800600"/>
                <a:gd name="connsiteY2-258" fmla="*/ 474345 h 1531620"/>
                <a:gd name="connsiteX3-259" fmla="*/ 1407795 w 4800600"/>
                <a:gd name="connsiteY3-260" fmla="*/ 711993 h 1531620"/>
                <a:gd name="connsiteX4-261" fmla="*/ 1905000 w 4800600"/>
                <a:gd name="connsiteY4-262" fmla="*/ 563880 h 1531620"/>
                <a:gd name="connsiteX5-263" fmla="*/ 2369343 w 4800600"/>
                <a:gd name="connsiteY5-264" fmla="*/ 941070 h 1531620"/>
                <a:gd name="connsiteX6-265" fmla="*/ 2870359 w 4800600"/>
                <a:gd name="connsiteY6-266" fmla="*/ 1042035 h 1531620"/>
                <a:gd name="connsiteX7-267" fmla="*/ 3307080 w 4800600"/>
                <a:gd name="connsiteY7-268" fmla="*/ 762000 h 1531620"/>
                <a:gd name="connsiteX8-269" fmla="*/ 3825240 w 4800600"/>
                <a:gd name="connsiteY8-270" fmla="*/ 243840 h 1531620"/>
                <a:gd name="connsiteX9-271" fmla="*/ 4297680 w 4800600"/>
                <a:gd name="connsiteY9-272" fmla="*/ 617220 h 1531620"/>
                <a:gd name="connsiteX10-273" fmla="*/ 4800600 w 4800600"/>
                <a:gd name="connsiteY10-274" fmla="*/ 0 h 1531620"/>
                <a:gd name="connsiteX11-275" fmla="*/ 4777740 w 4800600"/>
                <a:gd name="connsiteY11-276" fmla="*/ 1493520 h 1531620"/>
                <a:gd name="connsiteX12-277" fmla="*/ 4297680 w 4800600"/>
                <a:gd name="connsiteY12-278" fmla="*/ 1371600 h 1531620"/>
                <a:gd name="connsiteX13-279" fmla="*/ 3825240 w 4800600"/>
                <a:gd name="connsiteY13-280" fmla="*/ 1531620 h 1531620"/>
                <a:gd name="connsiteX14-281" fmla="*/ 3314700 w 4800600"/>
                <a:gd name="connsiteY14-282" fmla="*/ 1409700 h 1531620"/>
                <a:gd name="connsiteX15-283" fmla="*/ 2865120 w 4800600"/>
                <a:gd name="connsiteY15-284" fmla="*/ 1356360 h 1531620"/>
                <a:gd name="connsiteX16-285" fmla="*/ 2362200 w 4800600"/>
                <a:gd name="connsiteY16-286" fmla="*/ 1455420 h 1531620"/>
                <a:gd name="connsiteX17-287" fmla="*/ 1897380 w 4800600"/>
                <a:gd name="connsiteY17-288" fmla="*/ 1478280 h 1531620"/>
                <a:gd name="connsiteX18-289" fmla="*/ 1417320 w 4800600"/>
                <a:gd name="connsiteY18-290" fmla="*/ 1341120 h 1531620"/>
                <a:gd name="connsiteX19-291" fmla="*/ 938689 w 4800600"/>
                <a:gd name="connsiteY19-292" fmla="*/ 1272063 h 1531620"/>
                <a:gd name="connsiteX20-293" fmla="*/ 7620 w 4800600"/>
                <a:gd name="connsiteY20-294" fmla="*/ 1348740 h 1531620"/>
                <a:gd name="connsiteX0-295" fmla="*/ 7620 w 4800600"/>
                <a:gd name="connsiteY0-296" fmla="*/ 1348740 h 1543527"/>
                <a:gd name="connsiteX1-297" fmla="*/ 0 w 4800600"/>
                <a:gd name="connsiteY1-298" fmla="*/ 1028700 h 1543527"/>
                <a:gd name="connsiteX2-299" fmla="*/ 925830 w 4800600"/>
                <a:gd name="connsiteY2-300" fmla="*/ 474345 h 1543527"/>
                <a:gd name="connsiteX3-301" fmla="*/ 1407795 w 4800600"/>
                <a:gd name="connsiteY3-302" fmla="*/ 711993 h 1543527"/>
                <a:gd name="connsiteX4-303" fmla="*/ 1905000 w 4800600"/>
                <a:gd name="connsiteY4-304" fmla="*/ 563880 h 1543527"/>
                <a:gd name="connsiteX5-305" fmla="*/ 2369343 w 4800600"/>
                <a:gd name="connsiteY5-306" fmla="*/ 941070 h 1543527"/>
                <a:gd name="connsiteX6-307" fmla="*/ 2870359 w 4800600"/>
                <a:gd name="connsiteY6-308" fmla="*/ 1042035 h 1543527"/>
                <a:gd name="connsiteX7-309" fmla="*/ 3307080 w 4800600"/>
                <a:gd name="connsiteY7-310" fmla="*/ 762000 h 1543527"/>
                <a:gd name="connsiteX8-311" fmla="*/ 3825240 w 4800600"/>
                <a:gd name="connsiteY8-312" fmla="*/ 243840 h 1543527"/>
                <a:gd name="connsiteX9-313" fmla="*/ 4297680 w 4800600"/>
                <a:gd name="connsiteY9-314" fmla="*/ 617220 h 1543527"/>
                <a:gd name="connsiteX10-315" fmla="*/ 4800600 w 4800600"/>
                <a:gd name="connsiteY10-316" fmla="*/ 0 h 1543527"/>
                <a:gd name="connsiteX11-317" fmla="*/ 4777740 w 4800600"/>
                <a:gd name="connsiteY11-318" fmla="*/ 1493520 h 1543527"/>
                <a:gd name="connsiteX12-319" fmla="*/ 4297680 w 4800600"/>
                <a:gd name="connsiteY12-320" fmla="*/ 1371600 h 1543527"/>
                <a:gd name="connsiteX13-321" fmla="*/ 3830003 w 4800600"/>
                <a:gd name="connsiteY13-322" fmla="*/ 1543527 h 1543527"/>
                <a:gd name="connsiteX14-323" fmla="*/ 3314700 w 4800600"/>
                <a:gd name="connsiteY14-324" fmla="*/ 1409700 h 1543527"/>
                <a:gd name="connsiteX15-325" fmla="*/ 2865120 w 4800600"/>
                <a:gd name="connsiteY15-326" fmla="*/ 1356360 h 1543527"/>
                <a:gd name="connsiteX16-327" fmla="*/ 2362200 w 4800600"/>
                <a:gd name="connsiteY16-328" fmla="*/ 1455420 h 1543527"/>
                <a:gd name="connsiteX17-329" fmla="*/ 1897380 w 4800600"/>
                <a:gd name="connsiteY17-330" fmla="*/ 1478280 h 1543527"/>
                <a:gd name="connsiteX18-331" fmla="*/ 1417320 w 4800600"/>
                <a:gd name="connsiteY18-332" fmla="*/ 1341120 h 1543527"/>
                <a:gd name="connsiteX19-333" fmla="*/ 938689 w 4800600"/>
                <a:gd name="connsiteY19-334" fmla="*/ 1272063 h 1543527"/>
                <a:gd name="connsiteX20-335" fmla="*/ 7620 w 4800600"/>
                <a:gd name="connsiteY20-336" fmla="*/ 1348740 h 1543527"/>
                <a:gd name="connsiteX0-337" fmla="*/ 7620 w 4800600"/>
                <a:gd name="connsiteY0-338" fmla="*/ 1348740 h 1543527"/>
                <a:gd name="connsiteX1-339" fmla="*/ 0 w 4800600"/>
                <a:gd name="connsiteY1-340" fmla="*/ 1028700 h 1543527"/>
                <a:gd name="connsiteX2-341" fmla="*/ 925830 w 4800600"/>
                <a:gd name="connsiteY2-342" fmla="*/ 474345 h 1543527"/>
                <a:gd name="connsiteX3-343" fmla="*/ 1407795 w 4800600"/>
                <a:gd name="connsiteY3-344" fmla="*/ 711993 h 1543527"/>
                <a:gd name="connsiteX4-345" fmla="*/ 1905000 w 4800600"/>
                <a:gd name="connsiteY4-346" fmla="*/ 563880 h 1543527"/>
                <a:gd name="connsiteX5-347" fmla="*/ 2369343 w 4800600"/>
                <a:gd name="connsiteY5-348" fmla="*/ 941070 h 1543527"/>
                <a:gd name="connsiteX6-349" fmla="*/ 2870359 w 4800600"/>
                <a:gd name="connsiteY6-350" fmla="*/ 1042035 h 1543527"/>
                <a:gd name="connsiteX7-351" fmla="*/ 3307080 w 4800600"/>
                <a:gd name="connsiteY7-352" fmla="*/ 762000 h 1543527"/>
                <a:gd name="connsiteX8-353" fmla="*/ 3813334 w 4800600"/>
                <a:gd name="connsiteY8-354" fmla="*/ 274796 h 1543527"/>
                <a:gd name="connsiteX9-355" fmla="*/ 4297680 w 4800600"/>
                <a:gd name="connsiteY9-356" fmla="*/ 617220 h 1543527"/>
                <a:gd name="connsiteX10-357" fmla="*/ 4800600 w 4800600"/>
                <a:gd name="connsiteY10-358" fmla="*/ 0 h 1543527"/>
                <a:gd name="connsiteX11-359" fmla="*/ 4777740 w 4800600"/>
                <a:gd name="connsiteY11-360" fmla="*/ 1493520 h 1543527"/>
                <a:gd name="connsiteX12-361" fmla="*/ 4297680 w 4800600"/>
                <a:gd name="connsiteY12-362" fmla="*/ 1371600 h 1543527"/>
                <a:gd name="connsiteX13-363" fmla="*/ 3830003 w 4800600"/>
                <a:gd name="connsiteY13-364" fmla="*/ 1543527 h 1543527"/>
                <a:gd name="connsiteX14-365" fmla="*/ 3314700 w 4800600"/>
                <a:gd name="connsiteY14-366" fmla="*/ 1409700 h 1543527"/>
                <a:gd name="connsiteX15-367" fmla="*/ 2865120 w 4800600"/>
                <a:gd name="connsiteY15-368" fmla="*/ 1356360 h 1543527"/>
                <a:gd name="connsiteX16-369" fmla="*/ 2362200 w 4800600"/>
                <a:gd name="connsiteY16-370" fmla="*/ 1455420 h 1543527"/>
                <a:gd name="connsiteX17-371" fmla="*/ 1897380 w 4800600"/>
                <a:gd name="connsiteY17-372" fmla="*/ 1478280 h 1543527"/>
                <a:gd name="connsiteX18-373" fmla="*/ 1417320 w 4800600"/>
                <a:gd name="connsiteY18-374" fmla="*/ 1341120 h 1543527"/>
                <a:gd name="connsiteX19-375" fmla="*/ 938689 w 4800600"/>
                <a:gd name="connsiteY19-376" fmla="*/ 1272063 h 1543527"/>
                <a:gd name="connsiteX20-377" fmla="*/ 7620 w 4800600"/>
                <a:gd name="connsiteY20-378" fmla="*/ 1348740 h 1543527"/>
                <a:gd name="connsiteX0-379" fmla="*/ 7620 w 4800600"/>
                <a:gd name="connsiteY0-380" fmla="*/ 1348740 h 1543527"/>
                <a:gd name="connsiteX1-381" fmla="*/ 0 w 4800600"/>
                <a:gd name="connsiteY1-382" fmla="*/ 1028700 h 1543527"/>
                <a:gd name="connsiteX2-383" fmla="*/ 925830 w 4800600"/>
                <a:gd name="connsiteY2-384" fmla="*/ 474345 h 1543527"/>
                <a:gd name="connsiteX3-385" fmla="*/ 1407795 w 4800600"/>
                <a:gd name="connsiteY3-386" fmla="*/ 711993 h 1543527"/>
                <a:gd name="connsiteX4-387" fmla="*/ 1905000 w 4800600"/>
                <a:gd name="connsiteY4-388" fmla="*/ 563880 h 1543527"/>
                <a:gd name="connsiteX5-389" fmla="*/ 2369343 w 4800600"/>
                <a:gd name="connsiteY5-390" fmla="*/ 941070 h 1543527"/>
                <a:gd name="connsiteX6-391" fmla="*/ 2870359 w 4800600"/>
                <a:gd name="connsiteY6-392" fmla="*/ 1042035 h 1543527"/>
                <a:gd name="connsiteX7-393" fmla="*/ 3307080 w 4800600"/>
                <a:gd name="connsiteY7-394" fmla="*/ 762000 h 1543527"/>
                <a:gd name="connsiteX8-395" fmla="*/ 3808572 w 4800600"/>
                <a:gd name="connsiteY8-396" fmla="*/ 262889 h 1543527"/>
                <a:gd name="connsiteX9-397" fmla="*/ 4297680 w 4800600"/>
                <a:gd name="connsiteY9-398" fmla="*/ 617220 h 1543527"/>
                <a:gd name="connsiteX10-399" fmla="*/ 4800600 w 4800600"/>
                <a:gd name="connsiteY10-400" fmla="*/ 0 h 1543527"/>
                <a:gd name="connsiteX11-401" fmla="*/ 4777740 w 4800600"/>
                <a:gd name="connsiteY11-402" fmla="*/ 1493520 h 1543527"/>
                <a:gd name="connsiteX12-403" fmla="*/ 4297680 w 4800600"/>
                <a:gd name="connsiteY12-404" fmla="*/ 1371600 h 1543527"/>
                <a:gd name="connsiteX13-405" fmla="*/ 3830003 w 4800600"/>
                <a:gd name="connsiteY13-406" fmla="*/ 1543527 h 1543527"/>
                <a:gd name="connsiteX14-407" fmla="*/ 3314700 w 4800600"/>
                <a:gd name="connsiteY14-408" fmla="*/ 1409700 h 1543527"/>
                <a:gd name="connsiteX15-409" fmla="*/ 2865120 w 4800600"/>
                <a:gd name="connsiteY15-410" fmla="*/ 1356360 h 1543527"/>
                <a:gd name="connsiteX16-411" fmla="*/ 2362200 w 4800600"/>
                <a:gd name="connsiteY16-412" fmla="*/ 1455420 h 1543527"/>
                <a:gd name="connsiteX17-413" fmla="*/ 1897380 w 4800600"/>
                <a:gd name="connsiteY17-414" fmla="*/ 1478280 h 1543527"/>
                <a:gd name="connsiteX18-415" fmla="*/ 1417320 w 4800600"/>
                <a:gd name="connsiteY18-416" fmla="*/ 1341120 h 1543527"/>
                <a:gd name="connsiteX19-417" fmla="*/ 938689 w 4800600"/>
                <a:gd name="connsiteY19-418" fmla="*/ 1272063 h 1543527"/>
                <a:gd name="connsiteX20-419" fmla="*/ 7620 w 4800600"/>
                <a:gd name="connsiteY20-420" fmla="*/ 1348740 h 1543527"/>
                <a:gd name="connsiteX0-421" fmla="*/ 7620 w 4800600"/>
                <a:gd name="connsiteY0-422" fmla="*/ 1348740 h 1543527"/>
                <a:gd name="connsiteX1-423" fmla="*/ 0 w 4800600"/>
                <a:gd name="connsiteY1-424" fmla="*/ 1028700 h 1543527"/>
                <a:gd name="connsiteX2-425" fmla="*/ 925830 w 4800600"/>
                <a:gd name="connsiteY2-426" fmla="*/ 474345 h 1543527"/>
                <a:gd name="connsiteX3-427" fmla="*/ 1407795 w 4800600"/>
                <a:gd name="connsiteY3-428" fmla="*/ 711993 h 1543527"/>
                <a:gd name="connsiteX4-429" fmla="*/ 1905000 w 4800600"/>
                <a:gd name="connsiteY4-430" fmla="*/ 563880 h 1543527"/>
                <a:gd name="connsiteX5-431" fmla="*/ 2369343 w 4800600"/>
                <a:gd name="connsiteY5-432" fmla="*/ 941070 h 1543527"/>
                <a:gd name="connsiteX6-433" fmla="*/ 2870359 w 4800600"/>
                <a:gd name="connsiteY6-434" fmla="*/ 1042035 h 1543527"/>
                <a:gd name="connsiteX7-435" fmla="*/ 3328512 w 4800600"/>
                <a:gd name="connsiteY7-436" fmla="*/ 762000 h 1543527"/>
                <a:gd name="connsiteX8-437" fmla="*/ 3808572 w 4800600"/>
                <a:gd name="connsiteY8-438" fmla="*/ 262889 h 1543527"/>
                <a:gd name="connsiteX9-439" fmla="*/ 4297680 w 4800600"/>
                <a:gd name="connsiteY9-440" fmla="*/ 617220 h 1543527"/>
                <a:gd name="connsiteX10-441" fmla="*/ 4800600 w 4800600"/>
                <a:gd name="connsiteY10-442" fmla="*/ 0 h 1543527"/>
                <a:gd name="connsiteX11-443" fmla="*/ 4777740 w 4800600"/>
                <a:gd name="connsiteY11-444" fmla="*/ 1493520 h 1543527"/>
                <a:gd name="connsiteX12-445" fmla="*/ 4297680 w 4800600"/>
                <a:gd name="connsiteY12-446" fmla="*/ 1371600 h 1543527"/>
                <a:gd name="connsiteX13-447" fmla="*/ 3830003 w 4800600"/>
                <a:gd name="connsiteY13-448" fmla="*/ 1543527 h 1543527"/>
                <a:gd name="connsiteX14-449" fmla="*/ 3314700 w 4800600"/>
                <a:gd name="connsiteY14-450" fmla="*/ 1409700 h 1543527"/>
                <a:gd name="connsiteX15-451" fmla="*/ 2865120 w 4800600"/>
                <a:gd name="connsiteY15-452" fmla="*/ 1356360 h 1543527"/>
                <a:gd name="connsiteX16-453" fmla="*/ 2362200 w 4800600"/>
                <a:gd name="connsiteY16-454" fmla="*/ 1455420 h 1543527"/>
                <a:gd name="connsiteX17-455" fmla="*/ 1897380 w 4800600"/>
                <a:gd name="connsiteY17-456" fmla="*/ 1478280 h 1543527"/>
                <a:gd name="connsiteX18-457" fmla="*/ 1417320 w 4800600"/>
                <a:gd name="connsiteY18-458" fmla="*/ 1341120 h 1543527"/>
                <a:gd name="connsiteX19-459" fmla="*/ 938689 w 4800600"/>
                <a:gd name="connsiteY19-460" fmla="*/ 1272063 h 1543527"/>
                <a:gd name="connsiteX20-461" fmla="*/ 7620 w 4800600"/>
                <a:gd name="connsiteY20-462" fmla="*/ 1348740 h 1543527"/>
                <a:gd name="connsiteX0-463" fmla="*/ 7620 w 4800600"/>
                <a:gd name="connsiteY0-464" fmla="*/ 1348740 h 1543527"/>
                <a:gd name="connsiteX1-465" fmla="*/ 0 w 4800600"/>
                <a:gd name="connsiteY1-466" fmla="*/ 1028700 h 1543527"/>
                <a:gd name="connsiteX2-467" fmla="*/ 925830 w 4800600"/>
                <a:gd name="connsiteY2-468" fmla="*/ 474345 h 1543527"/>
                <a:gd name="connsiteX3-469" fmla="*/ 1407795 w 4800600"/>
                <a:gd name="connsiteY3-470" fmla="*/ 711993 h 1543527"/>
                <a:gd name="connsiteX4-471" fmla="*/ 1905000 w 4800600"/>
                <a:gd name="connsiteY4-472" fmla="*/ 563880 h 1543527"/>
                <a:gd name="connsiteX5-473" fmla="*/ 2369343 w 4800600"/>
                <a:gd name="connsiteY5-474" fmla="*/ 941070 h 1543527"/>
                <a:gd name="connsiteX6-475" fmla="*/ 2870359 w 4800600"/>
                <a:gd name="connsiteY6-476" fmla="*/ 1042035 h 1543527"/>
                <a:gd name="connsiteX7-477" fmla="*/ 3328512 w 4800600"/>
                <a:gd name="connsiteY7-478" fmla="*/ 762000 h 1543527"/>
                <a:gd name="connsiteX8-479" fmla="*/ 3808572 w 4800600"/>
                <a:gd name="connsiteY8-480" fmla="*/ 262889 h 1543527"/>
                <a:gd name="connsiteX9-481" fmla="*/ 4297680 w 4800600"/>
                <a:gd name="connsiteY9-482" fmla="*/ 617220 h 1543527"/>
                <a:gd name="connsiteX10-483" fmla="*/ 4800600 w 4800600"/>
                <a:gd name="connsiteY10-484" fmla="*/ 0 h 1543527"/>
                <a:gd name="connsiteX11-485" fmla="*/ 4789659 w 4800600"/>
                <a:gd name="connsiteY11-486" fmla="*/ 1499480 h 1543527"/>
                <a:gd name="connsiteX12-487" fmla="*/ 4297680 w 4800600"/>
                <a:gd name="connsiteY12-488" fmla="*/ 1371600 h 1543527"/>
                <a:gd name="connsiteX13-489" fmla="*/ 3830003 w 4800600"/>
                <a:gd name="connsiteY13-490" fmla="*/ 1543527 h 1543527"/>
                <a:gd name="connsiteX14-491" fmla="*/ 3314700 w 4800600"/>
                <a:gd name="connsiteY14-492" fmla="*/ 1409700 h 1543527"/>
                <a:gd name="connsiteX15-493" fmla="*/ 2865120 w 4800600"/>
                <a:gd name="connsiteY15-494" fmla="*/ 1356360 h 1543527"/>
                <a:gd name="connsiteX16-495" fmla="*/ 2362200 w 4800600"/>
                <a:gd name="connsiteY16-496" fmla="*/ 1455420 h 1543527"/>
                <a:gd name="connsiteX17-497" fmla="*/ 1897380 w 4800600"/>
                <a:gd name="connsiteY17-498" fmla="*/ 1478280 h 1543527"/>
                <a:gd name="connsiteX18-499" fmla="*/ 1417320 w 4800600"/>
                <a:gd name="connsiteY18-500" fmla="*/ 1341120 h 1543527"/>
                <a:gd name="connsiteX19-501" fmla="*/ 938689 w 4800600"/>
                <a:gd name="connsiteY19-502" fmla="*/ 1272063 h 1543527"/>
                <a:gd name="connsiteX20-503" fmla="*/ 7620 w 4800600"/>
                <a:gd name="connsiteY20-504" fmla="*/ 1348740 h 15435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4800600" h="1543527">
                  <a:moveTo>
                    <a:pt x="7620" y="1348740"/>
                  </a:moveTo>
                  <a:lnTo>
                    <a:pt x="0" y="1028700"/>
                  </a:lnTo>
                  <a:lnTo>
                    <a:pt x="925830" y="474345"/>
                  </a:lnTo>
                  <a:lnTo>
                    <a:pt x="1407795" y="711993"/>
                  </a:lnTo>
                  <a:lnTo>
                    <a:pt x="1905000" y="563880"/>
                  </a:lnTo>
                  <a:lnTo>
                    <a:pt x="2369343" y="941070"/>
                  </a:lnTo>
                  <a:lnTo>
                    <a:pt x="2870359" y="1042035"/>
                  </a:lnTo>
                  <a:lnTo>
                    <a:pt x="3328512" y="762000"/>
                  </a:lnTo>
                  <a:lnTo>
                    <a:pt x="3808572" y="262889"/>
                  </a:lnTo>
                  <a:lnTo>
                    <a:pt x="4297680" y="617220"/>
                  </a:lnTo>
                  <a:lnTo>
                    <a:pt x="4800600" y="0"/>
                  </a:lnTo>
                  <a:lnTo>
                    <a:pt x="4789659" y="1499480"/>
                  </a:lnTo>
                  <a:lnTo>
                    <a:pt x="4297680" y="1371600"/>
                  </a:lnTo>
                  <a:lnTo>
                    <a:pt x="3830003" y="1543527"/>
                  </a:lnTo>
                  <a:lnTo>
                    <a:pt x="3314700" y="1409700"/>
                  </a:lnTo>
                  <a:lnTo>
                    <a:pt x="2865120" y="1356360"/>
                  </a:lnTo>
                  <a:lnTo>
                    <a:pt x="2362200" y="1455420"/>
                  </a:lnTo>
                  <a:lnTo>
                    <a:pt x="1897380" y="1478280"/>
                  </a:lnTo>
                  <a:lnTo>
                    <a:pt x="1417320" y="1341120"/>
                  </a:lnTo>
                  <a:lnTo>
                    <a:pt x="938689" y="1272063"/>
                  </a:lnTo>
                  <a:lnTo>
                    <a:pt x="7620" y="134874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 name="任意多边形 4"/>
            <p:cNvSpPr/>
            <p:nvPr/>
          </p:nvSpPr>
          <p:spPr bwMode="auto">
            <a:xfrm>
              <a:off x="2008229" y="1317853"/>
              <a:ext cx="5121668" cy="1104796"/>
            </a:xfrm>
            <a:custGeom>
              <a:avLst/>
              <a:gdLst>
                <a:gd name="connsiteX0" fmla="*/ 0 w 4806175"/>
                <a:gd name="connsiteY0" fmla="*/ 1037064 h 1037064"/>
                <a:gd name="connsiteX1" fmla="*/ 947854 w 4806175"/>
                <a:gd name="connsiteY1" fmla="*/ 457200 h 1037064"/>
                <a:gd name="connsiteX2" fmla="*/ 1438507 w 4806175"/>
                <a:gd name="connsiteY2" fmla="*/ 691376 h 1037064"/>
                <a:gd name="connsiteX3" fmla="*/ 1929161 w 4806175"/>
                <a:gd name="connsiteY3" fmla="*/ 546410 h 1037064"/>
                <a:gd name="connsiteX4" fmla="*/ 2419814 w 4806175"/>
                <a:gd name="connsiteY4" fmla="*/ 936703 h 1037064"/>
                <a:gd name="connsiteX5" fmla="*/ 2877014 w 4806175"/>
                <a:gd name="connsiteY5" fmla="*/ 1014761 h 1037064"/>
                <a:gd name="connsiteX6" fmla="*/ 3367668 w 4806175"/>
                <a:gd name="connsiteY6" fmla="*/ 735981 h 1037064"/>
                <a:gd name="connsiteX7" fmla="*/ 3824868 w 4806175"/>
                <a:gd name="connsiteY7" fmla="*/ 256478 h 1037064"/>
                <a:gd name="connsiteX8" fmla="*/ 4237463 w 4806175"/>
                <a:gd name="connsiteY8" fmla="*/ 702527 h 1037064"/>
                <a:gd name="connsiteX9" fmla="*/ 4806175 w 4806175"/>
                <a:gd name="connsiteY9" fmla="*/ 0 h 1037064"/>
                <a:gd name="connsiteX0-1" fmla="*/ 0 w 4806175"/>
                <a:gd name="connsiteY0-2" fmla="*/ 1037064 h 1037064"/>
                <a:gd name="connsiteX1-3" fmla="*/ 947854 w 4806175"/>
                <a:gd name="connsiteY1-4" fmla="*/ 457200 h 1037064"/>
                <a:gd name="connsiteX2-5" fmla="*/ 1438507 w 4806175"/>
                <a:gd name="connsiteY2-6" fmla="*/ 691376 h 1037064"/>
                <a:gd name="connsiteX3-7" fmla="*/ 1929161 w 4806175"/>
                <a:gd name="connsiteY3-8" fmla="*/ 546410 h 1037064"/>
                <a:gd name="connsiteX4-9" fmla="*/ 2419814 w 4806175"/>
                <a:gd name="connsiteY4-10" fmla="*/ 936703 h 1037064"/>
                <a:gd name="connsiteX5-11" fmla="*/ 2877014 w 4806175"/>
                <a:gd name="connsiteY5-12" fmla="*/ 1014761 h 1037064"/>
                <a:gd name="connsiteX6-13" fmla="*/ 3367668 w 4806175"/>
                <a:gd name="connsiteY6-14" fmla="*/ 735981 h 1037064"/>
                <a:gd name="connsiteX7-15" fmla="*/ 3824868 w 4806175"/>
                <a:gd name="connsiteY7-16" fmla="*/ 256478 h 1037064"/>
                <a:gd name="connsiteX8-17" fmla="*/ 4337475 w 4806175"/>
                <a:gd name="connsiteY8-18" fmla="*/ 597752 h 1037064"/>
                <a:gd name="connsiteX9-19" fmla="*/ 4806175 w 4806175"/>
                <a:gd name="connsiteY9-20" fmla="*/ 0 h 10370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4806175" h="1037064">
                  <a:moveTo>
                    <a:pt x="0" y="1037064"/>
                  </a:moveTo>
                  <a:lnTo>
                    <a:pt x="947854" y="457200"/>
                  </a:lnTo>
                  <a:lnTo>
                    <a:pt x="1438507" y="691376"/>
                  </a:lnTo>
                  <a:lnTo>
                    <a:pt x="1929161" y="546410"/>
                  </a:lnTo>
                  <a:lnTo>
                    <a:pt x="2419814" y="936703"/>
                  </a:lnTo>
                  <a:lnTo>
                    <a:pt x="2877014" y="1014761"/>
                  </a:lnTo>
                  <a:lnTo>
                    <a:pt x="3367668" y="735981"/>
                  </a:lnTo>
                  <a:lnTo>
                    <a:pt x="3824868" y="256478"/>
                  </a:lnTo>
                  <a:lnTo>
                    <a:pt x="4337475" y="597752"/>
                  </a:lnTo>
                  <a:lnTo>
                    <a:pt x="4806175" y="0"/>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 name="任意多边形 5"/>
            <p:cNvSpPr/>
            <p:nvPr/>
          </p:nvSpPr>
          <p:spPr bwMode="auto">
            <a:xfrm>
              <a:off x="2019342" y="2660752"/>
              <a:ext cx="5074040" cy="285723"/>
            </a:xfrm>
            <a:custGeom>
              <a:avLst/>
              <a:gdLst>
                <a:gd name="connsiteX0" fmla="*/ 0 w 4761571"/>
                <a:gd name="connsiteY0" fmla="*/ 66908 h 267629"/>
                <a:gd name="connsiteX1" fmla="*/ 925551 w 4761571"/>
                <a:gd name="connsiteY1" fmla="*/ 0 h 267629"/>
                <a:gd name="connsiteX2" fmla="*/ 1416205 w 4761571"/>
                <a:gd name="connsiteY2" fmla="*/ 66908 h 267629"/>
                <a:gd name="connsiteX3" fmla="*/ 1895707 w 4761571"/>
                <a:gd name="connsiteY3" fmla="*/ 200722 h 267629"/>
                <a:gd name="connsiteX4" fmla="*/ 2386361 w 4761571"/>
                <a:gd name="connsiteY4" fmla="*/ 178420 h 267629"/>
                <a:gd name="connsiteX5" fmla="*/ 2865863 w 4761571"/>
                <a:gd name="connsiteY5" fmla="*/ 66908 h 267629"/>
                <a:gd name="connsiteX6" fmla="*/ 3345366 w 4761571"/>
                <a:gd name="connsiteY6" fmla="*/ 144966 h 267629"/>
                <a:gd name="connsiteX7" fmla="*/ 3836020 w 4761571"/>
                <a:gd name="connsiteY7" fmla="*/ 267629 h 267629"/>
                <a:gd name="connsiteX8" fmla="*/ 4304371 w 4761571"/>
                <a:gd name="connsiteY8" fmla="*/ 100361 h 267629"/>
                <a:gd name="connsiteX9" fmla="*/ 4761571 w 4761571"/>
                <a:gd name="connsiteY9" fmla="*/ 211873 h 26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1571" h="267629">
                  <a:moveTo>
                    <a:pt x="0" y="66908"/>
                  </a:moveTo>
                  <a:lnTo>
                    <a:pt x="925551" y="0"/>
                  </a:lnTo>
                  <a:lnTo>
                    <a:pt x="1416205" y="66908"/>
                  </a:lnTo>
                  <a:lnTo>
                    <a:pt x="1895707" y="200722"/>
                  </a:lnTo>
                  <a:lnTo>
                    <a:pt x="2386361" y="178420"/>
                  </a:lnTo>
                  <a:lnTo>
                    <a:pt x="2865863" y="66908"/>
                  </a:lnTo>
                  <a:lnTo>
                    <a:pt x="3345366" y="144966"/>
                  </a:lnTo>
                  <a:lnTo>
                    <a:pt x="3836020" y="267629"/>
                  </a:lnTo>
                  <a:lnTo>
                    <a:pt x="4304371" y="100361"/>
                  </a:lnTo>
                  <a:lnTo>
                    <a:pt x="4761571" y="211873"/>
                  </a:ln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2297" name="组合 10"/>
            <p:cNvGrpSpPr/>
            <p:nvPr/>
          </p:nvGrpSpPr>
          <p:grpSpPr bwMode="auto">
            <a:xfrm>
              <a:off x="2940050" y="1730375"/>
              <a:ext cx="169863" cy="169862"/>
              <a:chOff x="2801434" y="2821296"/>
              <a:chExt cx="195766" cy="195766"/>
            </a:xfrm>
          </p:grpSpPr>
          <p:sp>
            <p:nvSpPr>
              <p:cNvPr id="109" name="椭圆 108"/>
              <p:cNvSpPr/>
              <p:nvPr/>
            </p:nvSpPr>
            <p:spPr>
              <a:xfrm>
                <a:off x="2801564" y="2821514"/>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0" name="椭圆 109"/>
              <p:cNvSpPr/>
              <p:nvPr/>
            </p:nvSpPr>
            <p:spPr>
              <a:xfrm>
                <a:off x="2849137" y="2869079"/>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298" name="组合 13"/>
            <p:cNvGrpSpPr/>
            <p:nvPr/>
          </p:nvGrpSpPr>
          <p:grpSpPr bwMode="auto">
            <a:xfrm>
              <a:off x="2940050" y="2559050"/>
              <a:ext cx="169863" cy="169862"/>
              <a:chOff x="2801434" y="2821296"/>
              <a:chExt cx="195766" cy="195766"/>
            </a:xfrm>
          </p:grpSpPr>
          <p:sp>
            <p:nvSpPr>
              <p:cNvPr id="107" name="椭圆 106"/>
              <p:cNvSpPr/>
              <p:nvPr/>
            </p:nvSpPr>
            <p:spPr>
              <a:xfrm>
                <a:off x="2801564" y="2821425"/>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8" name="椭圆 107"/>
              <p:cNvSpPr/>
              <p:nvPr/>
            </p:nvSpPr>
            <p:spPr>
              <a:xfrm>
                <a:off x="2849137" y="2868990"/>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299" name="组合 8"/>
            <p:cNvGrpSpPr/>
            <p:nvPr/>
          </p:nvGrpSpPr>
          <p:grpSpPr bwMode="auto">
            <a:xfrm>
              <a:off x="3448050" y="2646348"/>
              <a:ext cx="168275" cy="169862"/>
              <a:chOff x="2801434" y="2821296"/>
              <a:chExt cx="195766" cy="195766"/>
            </a:xfrm>
          </p:grpSpPr>
          <p:sp>
            <p:nvSpPr>
              <p:cNvPr id="105" name="椭圆 104"/>
              <p:cNvSpPr/>
              <p:nvPr/>
            </p:nvSpPr>
            <p:spPr>
              <a:xfrm>
                <a:off x="2801611" y="2821432"/>
                <a:ext cx="195781" cy="195748"/>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6" name="椭圆 105"/>
              <p:cNvSpPr/>
              <p:nvPr/>
            </p:nvSpPr>
            <p:spPr>
              <a:xfrm>
                <a:off x="2849633" y="2868997"/>
                <a:ext cx="99738" cy="10061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0" name="组合 19"/>
            <p:cNvGrpSpPr/>
            <p:nvPr/>
          </p:nvGrpSpPr>
          <p:grpSpPr bwMode="auto">
            <a:xfrm>
              <a:off x="3448050" y="1955800"/>
              <a:ext cx="168275" cy="169862"/>
              <a:chOff x="2801434" y="2821296"/>
              <a:chExt cx="195766" cy="195766"/>
            </a:xfrm>
          </p:grpSpPr>
          <p:sp>
            <p:nvSpPr>
              <p:cNvPr id="103" name="椭圆 102"/>
              <p:cNvSpPr/>
              <p:nvPr/>
            </p:nvSpPr>
            <p:spPr>
              <a:xfrm>
                <a:off x="2801611" y="2821490"/>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4" name="椭圆 103"/>
              <p:cNvSpPr/>
              <p:nvPr/>
            </p:nvSpPr>
            <p:spPr>
              <a:xfrm>
                <a:off x="2849633" y="2869055"/>
                <a:ext cx="99738"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1" name="组合 22"/>
            <p:cNvGrpSpPr/>
            <p:nvPr/>
          </p:nvGrpSpPr>
          <p:grpSpPr bwMode="auto">
            <a:xfrm>
              <a:off x="3976688" y="1811337"/>
              <a:ext cx="169862" cy="169863"/>
              <a:chOff x="2801434" y="2821296"/>
              <a:chExt cx="195766" cy="195766"/>
            </a:xfrm>
          </p:grpSpPr>
          <p:sp>
            <p:nvSpPr>
              <p:cNvPr id="101" name="椭圆 100"/>
              <p:cNvSpPr/>
              <p:nvPr/>
            </p:nvSpPr>
            <p:spPr>
              <a:xfrm>
                <a:off x="2801655" y="2821507"/>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2" name="椭圆 101"/>
              <p:cNvSpPr/>
              <p:nvPr/>
            </p:nvSpPr>
            <p:spPr>
              <a:xfrm>
                <a:off x="2849228" y="2869072"/>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2" name="组合 25"/>
            <p:cNvGrpSpPr/>
            <p:nvPr/>
          </p:nvGrpSpPr>
          <p:grpSpPr bwMode="auto">
            <a:xfrm>
              <a:off x="3976688" y="2781300"/>
              <a:ext cx="169862" cy="169862"/>
              <a:chOff x="2801434" y="2821296"/>
              <a:chExt cx="195766" cy="195766"/>
            </a:xfrm>
          </p:grpSpPr>
          <p:sp>
            <p:nvSpPr>
              <p:cNvPr id="99" name="椭圆 98"/>
              <p:cNvSpPr/>
              <p:nvPr/>
            </p:nvSpPr>
            <p:spPr>
              <a:xfrm>
                <a:off x="2801655" y="2821401"/>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0" name="椭圆 99"/>
              <p:cNvSpPr/>
              <p:nvPr/>
            </p:nvSpPr>
            <p:spPr>
              <a:xfrm>
                <a:off x="2849228" y="2868966"/>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3" name="组合 28"/>
            <p:cNvGrpSpPr/>
            <p:nvPr/>
          </p:nvGrpSpPr>
          <p:grpSpPr bwMode="auto">
            <a:xfrm>
              <a:off x="4471988" y="2771775"/>
              <a:ext cx="169862" cy="169862"/>
              <a:chOff x="2801434" y="2821296"/>
              <a:chExt cx="195766" cy="195766"/>
            </a:xfrm>
          </p:grpSpPr>
          <p:sp>
            <p:nvSpPr>
              <p:cNvPr id="97" name="椭圆 96"/>
              <p:cNvSpPr/>
              <p:nvPr/>
            </p:nvSpPr>
            <p:spPr>
              <a:xfrm>
                <a:off x="2801699" y="2821402"/>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8" name="椭圆 97"/>
              <p:cNvSpPr/>
              <p:nvPr/>
            </p:nvSpPr>
            <p:spPr>
              <a:xfrm>
                <a:off x="2849272" y="2868967"/>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4" name="组合 31"/>
            <p:cNvGrpSpPr/>
            <p:nvPr/>
          </p:nvGrpSpPr>
          <p:grpSpPr bwMode="auto">
            <a:xfrm>
              <a:off x="4471988" y="2189162"/>
              <a:ext cx="169862" cy="169863"/>
              <a:chOff x="2801434" y="2821296"/>
              <a:chExt cx="195766" cy="195766"/>
            </a:xfrm>
          </p:grpSpPr>
          <p:sp>
            <p:nvSpPr>
              <p:cNvPr id="95" name="椭圆 94"/>
              <p:cNvSpPr/>
              <p:nvPr/>
            </p:nvSpPr>
            <p:spPr>
              <a:xfrm>
                <a:off x="2801699" y="2821465"/>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6" name="椭圆 95"/>
              <p:cNvSpPr/>
              <p:nvPr/>
            </p:nvSpPr>
            <p:spPr>
              <a:xfrm>
                <a:off x="2849272" y="2869030"/>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5" name="组合 34"/>
            <p:cNvGrpSpPr/>
            <p:nvPr/>
          </p:nvGrpSpPr>
          <p:grpSpPr bwMode="auto">
            <a:xfrm>
              <a:off x="5002213" y="2312987"/>
              <a:ext cx="169862" cy="169863"/>
              <a:chOff x="2801434" y="2821296"/>
              <a:chExt cx="195766" cy="195766"/>
            </a:xfrm>
          </p:grpSpPr>
          <p:sp>
            <p:nvSpPr>
              <p:cNvPr id="93" name="椭圆 92"/>
              <p:cNvSpPr/>
              <p:nvPr/>
            </p:nvSpPr>
            <p:spPr>
              <a:xfrm>
                <a:off x="2801746" y="2821453"/>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4" name="椭圆 93"/>
              <p:cNvSpPr/>
              <p:nvPr/>
            </p:nvSpPr>
            <p:spPr>
              <a:xfrm>
                <a:off x="2849319" y="2869017"/>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6" name="组合 37"/>
            <p:cNvGrpSpPr/>
            <p:nvPr/>
          </p:nvGrpSpPr>
          <p:grpSpPr bwMode="auto">
            <a:xfrm>
              <a:off x="5002213" y="2652712"/>
              <a:ext cx="169862" cy="169863"/>
              <a:chOff x="2801434" y="2821296"/>
              <a:chExt cx="195766" cy="195766"/>
            </a:xfrm>
          </p:grpSpPr>
          <p:sp>
            <p:nvSpPr>
              <p:cNvPr id="91" name="椭圆 90"/>
              <p:cNvSpPr/>
              <p:nvPr/>
            </p:nvSpPr>
            <p:spPr>
              <a:xfrm>
                <a:off x="2801746" y="2821416"/>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2" name="椭圆 91"/>
              <p:cNvSpPr/>
              <p:nvPr/>
            </p:nvSpPr>
            <p:spPr>
              <a:xfrm>
                <a:off x="2849319" y="2868981"/>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7" name="组合 40"/>
            <p:cNvGrpSpPr/>
            <p:nvPr/>
          </p:nvGrpSpPr>
          <p:grpSpPr bwMode="auto">
            <a:xfrm>
              <a:off x="5489575" y="2728912"/>
              <a:ext cx="169863" cy="169863"/>
              <a:chOff x="2801434" y="2821296"/>
              <a:chExt cx="195766" cy="195766"/>
            </a:xfrm>
          </p:grpSpPr>
          <p:sp>
            <p:nvSpPr>
              <p:cNvPr id="89" name="椭圆 88"/>
              <p:cNvSpPr/>
              <p:nvPr/>
            </p:nvSpPr>
            <p:spPr>
              <a:xfrm>
                <a:off x="2801789" y="2821408"/>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0" name="椭圆 89"/>
              <p:cNvSpPr/>
              <p:nvPr/>
            </p:nvSpPr>
            <p:spPr>
              <a:xfrm>
                <a:off x="2849362" y="2868972"/>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8" name="组合 43"/>
            <p:cNvGrpSpPr/>
            <p:nvPr/>
          </p:nvGrpSpPr>
          <p:grpSpPr bwMode="auto">
            <a:xfrm>
              <a:off x="5489575" y="2019300"/>
              <a:ext cx="169863" cy="168275"/>
              <a:chOff x="2801434" y="2821296"/>
              <a:chExt cx="195766" cy="195766"/>
            </a:xfrm>
          </p:grpSpPr>
          <p:sp>
            <p:nvSpPr>
              <p:cNvPr id="87" name="椭圆 86"/>
              <p:cNvSpPr/>
              <p:nvPr/>
            </p:nvSpPr>
            <p:spPr>
              <a:xfrm>
                <a:off x="2801789" y="2821484"/>
                <a:ext cx="195781" cy="195747"/>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8" name="椭圆 87"/>
              <p:cNvSpPr/>
              <p:nvPr/>
            </p:nvSpPr>
            <p:spPr>
              <a:xfrm>
                <a:off x="2849362" y="2869498"/>
                <a:ext cx="100635" cy="997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09" name="组合 46"/>
            <p:cNvGrpSpPr/>
            <p:nvPr/>
          </p:nvGrpSpPr>
          <p:grpSpPr bwMode="auto">
            <a:xfrm>
              <a:off x="6027738" y="1490662"/>
              <a:ext cx="169862" cy="169863"/>
              <a:chOff x="2801434" y="2821296"/>
              <a:chExt cx="195766" cy="195766"/>
            </a:xfrm>
          </p:grpSpPr>
          <p:sp>
            <p:nvSpPr>
              <p:cNvPr id="85" name="椭圆 84"/>
              <p:cNvSpPr/>
              <p:nvPr/>
            </p:nvSpPr>
            <p:spPr>
              <a:xfrm>
                <a:off x="2801837" y="2821541"/>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6" name="椭圆 85"/>
              <p:cNvSpPr/>
              <p:nvPr/>
            </p:nvSpPr>
            <p:spPr>
              <a:xfrm>
                <a:off x="2849410" y="2869106"/>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0" name="组合 49"/>
            <p:cNvGrpSpPr/>
            <p:nvPr/>
          </p:nvGrpSpPr>
          <p:grpSpPr bwMode="auto">
            <a:xfrm>
              <a:off x="6529388" y="2682875"/>
              <a:ext cx="169862" cy="169862"/>
              <a:chOff x="2801434" y="2821296"/>
              <a:chExt cx="195766" cy="195766"/>
            </a:xfrm>
          </p:grpSpPr>
          <p:sp>
            <p:nvSpPr>
              <p:cNvPr id="83" name="椭圆 82"/>
              <p:cNvSpPr/>
              <p:nvPr/>
            </p:nvSpPr>
            <p:spPr>
              <a:xfrm>
                <a:off x="2801881" y="2821411"/>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4" name="椭圆 83"/>
              <p:cNvSpPr/>
              <p:nvPr/>
            </p:nvSpPr>
            <p:spPr>
              <a:xfrm>
                <a:off x="2849454" y="2868976"/>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1" name="组合 52"/>
            <p:cNvGrpSpPr/>
            <p:nvPr/>
          </p:nvGrpSpPr>
          <p:grpSpPr bwMode="auto">
            <a:xfrm>
              <a:off x="6529388" y="1871662"/>
              <a:ext cx="169862" cy="169863"/>
              <a:chOff x="2801434" y="2821296"/>
              <a:chExt cx="195766" cy="195766"/>
            </a:xfrm>
          </p:grpSpPr>
          <p:sp>
            <p:nvSpPr>
              <p:cNvPr id="81" name="椭圆 80"/>
              <p:cNvSpPr/>
              <p:nvPr/>
            </p:nvSpPr>
            <p:spPr>
              <a:xfrm>
                <a:off x="2801881" y="2821500"/>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2" name="椭圆 81"/>
              <p:cNvSpPr/>
              <p:nvPr/>
            </p:nvSpPr>
            <p:spPr>
              <a:xfrm>
                <a:off x="2849454" y="2869065"/>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2" name="组合 55"/>
            <p:cNvGrpSpPr/>
            <p:nvPr/>
          </p:nvGrpSpPr>
          <p:grpSpPr bwMode="auto">
            <a:xfrm>
              <a:off x="7042150" y="2805112"/>
              <a:ext cx="169863" cy="169863"/>
              <a:chOff x="2801434" y="2821296"/>
              <a:chExt cx="195766" cy="195766"/>
            </a:xfrm>
          </p:grpSpPr>
          <p:sp>
            <p:nvSpPr>
              <p:cNvPr id="79" name="椭圆 78"/>
              <p:cNvSpPr/>
              <p:nvPr/>
            </p:nvSpPr>
            <p:spPr>
              <a:xfrm>
                <a:off x="2801927" y="2821399"/>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0" name="椭圆 79"/>
              <p:cNvSpPr/>
              <p:nvPr/>
            </p:nvSpPr>
            <p:spPr>
              <a:xfrm>
                <a:off x="2849500" y="2868963"/>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3" name="组合 58"/>
            <p:cNvGrpSpPr/>
            <p:nvPr/>
          </p:nvGrpSpPr>
          <p:grpSpPr bwMode="auto">
            <a:xfrm>
              <a:off x="7062788" y="1236662"/>
              <a:ext cx="169862" cy="169863"/>
              <a:chOff x="2801434" y="2821296"/>
              <a:chExt cx="195766" cy="195766"/>
            </a:xfrm>
          </p:grpSpPr>
          <p:sp>
            <p:nvSpPr>
              <p:cNvPr id="77" name="椭圆 76"/>
              <p:cNvSpPr/>
              <p:nvPr/>
            </p:nvSpPr>
            <p:spPr>
              <a:xfrm>
                <a:off x="2801928" y="2821569"/>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8" name="椭圆 77"/>
              <p:cNvSpPr/>
              <p:nvPr/>
            </p:nvSpPr>
            <p:spPr>
              <a:xfrm>
                <a:off x="2849502" y="2869134"/>
                <a:ext cx="100635"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4" name="组合 61"/>
            <p:cNvGrpSpPr/>
            <p:nvPr/>
          </p:nvGrpSpPr>
          <p:grpSpPr bwMode="auto">
            <a:xfrm>
              <a:off x="6027738" y="2851150"/>
              <a:ext cx="169862" cy="169862"/>
              <a:chOff x="2801434" y="2821296"/>
              <a:chExt cx="195766" cy="195766"/>
            </a:xfrm>
          </p:grpSpPr>
          <p:sp>
            <p:nvSpPr>
              <p:cNvPr id="75" name="椭圆 74"/>
              <p:cNvSpPr/>
              <p:nvPr/>
            </p:nvSpPr>
            <p:spPr>
              <a:xfrm>
                <a:off x="2801837" y="2821393"/>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6" name="椭圆 75"/>
              <p:cNvSpPr/>
              <p:nvPr/>
            </p:nvSpPr>
            <p:spPr>
              <a:xfrm>
                <a:off x="2849410" y="2868958"/>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5" name="组合 64"/>
            <p:cNvGrpSpPr/>
            <p:nvPr/>
          </p:nvGrpSpPr>
          <p:grpSpPr bwMode="auto">
            <a:xfrm>
              <a:off x="2035175" y="3452812"/>
              <a:ext cx="5607050" cy="293688"/>
              <a:chOff x="1485265" y="3124223"/>
              <a:chExt cx="5607015" cy="294401"/>
            </a:xfrm>
          </p:grpSpPr>
          <p:cxnSp>
            <p:nvCxnSpPr>
              <p:cNvPr id="69" name="直接连接符 68"/>
              <p:cNvCxnSpPr/>
              <p:nvPr/>
            </p:nvCxnSpPr>
            <p:spPr>
              <a:xfrm>
                <a:off x="1485308" y="3124252"/>
                <a:ext cx="560744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360" name="TextBox 139"/>
              <p:cNvSpPr txBox="1">
                <a:spLocks noChangeArrowheads="1"/>
              </p:cNvSpPr>
              <p:nvPr/>
            </p:nvSpPr>
            <p:spPr bwMode="auto">
              <a:xfrm>
                <a:off x="6314010" y="3156268"/>
                <a:ext cx="497384" cy="2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panose="020B0604020202020204" pitchFamily="34" charset="0"/>
                    <a:cs typeface="Arial" panose="020B0604020202020204" pitchFamily="34" charset="0"/>
                  </a:rPr>
                  <a:t>2013</a:t>
                </a:r>
                <a:endParaRPr lang="zh-CN" altLang="en-US" sz="1000">
                  <a:solidFill>
                    <a:srgbClr val="000000"/>
                  </a:solidFill>
                  <a:latin typeface="Arial" panose="020B0604020202020204" pitchFamily="34" charset="0"/>
                  <a:cs typeface="Arial" panose="020B0604020202020204" pitchFamily="34" charset="0"/>
                </a:endParaRPr>
              </a:p>
            </p:txBody>
          </p:sp>
          <p:sp>
            <p:nvSpPr>
              <p:cNvPr id="12361" name="TextBox 141"/>
              <p:cNvSpPr txBox="1">
                <a:spLocks noChangeArrowheads="1"/>
              </p:cNvSpPr>
              <p:nvPr/>
            </p:nvSpPr>
            <p:spPr bwMode="auto">
              <a:xfrm>
                <a:off x="5298298" y="3156268"/>
                <a:ext cx="497384" cy="2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panose="020B0604020202020204" pitchFamily="34" charset="0"/>
                    <a:cs typeface="Arial" panose="020B0604020202020204" pitchFamily="34" charset="0"/>
                  </a:rPr>
                  <a:t>2012</a:t>
                </a:r>
                <a:endParaRPr lang="zh-CN" altLang="en-US" sz="1000">
                  <a:solidFill>
                    <a:srgbClr val="000000"/>
                  </a:solidFill>
                  <a:latin typeface="Arial" panose="020B0604020202020204" pitchFamily="34" charset="0"/>
                  <a:cs typeface="Arial" panose="020B0604020202020204" pitchFamily="34" charset="0"/>
                </a:endParaRPr>
              </a:p>
            </p:txBody>
          </p:sp>
          <p:sp>
            <p:nvSpPr>
              <p:cNvPr id="12362" name="TextBox 142"/>
              <p:cNvSpPr txBox="1">
                <a:spLocks noChangeArrowheads="1"/>
              </p:cNvSpPr>
              <p:nvPr/>
            </p:nvSpPr>
            <p:spPr bwMode="auto">
              <a:xfrm>
                <a:off x="4282586" y="3156268"/>
                <a:ext cx="497384" cy="2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panose="020B0604020202020204" pitchFamily="34" charset="0"/>
                    <a:cs typeface="Arial" panose="020B0604020202020204" pitchFamily="34" charset="0"/>
                  </a:rPr>
                  <a:t>2011</a:t>
                </a:r>
                <a:endParaRPr lang="zh-CN" altLang="en-US" sz="1000">
                  <a:solidFill>
                    <a:srgbClr val="000000"/>
                  </a:solidFill>
                  <a:latin typeface="Arial" panose="020B0604020202020204" pitchFamily="34" charset="0"/>
                  <a:cs typeface="Arial" panose="020B0604020202020204" pitchFamily="34" charset="0"/>
                </a:endParaRPr>
              </a:p>
            </p:txBody>
          </p:sp>
          <p:sp>
            <p:nvSpPr>
              <p:cNvPr id="12363" name="TextBox 143"/>
              <p:cNvSpPr txBox="1">
                <a:spLocks noChangeArrowheads="1"/>
              </p:cNvSpPr>
              <p:nvPr/>
            </p:nvSpPr>
            <p:spPr bwMode="auto">
              <a:xfrm>
                <a:off x="3266874" y="3156268"/>
                <a:ext cx="497384" cy="2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panose="020B0604020202020204" pitchFamily="34" charset="0"/>
                    <a:cs typeface="Arial" panose="020B0604020202020204" pitchFamily="34" charset="0"/>
                  </a:rPr>
                  <a:t>2010</a:t>
                </a:r>
                <a:endParaRPr lang="zh-CN" altLang="en-US" sz="1000">
                  <a:solidFill>
                    <a:srgbClr val="000000"/>
                  </a:solidFill>
                  <a:latin typeface="Arial" panose="020B0604020202020204" pitchFamily="34" charset="0"/>
                  <a:cs typeface="Arial" panose="020B0604020202020204" pitchFamily="34" charset="0"/>
                </a:endParaRPr>
              </a:p>
            </p:txBody>
          </p:sp>
          <p:sp>
            <p:nvSpPr>
              <p:cNvPr id="12364" name="TextBox 144"/>
              <p:cNvSpPr txBox="1">
                <a:spLocks noChangeArrowheads="1"/>
              </p:cNvSpPr>
              <p:nvPr/>
            </p:nvSpPr>
            <p:spPr bwMode="auto">
              <a:xfrm>
                <a:off x="2251162" y="3156264"/>
                <a:ext cx="497384" cy="2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panose="020B0604020202020204" pitchFamily="34" charset="0"/>
                    <a:cs typeface="Arial" panose="020B0604020202020204" pitchFamily="34" charset="0"/>
                  </a:rPr>
                  <a:t>2009</a:t>
                </a:r>
                <a:endParaRPr lang="zh-CN" altLang="en-US" sz="1000">
                  <a:solidFill>
                    <a:srgbClr val="000000"/>
                  </a:solidFill>
                  <a:latin typeface="Arial" panose="020B0604020202020204" pitchFamily="34" charset="0"/>
                  <a:cs typeface="Arial" panose="020B0604020202020204" pitchFamily="34" charset="0"/>
                </a:endParaRPr>
              </a:p>
            </p:txBody>
          </p:sp>
        </p:grpSp>
        <p:grpSp>
          <p:nvGrpSpPr>
            <p:cNvPr id="12316" name="组合 71"/>
            <p:cNvGrpSpPr/>
            <p:nvPr/>
          </p:nvGrpSpPr>
          <p:grpSpPr bwMode="auto">
            <a:xfrm>
              <a:off x="1471613" y="1043242"/>
              <a:ext cx="566737" cy="2465387"/>
              <a:chOff x="922185" y="703854"/>
              <a:chExt cx="567329" cy="2465909"/>
            </a:xfrm>
          </p:grpSpPr>
          <p:grpSp>
            <p:nvGrpSpPr>
              <p:cNvPr id="12330" name="组合 169"/>
              <p:cNvGrpSpPr/>
              <p:nvPr/>
            </p:nvGrpSpPr>
            <p:grpSpPr bwMode="auto">
              <a:xfrm>
                <a:off x="1404931" y="828859"/>
                <a:ext cx="84583" cy="2289248"/>
                <a:chOff x="2343150" y="1272520"/>
                <a:chExt cx="133832" cy="2472166"/>
              </a:xfrm>
            </p:grpSpPr>
            <p:cxnSp>
              <p:nvCxnSpPr>
                <p:cNvPr id="53" name="直接连接符 52"/>
                <p:cNvCxnSpPr/>
                <p:nvPr/>
              </p:nvCxnSpPr>
              <p:spPr>
                <a:xfrm flipH="1">
                  <a:off x="2343776" y="3729923"/>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343776" y="3565326"/>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2343776" y="3411017"/>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2343776" y="3249850"/>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2343776" y="3085253"/>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2343776" y="2920657"/>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2343776" y="2756060"/>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2343776" y="2589748"/>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2343776" y="2425152"/>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2343776" y="2260555"/>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2343776" y="2095959"/>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2343776" y="1931362"/>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2343776" y="1766765"/>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2343776" y="1602169"/>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2343776" y="1437572"/>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2343776" y="1272976"/>
                  <a:ext cx="13327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41" name="直接连接符 40"/>
              <p:cNvCxnSpPr/>
              <p:nvPr/>
            </p:nvCxnSpPr>
            <p:spPr>
              <a:xfrm>
                <a:off x="1487969" y="981699"/>
                <a:ext cx="0" cy="214179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332" name="组合 148"/>
              <p:cNvGrpSpPr/>
              <p:nvPr/>
            </p:nvGrpSpPr>
            <p:grpSpPr bwMode="auto">
              <a:xfrm>
                <a:off x="922185" y="703854"/>
                <a:ext cx="510076" cy="2465909"/>
                <a:chOff x="1208709" y="1807829"/>
                <a:chExt cx="478706" cy="2314251"/>
              </a:xfrm>
            </p:grpSpPr>
            <p:sp>
              <p:nvSpPr>
                <p:cNvPr id="12334" name="TextBox 33"/>
                <p:cNvSpPr txBox="1">
                  <a:spLocks noChangeArrowheads="1"/>
                </p:cNvSpPr>
                <p:nvPr/>
              </p:nvSpPr>
              <p:spPr bwMode="auto">
                <a:xfrm>
                  <a:off x="1208709" y="3891002"/>
                  <a:ext cx="346317"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35" name="TextBox 34"/>
                <p:cNvSpPr txBox="1">
                  <a:spLocks noChangeArrowheads="1"/>
                </p:cNvSpPr>
                <p:nvPr/>
              </p:nvSpPr>
              <p:spPr bwMode="auto">
                <a:xfrm>
                  <a:off x="1208709" y="3632856"/>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20%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36" name="TextBox 35"/>
                <p:cNvSpPr txBox="1">
                  <a:spLocks noChangeArrowheads="1"/>
                </p:cNvSpPr>
                <p:nvPr/>
              </p:nvSpPr>
              <p:spPr bwMode="auto">
                <a:xfrm>
                  <a:off x="1208709" y="3374710"/>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40%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37" name="TextBox 36"/>
                <p:cNvSpPr txBox="1">
                  <a:spLocks noChangeArrowheads="1"/>
                </p:cNvSpPr>
                <p:nvPr/>
              </p:nvSpPr>
              <p:spPr bwMode="auto">
                <a:xfrm>
                  <a:off x="1208709" y="3116564"/>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60%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38" name="TextBox 37"/>
                <p:cNvSpPr txBox="1">
                  <a:spLocks noChangeArrowheads="1"/>
                </p:cNvSpPr>
                <p:nvPr/>
              </p:nvSpPr>
              <p:spPr bwMode="auto">
                <a:xfrm>
                  <a:off x="1208709" y="2858418"/>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80%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39" name="TextBox 38"/>
                <p:cNvSpPr txBox="1">
                  <a:spLocks noChangeArrowheads="1"/>
                </p:cNvSpPr>
                <p:nvPr/>
              </p:nvSpPr>
              <p:spPr bwMode="auto">
                <a:xfrm>
                  <a:off x="1208709" y="2600272"/>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100%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40" name="TextBox 39"/>
                <p:cNvSpPr txBox="1">
                  <a:spLocks noChangeArrowheads="1"/>
                </p:cNvSpPr>
                <p:nvPr/>
              </p:nvSpPr>
              <p:spPr bwMode="auto">
                <a:xfrm>
                  <a:off x="1208709" y="2342126"/>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120%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41" name="TextBox 40"/>
                <p:cNvSpPr txBox="1">
                  <a:spLocks noChangeArrowheads="1"/>
                </p:cNvSpPr>
                <p:nvPr/>
              </p:nvSpPr>
              <p:spPr bwMode="auto">
                <a:xfrm>
                  <a:off x="1208709" y="2083980"/>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140%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sp>
              <p:nvSpPr>
                <p:cNvPr id="12342" name="TextBox 40"/>
                <p:cNvSpPr txBox="1">
                  <a:spLocks noChangeArrowheads="1"/>
                </p:cNvSpPr>
                <p:nvPr/>
              </p:nvSpPr>
              <p:spPr bwMode="auto">
                <a:xfrm>
                  <a:off x="1208709" y="1807829"/>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000">
                      <a:solidFill>
                        <a:srgbClr val="000000"/>
                      </a:solidFill>
                      <a:latin typeface="Arial Unicode MS" panose="020B0604020202020204" pitchFamily="34" charset="-122"/>
                      <a:ea typeface="Arial Unicode MS" panose="020B0604020202020204" pitchFamily="34" charset="-122"/>
                    </a:rPr>
                    <a:t>150%</a:t>
                  </a:r>
                  <a:endParaRPr lang="zh-CN" altLang="en-US" sz="1000">
                    <a:solidFill>
                      <a:srgbClr val="000000"/>
                    </a:solidFill>
                    <a:latin typeface="Arial Unicode MS" panose="020B0604020202020204" pitchFamily="34" charset="-122"/>
                    <a:ea typeface="Arial Unicode MS" panose="020B0604020202020204" pitchFamily="34" charset="-122"/>
                  </a:endParaRPr>
                </a:p>
              </p:txBody>
            </p:sp>
          </p:grpSp>
          <p:cxnSp>
            <p:nvCxnSpPr>
              <p:cNvPr id="43" name="直接连接符 42"/>
              <p:cNvCxnSpPr/>
              <p:nvPr/>
            </p:nvCxnSpPr>
            <p:spPr>
              <a:xfrm>
                <a:off x="1487969" y="773712"/>
                <a:ext cx="0" cy="2044940"/>
              </a:xfrm>
              <a:prstGeom prst="line">
                <a:avLst/>
              </a:prstGeom>
              <a:ln w="31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317" name="组合 104"/>
            <p:cNvGrpSpPr/>
            <p:nvPr/>
          </p:nvGrpSpPr>
          <p:grpSpPr bwMode="auto">
            <a:xfrm>
              <a:off x="7576348" y="1060450"/>
              <a:ext cx="668060" cy="371018"/>
              <a:chOff x="1673854" y="998499"/>
              <a:chExt cx="667806" cy="370855"/>
            </a:xfrm>
          </p:grpSpPr>
          <p:grpSp>
            <p:nvGrpSpPr>
              <p:cNvPr id="12324" name="组合 17"/>
              <p:cNvGrpSpPr/>
              <p:nvPr/>
            </p:nvGrpSpPr>
            <p:grpSpPr bwMode="auto">
              <a:xfrm>
                <a:off x="1673854" y="998499"/>
                <a:ext cx="667806" cy="215349"/>
                <a:chOff x="1619672" y="975722"/>
                <a:chExt cx="667806" cy="215349"/>
              </a:xfrm>
            </p:grpSpPr>
            <p:cxnSp>
              <p:nvCxnSpPr>
                <p:cNvPr id="38" name="直接连接符 37"/>
                <p:cNvCxnSpPr/>
                <p:nvPr/>
              </p:nvCxnSpPr>
              <p:spPr>
                <a:xfrm>
                  <a:off x="1619343" y="1085453"/>
                  <a:ext cx="139658" cy="0"/>
                </a:xfrm>
                <a:prstGeom prst="line">
                  <a:avLst/>
                </a:prstGeom>
                <a:noFill/>
                <a:ln w="19050">
                  <a:solidFill>
                    <a:srgbClr val="C00000"/>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12329" name="TextBox 11"/>
                <p:cNvSpPr txBox="1">
                  <a:spLocks noChangeArrowheads="1"/>
                </p:cNvSpPr>
                <p:nvPr/>
              </p:nvSpPr>
              <p:spPr bwMode="auto">
                <a:xfrm>
                  <a:off x="1692669" y="975722"/>
                  <a:ext cx="594809" cy="21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800">
                      <a:solidFill>
                        <a:srgbClr val="000000"/>
                      </a:solidFill>
                      <a:latin typeface="微软雅黑" panose="020B0503020204020204" pitchFamily="34" charset="-122"/>
                      <a:ea typeface="微软雅黑" panose="020B0503020204020204" pitchFamily="34" charset="-122"/>
                    </a:rPr>
                    <a:t>添加标题</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12325" name="组合 19"/>
              <p:cNvGrpSpPr/>
              <p:nvPr/>
            </p:nvGrpSpPr>
            <p:grpSpPr bwMode="auto">
              <a:xfrm>
                <a:off x="1673854" y="1154005"/>
                <a:ext cx="667806" cy="215349"/>
                <a:chOff x="1619672" y="1294567"/>
                <a:chExt cx="667806" cy="215349"/>
              </a:xfrm>
            </p:grpSpPr>
            <p:cxnSp>
              <p:nvCxnSpPr>
                <p:cNvPr id="36" name="直接连接符 35"/>
                <p:cNvCxnSpPr/>
                <p:nvPr/>
              </p:nvCxnSpPr>
              <p:spPr>
                <a:xfrm>
                  <a:off x="1619343" y="1416978"/>
                  <a:ext cx="139658" cy="0"/>
                </a:xfrm>
                <a:prstGeom prst="line">
                  <a:avLst/>
                </a:prstGeom>
                <a:noFill/>
                <a:ln w="19050">
                  <a:solidFill>
                    <a:schemeClr val="tx1">
                      <a:lumMod val="65000"/>
                      <a:lumOff val="35000"/>
                    </a:schemeClr>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12327" name="TextBox 130"/>
                <p:cNvSpPr txBox="1">
                  <a:spLocks noChangeArrowheads="1"/>
                </p:cNvSpPr>
                <p:nvPr/>
              </p:nvSpPr>
              <p:spPr bwMode="auto">
                <a:xfrm>
                  <a:off x="1692669" y="1294567"/>
                  <a:ext cx="594809" cy="21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800">
                      <a:solidFill>
                        <a:srgbClr val="000000"/>
                      </a:solidFill>
                      <a:latin typeface="微软雅黑" panose="020B0503020204020204" pitchFamily="34" charset="-122"/>
                      <a:ea typeface="微软雅黑" panose="020B0503020204020204" pitchFamily="34" charset="-122"/>
                    </a:rPr>
                    <a:t>添加标题</a:t>
                  </a:r>
                  <a:endParaRPr lang="zh-CN" altLang="en-US" sz="800">
                    <a:solidFill>
                      <a:srgbClr val="7F7F7F"/>
                    </a:solidFill>
                    <a:latin typeface="Arial" panose="020B0604020202020204" pitchFamily="34" charset="0"/>
                    <a:ea typeface="微软雅黑" panose="020B0503020204020204" pitchFamily="34" charset="-122"/>
                  </a:endParaRPr>
                </a:p>
              </p:txBody>
            </p:sp>
          </p:grpSp>
        </p:grpSp>
        <p:grpSp>
          <p:nvGrpSpPr>
            <p:cNvPr id="12318" name="组合 111"/>
            <p:cNvGrpSpPr/>
            <p:nvPr/>
          </p:nvGrpSpPr>
          <p:grpSpPr bwMode="auto">
            <a:xfrm>
              <a:off x="1935163" y="2644775"/>
              <a:ext cx="169862" cy="169862"/>
              <a:chOff x="2801434" y="2821296"/>
              <a:chExt cx="195766" cy="195766"/>
            </a:xfrm>
          </p:grpSpPr>
          <p:sp>
            <p:nvSpPr>
              <p:cNvPr id="32" name="椭圆 31"/>
              <p:cNvSpPr/>
              <p:nvPr/>
            </p:nvSpPr>
            <p:spPr>
              <a:xfrm>
                <a:off x="2801475" y="2821416"/>
                <a:ext cx="195781" cy="195749"/>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3" name="椭圆 32"/>
              <p:cNvSpPr/>
              <p:nvPr/>
            </p:nvSpPr>
            <p:spPr>
              <a:xfrm>
                <a:off x="2849049" y="2868981"/>
                <a:ext cx="100635" cy="10061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319" name="组合 114"/>
            <p:cNvGrpSpPr/>
            <p:nvPr/>
          </p:nvGrpSpPr>
          <p:grpSpPr bwMode="auto">
            <a:xfrm>
              <a:off x="1951038" y="2319337"/>
              <a:ext cx="168275" cy="169863"/>
              <a:chOff x="2801434" y="2821296"/>
              <a:chExt cx="195766" cy="195766"/>
            </a:xfrm>
          </p:grpSpPr>
          <p:sp>
            <p:nvSpPr>
              <p:cNvPr id="30" name="椭圆 29"/>
              <p:cNvSpPr/>
              <p:nvPr/>
            </p:nvSpPr>
            <p:spPr>
              <a:xfrm>
                <a:off x="2801477" y="2821452"/>
                <a:ext cx="195781" cy="19574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1" name="椭圆 30"/>
              <p:cNvSpPr/>
              <p:nvPr/>
            </p:nvSpPr>
            <p:spPr>
              <a:xfrm>
                <a:off x="2849499" y="2869016"/>
                <a:ext cx="99738" cy="1006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sp>
        <p:nvSpPr>
          <p:cNvPr id="116" name="矩形 115"/>
          <p:cNvSpPr>
            <a:spLocks noChangeArrowheads="1"/>
          </p:cNvSpPr>
          <p:nvPr/>
        </p:nvSpPr>
        <p:spPr bwMode="auto">
          <a:xfrm>
            <a:off x="704850" y="3876675"/>
            <a:ext cx="77057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1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设计机构。拥有国内顶尖的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制作技术、顶级的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展示效果，让您的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创造卓越价值</a:t>
            </a:r>
            <a:endParaRPr lang="en-US" altLang="zh-CN" sz="1100">
              <a:solidFill>
                <a:srgbClr val="000000"/>
              </a:solidFill>
              <a:latin typeface="微软雅黑" panose="020B0503020204020204" pitchFamily="34" charset="-122"/>
              <a:ea typeface="微软雅黑" panose="020B0503020204020204" pitchFamily="34" charset="-122"/>
            </a:endParaRPr>
          </a:p>
          <a:p>
            <a:pPr algn="just" eaLnBrk="1" hangingPunct="1">
              <a:spcBef>
                <a:spcPct val="0"/>
              </a:spcBef>
              <a:buFontTx/>
              <a:buNone/>
            </a:pPr>
            <a:r>
              <a:rPr lang="en-US" altLang="zh-CN" sz="800">
                <a:solidFill>
                  <a:srgbClr val="000000"/>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000000"/>
              </a:solidFill>
              <a:latin typeface="Arial" panose="020B0604020202020204" pitchFamily="34" charset="0"/>
            </a:endParaRPr>
          </a:p>
          <a:p>
            <a:pPr algn="just" eaLnBrk="1" hangingPunct="1">
              <a:spcBef>
                <a:spcPct val="0"/>
              </a:spcBef>
              <a:buFontTx/>
              <a:buNone/>
            </a:pPr>
            <a:endParaRPr lang="en-US" altLang="zh-CN" sz="800">
              <a:solidFill>
                <a:srgbClr val="000000"/>
              </a:solidFill>
              <a:latin typeface="Arial" panose="020B0604020202020204" pitchFamily="34" charset="0"/>
              <a:cs typeface="Arial" panose="020B0604020202020204" pitchFamily="34" charset="0"/>
            </a:endParaRPr>
          </a:p>
        </p:txBody>
      </p:sp>
      <p:sp>
        <p:nvSpPr>
          <p:cNvPr id="349" name="矩形 348"/>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750"/>
                                  </p:stCondLst>
                                  <p:childTnLst>
                                    <p:set>
                                      <p:cBhvr>
                                        <p:cTn id="6" dur="1" fill="hold">
                                          <p:stCondLst>
                                            <p:cond delay="0"/>
                                          </p:stCondLst>
                                        </p:cTn>
                                        <p:tgtEl>
                                          <p:spTgt spid="116"/>
                                        </p:tgtEl>
                                        <p:attrNameLst>
                                          <p:attrName>style.visibility</p:attrName>
                                        </p:attrNameLst>
                                      </p:cBhvr>
                                      <p:to>
                                        <p:strVal val="visible"/>
                                      </p:to>
                                    </p:set>
                                    <p:animEffect transition="in" filter="wipe(up)">
                                      <p:cBhvr>
                                        <p:cTn id="7" dur="500"/>
                                        <p:tgtEl>
                                          <p:spTgt spid="116"/>
                                        </p:tgtEl>
                                      </p:cBhvr>
                                    </p:animEffect>
                                  </p:childTnLst>
                                </p:cTn>
                              </p:par>
                              <p:par>
                                <p:cTn id="8" presetID="22" presetClass="entr" presetSubtype="4" fill="hold"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750"/>
                                        <p:tgtEl>
                                          <p:spTgt spid="7"/>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349"/>
                                        </p:tgtEl>
                                        <p:attrNameLst>
                                          <p:attrName>style.visibility</p:attrName>
                                        </p:attrNameLst>
                                      </p:cBhvr>
                                      <p:to>
                                        <p:strVal val="visible"/>
                                      </p:to>
                                    </p:set>
                                    <p:anim calcmode="lin" valueType="num">
                                      <p:cBhvr additive="base">
                                        <p:cTn id="13" dur="500"/>
                                        <p:tgtEl>
                                          <p:spTgt spid="349"/>
                                        </p:tgtEl>
                                        <p:attrNameLst>
                                          <p:attrName>ppt_x</p:attrName>
                                        </p:attrNameLst>
                                      </p:cBhvr>
                                      <p:tavLst>
                                        <p:tav tm="0">
                                          <p:val>
                                            <p:strVal val="#ppt_x-#ppt_w*1.125000"/>
                                          </p:val>
                                        </p:tav>
                                        <p:tav tm="100000">
                                          <p:val>
                                            <p:strVal val="#ppt_x"/>
                                          </p:val>
                                        </p:tav>
                                      </p:tavLst>
                                    </p:anim>
                                    <p:animEffect transition="in" filter="wipe(right)">
                                      <p:cBhvr>
                                        <p:cTn id="14" dur="500"/>
                                        <p:tgtEl>
                                          <p:spTgt spid="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3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3009900" y="2655888"/>
            <a:ext cx="5511800" cy="1101725"/>
            <a:chOff x="2922294" y="2920767"/>
            <a:chExt cx="5511843" cy="1101719"/>
          </a:xfrm>
        </p:grpSpPr>
        <p:cxnSp>
          <p:nvCxnSpPr>
            <p:cNvPr id="3" name="直接连接符 2"/>
            <p:cNvCxnSpPr/>
            <p:nvPr/>
          </p:nvCxnSpPr>
          <p:spPr>
            <a:xfrm>
              <a:off x="4176429" y="2920767"/>
              <a:ext cx="2698771" cy="0"/>
            </a:xfrm>
            <a:prstGeom prst="line">
              <a:avLst/>
            </a:prstGeom>
            <a:ln w="3175">
              <a:solidFill>
                <a:srgbClr val="B50A14"/>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922294" y="2984267"/>
              <a:ext cx="5511843" cy="10382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322" name="矩形 54"/>
            <p:cNvSpPr>
              <a:spLocks noChangeArrowheads="1"/>
            </p:cNvSpPr>
            <p:nvPr/>
          </p:nvSpPr>
          <p:spPr bwMode="auto">
            <a:xfrm>
              <a:off x="5087064" y="3072489"/>
              <a:ext cx="327507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500"/>
                </a:lnSpc>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拥有国内顶尖的</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制作技术、顶级的</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展示效果，让您的</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创造卓越价值</a:t>
              </a:r>
              <a:endParaRPr lang="zh-CN" altLang="en-US" sz="1200">
                <a:solidFill>
                  <a:srgbClr val="FFFFFF"/>
                </a:solidFill>
              </a:endParaRPr>
            </a:p>
          </p:txBody>
        </p:sp>
        <p:cxnSp>
          <p:nvCxnSpPr>
            <p:cNvPr id="6" name="直接连接符 5"/>
            <p:cNvCxnSpPr/>
            <p:nvPr/>
          </p:nvCxnSpPr>
          <p:spPr>
            <a:xfrm>
              <a:off x="8242049" y="2920767"/>
              <a:ext cx="179388" cy="0"/>
            </a:xfrm>
            <a:prstGeom prst="line">
              <a:avLst/>
            </a:prstGeom>
            <a:ln w="3175">
              <a:solidFill>
                <a:srgbClr val="E60012"/>
              </a:solidFill>
            </a:ln>
          </p:spPr>
          <p:style>
            <a:lnRef idx="1">
              <a:schemeClr val="accent1"/>
            </a:lnRef>
            <a:fillRef idx="0">
              <a:schemeClr val="accent1"/>
            </a:fillRef>
            <a:effectRef idx="0">
              <a:schemeClr val="accent1"/>
            </a:effectRef>
            <a:fontRef idx="minor">
              <a:schemeClr val="tx1"/>
            </a:fontRef>
          </p:style>
        </p:cxnSp>
      </p:grpSp>
      <p:grpSp>
        <p:nvGrpSpPr>
          <p:cNvPr id="7" name="组合 14"/>
          <p:cNvGrpSpPr/>
          <p:nvPr/>
        </p:nvGrpSpPr>
        <p:grpSpPr bwMode="auto">
          <a:xfrm>
            <a:off x="580911" y="691474"/>
            <a:ext cx="4679053" cy="3958536"/>
            <a:chOff x="1864244" y="567833"/>
            <a:chExt cx="5175228" cy="4378009"/>
          </a:xfrm>
          <a:solidFill>
            <a:schemeClr val="bg1">
              <a:lumMod val="65000"/>
            </a:schemeClr>
          </a:solidFill>
          <a:effectLst>
            <a:outerShdw blurRad="50800" dist="38100" dir="5400000" algn="t" rotWithShape="0">
              <a:prstClr val="black">
                <a:alpha val="40000"/>
              </a:prstClr>
            </a:outerShdw>
          </a:effectLst>
        </p:grpSpPr>
        <p:sp>
          <p:nvSpPr>
            <p:cNvPr id="8" name="Freeform 7"/>
            <p:cNvSpPr/>
            <p:nvPr/>
          </p:nvSpPr>
          <p:spPr bwMode="auto">
            <a:xfrm>
              <a:off x="5278551" y="4731990"/>
              <a:ext cx="265176" cy="213852"/>
            </a:xfrm>
            <a:custGeom>
              <a:avLst/>
              <a:gdLst>
                <a:gd name="T0" fmla="*/ 6 w 31"/>
                <a:gd name="T1" fmla="*/ 4 h 25"/>
                <a:gd name="T2" fmla="*/ 11 w 31"/>
                <a:gd name="T3" fmla="*/ 4 h 25"/>
                <a:gd name="T4" fmla="*/ 17 w 31"/>
                <a:gd name="T5" fmla="*/ 1 h 25"/>
                <a:gd name="T6" fmla="*/ 28 w 31"/>
                <a:gd name="T7" fmla="*/ 0 h 25"/>
                <a:gd name="T8" fmla="*/ 31 w 31"/>
                <a:gd name="T9" fmla="*/ 2 h 25"/>
                <a:gd name="T10" fmla="*/ 31 w 31"/>
                <a:gd name="T11" fmla="*/ 6 h 25"/>
                <a:gd name="T12" fmla="*/ 30 w 31"/>
                <a:gd name="T13" fmla="*/ 9 h 25"/>
                <a:gd name="T14" fmla="*/ 26 w 31"/>
                <a:gd name="T15" fmla="*/ 13 h 25"/>
                <a:gd name="T16" fmla="*/ 25 w 31"/>
                <a:gd name="T17" fmla="*/ 18 h 25"/>
                <a:gd name="T18" fmla="*/ 18 w 31"/>
                <a:gd name="T19" fmla="*/ 22 h 25"/>
                <a:gd name="T20" fmla="*/ 13 w 31"/>
                <a:gd name="T21" fmla="*/ 25 h 25"/>
                <a:gd name="T22" fmla="*/ 10 w 31"/>
                <a:gd name="T23" fmla="*/ 25 h 25"/>
                <a:gd name="T24" fmla="*/ 8 w 31"/>
                <a:gd name="T25" fmla="*/ 24 h 25"/>
                <a:gd name="T26" fmla="*/ 4 w 31"/>
                <a:gd name="T27" fmla="*/ 24 h 25"/>
                <a:gd name="T28" fmla="*/ 0 w 31"/>
                <a:gd name="T29" fmla="*/ 21 h 25"/>
                <a:gd name="T30" fmla="*/ 0 w 31"/>
                <a:gd name="T31" fmla="*/ 14 h 25"/>
                <a:gd name="T32" fmla="*/ 1 w 31"/>
                <a:gd name="T33" fmla="*/ 10 h 25"/>
                <a:gd name="T34" fmla="*/ 5 w 31"/>
                <a:gd name="T35" fmla="*/ 10 h 25"/>
                <a:gd name="T36" fmla="*/ 6 w 31"/>
                <a:gd name="T37" fmla="*/ 8 h 25"/>
                <a:gd name="T38" fmla="*/ 6 w 31"/>
                <a:gd name="T39" fmla="*/ 4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
                <a:gd name="T61" fmla="*/ 0 h 25"/>
                <a:gd name="T62" fmla="*/ 31 w 31"/>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 h="25">
                  <a:moveTo>
                    <a:pt x="6" y="4"/>
                  </a:moveTo>
                  <a:lnTo>
                    <a:pt x="11" y="4"/>
                  </a:lnTo>
                  <a:lnTo>
                    <a:pt x="17" y="1"/>
                  </a:lnTo>
                  <a:lnTo>
                    <a:pt x="28" y="0"/>
                  </a:lnTo>
                  <a:lnTo>
                    <a:pt x="31" y="2"/>
                  </a:lnTo>
                  <a:lnTo>
                    <a:pt x="31" y="6"/>
                  </a:lnTo>
                  <a:lnTo>
                    <a:pt x="30" y="9"/>
                  </a:lnTo>
                  <a:lnTo>
                    <a:pt x="26" y="13"/>
                  </a:lnTo>
                  <a:lnTo>
                    <a:pt x="25" y="18"/>
                  </a:lnTo>
                  <a:lnTo>
                    <a:pt x="18" y="22"/>
                  </a:lnTo>
                  <a:lnTo>
                    <a:pt x="13" y="25"/>
                  </a:lnTo>
                  <a:lnTo>
                    <a:pt x="10" y="25"/>
                  </a:lnTo>
                  <a:lnTo>
                    <a:pt x="8" y="24"/>
                  </a:lnTo>
                  <a:lnTo>
                    <a:pt x="4" y="24"/>
                  </a:lnTo>
                  <a:lnTo>
                    <a:pt x="0" y="21"/>
                  </a:lnTo>
                  <a:lnTo>
                    <a:pt x="0" y="14"/>
                  </a:lnTo>
                  <a:lnTo>
                    <a:pt x="1" y="10"/>
                  </a:lnTo>
                  <a:lnTo>
                    <a:pt x="5" y="10"/>
                  </a:lnTo>
                  <a:lnTo>
                    <a:pt x="6" y="8"/>
                  </a:lnTo>
                  <a:cubicBezTo>
                    <a:pt x="6" y="8"/>
                    <a:pt x="6" y="4"/>
                    <a:pt x="6" y="4"/>
                  </a:cubicBez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9" name="Freeform 8"/>
            <p:cNvSpPr/>
            <p:nvPr/>
          </p:nvSpPr>
          <p:spPr bwMode="auto">
            <a:xfrm>
              <a:off x="6372200" y="4240832"/>
              <a:ext cx="171082" cy="419150"/>
            </a:xfrm>
            <a:custGeom>
              <a:avLst/>
              <a:gdLst>
                <a:gd name="T0" fmla="*/ 14 w 20"/>
                <a:gd name="T1" fmla="*/ 0 h 49"/>
                <a:gd name="T2" fmla="*/ 18 w 20"/>
                <a:gd name="T3" fmla="*/ 0 h 49"/>
                <a:gd name="T4" fmla="*/ 19 w 20"/>
                <a:gd name="T5" fmla="*/ 2 h 49"/>
                <a:gd name="T6" fmla="*/ 20 w 20"/>
                <a:gd name="T7" fmla="*/ 6 h 49"/>
                <a:gd name="T8" fmla="*/ 18 w 20"/>
                <a:gd name="T9" fmla="*/ 9 h 49"/>
                <a:gd name="T10" fmla="*/ 19 w 20"/>
                <a:gd name="T11" fmla="*/ 22 h 49"/>
                <a:gd name="T12" fmla="*/ 18 w 20"/>
                <a:gd name="T13" fmla="*/ 25 h 49"/>
                <a:gd name="T14" fmla="*/ 17 w 20"/>
                <a:gd name="T15" fmla="*/ 27 h 49"/>
                <a:gd name="T16" fmla="*/ 13 w 20"/>
                <a:gd name="T17" fmla="*/ 34 h 49"/>
                <a:gd name="T18" fmla="*/ 12 w 20"/>
                <a:gd name="T19" fmla="*/ 38 h 49"/>
                <a:gd name="T20" fmla="*/ 11 w 20"/>
                <a:gd name="T21" fmla="*/ 47 h 49"/>
                <a:gd name="T22" fmla="*/ 11 w 20"/>
                <a:gd name="T23" fmla="*/ 49 h 49"/>
                <a:gd name="T24" fmla="*/ 9 w 20"/>
                <a:gd name="T25" fmla="*/ 49 h 49"/>
                <a:gd name="T26" fmla="*/ 5 w 20"/>
                <a:gd name="T27" fmla="*/ 43 h 49"/>
                <a:gd name="T28" fmla="*/ 3 w 20"/>
                <a:gd name="T29" fmla="*/ 43 h 49"/>
                <a:gd name="T30" fmla="*/ 1 w 20"/>
                <a:gd name="T31" fmla="*/ 38 h 49"/>
                <a:gd name="T32" fmla="*/ 0 w 20"/>
                <a:gd name="T33" fmla="*/ 37 h 49"/>
                <a:gd name="T34" fmla="*/ 0 w 20"/>
                <a:gd name="T35" fmla="*/ 33 h 49"/>
                <a:gd name="T36" fmla="*/ 1 w 20"/>
                <a:gd name="T37" fmla="*/ 30 h 49"/>
                <a:gd name="T38" fmla="*/ 1 w 20"/>
                <a:gd name="T39" fmla="*/ 27 h 49"/>
                <a:gd name="T40" fmla="*/ 0 w 20"/>
                <a:gd name="T41" fmla="*/ 26 h 49"/>
                <a:gd name="T42" fmla="*/ 0 w 20"/>
                <a:gd name="T43" fmla="*/ 24 h 49"/>
                <a:gd name="T44" fmla="*/ 3 w 20"/>
                <a:gd name="T45" fmla="*/ 19 h 49"/>
                <a:gd name="T46" fmla="*/ 3 w 20"/>
                <a:gd name="T47" fmla="*/ 17 h 49"/>
                <a:gd name="T48" fmla="*/ 4 w 20"/>
                <a:gd name="T49" fmla="*/ 13 h 49"/>
                <a:gd name="T50" fmla="*/ 5 w 20"/>
                <a:gd name="T51" fmla="*/ 10 h 49"/>
                <a:gd name="T52" fmla="*/ 7 w 20"/>
                <a:gd name="T53" fmla="*/ 7 h 49"/>
                <a:gd name="T54" fmla="*/ 14 w 20"/>
                <a:gd name="T55" fmla="*/ 0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
                <a:gd name="T85" fmla="*/ 0 h 49"/>
                <a:gd name="T86" fmla="*/ 20 w 20"/>
                <a:gd name="T87" fmla="*/ 49 h 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 h="49">
                  <a:moveTo>
                    <a:pt x="14" y="0"/>
                  </a:moveTo>
                  <a:lnTo>
                    <a:pt x="18" y="0"/>
                  </a:lnTo>
                  <a:lnTo>
                    <a:pt x="19" y="2"/>
                  </a:lnTo>
                  <a:lnTo>
                    <a:pt x="20" y="6"/>
                  </a:lnTo>
                  <a:lnTo>
                    <a:pt x="18" y="9"/>
                  </a:lnTo>
                  <a:lnTo>
                    <a:pt x="19" y="22"/>
                  </a:lnTo>
                  <a:lnTo>
                    <a:pt x="18" y="25"/>
                  </a:lnTo>
                  <a:lnTo>
                    <a:pt x="17" y="27"/>
                  </a:lnTo>
                  <a:lnTo>
                    <a:pt x="13" y="34"/>
                  </a:lnTo>
                  <a:lnTo>
                    <a:pt x="12" y="38"/>
                  </a:lnTo>
                  <a:lnTo>
                    <a:pt x="11" y="47"/>
                  </a:lnTo>
                  <a:lnTo>
                    <a:pt x="11" y="49"/>
                  </a:lnTo>
                  <a:lnTo>
                    <a:pt x="9" y="49"/>
                  </a:lnTo>
                  <a:lnTo>
                    <a:pt x="5" y="43"/>
                  </a:lnTo>
                  <a:lnTo>
                    <a:pt x="3" y="43"/>
                  </a:lnTo>
                  <a:lnTo>
                    <a:pt x="1" y="38"/>
                  </a:lnTo>
                  <a:lnTo>
                    <a:pt x="0" y="37"/>
                  </a:lnTo>
                  <a:lnTo>
                    <a:pt x="0" y="33"/>
                  </a:lnTo>
                  <a:lnTo>
                    <a:pt x="1" y="30"/>
                  </a:lnTo>
                  <a:lnTo>
                    <a:pt x="1" y="27"/>
                  </a:lnTo>
                  <a:lnTo>
                    <a:pt x="0" y="26"/>
                  </a:lnTo>
                  <a:lnTo>
                    <a:pt x="0" y="24"/>
                  </a:lnTo>
                  <a:lnTo>
                    <a:pt x="3" y="19"/>
                  </a:lnTo>
                  <a:lnTo>
                    <a:pt x="3" y="17"/>
                  </a:lnTo>
                  <a:lnTo>
                    <a:pt x="4" y="13"/>
                  </a:lnTo>
                  <a:lnTo>
                    <a:pt x="5" y="10"/>
                  </a:lnTo>
                  <a:lnTo>
                    <a:pt x="7" y="7"/>
                  </a:lnTo>
                  <a:lnTo>
                    <a:pt x="14" y="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0" name="Freeform 9"/>
            <p:cNvSpPr/>
            <p:nvPr/>
          </p:nvSpPr>
          <p:spPr bwMode="auto">
            <a:xfrm>
              <a:off x="1864244" y="1055416"/>
              <a:ext cx="2070091" cy="1573953"/>
            </a:xfrm>
            <a:custGeom>
              <a:avLst/>
              <a:gdLst>
                <a:gd name="T0" fmla="*/ 1180465 w 242"/>
                <a:gd name="T1" fmla="*/ 205298 h 184"/>
                <a:gd name="T2" fmla="*/ 1266006 w 242"/>
                <a:gd name="T3" fmla="*/ 188190 h 184"/>
                <a:gd name="T4" fmla="*/ 1257452 w 242"/>
                <a:gd name="T5" fmla="*/ 102649 h 184"/>
                <a:gd name="T6" fmla="*/ 1360101 w 242"/>
                <a:gd name="T7" fmla="*/ 51325 h 184"/>
                <a:gd name="T8" fmla="*/ 1471304 w 242"/>
                <a:gd name="T9" fmla="*/ 0 h 184"/>
                <a:gd name="T10" fmla="*/ 1591062 w 242"/>
                <a:gd name="T11" fmla="*/ 145420 h 184"/>
                <a:gd name="T12" fmla="*/ 1668049 w 242"/>
                <a:gd name="T13" fmla="*/ 282285 h 184"/>
                <a:gd name="T14" fmla="*/ 1633832 w 242"/>
                <a:gd name="T15" fmla="*/ 470475 h 184"/>
                <a:gd name="T16" fmla="*/ 1762144 w 242"/>
                <a:gd name="T17" fmla="*/ 538908 h 184"/>
                <a:gd name="T18" fmla="*/ 1975996 w 242"/>
                <a:gd name="T19" fmla="*/ 633003 h 184"/>
                <a:gd name="T20" fmla="*/ 2044429 w 242"/>
                <a:gd name="T21" fmla="*/ 761314 h 184"/>
                <a:gd name="T22" fmla="*/ 2044429 w 242"/>
                <a:gd name="T23" fmla="*/ 829747 h 184"/>
                <a:gd name="T24" fmla="*/ 2027321 w 242"/>
                <a:gd name="T25" fmla="*/ 940950 h 184"/>
                <a:gd name="T26" fmla="*/ 1873347 w 242"/>
                <a:gd name="T27" fmla="*/ 975166 h 184"/>
                <a:gd name="T28" fmla="*/ 1822022 w 242"/>
                <a:gd name="T29" fmla="*/ 1043599 h 184"/>
                <a:gd name="T30" fmla="*/ 1727927 w 242"/>
                <a:gd name="T31" fmla="*/ 1086370 h 184"/>
                <a:gd name="T32" fmla="*/ 1702265 w 242"/>
                <a:gd name="T33" fmla="*/ 1146249 h 184"/>
                <a:gd name="T34" fmla="*/ 1693711 w 242"/>
                <a:gd name="T35" fmla="*/ 1223235 h 184"/>
                <a:gd name="T36" fmla="*/ 1556845 w 242"/>
                <a:gd name="T37" fmla="*/ 1274560 h 184"/>
                <a:gd name="T38" fmla="*/ 1445642 w 242"/>
                <a:gd name="T39" fmla="*/ 1300222 h 184"/>
                <a:gd name="T40" fmla="*/ 1454196 w 242"/>
                <a:gd name="T41" fmla="*/ 1334438 h 184"/>
                <a:gd name="T42" fmla="*/ 1505521 w 242"/>
                <a:gd name="T43" fmla="*/ 1402871 h 184"/>
                <a:gd name="T44" fmla="*/ 1479859 w 242"/>
                <a:gd name="T45" fmla="*/ 1496966 h 184"/>
                <a:gd name="T46" fmla="*/ 1505521 w 242"/>
                <a:gd name="T47" fmla="*/ 1565399 h 184"/>
                <a:gd name="T48" fmla="*/ 1437088 w 242"/>
                <a:gd name="T49" fmla="*/ 1565399 h 184"/>
                <a:gd name="T50" fmla="*/ 1394318 w 242"/>
                <a:gd name="T51" fmla="*/ 1565399 h 184"/>
                <a:gd name="T52" fmla="*/ 1334439 w 242"/>
                <a:gd name="T53" fmla="*/ 1556845 h 184"/>
                <a:gd name="T54" fmla="*/ 1291669 w 242"/>
                <a:gd name="T55" fmla="*/ 1496966 h 184"/>
                <a:gd name="T56" fmla="*/ 1189019 w 242"/>
                <a:gd name="T57" fmla="*/ 1496966 h 184"/>
                <a:gd name="T58" fmla="*/ 1077816 w 242"/>
                <a:gd name="T59" fmla="*/ 1479858 h 184"/>
                <a:gd name="T60" fmla="*/ 966613 w 242"/>
                <a:gd name="T61" fmla="*/ 1531183 h 184"/>
                <a:gd name="T62" fmla="*/ 881072 w 242"/>
                <a:gd name="T63" fmla="*/ 1531183 h 184"/>
                <a:gd name="T64" fmla="*/ 795531 w 242"/>
                <a:gd name="T65" fmla="*/ 1548291 h 184"/>
                <a:gd name="T66" fmla="*/ 727098 w 242"/>
                <a:gd name="T67" fmla="*/ 1479858 h 184"/>
                <a:gd name="T68" fmla="*/ 667220 w 242"/>
                <a:gd name="T69" fmla="*/ 1479858 h 184"/>
                <a:gd name="T70" fmla="*/ 581679 w 242"/>
                <a:gd name="T71" fmla="*/ 1514074 h 184"/>
                <a:gd name="T72" fmla="*/ 504692 w 242"/>
                <a:gd name="T73" fmla="*/ 1454196 h 184"/>
                <a:gd name="T74" fmla="*/ 427705 w 242"/>
                <a:gd name="T75" fmla="*/ 1514074 h 184"/>
                <a:gd name="T76" fmla="*/ 350718 w 242"/>
                <a:gd name="T77" fmla="*/ 1565399 h 184"/>
                <a:gd name="T78" fmla="*/ 248069 w 242"/>
                <a:gd name="T79" fmla="*/ 1479858 h 184"/>
                <a:gd name="T80" fmla="*/ 239515 w 242"/>
                <a:gd name="T81" fmla="*/ 1385763 h 184"/>
                <a:gd name="T82" fmla="*/ 153974 w 242"/>
                <a:gd name="T83" fmla="*/ 1317330 h 184"/>
                <a:gd name="T84" fmla="*/ 111203 w 242"/>
                <a:gd name="T85" fmla="*/ 1248898 h 184"/>
                <a:gd name="T86" fmla="*/ 94095 w 242"/>
                <a:gd name="T87" fmla="*/ 1171911 h 184"/>
                <a:gd name="T88" fmla="*/ 51325 w 242"/>
                <a:gd name="T89" fmla="*/ 1086370 h 184"/>
                <a:gd name="T90" fmla="*/ 68433 w 242"/>
                <a:gd name="T91" fmla="*/ 932396 h 184"/>
                <a:gd name="T92" fmla="*/ 0 w 242"/>
                <a:gd name="T93" fmla="*/ 932396 h 184"/>
                <a:gd name="T94" fmla="*/ 17108 w 242"/>
                <a:gd name="T95" fmla="*/ 855409 h 184"/>
                <a:gd name="T96" fmla="*/ 25662 w 242"/>
                <a:gd name="T97" fmla="*/ 821193 h 184"/>
                <a:gd name="T98" fmla="*/ 171082 w 242"/>
                <a:gd name="T99" fmla="*/ 744206 h 184"/>
                <a:gd name="T100" fmla="*/ 248069 w 242"/>
                <a:gd name="T101" fmla="*/ 752760 h 184"/>
                <a:gd name="T102" fmla="*/ 342164 w 242"/>
                <a:gd name="T103" fmla="*/ 727098 h 184"/>
                <a:gd name="T104" fmla="*/ 453367 w 242"/>
                <a:gd name="T105" fmla="*/ 701436 h 184"/>
                <a:gd name="T106" fmla="*/ 590233 w 242"/>
                <a:gd name="T107" fmla="*/ 709990 h 184"/>
                <a:gd name="T108" fmla="*/ 675774 w 242"/>
                <a:gd name="T109" fmla="*/ 633003 h 184"/>
                <a:gd name="T110" fmla="*/ 752760 w 242"/>
                <a:gd name="T111" fmla="*/ 521800 h 184"/>
                <a:gd name="T112" fmla="*/ 752760 w 242"/>
                <a:gd name="T113" fmla="*/ 359272 h 184"/>
                <a:gd name="T114" fmla="*/ 821193 w 242"/>
                <a:gd name="T115" fmla="*/ 333610 h 184"/>
                <a:gd name="T116" fmla="*/ 949505 w 242"/>
                <a:gd name="T117" fmla="*/ 367826 h 184"/>
                <a:gd name="T118" fmla="*/ 949505 w 242"/>
                <a:gd name="T119" fmla="*/ 299393 h 184"/>
                <a:gd name="T120" fmla="*/ 1043600 w 242"/>
                <a:gd name="T121" fmla="*/ 171082 h 18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2"/>
                <a:gd name="T184" fmla="*/ 0 h 184"/>
                <a:gd name="T185" fmla="*/ 242 w 242"/>
                <a:gd name="T186" fmla="*/ 184 h 18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2" h="184">
                  <a:moveTo>
                    <a:pt x="126" y="18"/>
                  </a:moveTo>
                  <a:lnTo>
                    <a:pt x="132" y="23"/>
                  </a:lnTo>
                  <a:lnTo>
                    <a:pt x="138" y="24"/>
                  </a:lnTo>
                  <a:lnTo>
                    <a:pt x="139" y="25"/>
                  </a:lnTo>
                  <a:lnTo>
                    <a:pt x="145" y="25"/>
                  </a:lnTo>
                  <a:lnTo>
                    <a:pt x="148" y="22"/>
                  </a:lnTo>
                  <a:lnTo>
                    <a:pt x="148" y="17"/>
                  </a:lnTo>
                  <a:lnTo>
                    <a:pt x="147" y="16"/>
                  </a:lnTo>
                  <a:lnTo>
                    <a:pt x="147" y="12"/>
                  </a:lnTo>
                  <a:lnTo>
                    <a:pt x="150" y="9"/>
                  </a:lnTo>
                  <a:lnTo>
                    <a:pt x="154" y="7"/>
                  </a:lnTo>
                  <a:lnTo>
                    <a:pt x="159" y="6"/>
                  </a:lnTo>
                  <a:lnTo>
                    <a:pt x="163" y="6"/>
                  </a:lnTo>
                  <a:lnTo>
                    <a:pt x="166" y="0"/>
                  </a:lnTo>
                  <a:lnTo>
                    <a:pt x="172" y="0"/>
                  </a:lnTo>
                  <a:lnTo>
                    <a:pt x="174" y="8"/>
                  </a:lnTo>
                  <a:lnTo>
                    <a:pt x="179" y="14"/>
                  </a:lnTo>
                  <a:lnTo>
                    <a:pt x="186" y="17"/>
                  </a:lnTo>
                  <a:lnTo>
                    <a:pt x="192" y="21"/>
                  </a:lnTo>
                  <a:lnTo>
                    <a:pt x="193" y="29"/>
                  </a:lnTo>
                  <a:lnTo>
                    <a:pt x="195" y="33"/>
                  </a:lnTo>
                  <a:lnTo>
                    <a:pt x="196" y="44"/>
                  </a:lnTo>
                  <a:lnTo>
                    <a:pt x="191" y="48"/>
                  </a:lnTo>
                  <a:lnTo>
                    <a:pt x="191" y="55"/>
                  </a:lnTo>
                  <a:lnTo>
                    <a:pt x="195" y="59"/>
                  </a:lnTo>
                  <a:lnTo>
                    <a:pt x="199" y="60"/>
                  </a:lnTo>
                  <a:lnTo>
                    <a:pt x="206" y="63"/>
                  </a:lnTo>
                  <a:lnTo>
                    <a:pt x="216" y="63"/>
                  </a:lnTo>
                  <a:lnTo>
                    <a:pt x="227" y="74"/>
                  </a:lnTo>
                  <a:lnTo>
                    <a:pt x="231" y="74"/>
                  </a:lnTo>
                  <a:lnTo>
                    <a:pt x="234" y="77"/>
                  </a:lnTo>
                  <a:lnTo>
                    <a:pt x="236" y="85"/>
                  </a:lnTo>
                  <a:lnTo>
                    <a:pt x="239" y="89"/>
                  </a:lnTo>
                  <a:lnTo>
                    <a:pt x="239" y="92"/>
                  </a:lnTo>
                  <a:lnTo>
                    <a:pt x="242" y="97"/>
                  </a:lnTo>
                  <a:lnTo>
                    <a:pt x="239" y="97"/>
                  </a:lnTo>
                  <a:lnTo>
                    <a:pt x="237" y="98"/>
                  </a:lnTo>
                  <a:lnTo>
                    <a:pt x="236" y="100"/>
                  </a:lnTo>
                  <a:lnTo>
                    <a:pt x="237" y="110"/>
                  </a:lnTo>
                  <a:lnTo>
                    <a:pt x="233" y="111"/>
                  </a:lnTo>
                  <a:lnTo>
                    <a:pt x="223" y="111"/>
                  </a:lnTo>
                  <a:lnTo>
                    <a:pt x="219" y="114"/>
                  </a:lnTo>
                  <a:lnTo>
                    <a:pt x="217" y="117"/>
                  </a:lnTo>
                  <a:lnTo>
                    <a:pt x="216" y="119"/>
                  </a:lnTo>
                  <a:lnTo>
                    <a:pt x="213" y="122"/>
                  </a:lnTo>
                  <a:lnTo>
                    <a:pt x="213" y="124"/>
                  </a:lnTo>
                  <a:lnTo>
                    <a:pt x="207" y="126"/>
                  </a:lnTo>
                  <a:lnTo>
                    <a:pt x="202" y="127"/>
                  </a:lnTo>
                  <a:lnTo>
                    <a:pt x="201" y="129"/>
                  </a:lnTo>
                  <a:lnTo>
                    <a:pt x="199" y="132"/>
                  </a:lnTo>
                  <a:lnTo>
                    <a:pt x="199" y="134"/>
                  </a:lnTo>
                  <a:lnTo>
                    <a:pt x="202" y="141"/>
                  </a:lnTo>
                  <a:lnTo>
                    <a:pt x="201" y="143"/>
                  </a:lnTo>
                  <a:lnTo>
                    <a:pt x="198" y="143"/>
                  </a:lnTo>
                  <a:lnTo>
                    <a:pt x="193" y="145"/>
                  </a:lnTo>
                  <a:lnTo>
                    <a:pt x="185" y="149"/>
                  </a:lnTo>
                  <a:lnTo>
                    <a:pt x="182" y="149"/>
                  </a:lnTo>
                  <a:lnTo>
                    <a:pt x="173" y="149"/>
                  </a:lnTo>
                  <a:lnTo>
                    <a:pt x="169" y="150"/>
                  </a:lnTo>
                  <a:lnTo>
                    <a:pt x="169" y="152"/>
                  </a:lnTo>
                  <a:lnTo>
                    <a:pt x="171" y="154"/>
                  </a:lnTo>
                  <a:lnTo>
                    <a:pt x="171" y="156"/>
                  </a:lnTo>
                  <a:lnTo>
                    <a:pt x="170" y="156"/>
                  </a:lnTo>
                  <a:lnTo>
                    <a:pt x="172" y="159"/>
                  </a:lnTo>
                  <a:lnTo>
                    <a:pt x="176" y="162"/>
                  </a:lnTo>
                  <a:lnTo>
                    <a:pt x="176" y="164"/>
                  </a:lnTo>
                  <a:lnTo>
                    <a:pt x="179" y="167"/>
                  </a:lnTo>
                  <a:lnTo>
                    <a:pt x="179" y="170"/>
                  </a:lnTo>
                  <a:lnTo>
                    <a:pt x="173" y="175"/>
                  </a:lnTo>
                  <a:lnTo>
                    <a:pt x="173" y="177"/>
                  </a:lnTo>
                  <a:lnTo>
                    <a:pt x="176" y="181"/>
                  </a:lnTo>
                  <a:lnTo>
                    <a:pt x="176" y="183"/>
                  </a:lnTo>
                  <a:lnTo>
                    <a:pt x="174" y="184"/>
                  </a:lnTo>
                  <a:lnTo>
                    <a:pt x="171" y="184"/>
                  </a:lnTo>
                  <a:lnTo>
                    <a:pt x="168" y="183"/>
                  </a:lnTo>
                  <a:lnTo>
                    <a:pt x="167" y="181"/>
                  </a:lnTo>
                  <a:lnTo>
                    <a:pt x="163" y="181"/>
                  </a:lnTo>
                  <a:lnTo>
                    <a:pt x="163" y="183"/>
                  </a:lnTo>
                  <a:lnTo>
                    <a:pt x="159" y="183"/>
                  </a:lnTo>
                  <a:lnTo>
                    <a:pt x="158" y="184"/>
                  </a:lnTo>
                  <a:lnTo>
                    <a:pt x="156" y="182"/>
                  </a:lnTo>
                  <a:lnTo>
                    <a:pt x="156" y="178"/>
                  </a:lnTo>
                  <a:lnTo>
                    <a:pt x="154" y="178"/>
                  </a:lnTo>
                  <a:lnTo>
                    <a:pt x="151" y="175"/>
                  </a:lnTo>
                  <a:lnTo>
                    <a:pt x="148" y="173"/>
                  </a:lnTo>
                  <a:lnTo>
                    <a:pt x="144" y="173"/>
                  </a:lnTo>
                  <a:lnTo>
                    <a:pt x="139" y="175"/>
                  </a:lnTo>
                  <a:lnTo>
                    <a:pt x="133" y="174"/>
                  </a:lnTo>
                  <a:lnTo>
                    <a:pt x="130" y="173"/>
                  </a:lnTo>
                  <a:lnTo>
                    <a:pt x="126" y="173"/>
                  </a:lnTo>
                  <a:lnTo>
                    <a:pt x="119" y="177"/>
                  </a:lnTo>
                  <a:lnTo>
                    <a:pt x="117" y="179"/>
                  </a:lnTo>
                  <a:lnTo>
                    <a:pt x="113" y="179"/>
                  </a:lnTo>
                  <a:lnTo>
                    <a:pt x="110" y="177"/>
                  </a:lnTo>
                  <a:lnTo>
                    <a:pt x="106" y="177"/>
                  </a:lnTo>
                  <a:lnTo>
                    <a:pt x="103" y="179"/>
                  </a:lnTo>
                  <a:lnTo>
                    <a:pt x="100" y="179"/>
                  </a:lnTo>
                  <a:lnTo>
                    <a:pt x="96" y="181"/>
                  </a:lnTo>
                  <a:lnTo>
                    <a:pt x="93" y="181"/>
                  </a:lnTo>
                  <a:lnTo>
                    <a:pt x="88" y="179"/>
                  </a:lnTo>
                  <a:lnTo>
                    <a:pt x="85" y="177"/>
                  </a:lnTo>
                  <a:lnTo>
                    <a:pt x="85" y="173"/>
                  </a:lnTo>
                  <a:lnTo>
                    <a:pt x="83" y="172"/>
                  </a:lnTo>
                  <a:lnTo>
                    <a:pt x="80" y="172"/>
                  </a:lnTo>
                  <a:lnTo>
                    <a:pt x="78" y="173"/>
                  </a:lnTo>
                  <a:lnTo>
                    <a:pt x="77" y="175"/>
                  </a:lnTo>
                  <a:lnTo>
                    <a:pt x="73" y="176"/>
                  </a:lnTo>
                  <a:lnTo>
                    <a:pt x="68" y="177"/>
                  </a:lnTo>
                  <a:lnTo>
                    <a:pt x="66" y="173"/>
                  </a:lnTo>
                  <a:lnTo>
                    <a:pt x="63" y="172"/>
                  </a:lnTo>
                  <a:lnTo>
                    <a:pt x="59" y="170"/>
                  </a:lnTo>
                  <a:lnTo>
                    <a:pt x="56" y="171"/>
                  </a:lnTo>
                  <a:lnTo>
                    <a:pt x="53" y="173"/>
                  </a:lnTo>
                  <a:lnTo>
                    <a:pt x="50" y="177"/>
                  </a:lnTo>
                  <a:lnTo>
                    <a:pt x="50" y="179"/>
                  </a:lnTo>
                  <a:lnTo>
                    <a:pt x="46" y="183"/>
                  </a:lnTo>
                  <a:lnTo>
                    <a:pt x="41" y="183"/>
                  </a:lnTo>
                  <a:lnTo>
                    <a:pt x="37" y="180"/>
                  </a:lnTo>
                  <a:lnTo>
                    <a:pt x="37" y="179"/>
                  </a:lnTo>
                  <a:lnTo>
                    <a:pt x="29" y="173"/>
                  </a:lnTo>
                  <a:lnTo>
                    <a:pt x="29" y="167"/>
                  </a:lnTo>
                  <a:lnTo>
                    <a:pt x="31" y="165"/>
                  </a:lnTo>
                  <a:lnTo>
                    <a:pt x="28" y="162"/>
                  </a:lnTo>
                  <a:lnTo>
                    <a:pt x="23" y="162"/>
                  </a:lnTo>
                  <a:lnTo>
                    <a:pt x="20" y="158"/>
                  </a:lnTo>
                  <a:lnTo>
                    <a:pt x="18" y="154"/>
                  </a:lnTo>
                  <a:lnTo>
                    <a:pt x="15" y="153"/>
                  </a:lnTo>
                  <a:lnTo>
                    <a:pt x="13" y="152"/>
                  </a:lnTo>
                  <a:lnTo>
                    <a:pt x="13" y="146"/>
                  </a:lnTo>
                  <a:lnTo>
                    <a:pt x="15" y="144"/>
                  </a:lnTo>
                  <a:lnTo>
                    <a:pt x="15" y="142"/>
                  </a:lnTo>
                  <a:lnTo>
                    <a:pt x="11" y="137"/>
                  </a:lnTo>
                  <a:lnTo>
                    <a:pt x="3" y="133"/>
                  </a:lnTo>
                  <a:lnTo>
                    <a:pt x="4" y="128"/>
                  </a:lnTo>
                  <a:lnTo>
                    <a:pt x="6" y="127"/>
                  </a:lnTo>
                  <a:lnTo>
                    <a:pt x="9" y="124"/>
                  </a:lnTo>
                  <a:lnTo>
                    <a:pt x="10" y="111"/>
                  </a:lnTo>
                  <a:lnTo>
                    <a:pt x="8" y="109"/>
                  </a:lnTo>
                  <a:lnTo>
                    <a:pt x="2" y="109"/>
                  </a:lnTo>
                  <a:lnTo>
                    <a:pt x="1" y="110"/>
                  </a:lnTo>
                  <a:lnTo>
                    <a:pt x="0" y="109"/>
                  </a:lnTo>
                  <a:lnTo>
                    <a:pt x="0" y="104"/>
                  </a:lnTo>
                  <a:lnTo>
                    <a:pt x="3" y="103"/>
                  </a:lnTo>
                  <a:lnTo>
                    <a:pt x="2" y="100"/>
                  </a:lnTo>
                  <a:lnTo>
                    <a:pt x="0" y="98"/>
                  </a:lnTo>
                  <a:lnTo>
                    <a:pt x="0" y="96"/>
                  </a:lnTo>
                  <a:lnTo>
                    <a:pt x="3" y="96"/>
                  </a:lnTo>
                  <a:lnTo>
                    <a:pt x="6" y="90"/>
                  </a:lnTo>
                  <a:lnTo>
                    <a:pt x="12" y="88"/>
                  </a:lnTo>
                  <a:lnTo>
                    <a:pt x="20" y="87"/>
                  </a:lnTo>
                  <a:lnTo>
                    <a:pt x="25" y="85"/>
                  </a:lnTo>
                  <a:lnTo>
                    <a:pt x="29" y="85"/>
                  </a:lnTo>
                  <a:lnTo>
                    <a:pt x="29" y="88"/>
                  </a:lnTo>
                  <a:lnTo>
                    <a:pt x="31" y="91"/>
                  </a:lnTo>
                  <a:lnTo>
                    <a:pt x="36" y="91"/>
                  </a:lnTo>
                  <a:lnTo>
                    <a:pt x="40" y="85"/>
                  </a:lnTo>
                  <a:lnTo>
                    <a:pt x="47" y="85"/>
                  </a:lnTo>
                  <a:lnTo>
                    <a:pt x="50" y="83"/>
                  </a:lnTo>
                  <a:lnTo>
                    <a:pt x="53" y="82"/>
                  </a:lnTo>
                  <a:lnTo>
                    <a:pt x="59" y="85"/>
                  </a:lnTo>
                  <a:lnTo>
                    <a:pt x="61" y="83"/>
                  </a:lnTo>
                  <a:lnTo>
                    <a:pt x="69" y="83"/>
                  </a:lnTo>
                  <a:lnTo>
                    <a:pt x="76" y="79"/>
                  </a:lnTo>
                  <a:lnTo>
                    <a:pt x="76" y="76"/>
                  </a:lnTo>
                  <a:lnTo>
                    <a:pt x="79" y="74"/>
                  </a:lnTo>
                  <a:lnTo>
                    <a:pt x="82" y="67"/>
                  </a:lnTo>
                  <a:lnTo>
                    <a:pt x="84" y="66"/>
                  </a:lnTo>
                  <a:lnTo>
                    <a:pt x="88" y="61"/>
                  </a:lnTo>
                  <a:lnTo>
                    <a:pt x="88" y="53"/>
                  </a:lnTo>
                  <a:lnTo>
                    <a:pt x="87" y="52"/>
                  </a:lnTo>
                  <a:lnTo>
                    <a:pt x="88" y="42"/>
                  </a:lnTo>
                  <a:lnTo>
                    <a:pt x="86" y="41"/>
                  </a:lnTo>
                  <a:lnTo>
                    <a:pt x="86" y="39"/>
                  </a:lnTo>
                  <a:lnTo>
                    <a:pt x="96" y="39"/>
                  </a:lnTo>
                  <a:lnTo>
                    <a:pt x="107" y="41"/>
                  </a:lnTo>
                  <a:lnTo>
                    <a:pt x="109" y="43"/>
                  </a:lnTo>
                  <a:lnTo>
                    <a:pt x="111" y="43"/>
                  </a:lnTo>
                  <a:lnTo>
                    <a:pt x="113" y="41"/>
                  </a:lnTo>
                  <a:lnTo>
                    <a:pt x="111" y="40"/>
                  </a:lnTo>
                  <a:lnTo>
                    <a:pt x="111" y="35"/>
                  </a:lnTo>
                  <a:lnTo>
                    <a:pt x="117" y="29"/>
                  </a:lnTo>
                  <a:lnTo>
                    <a:pt x="117" y="26"/>
                  </a:lnTo>
                  <a:lnTo>
                    <a:pt x="122" y="20"/>
                  </a:lnTo>
                  <a:lnTo>
                    <a:pt x="123" y="18"/>
                  </a:lnTo>
                  <a:lnTo>
                    <a:pt x="126" y="18"/>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1" name="Freeform 10"/>
            <p:cNvSpPr/>
            <p:nvPr/>
          </p:nvSpPr>
          <p:spPr bwMode="auto">
            <a:xfrm>
              <a:off x="2060988" y="2509612"/>
              <a:ext cx="2035875" cy="1257451"/>
            </a:xfrm>
            <a:custGeom>
              <a:avLst/>
              <a:gdLst>
                <a:gd name="T0" fmla="*/ 1847685 w 238"/>
                <a:gd name="T1" fmla="*/ 1103477 h 147"/>
                <a:gd name="T2" fmla="*/ 1822023 w 238"/>
                <a:gd name="T3" fmla="*/ 1180464 h 147"/>
                <a:gd name="T4" fmla="*/ 1762144 w 238"/>
                <a:gd name="T5" fmla="*/ 1137694 h 147"/>
                <a:gd name="T6" fmla="*/ 1659495 w 238"/>
                <a:gd name="T7" fmla="*/ 1094923 h 147"/>
                <a:gd name="T8" fmla="*/ 1599616 w 238"/>
                <a:gd name="T9" fmla="*/ 1154802 h 147"/>
                <a:gd name="T10" fmla="*/ 1531183 w 238"/>
                <a:gd name="T11" fmla="*/ 1197572 h 147"/>
                <a:gd name="T12" fmla="*/ 1411426 w 238"/>
                <a:gd name="T13" fmla="*/ 1257451 h 147"/>
                <a:gd name="T14" fmla="*/ 1257452 w 238"/>
                <a:gd name="T15" fmla="*/ 1214681 h 147"/>
                <a:gd name="T16" fmla="*/ 1248898 w 238"/>
                <a:gd name="T17" fmla="*/ 1163356 h 147"/>
                <a:gd name="T18" fmla="*/ 1171911 w 238"/>
                <a:gd name="T19" fmla="*/ 1112032 h 147"/>
                <a:gd name="T20" fmla="*/ 1043600 w 238"/>
                <a:gd name="T21" fmla="*/ 1043599 h 147"/>
                <a:gd name="T22" fmla="*/ 975167 w 238"/>
                <a:gd name="T23" fmla="*/ 1146248 h 147"/>
                <a:gd name="T24" fmla="*/ 923842 w 238"/>
                <a:gd name="T25" fmla="*/ 1094923 h 147"/>
                <a:gd name="T26" fmla="*/ 923842 w 238"/>
                <a:gd name="T27" fmla="*/ 1043599 h 147"/>
                <a:gd name="T28" fmla="*/ 821193 w 238"/>
                <a:gd name="T29" fmla="*/ 1077815 h 147"/>
                <a:gd name="T30" fmla="*/ 658666 w 238"/>
                <a:gd name="T31" fmla="*/ 1017936 h 147"/>
                <a:gd name="T32" fmla="*/ 590233 w 238"/>
                <a:gd name="T33" fmla="*/ 923841 h 147"/>
                <a:gd name="T34" fmla="*/ 496138 w 238"/>
                <a:gd name="T35" fmla="*/ 821192 h 147"/>
                <a:gd name="T36" fmla="*/ 410597 w 238"/>
                <a:gd name="T37" fmla="*/ 786976 h 147"/>
                <a:gd name="T38" fmla="*/ 325056 w 238"/>
                <a:gd name="T39" fmla="*/ 684327 h 147"/>
                <a:gd name="T40" fmla="*/ 239515 w 238"/>
                <a:gd name="T41" fmla="*/ 667219 h 147"/>
                <a:gd name="T42" fmla="*/ 153974 w 238"/>
                <a:gd name="T43" fmla="*/ 581678 h 147"/>
                <a:gd name="T44" fmla="*/ 34216 w 238"/>
                <a:gd name="T45" fmla="*/ 487583 h 147"/>
                <a:gd name="T46" fmla="*/ 25662 w 238"/>
                <a:gd name="T47" fmla="*/ 419150 h 147"/>
                <a:gd name="T48" fmla="*/ 17108 w 238"/>
                <a:gd name="T49" fmla="*/ 299393 h 147"/>
                <a:gd name="T50" fmla="*/ 102649 w 238"/>
                <a:gd name="T51" fmla="*/ 333609 h 147"/>
                <a:gd name="T52" fmla="*/ 85541 w 238"/>
                <a:gd name="T53" fmla="*/ 179636 h 147"/>
                <a:gd name="T54" fmla="*/ 153974 w 238"/>
                <a:gd name="T55" fmla="*/ 111203 h 147"/>
                <a:gd name="T56" fmla="*/ 230961 w 238"/>
                <a:gd name="T57" fmla="*/ 59879 h 147"/>
                <a:gd name="T58" fmla="*/ 307948 w 238"/>
                <a:gd name="T59" fmla="*/ 0 h 147"/>
                <a:gd name="T60" fmla="*/ 384934 w 238"/>
                <a:gd name="T61" fmla="*/ 59879 h 147"/>
                <a:gd name="T62" fmla="*/ 487584 w 238"/>
                <a:gd name="T63" fmla="*/ 17108 h 147"/>
                <a:gd name="T64" fmla="*/ 530354 w 238"/>
                <a:gd name="T65" fmla="*/ 59879 h 147"/>
                <a:gd name="T66" fmla="*/ 624449 w 238"/>
                <a:gd name="T67" fmla="*/ 94095 h 147"/>
                <a:gd name="T68" fmla="*/ 709990 w 238"/>
                <a:gd name="T69" fmla="*/ 59879 h 147"/>
                <a:gd name="T70" fmla="*/ 812639 w 238"/>
                <a:gd name="T71" fmla="*/ 76987 h 147"/>
                <a:gd name="T72" fmla="*/ 915288 w 238"/>
                <a:gd name="T73" fmla="*/ 25662 h 147"/>
                <a:gd name="T74" fmla="*/ 1035046 w 238"/>
                <a:gd name="T75" fmla="*/ 25662 h 147"/>
                <a:gd name="T76" fmla="*/ 1120587 w 238"/>
                <a:gd name="T77" fmla="*/ 68433 h 147"/>
                <a:gd name="T78" fmla="*/ 1154803 w 238"/>
                <a:gd name="T79" fmla="*/ 119757 h 147"/>
                <a:gd name="T80" fmla="*/ 1146249 w 238"/>
                <a:gd name="T81" fmla="*/ 196744 h 147"/>
                <a:gd name="T82" fmla="*/ 1197574 w 238"/>
                <a:gd name="T83" fmla="*/ 436258 h 147"/>
                <a:gd name="T84" fmla="*/ 1317331 w 238"/>
                <a:gd name="T85" fmla="*/ 504691 h 147"/>
                <a:gd name="T86" fmla="*/ 1437088 w 238"/>
                <a:gd name="T87" fmla="*/ 564570 h 147"/>
                <a:gd name="T88" fmla="*/ 1591062 w 238"/>
                <a:gd name="T89" fmla="*/ 573124 h 147"/>
                <a:gd name="T90" fmla="*/ 1676603 w 238"/>
                <a:gd name="T91" fmla="*/ 641557 h 147"/>
                <a:gd name="T92" fmla="*/ 1727928 w 238"/>
                <a:gd name="T93" fmla="*/ 709989 h 147"/>
                <a:gd name="T94" fmla="*/ 1787806 w 238"/>
                <a:gd name="T95" fmla="*/ 718543 h 147"/>
                <a:gd name="T96" fmla="*/ 1881901 w 238"/>
                <a:gd name="T97" fmla="*/ 624448 h 147"/>
                <a:gd name="T98" fmla="*/ 1984550 w 238"/>
                <a:gd name="T99" fmla="*/ 744206 h 147"/>
                <a:gd name="T100" fmla="*/ 2027321 w 238"/>
                <a:gd name="T101" fmla="*/ 855409 h 147"/>
                <a:gd name="T102" fmla="*/ 2010213 w 238"/>
                <a:gd name="T103" fmla="*/ 975166 h 147"/>
                <a:gd name="T104" fmla="*/ 2010213 w 238"/>
                <a:gd name="T105" fmla="*/ 1060707 h 147"/>
                <a:gd name="T106" fmla="*/ 1967442 w 238"/>
                <a:gd name="T107" fmla="*/ 1086369 h 147"/>
                <a:gd name="T108" fmla="*/ 1916118 w 238"/>
                <a:gd name="T109" fmla="*/ 1154802 h 14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38"/>
                <a:gd name="T166" fmla="*/ 0 h 147"/>
                <a:gd name="T167" fmla="*/ 238 w 238"/>
                <a:gd name="T168" fmla="*/ 147 h 14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38" h="147">
                  <a:moveTo>
                    <a:pt x="224" y="135"/>
                  </a:moveTo>
                  <a:lnTo>
                    <a:pt x="219" y="129"/>
                  </a:lnTo>
                  <a:lnTo>
                    <a:pt x="216" y="129"/>
                  </a:lnTo>
                  <a:lnTo>
                    <a:pt x="213" y="133"/>
                  </a:lnTo>
                  <a:lnTo>
                    <a:pt x="213" y="136"/>
                  </a:lnTo>
                  <a:lnTo>
                    <a:pt x="213" y="138"/>
                  </a:lnTo>
                  <a:lnTo>
                    <a:pt x="210" y="138"/>
                  </a:lnTo>
                  <a:lnTo>
                    <a:pt x="206" y="136"/>
                  </a:lnTo>
                  <a:lnTo>
                    <a:pt x="206" y="133"/>
                  </a:lnTo>
                  <a:lnTo>
                    <a:pt x="198" y="131"/>
                  </a:lnTo>
                  <a:lnTo>
                    <a:pt x="197" y="128"/>
                  </a:lnTo>
                  <a:lnTo>
                    <a:pt x="194" y="128"/>
                  </a:lnTo>
                  <a:lnTo>
                    <a:pt x="189" y="133"/>
                  </a:lnTo>
                  <a:lnTo>
                    <a:pt x="189" y="135"/>
                  </a:lnTo>
                  <a:lnTo>
                    <a:pt x="187" y="135"/>
                  </a:lnTo>
                  <a:lnTo>
                    <a:pt x="185" y="135"/>
                  </a:lnTo>
                  <a:lnTo>
                    <a:pt x="183" y="135"/>
                  </a:lnTo>
                  <a:lnTo>
                    <a:pt x="179" y="140"/>
                  </a:lnTo>
                  <a:lnTo>
                    <a:pt x="175" y="140"/>
                  </a:lnTo>
                  <a:lnTo>
                    <a:pt x="171" y="145"/>
                  </a:lnTo>
                  <a:lnTo>
                    <a:pt x="165" y="147"/>
                  </a:lnTo>
                  <a:lnTo>
                    <a:pt x="150" y="147"/>
                  </a:lnTo>
                  <a:lnTo>
                    <a:pt x="147" y="145"/>
                  </a:lnTo>
                  <a:lnTo>
                    <a:pt x="147" y="142"/>
                  </a:lnTo>
                  <a:lnTo>
                    <a:pt x="149" y="139"/>
                  </a:lnTo>
                  <a:lnTo>
                    <a:pt x="149" y="137"/>
                  </a:lnTo>
                  <a:lnTo>
                    <a:pt x="146" y="136"/>
                  </a:lnTo>
                  <a:lnTo>
                    <a:pt x="144" y="134"/>
                  </a:lnTo>
                  <a:lnTo>
                    <a:pt x="144" y="131"/>
                  </a:lnTo>
                  <a:lnTo>
                    <a:pt x="137" y="130"/>
                  </a:lnTo>
                  <a:lnTo>
                    <a:pt x="135" y="126"/>
                  </a:lnTo>
                  <a:lnTo>
                    <a:pt x="127" y="122"/>
                  </a:lnTo>
                  <a:lnTo>
                    <a:pt x="122" y="122"/>
                  </a:lnTo>
                  <a:lnTo>
                    <a:pt x="119" y="125"/>
                  </a:lnTo>
                  <a:lnTo>
                    <a:pt x="115" y="128"/>
                  </a:lnTo>
                  <a:lnTo>
                    <a:pt x="114" y="134"/>
                  </a:lnTo>
                  <a:lnTo>
                    <a:pt x="111" y="135"/>
                  </a:lnTo>
                  <a:lnTo>
                    <a:pt x="109" y="132"/>
                  </a:lnTo>
                  <a:lnTo>
                    <a:pt x="108" y="128"/>
                  </a:lnTo>
                  <a:lnTo>
                    <a:pt x="110" y="125"/>
                  </a:lnTo>
                  <a:lnTo>
                    <a:pt x="110" y="123"/>
                  </a:lnTo>
                  <a:lnTo>
                    <a:pt x="108" y="122"/>
                  </a:lnTo>
                  <a:lnTo>
                    <a:pt x="104" y="123"/>
                  </a:lnTo>
                  <a:lnTo>
                    <a:pt x="99" y="124"/>
                  </a:lnTo>
                  <a:lnTo>
                    <a:pt x="96" y="126"/>
                  </a:lnTo>
                  <a:lnTo>
                    <a:pt x="94" y="126"/>
                  </a:lnTo>
                  <a:lnTo>
                    <a:pt x="87" y="119"/>
                  </a:lnTo>
                  <a:lnTo>
                    <a:pt x="77" y="119"/>
                  </a:lnTo>
                  <a:lnTo>
                    <a:pt x="74" y="112"/>
                  </a:lnTo>
                  <a:lnTo>
                    <a:pt x="72" y="112"/>
                  </a:lnTo>
                  <a:lnTo>
                    <a:pt x="69" y="108"/>
                  </a:lnTo>
                  <a:lnTo>
                    <a:pt x="63" y="107"/>
                  </a:lnTo>
                  <a:lnTo>
                    <a:pt x="59" y="101"/>
                  </a:lnTo>
                  <a:lnTo>
                    <a:pt x="58" y="96"/>
                  </a:lnTo>
                  <a:lnTo>
                    <a:pt x="57" y="95"/>
                  </a:lnTo>
                  <a:lnTo>
                    <a:pt x="51" y="95"/>
                  </a:lnTo>
                  <a:lnTo>
                    <a:pt x="48" y="92"/>
                  </a:lnTo>
                  <a:lnTo>
                    <a:pt x="48" y="89"/>
                  </a:lnTo>
                  <a:lnTo>
                    <a:pt x="43" y="86"/>
                  </a:lnTo>
                  <a:lnTo>
                    <a:pt x="38" y="80"/>
                  </a:lnTo>
                  <a:lnTo>
                    <a:pt x="35" y="76"/>
                  </a:lnTo>
                  <a:lnTo>
                    <a:pt x="32" y="76"/>
                  </a:lnTo>
                  <a:lnTo>
                    <a:pt x="28" y="78"/>
                  </a:lnTo>
                  <a:lnTo>
                    <a:pt x="22" y="79"/>
                  </a:lnTo>
                  <a:lnTo>
                    <a:pt x="18" y="73"/>
                  </a:lnTo>
                  <a:lnTo>
                    <a:pt x="18" y="68"/>
                  </a:lnTo>
                  <a:lnTo>
                    <a:pt x="15" y="64"/>
                  </a:lnTo>
                  <a:lnTo>
                    <a:pt x="10" y="59"/>
                  </a:lnTo>
                  <a:lnTo>
                    <a:pt x="4" y="57"/>
                  </a:lnTo>
                  <a:lnTo>
                    <a:pt x="1" y="55"/>
                  </a:lnTo>
                  <a:lnTo>
                    <a:pt x="0" y="53"/>
                  </a:lnTo>
                  <a:lnTo>
                    <a:pt x="3" y="49"/>
                  </a:lnTo>
                  <a:lnTo>
                    <a:pt x="3" y="39"/>
                  </a:lnTo>
                  <a:lnTo>
                    <a:pt x="2" y="37"/>
                  </a:lnTo>
                  <a:lnTo>
                    <a:pt x="2" y="35"/>
                  </a:lnTo>
                  <a:lnTo>
                    <a:pt x="6" y="34"/>
                  </a:lnTo>
                  <a:lnTo>
                    <a:pt x="10" y="40"/>
                  </a:lnTo>
                  <a:lnTo>
                    <a:pt x="12" y="39"/>
                  </a:lnTo>
                  <a:lnTo>
                    <a:pt x="13" y="36"/>
                  </a:lnTo>
                  <a:lnTo>
                    <a:pt x="13" y="28"/>
                  </a:lnTo>
                  <a:lnTo>
                    <a:pt x="10" y="21"/>
                  </a:lnTo>
                  <a:lnTo>
                    <a:pt x="9" y="16"/>
                  </a:lnTo>
                  <a:lnTo>
                    <a:pt x="14" y="10"/>
                  </a:lnTo>
                  <a:lnTo>
                    <a:pt x="18" y="13"/>
                  </a:lnTo>
                  <a:lnTo>
                    <a:pt x="23" y="13"/>
                  </a:lnTo>
                  <a:lnTo>
                    <a:pt x="27" y="9"/>
                  </a:lnTo>
                  <a:lnTo>
                    <a:pt x="27" y="7"/>
                  </a:lnTo>
                  <a:lnTo>
                    <a:pt x="30" y="3"/>
                  </a:lnTo>
                  <a:lnTo>
                    <a:pt x="33" y="1"/>
                  </a:lnTo>
                  <a:lnTo>
                    <a:pt x="36" y="0"/>
                  </a:lnTo>
                  <a:lnTo>
                    <a:pt x="40" y="2"/>
                  </a:lnTo>
                  <a:lnTo>
                    <a:pt x="43" y="3"/>
                  </a:lnTo>
                  <a:lnTo>
                    <a:pt x="45" y="7"/>
                  </a:lnTo>
                  <a:lnTo>
                    <a:pt x="54" y="5"/>
                  </a:lnTo>
                  <a:lnTo>
                    <a:pt x="55" y="3"/>
                  </a:lnTo>
                  <a:lnTo>
                    <a:pt x="57" y="2"/>
                  </a:lnTo>
                  <a:lnTo>
                    <a:pt x="60" y="2"/>
                  </a:lnTo>
                  <a:lnTo>
                    <a:pt x="62" y="3"/>
                  </a:lnTo>
                  <a:lnTo>
                    <a:pt x="62" y="7"/>
                  </a:lnTo>
                  <a:lnTo>
                    <a:pt x="66" y="9"/>
                  </a:lnTo>
                  <a:lnTo>
                    <a:pt x="70" y="11"/>
                  </a:lnTo>
                  <a:lnTo>
                    <a:pt x="73" y="11"/>
                  </a:lnTo>
                  <a:lnTo>
                    <a:pt x="77" y="9"/>
                  </a:lnTo>
                  <a:lnTo>
                    <a:pt x="80" y="9"/>
                  </a:lnTo>
                  <a:lnTo>
                    <a:pt x="83" y="7"/>
                  </a:lnTo>
                  <a:lnTo>
                    <a:pt x="87" y="7"/>
                  </a:lnTo>
                  <a:lnTo>
                    <a:pt x="90" y="9"/>
                  </a:lnTo>
                  <a:lnTo>
                    <a:pt x="95" y="9"/>
                  </a:lnTo>
                  <a:lnTo>
                    <a:pt x="97" y="7"/>
                  </a:lnTo>
                  <a:lnTo>
                    <a:pt x="103" y="3"/>
                  </a:lnTo>
                  <a:lnTo>
                    <a:pt x="107" y="3"/>
                  </a:lnTo>
                  <a:lnTo>
                    <a:pt x="110" y="4"/>
                  </a:lnTo>
                  <a:lnTo>
                    <a:pt x="116" y="5"/>
                  </a:lnTo>
                  <a:lnTo>
                    <a:pt x="121" y="3"/>
                  </a:lnTo>
                  <a:lnTo>
                    <a:pt x="125" y="3"/>
                  </a:lnTo>
                  <a:lnTo>
                    <a:pt x="128" y="5"/>
                  </a:lnTo>
                  <a:lnTo>
                    <a:pt x="131" y="8"/>
                  </a:lnTo>
                  <a:lnTo>
                    <a:pt x="133" y="8"/>
                  </a:lnTo>
                  <a:lnTo>
                    <a:pt x="133" y="12"/>
                  </a:lnTo>
                  <a:lnTo>
                    <a:pt x="135" y="14"/>
                  </a:lnTo>
                  <a:lnTo>
                    <a:pt x="136" y="16"/>
                  </a:lnTo>
                  <a:lnTo>
                    <a:pt x="136" y="19"/>
                  </a:lnTo>
                  <a:lnTo>
                    <a:pt x="134" y="23"/>
                  </a:lnTo>
                  <a:lnTo>
                    <a:pt x="134" y="38"/>
                  </a:lnTo>
                  <a:lnTo>
                    <a:pt x="136" y="45"/>
                  </a:lnTo>
                  <a:lnTo>
                    <a:pt x="140" y="51"/>
                  </a:lnTo>
                  <a:lnTo>
                    <a:pt x="147" y="55"/>
                  </a:lnTo>
                  <a:lnTo>
                    <a:pt x="151" y="55"/>
                  </a:lnTo>
                  <a:lnTo>
                    <a:pt x="154" y="59"/>
                  </a:lnTo>
                  <a:lnTo>
                    <a:pt x="160" y="62"/>
                  </a:lnTo>
                  <a:lnTo>
                    <a:pt x="164" y="62"/>
                  </a:lnTo>
                  <a:lnTo>
                    <a:pt x="168" y="66"/>
                  </a:lnTo>
                  <a:lnTo>
                    <a:pt x="172" y="67"/>
                  </a:lnTo>
                  <a:lnTo>
                    <a:pt x="177" y="67"/>
                  </a:lnTo>
                  <a:lnTo>
                    <a:pt x="186" y="67"/>
                  </a:lnTo>
                  <a:lnTo>
                    <a:pt x="190" y="69"/>
                  </a:lnTo>
                  <a:lnTo>
                    <a:pt x="192" y="70"/>
                  </a:lnTo>
                  <a:lnTo>
                    <a:pt x="196" y="75"/>
                  </a:lnTo>
                  <a:lnTo>
                    <a:pt x="197" y="79"/>
                  </a:lnTo>
                  <a:lnTo>
                    <a:pt x="200" y="83"/>
                  </a:lnTo>
                  <a:lnTo>
                    <a:pt x="202" y="83"/>
                  </a:lnTo>
                  <a:lnTo>
                    <a:pt x="203" y="81"/>
                  </a:lnTo>
                  <a:lnTo>
                    <a:pt x="206" y="81"/>
                  </a:lnTo>
                  <a:lnTo>
                    <a:pt x="209" y="84"/>
                  </a:lnTo>
                  <a:lnTo>
                    <a:pt x="212" y="83"/>
                  </a:lnTo>
                  <a:lnTo>
                    <a:pt x="215" y="80"/>
                  </a:lnTo>
                  <a:lnTo>
                    <a:pt x="220" y="73"/>
                  </a:lnTo>
                  <a:lnTo>
                    <a:pt x="224" y="76"/>
                  </a:lnTo>
                  <a:lnTo>
                    <a:pt x="229" y="86"/>
                  </a:lnTo>
                  <a:lnTo>
                    <a:pt x="232" y="87"/>
                  </a:lnTo>
                  <a:lnTo>
                    <a:pt x="233" y="91"/>
                  </a:lnTo>
                  <a:lnTo>
                    <a:pt x="235" y="97"/>
                  </a:lnTo>
                  <a:lnTo>
                    <a:pt x="237" y="100"/>
                  </a:lnTo>
                  <a:lnTo>
                    <a:pt x="238" y="105"/>
                  </a:lnTo>
                  <a:lnTo>
                    <a:pt x="235" y="108"/>
                  </a:lnTo>
                  <a:lnTo>
                    <a:pt x="235" y="114"/>
                  </a:lnTo>
                  <a:lnTo>
                    <a:pt x="237" y="117"/>
                  </a:lnTo>
                  <a:lnTo>
                    <a:pt x="236" y="123"/>
                  </a:lnTo>
                  <a:lnTo>
                    <a:pt x="235" y="124"/>
                  </a:lnTo>
                  <a:lnTo>
                    <a:pt x="232" y="122"/>
                  </a:lnTo>
                  <a:lnTo>
                    <a:pt x="228" y="123"/>
                  </a:lnTo>
                  <a:lnTo>
                    <a:pt x="230" y="127"/>
                  </a:lnTo>
                  <a:lnTo>
                    <a:pt x="230" y="133"/>
                  </a:lnTo>
                  <a:lnTo>
                    <a:pt x="228" y="135"/>
                  </a:lnTo>
                  <a:lnTo>
                    <a:pt x="224" y="135"/>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2" name="Freeform 11"/>
            <p:cNvSpPr/>
            <p:nvPr/>
          </p:nvSpPr>
          <p:spPr bwMode="auto">
            <a:xfrm>
              <a:off x="4019876" y="619158"/>
              <a:ext cx="2266835" cy="1941779"/>
            </a:xfrm>
            <a:custGeom>
              <a:avLst/>
              <a:gdLst>
                <a:gd name="T0" fmla="*/ 436259 w 265"/>
                <a:gd name="T1" fmla="*/ 1394317 h 227"/>
                <a:gd name="T2" fmla="*/ 650111 w 265"/>
                <a:gd name="T3" fmla="*/ 1462750 h 227"/>
                <a:gd name="T4" fmla="*/ 872517 w 265"/>
                <a:gd name="T5" fmla="*/ 1342993 h 227"/>
                <a:gd name="T6" fmla="*/ 1163357 w 265"/>
                <a:gd name="T7" fmla="*/ 1257452 h 227"/>
                <a:gd name="T8" fmla="*/ 1231790 w 265"/>
                <a:gd name="T9" fmla="*/ 1129140 h 227"/>
                <a:gd name="T10" fmla="*/ 1325885 w 265"/>
                <a:gd name="T11" fmla="*/ 1043599 h 227"/>
                <a:gd name="T12" fmla="*/ 1591061 w 265"/>
                <a:gd name="T13" fmla="*/ 906734 h 227"/>
                <a:gd name="T14" fmla="*/ 1873346 w 265"/>
                <a:gd name="T15" fmla="*/ 769868 h 227"/>
                <a:gd name="T16" fmla="*/ 1727927 w 265"/>
                <a:gd name="T17" fmla="*/ 615895 h 227"/>
                <a:gd name="T18" fmla="*/ 1616724 w 265"/>
                <a:gd name="T19" fmla="*/ 658665 h 227"/>
                <a:gd name="T20" fmla="*/ 1488412 w 265"/>
                <a:gd name="T21" fmla="*/ 641557 h 227"/>
                <a:gd name="T22" fmla="*/ 1556845 w 265"/>
                <a:gd name="T23" fmla="*/ 436259 h 227"/>
                <a:gd name="T24" fmla="*/ 1796360 w 265"/>
                <a:gd name="T25" fmla="*/ 213852 h 227"/>
                <a:gd name="T26" fmla="*/ 1762143 w 265"/>
                <a:gd name="T27" fmla="*/ 76987 h 227"/>
                <a:gd name="T28" fmla="*/ 1890455 w 265"/>
                <a:gd name="T29" fmla="*/ 17108 h 227"/>
                <a:gd name="T30" fmla="*/ 1916117 w 265"/>
                <a:gd name="T31" fmla="*/ 111203 h 227"/>
                <a:gd name="T32" fmla="*/ 1984549 w 265"/>
                <a:gd name="T33" fmla="*/ 136866 h 227"/>
                <a:gd name="T34" fmla="*/ 2164185 w 265"/>
                <a:gd name="T35" fmla="*/ 119757 h 227"/>
                <a:gd name="T36" fmla="*/ 2206956 w 265"/>
                <a:gd name="T37" fmla="*/ 307947 h 227"/>
                <a:gd name="T38" fmla="*/ 2215510 w 265"/>
                <a:gd name="T39" fmla="*/ 453367 h 227"/>
                <a:gd name="T40" fmla="*/ 2198402 w 265"/>
                <a:gd name="T41" fmla="*/ 479029 h 227"/>
                <a:gd name="T42" fmla="*/ 2129969 w 265"/>
                <a:gd name="T43" fmla="*/ 564570 h 227"/>
                <a:gd name="T44" fmla="*/ 2129969 w 265"/>
                <a:gd name="T45" fmla="*/ 718544 h 227"/>
                <a:gd name="T46" fmla="*/ 2198402 w 265"/>
                <a:gd name="T47" fmla="*/ 718544 h 227"/>
                <a:gd name="T48" fmla="*/ 2181294 w 265"/>
                <a:gd name="T49" fmla="*/ 786977 h 227"/>
                <a:gd name="T50" fmla="*/ 2052982 w 265"/>
                <a:gd name="T51" fmla="*/ 804085 h 227"/>
                <a:gd name="T52" fmla="*/ 2095753 w 265"/>
                <a:gd name="T53" fmla="*/ 949504 h 227"/>
                <a:gd name="T54" fmla="*/ 2189848 w 265"/>
                <a:gd name="T55" fmla="*/ 966612 h 227"/>
                <a:gd name="T56" fmla="*/ 2266835 w 265"/>
                <a:gd name="T57" fmla="*/ 1154803 h 227"/>
                <a:gd name="T58" fmla="*/ 2147077 w 265"/>
                <a:gd name="T59" fmla="*/ 1206127 h 227"/>
                <a:gd name="T60" fmla="*/ 1958887 w 265"/>
                <a:gd name="T61" fmla="*/ 1274560 h 227"/>
                <a:gd name="T62" fmla="*/ 1950333 w 265"/>
                <a:gd name="T63" fmla="*/ 1402871 h 227"/>
                <a:gd name="T64" fmla="*/ 1804914 w 265"/>
                <a:gd name="T65" fmla="*/ 1266006 h 227"/>
                <a:gd name="T66" fmla="*/ 1659494 w 265"/>
                <a:gd name="T67" fmla="*/ 1360101 h 227"/>
                <a:gd name="T68" fmla="*/ 1539737 w 265"/>
                <a:gd name="T69" fmla="*/ 1402871 h 227"/>
                <a:gd name="T70" fmla="*/ 1505520 w 265"/>
                <a:gd name="T71" fmla="*/ 1334439 h 227"/>
                <a:gd name="T72" fmla="*/ 1454196 w 265"/>
                <a:gd name="T73" fmla="*/ 1488412 h 227"/>
                <a:gd name="T74" fmla="*/ 1317330 w 265"/>
                <a:gd name="T75" fmla="*/ 1599615 h 227"/>
                <a:gd name="T76" fmla="*/ 1189019 w 265"/>
                <a:gd name="T77" fmla="*/ 1676602 h 227"/>
                <a:gd name="T78" fmla="*/ 1129140 w 265"/>
                <a:gd name="T79" fmla="*/ 1719373 h 227"/>
                <a:gd name="T80" fmla="*/ 1035045 w 265"/>
                <a:gd name="T81" fmla="*/ 1907563 h 227"/>
                <a:gd name="T82" fmla="*/ 821193 w 265"/>
                <a:gd name="T83" fmla="*/ 1847684 h 227"/>
                <a:gd name="T84" fmla="*/ 812639 w 265"/>
                <a:gd name="T85" fmla="*/ 1710819 h 227"/>
                <a:gd name="T86" fmla="*/ 744206 w 265"/>
                <a:gd name="T87" fmla="*/ 1822022 h 227"/>
                <a:gd name="T88" fmla="*/ 641557 w 265"/>
                <a:gd name="T89" fmla="*/ 1907563 h 227"/>
                <a:gd name="T90" fmla="*/ 521800 w 265"/>
                <a:gd name="T91" fmla="*/ 1813468 h 227"/>
                <a:gd name="T92" fmla="*/ 547462 w 265"/>
                <a:gd name="T93" fmla="*/ 1702264 h 227"/>
                <a:gd name="T94" fmla="*/ 384934 w 265"/>
                <a:gd name="T95" fmla="*/ 1736481 h 227"/>
                <a:gd name="T96" fmla="*/ 325056 w 265"/>
                <a:gd name="T97" fmla="*/ 1779251 h 227"/>
                <a:gd name="T98" fmla="*/ 188190 w 265"/>
                <a:gd name="T99" fmla="*/ 1650940 h 227"/>
                <a:gd name="T100" fmla="*/ 239515 w 265"/>
                <a:gd name="T101" fmla="*/ 1539737 h 227"/>
                <a:gd name="T102" fmla="*/ 76987 w 265"/>
                <a:gd name="T103" fmla="*/ 1556845 h 227"/>
                <a:gd name="T104" fmla="*/ 34216 w 265"/>
                <a:gd name="T105" fmla="*/ 1368655 h 2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65"/>
                <a:gd name="T160" fmla="*/ 0 h 227"/>
                <a:gd name="T161" fmla="*/ 265 w 265"/>
                <a:gd name="T162" fmla="*/ 227 h 22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65" h="227">
                  <a:moveTo>
                    <a:pt x="2" y="150"/>
                  </a:moveTo>
                  <a:lnTo>
                    <a:pt x="12" y="153"/>
                  </a:lnTo>
                  <a:lnTo>
                    <a:pt x="35" y="154"/>
                  </a:lnTo>
                  <a:lnTo>
                    <a:pt x="42" y="155"/>
                  </a:lnTo>
                  <a:lnTo>
                    <a:pt x="51" y="163"/>
                  </a:lnTo>
                  <a:lnTo>
                    <a:pt x="58" y="163"/>
                  </a:lnTo>
                  <a:lnTo>
                    <a:pt x="63" y="166"/>
                  </a:lnTo>
                  <a:lnTo>
                    <a:pt x="69" y="167"/>
                  </a:lnTo>
                  <a:lnTo>
                    <a:pt x="74" y="171"/>
                  </a:lnTo>
                  <a:lnTo>
                    <a:pt x="76" y="171"/>
                  </a:lnTo>
                  <a:lnTo>
                    <a:pt x="79" y="168"/>
                  </a:lnTo>
                  <a:lnTo>
                    <a:pt x="83" y="167"/>
                  </a:lnTo>
                  <a:lnTo>
                    <a:pt x="86" y="164"/>
                  </a:lnTo>
                  <a:lnTo>
                    <a:pt x="91" y="164"/>
                  </a:lnTo>
                  <a:lnTo>
                    <a:pt x="102" y="157"/>
                  </a:lnTo>
                  <a:lnTo>
                    <a:pt x="110" y="156"/>
                  </a:lnTo>
                  <a:lnTo>
                    <a:pt x="113" y="158"/>
                  </a:lnTo>
                  <a:lnTo>
                    <a:pt x="122" y="159"/>
                  </a:lnTo>
                  <a:lnTo>
                    <a:pt x="130" y="154"/>
                  </a:lnTo>
                  <a:lnTo>
                    <a:pt x="136" y="147"/>
                  </a:lnTo>
                  <a:lnTo>
                    <a:pt x="139" y="145"/>
                  </a:lnTo>
                  <a:lnTo>
                    <a:pt x="143" y="141"/>
                  </a:lnTo>
                  <a:lnTo>
                    <a:pt x="147" y="138"/>
                  </a:lnTo>
                  <a:lnTo>
                    <a:pt x="148" y="135"/>
                  </a:lnTo>
                  <a:lnTo>
                    <a:pt x="144" y="132"/>
                  </a:lnTo>
                  <a:lnTo>
                    <a:pt x="143" y="128"/>
                  </a:lnTo>
                  <a:lnTo>
                    <a:pt x="143" y="123"/>
                  </a:lnTo>
                  <a:lnTo>
                    <a:pt x="147" y="118"/>
                  </a:lnTo>
                  <a:lnTo>
                    <a:pt x="150" y="118"/>
                  </a:lnTo>
                  <a:lnTo>
                    <a:pt x="155" y="122"/>
                  </a:lnTo>
                  <a:lnTo>
                    <a:pt x="162" y="122"/>
                  </a:lnTo>
                  <a:lnTo>
                    <a:pt x="171" y="112"/>
                  </a:lnTo>
                  <a:lnTo>
                    <a:pt x="178" y="111"/>
                  </a:lnTo>
                  <a:lnTo>
                    <a:pt x="181" y="110"/>
                  </a:lnTo>
                  <a:lnTo>
                    <a:pt x="186" y="106"/>
                  </a:lnTo>
                  <a:lnTo>
                    <a:pt x="187" y="99"/>
                  </a:lnTo>
                  <a:lnTo>
                    <a:pt x="195" y="96"/>
                  </a:lnTo>
                  <a:lnTo>
                    <a:pt x="203" y="90"/>
                  </a:lnTo>
                  <a:lnTo>
                    <a:pt x="214" y="91"/>
                  </a:lnTo>
                  <a:lnTo>
                    <a:pt x="219" y="90"/>
                  </a:lnTo>
                  <a:lnTo>
                    <a:pt x="219" y="86"/>
                  </a:lnTo>
                  <a:lnTo>
                    <a:pt x="217" y="82"/>
                  </a:lnTo>
                  <a:lnTo>
                    <a:pt x="209" y="77"/>
                  </a:lnTo>
                  <a:lnTo>
                    <a:pt x="206" y="73"/>
                  </a:lnTo>
                  <a:lnTo>
                    <a:pt x="202" y="72"/>
                  </a:lnTo>
                  <a:lnTo>
                    <a:pt x="200" y="74"/>
                  </a:lnTo>
                  <a:lnTo>
                    <a:pt x="197" y="74"/>
                  </a:lnTo>
                  <a:lnTo>
                    <a:pt x="196" y="79"/>
                  </a:lnTo>
                  <a:lnTo>
                    <a:pt x="192" y="79"/>
                  </a:lnTo>
                  <a:lnTo>
                    <a:pt x="189" y="77"/>
                  </a:lnTo>
                  <a:lnTo>
                    <a:pt x="185" y="77"/>
                  </a:lnTo>
                  <a:lnTo>
                    <a:pt x="180" y="80"/>
                  </a:lnTo>
                  <a:lnTo>
                    <a:pt x="177" y="80"/>
                  </a:lnTo>
                  <a:lnTo>
                    <a:pt x="176" y="78"/>
                  </a:lnTo>
                  <a:lnTo>
                    <a:pt x="174" y="75"/>
                  </a:lnTo>
                  <a:lnTo>
                    <a:pt x="178" y="71"/>
                  </a:lnTo>
                  <a:lnTo>
                    <a:pt x="178" y="65"/>
                  </a:lnTo>
                  <a:lnTo>
                    <a:pt x="180" y="60"/>
                  </a:lnTo>
                  <a:lnTo>
                    <a:pt x="180" y="55"/>
                  </a:lnTo>
                  <a:lnTo>
                    <a:pt x="182" y="51"/>
                  </a:lnTo>
                  <a:lnTo>
                    <a:pt x="195" y="52"/>
                  </a:lnTo>
                  <a:lnTo>
                    <a:pt x="204" y="44"/>
                  </a:lnTo>
                  <a:lnTo>
                    <a:pt x="205" y="35"/>
                  </a:lnTo>
                  <a:lnTo>
                    <a:pt x="205" y="31"/>
                  </a:lnTo>
                  <a:lnTo>
                    <a:pt x="210" y="25"/>
                  </a:lnTo>
                  <a:lnTo>
                    <a:pt x="210" y="22"/>
                  </a:lnTo>
                  <a:lnTo>
                    <a:pt x="211" y="20"/>
                  </a:lnTo>
                  <a:lnTo>
                    <a:pt x="212" y="14"/>
                  </a:lnTo>
                  <a:lnTo>
                    <a:pt x="208" y="11"/>
                  </a:lnTo>
                  <a:lnTo>
                    <a:pt x="206" y="9"/>
                  </a:lnTo>
                  <a:lnTo>
                    <a:pt x="206" y="6"/>
                  </a:lnTo>
                  <a:lnTo>
                    <a:pt x="208" y="3"/>
                  </a:lnTo>
                  <a:lnTo>
                    <a:pt x="212" y="2"/>
                  </a:lnTo>
                  <a:lnTo>
                    <a:pt x="218" y="0"/>
                  </a:lnTo>
                  <a:lnTo>
                    <a:pt x="221" y="2"/>
                  </a:lnTo>
                  <a:lnTo>
                    <a:pt x="220" y="6"/>
                  </a:lnTo>
                  <a:lnTo>
                    <a:pt x="218" y="8"/>
                  </a:lnTo>
                  <a:lnTo>
                    <a:pt x="218" y="10"/>
                  </a:lnTo>
                  <a:lnTo>
                    <a:pt x="222" y="13"/>
                  </a:lnTo>
                  <a:lnTo>
                    <a:pt x="224" y="13"/>
                  </a:lnTo>
                  <a:lnTo>
                    <a:pt x="224" y="9"/>
                  </a:lnTo>
                  <a:lnTo>
                    <a:pt x="227" y="9"/>
                  </a:lnTo>
                  <a:lnTo>
                    <a:pt x="230" y="10"/>
                  </a:lnTo>
                  <a:lnTo>
                    <a:pt x="232" y="13"/>
                  </a:lnTo>
                  <a:lnTo>
                    <a:pt x="232" y="16"/>
                  </a:lnTo>
                  <a:lnTo>
                    <a:pt x="234" y="20"/>
                  </a:lnTo>
                  <a:lnTo>
                    <a:pt x="236" y="22"/>
                  </a:lnTo>
                  <a:lnTo>
                    <a:pt x="247" y="20"/>
                  </a:lnTo>
                  <a:lnTo>
                    <a:pt x="250" y="16"/>
                  </a:lnTo>
                  <a:lnTo>
                    <a:pt x="253" y="14"/>
                  </a:lnTo>
                  <a:lnTo>
                    <a:pt x="256" y="14"/>
                  </a:lnTo>
                  <a:lnTo>
                    <a:pt x="259" y="18"/>
                  </a:lnTo>
                  <a:lnTo>
                    <a:pt x="261" y="23"/>
                  </a:lnTo>
                  <a:lnTo>
                    <a:pt x="261" y="27"/>
                  </a:lnTo>
                  <a:lnTo>
                    <a:pt x="258" y="36"/>
                  </a:lnTo>
                  <a:lnTo>
                    <a:pt x="258" y="40"/>
                  </a:lnTo>
                  <a:lnTo>
                    <a:pt x="261" y="44"/>
                  </a:lnTo>
                  <a:lnTo>
                    <a:pt x="261" y="46"/>
                  </a:lnTo>
                  <a:lnTo>
                    <a:pt x="259" y="50"/>
                  </a:lnTo>
                  <a:lnTo>
                    <a:pt x="259" y="53"/>
                  </a:lnTo>
                  <a:lnTo>
                    <a:pt x="262" y="55"/>
                  </a:lnTo>
                  <a:lnTo>
                    <a:pt x="262" y="63"/>
                  </a:lnTo>
                  <a:lnTo>
                    <a:pt x="258" y="63"/>
                  </a:lnTo>
                  <a:lnTo>
                    <a:pt x="257" y="61"/>
                  </a:lnTo>
                  <a:lnTo>
                    <a:pt x="257" y="56"/>
                  </a:lnTo>
                  <a:lnTo>
                    <a:pt x="254" y="56"/>
                  </a:lnTo>
                  <a:lnTo>
                    <a:pt x="254" y="57"/>
                  </a:lnTo>
                  <a:lnTo>
                    <a:pt x="254" y="60"/>
                  </a:lnTo>
                  <a:lnTo>
                    <a:pt x="251" y="63"/>
                  </a:lnTo>
                  <a:lnTo>
                    <a:pt x="249" y="66"/>
                  </a:lnTo>
                  <a:lnTo>
                    <a:pt x="249" y="69"/>
                  </a:lnTo>
                  <a:lnTo>
                    <a:pt x="244" y="74"/>
                  </a:lnTo>
                  <a:lnTo>
                    <a:pt x="244" y="78"/>
                  </a:lnTo>
                  <a:lnTo>
                    <a:pt x="246" y="81"/>
                  </a:lnTo>
                  <a:lnTo>
                    <a:pt x="249" y="84"/>
                  </a:lnTo>
                  <a:lnTo>
                    <a:pt x="252" y="84"/>
                  </a:lnTo>
                  <a:lnTo>
                    <a:pt x="252" y="82"/>
                  </a:lnTo>
                  <a:lnTo>
                    <a:pt x="254" y="81"/>
                  </a:lnTo>
                  <a:lnTo>
                    <a:pt x="255" y="81"/>
                  </a:lnTo>
                  <a:lnTo>
                    <a:pt x="257" y="84"/>
                  </a:lnTo>
                  <a:lnTo>
                    <a:pt x="257" y="86"/>
                  </a:lnTo>
                  <a:lnTo>
                    <a:pt x="254" y="86"/>
                  </a:lnTo>
                  <a:lnTo>
                    <a:pt x="252" y="88"/>
                  </a:lnTo>
                  <a:lnTo>
                    <a:pt x="252" y="90"/>
                  </a:lnTo>
                  <a:lnTo>
                    <a:pt x="255" y="92"/>
                  </a:lnTo>
                  <a:lnTo>
                    <a:pt x="248" y="98"/>
                  </a:lnTo>
                  <a:lnTo>
                    <a:pt x="247" y="98"/>
                  </a:lnTo>
                  <a:lnTo>
                    <a:pt x="244" y="96"/>
                  </a:lnTo>
                  <a:lnTo>
                    <a:pt x="242" y="94"/>
                  </a:lnTo>
                  <a:lnTo>
                    <a:pt x="240" y="94"/>
                  </a:lnTo>
                  <a:lnTo>
                    <a:pt x="238" y="96"/>
                  </a:lnTo>
                  <a:lnTo>
                    <a:pt x="238" y="100"/>
                  </a:lnTo>
                  <a:lnTo>
                    <a:pt x="240" y="100"/>
                  </a:lnTo>
                  <a:lnTo>
                    <a:pt x="245" y="105"/>
                  </a:lnTo>
                  <a:lnTo>
                    <a:pt x="245" y="111"/>
                  </a:lnTo>
                  <a:lnTo>
                    <a:pt x="247" y="113"/>
                  </a:lnTo>
                  <a:lnTo>
                    <a:pt x="249" y="119"/>
                  </a:lnTo>
                  <a:lnTo>
                    <a:pt x="252" y="119"/>
                  </a:lnTo>
                  <a:lnTo>
                    <a:pt x="252" y="118"/>
                  </a:lnTo>
                  <a:lnTo>
                    <a:pt x="256" y="113"/>
                  </a:lnTo>
                  <a:lnTo>
                    <a:pt x="257" y="113"/>
                  </a:lnTo>
                  <a:lnTo>
                    <a:pt x="261" y="121"/>
                  </a:lnTo>
                  <a:lnTo>
                    <a:pt x="261" y="124"/>
                  </a:lnTo>
                  <a:lnTo>
                    <a:pt x="265" y="128"/>
                  </a:lnTo>
                  <a:lnTo>
                    <a:pt x="265" y="135"/>
                  </a:lnTo>
                  <a:lnTo>
                    <a:pt x="264" y="137"/>
                  </a:lnTo>
                  <a:lnTo>
                    <a:pt x="262" y="137"/>
                  </a:lnTo>
                  <a:lnTo>
                    <a:pt x="261" y="136"/>
                  </a:lnTo>
                  <a:lnTo>
                    <a:pt x="255" y="136"/>
                  </a:lnTo>
                  <a:lnTo>
                    <a:pt x="251" y="141"/>
                  </a:lnTo>
                  <a:lnTo>
                    <a:pt x="236" y="155"/>
                  </a:lnTo>
                  <a:lnTo>
                    <a:pt x="233" y="155"/>
                  </a:lnTo>
                  <a:lnTo>
                    <a:pt x="230" y="152"/>
                  </a:lnTo>
                  <a:lnTo>
                    <a:pt x="230" y="150"/>
                  </a:lnTo>
                  <a:lnTo>
                    <a:pt x="229" y="149"/>
                  </a:lnTo>
                  <a:lnTo>
                    <a:pt x="227" y="149"/>
                  </a:lnTo>
                  <a:lnTo>
                    <a:pt x="225" y="151"/>
                  </a:lnTo>
                  <a:lnTo>
                    <a:pt x="225" y="154"/>
                  </a:lnTo>
                  <a:lnTo>
                    <a:pt x="228" y="158"/>
                  </a:lnTo>
                  <a:lnTo>
                    <a:pt x="228" y="164"/>
                  </a:lnTo>
                  <a:lnTo>
                    <a:pt x="218" y="164"/>
                  </a:lnTo>
                  <a:lnTo>
                    <a:pt x="217" y="163"/>
                  </a:lnTo>
                  <a:lnTo>
                    <a:pt x="217" y="161"/>
                  </a:lnTo>
                  <a:lnTo>
                    <a:pt x="212" y="153"/>
                  </a:lnTo>
                  <a:lnTo>
                    <a:pt x="211" y="148"/>
                  </a:lnTo>
                  <a:lnTo>
                    <a:pt x="209" y="147"/>
                  </a:lnTo>
                  <a:lnTo>
                    <a:pt x="206" y="147"/>
                  </a:lnTo>
                  <a:lnTo>
                    <a:pt x="200" y="151"/>
                  </a:lnTo>
                  <a:lnTo>
                    <a:pt x="200" y="159"/>
                  </a:lnTo>
                  <a:lnTo>
                    <a:pt x="194" y="159"/>
                  </a:lnTo>
                  <a:lnTo>
                    <a:pt x="190" y="160"/>
                  </a:lnTo>
                  <a:lnTo>
                    <a:pt x="186" y="164"/>
                  </a:lnTo>
                  <a:lnTo>
                    <a:pt x="184" y="167"/>
                  </a:lnTo>
                  <a:lnTo>
                    <a:pt x="183" y="167"/>
                  </a:lnTo>
                  <a:lnTo>
                    <a:pt x="180" y="164"/>
                  </a:lnTo>
                  <a:lnTo>
                    <a:pt x="180" y="163"/>
                  </a:lnTo>
                  <a:lnTo>
                    <a:pt x="182" y="162"/>
                  </a:lnTo>
                  <a:lnTo>
                    <a:pt x="182" y="160"/>
                  </a:lnTo>
                  <a:lnTo>
                    <a:pt x="178" y="157"/>
                  </a:lnTo>
                  <a:lnTo>
                    <a:pt x="176" y="156"/>
                  </a:lnTo>
                  <a:lnTo>
                    <a:pt x="174" y="158"/>
                  </a:lnTo>
                  <a:lnTo>
                    <a:pt x="174" y="164"/>
                  </a:lnTo>
                  <a:lnTo>
                    <a:pt x="172" y="164"/>
                  </a:lnTo>
                  <a:lnTo>
                    <a:pt x="170" y="167"/>
                  </a:lnTo>
                  <a:lnTo>
                    <a:pt x="170" y="174"/>
                  </a:lnTo>
                  <a:lnTo>
                    <a:pt x="173" y="176"/>
                  </a:lnTo>
                  <a:lnTo>
                    <a:pt x="173" y="179"/>
                  </a:lnTo>
                  <a:lnTo>
                    <a:pt x="166" y="184"/>
                  </a:lnTo>
                  <a:lnTo>
                    <a:pt x="158" y="184"/>
                  </a:lnTo>
                  <a:lnTo>
                    <a:pt x="154" y="187"/>
                  </a:lnTo>
                  <a:lnTo>
                    <a:pt x="150" y="193"/>
                  </a:lnTo>
                  <a:lnTo>
                    <a:pt x="147" y="196"/>
                  </a:lnTo>
                  <a:lnTo>
                    <a:pt x="146" y="198"/>
                  </a:lnTo>
                  <a:lnTo>
                    <a:pt x="143" y="196"/>
                  </a:lnTo>
                  <a:lnTo>
                    <a:pt x="139" y="196"/>
                  </a:lnTo>
                  <a:lnTo>
                    <a:pt x="139" y="198"/>
                  </a:lnTo>
                  <a:lnTo>
                    <a:pt x="138" y="199"/>
                  </a:lnTo>
                  <a:lnTo>
                    <a:pt x="136" y="197"/>
                  </a:lnTo>
                  <a:lnTo>
                    <a:pt x="134" y="197"/>
                  </a:lnTo>
                  <a:lnTo>
                    <a:pt x="132" y="201"/>
                  </a:lnTo>
                  <a:lnTo>
                    <a:pt x="129" y="202"/>
                  </a:lnTo>
                  <a:lnTo>
                    <a:pt x="126" y="206"/>
                  </a:lnTo>
                  <a:lnTo>
                    <a:pt x="125" y="209"/>
                  </a:lnTo>
                  <a:lnTo>
                    <a:pt x="121" y="212"/>
                  </a:lnTo>
                  <a:lnTo>
                    <a:pt x="121" y="223"/>
                  </a:lnTo>
                  <a:lnTo>
                    <a:pt x="114" y="223"/>
                  </a:lnTo>
                  <a:lnTo>
                    <a:pt x="106" y="222"/>
                  </a:lnTo>
                  <a:lnTo>
                    <a:pt x="101" y="218"/>
                  </a:lnTo>
                  <a:lnTo>
                    <a:pt x="96" y="217"/>
                  </a:lnTo>
                  <a:lnTo>
                    <a:pt x="96" y="216"/>
                  </a:lnTo>
                  <a:lnTo>
                    <a:pt x="96" y="214"/>
                  </a:lnTo>
                  <a:lnTo>
                    <a:pt x="99" y="207"/>
                  </a:lnTo>
                  <a:lnTo>
                    <a:pt x="99" y="203"/>
                  </a:lnTo>
                  <a:lnTo>
                    <a:pt x="97" y="200"/>
                  </a:lnTo>
                  <a:lnTo>
                    <a:pt x="95" y="200"/>
                  </a:lnTo>
                  <a:lnTo>
                    <a:pt x="93" y="202"/>
                  </a:lnTo>
                  <a:lnTo>
                    <a:pt x="90" y="203"/>
                  </a:lnTo>
                  <a:lnTo>
                    <a:pt x="90" y="206"/>
                  </a:lnTo>
                  <a:lnTo>
                    <a:pt x="88" y="209"/>
                  </a:lnTo>
                  <a:lnTo>
                    <a:pt x="87" y="213"/>
                  </a:lnTo>
                  <a:lnTo>
                    <a:pt x="87" y="218"/>
                  </a:lnTo>
                  <a:lnTo>
                    <a:pt x="85" y="221"/>
                  </a:lnTo>
                  <a:lnTo>
                    <a:pt x="82" y="221"/>
                  </a:lnTo>
                  <a:lnTo>
                    <a:pt x="80" y="223"/>
                  </a:lnTo>
                  <a:lnTo>
                    <a:pt x="75" y="223"/>
                  </a:lnTo>
                  <a:lnTo>
                    <a:pt x="72" y="225"/>
                  </a:lnTo>
                  <a:lnTo>
                    <a:pt x="70" y="227"/>
                  </a:lnTo>
                  <a:lnTo>
                    <a:pt x="65" y="226"/>
                  </a:lnTo>
                  <a:lnTo>
                    <a:pt x="61" y="218"/>
                  </a:lnTo>
                  <a:lnTo>
                    <a:pt x="61" y="212"/>
                  </a:lnTo>
                  <a:lnTo>
                    <a:pt x="62" y="210"/>
                  </a:lnTo>
                  <a:lnTo>
                    <a:pt x="68" y="205"/>
                  </a:lnTo>
                  <a:lnTo>
                    <a:pt x="70" y="201"/>
                  </a:lnTo>
                  <a:lnTo>
                    <a:pt x="68" y="198"/>
                  </a:lnTo>
                  <a:lnTo>
                    <a:pt x="64" y="199"/>
                  </a:lnTo>
                  <a:lnTo>
                    <a:pt x="56" y="204"/>
                  </a:lnTo>
                  <a:lnTo>
                    <a:pt x="55" y="204"/>
                  </a:lnTo>
                  <a:lnTo>
                    <a:pt x="53" y="202"/>
                  </a:lnTo>
                  <a:lnTo>
                    <a:pt x="48" y="202"/>
                  </a:lnTo>
                  <a:lnTo>
                    <a:pt x="45" y="203"/>
                  </a:lnTo>
                  <a:lnTo>
                    <a:pt x="44" y="206"/>
                  </a:lnTo>
                  <a:lnTo>
                    <a:pt x="44" y="209"/>
                  </a:lnTo>
                  <a:lnTo>
                    <a:pt x="43" y="210"/>
                  </a:lnTo>
                  <a:lnTo>
                    <a:pt x="41" y="210"/>
                  </a:lnTo>
                  <a:lnTo>
                    <a:pt x="38" y="208"/>
                  </a:lnTo>
                  <a:lnTo>
                    <a:pt x="33" y="203"/>
                  </a:lnTo>
                  <a:lnTo>
                    <a:pt x="31" y="199"/>
                  </a:lnTo>
                  <a:lnTo>
                    <a:pt x="29" y="197"/>
                  </a:lnTo>
                  <a:lnTo>
                    <a:pt x="24" y="192"/>
                  </a:lnTo>
                  <a:lnTo>
                    <a:pt x="22" y="193"/>
                  </a:lnTo>
                  <a:lnTo>
                    <a:pt x="21" y="191"/>
                  </a:lnTo>
                  <a:lnTo>
                    <a:pt x="22" y="189"/>
                  </a:lnTo>
                  <a:lnTo>
                    <a:pt x="26" y="186"/>
                  </a:lnTo>
                  <a:lnTo>
                    <a:pt x="28" y="181"/>
                  </a:lnTo>
                  <a:lnTo>
                    <a:pt x="28" y="180"/>
                  </a:lnTo>
                  <a:lnTo>
                    <a:pt x="27" y="178"/>
                  </a:lnTo>
                  <a:lnTo>
                    <a:pt x="21" y="178"/>
                  </a:lnTo>
                  <a:lnTo>
                    <a:pt x="15" y="179"/>
                  </a:lnTo>
                  <a:lnTo>
                    <a:pt x="11" y="182"/>
                  </a:lnTo>
                  <a:lnTo>
                    <a:pt x="9" y="182"/>
                  </a:lnTo>
                  <a:lnTo>
                    <a:pt x="9" y="176"/>
                  </a:lnTo>
                  <a:lnTo>
                    <a:pt x="3" y="170"/>
                  </a:lnTo>
                  <a:lnTo>
                    <a:pt x="3" y="168"/>
                  </a:lnTo>
                  <a:lnTo>
                    <a:pt x="4" y="165"/>
                  </a:lnTo>
                  <a:lnTo>
                    <a:pt x="4" y="160"/>
                  </a:lnTo>
                  <a:lnTo>
                    <a:pt x="0" y="155"/>
                  </a:lnTo>
                  <a:lnTo>
                    <a:pt x="0" y="151"/>
                  </a:lnTo>
                  <a:lnTo>
                    <a:pt x="2" y="15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3" name="Freeform 12"/>
            <p:cNvSpPr/>
            <p:nvPr/>
          </p:nvSpPr>
          <p:spPr bwMode="auto">
            <a:xfrm>
              <a:off x="5884669" y="567833"/>
              <a:ext cx="1154803" cy="1043599"/>
            </a:xfrm>
            <a:custGeom>
              <a:avLst/>
              <a:gdLst>
                <a:gd name="T0" fmla="*/ 94095 w 135"/>
                <a:gd name="T1" fmla="*/ 0 h 122"/>
                <a:gd name="T2" fmla="*/ 265177 w 135"/>
                <a:gd name="T3" fmla="*/ 8554 h 122"/>
                <a:gd name="T4" fmla="*/ 402042 w 135"/>
                <a:gd name="T5" fmla="*/ 179636 h 122"/>
                <a:gd name="T6" fmla="*/ 470475 w 135"/>
                <a:gd name="T7" fmla="*/ 248069 h 122"/>
                <a:gd name="T8" fmla="*/ 521800 w 135"/>
                <a:gd name="T9" fmla="*/ 325055 h 122"/>
                <a:gd name="T10" fmla="*/ 641557 w 135"/>
                <a:gd name="T11" fmla="*/ 376380 h 122"/>
                <a:gd name="T12" fmla="*/ 761314 w 135"/>
                <a:gd name="T13" fmla="*/ 410596 h 122"/>
                <a:gd name="T14" fmla="*/ 829747 w 135"/>
                <a:gd name="T15" fmla="*/ 521800 h 122"/>
                <a:gd name="T16" fmla="*/ 1000829 w 135"/>
                <a:gd name="T17" fmla="*/ 427705 h 122"/>
                <a:gd name="T18" fmla="*/ 1137695 w 135"/>
                <a:gd name="T19" fmla="*/ 367826 h 122"/>
                <a:gd name="T20" fmla="*/ 1154803 w 135"/>
                <a:gd name="T21" fmla="*/ 461921 h 122"/>
                <a:gd name="T22" fmla="*/ 1137695 w 135"/>
                <a:gd name="T23" fmla="*/ 590232 h 122"/>
                <a:gd name="T24" fmla="*/ 1129141 w 135"/>
                <a:gd name="T25" fmla="*/ 769868 h 122"/>
                <a:gd name="T26" fmla="*/ 1060708 w 135"/>
                <a:gd name="T27" fmla="*/ 778422 h 122"/>
                <a:gd name="T28" fmla="*/ 1000829 w 135"/>
                <a:gd name="T29" fmla="*/ 812639 h 122"/>
                <a:gd name="T30" fmla="*/ 1009383 w 135"/>
                <a:gd name="T31" fmla="*/ 881071 h 122"/>
                <a:gd name="T32" fmla="*/ 1043600 w 135"/>
                <a:gd name="T33" fmla="*/ 1017937 h 122"/>
                <a:gd name="T34" fmla="*/ 966613 w 135"/>
                <a:gd name="T35" fmla="*/ 983720 h 122"/>
                <a:gd name="T36" fmla="*/ 940950 w 135"/>
                <a:gd name="T37" fmla="*/ 975166 h 122"/>
                <a:gd name="T38" fmla="*/ 881072 w 135"/>
                <a:gd name="T39" fmla="*/ 1009383 h 122"/>
                <a:gd name="T40" fmla="*/ 838301 w 135"/>
                <a:gd name="T41" fmla="*/ 1043599 h 122"/>
                <a:gd name="T42" fmla="*/ 744206 w 135"/>
                <a:gd name="T43" fmla="*/ 958058 h 122"/>
                <a:gd name="T44" fmla="*/ 667219 w 135"/>
                <a:gd name="T45" fmla="*/ 932396 h 122"/>
                <a:gd name="T46" fmla="*/ 598787 w 135"/>
                <a:gd name="T47" fmla="*/ 898180 h 122"/>
                <a:gd name="T48" fmla="*/ 547462 w 135"/>
                <a:gd name="T49" fmla="*/ 898180 h 122"/>
                <a:gd name="T50" fmla="*/ 530354 w 135"/>
                <a:gd name="T51" fmla="*/ 846855 h 122"/>
                <a:gd name="T52" fmla="*/ 393488 w 135"/>
                <a:gd name="T53" fmla="*/ 898180 h 122"/>
                <a:gd name="T54" fmla="*/ 333610 w 135"/>
                <a:gd name="T55" fmla="*/ 829747 h 122"/>
                <a:gd name="T56" fmla="*/ 290839 w 135"/>
                <a:gd name="T57" fmla="*/ 821193 h 122"/>
                <a:gd name="T58" fmla="*/ 333610 w 135"/>
                <a:gd name="T59" fmla="*/ 786976 h 122"/>
                <a:gd name="T60" fmla="*/ 307947 w 135"/>
                <a:gd name="T61" fmla="*/ 744206 h 122"/>
                <a:gd name="T62" fmla="*/ 265177 w 135"/>
                <a:gd name="T63" fmla="*/ 769868 h 122"/>
                <a:gd name="T64" fmla="*/ 222406 w 135"/>
                <a:gd name="T65" fmla="*/ 684327 h 122"/>
                <a:gd name="T66" fmla="*/ 282285 w 135"/>
                <a:gd name="T67" fmla="*/ 590232 h 122"/>
                <a:gd name="T68" fmla="*/ 307947 w 135"/>
                <a:gd name="T69" fmla="*/ 530354 h 122"/>
                <a:gd name="T70" fmla="*/ 342164 w 135"/>
                <a:gd name="T71" fmla="*/ 590232 h 122"/>
                <a:gd name="T72" fmla="*/ 350718 w 135"/>
                <a:gd name="T73" fmla="*/ 504691 h 122"/>
                <a:gd name="T74" fmla="*/ 367826 w 135"/>
                <a:gd name="T75" fmla="*/ 427705 h 122"/>
                <a:gd name="T76" fmla="*/ 367826 w 135"/>
                <a:gd name="T77" fmla="*/ 282285 h 122"/>
                <a:gd name="T78" fmla="*/ 325056 w 135"/>
                <a:gd name="T79" fmla="*/ 171082 h 122"/>
                <a:gd name="T80" fmla="*/ 248069 w 135"/>
                <a:gd name="T81" fmla="*/ 222406 h 122"/>
                <a:gd name="T82" fmla="*/ 119757 w 135"/>
                <a:gd name="T83" fmla="*/ 188190 h 122"/>
                <a:gd name="T84" fmla="*/ 76987 w 135"/>
                <a:gd name="T85" fmla="*/ 128311 h 122"/>
                <a:gd name="T86" fmla="*/ 34216 w 135"/>
                <a:gd name="T87" fmla="*/ 162528 h 122"/>
                <a:gd name="T88" fmla="*/ 17108 w 135"/>
                <a:gd name="T89" fmla="*/ 102649 h 12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5"/>
                <a:gd name="T136" fmla="*/ 0 h 122"/>
                <a:gd name="T137" fmla="*/ 135 w 135"/>
                <a:gd name="T138" fmla="*/ 122 h 12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5" h="122">
                  <a:moveTo>
                    <a:pt x="0" y="6"/>
                  </a:moveTo>
                  <a:lnTo>
                    <a:pt x="5" y="3"/>
                  </a:lnTo>
                  <a:lnTo>
                    <a:pt x="11" y="0"/>
                  </a:lnTo>
                  <a:lnTo>
                    <a:pt x="18" y="0"/>
                  </a:lnTo>
                  <a:lnTo>
                    <a:pt x="21" y="2"/>
                  </a:lnTo>
                  <a:lnTo>
                    <a:pt x="31" y="1"/>
                  </a:lnTo>
                  <a:lnTo>
                    <a:pt x="35" y="3"/>
                  </a:lnTo>
                  <a:lnTo>
                    <a:pt x="47" y="18"/>
                  </a:lnTo>
                  <a:lnTo>
                    <a:pt x="47" y="21"/>
                  </a:lnTo>
                  <a:lnTo>
                    <a:pt x="48" y="23"/>
                  </a:lnTo>
                  <a:lnTo>
                    <a:pt x="50" y="24"/>
                  </a:lnTo>
                  <a:lnTo>
                    <a:pt x="55" y="29"/>
                  </a:lnTo>
                  <a:lnTo>
                    <a:pt x="56" y="34"/>
                  </a:lnTo>
                  <a:lnTo>
                    <a:pt x="58" y="35"/>
                  </a:lnTo>
                  <a:lnTo>
                    <a:pt x="61" y="38"/>
                  </a:lnTo>
                  <a:lnTo>
                    <a:pt x="61" y="43"/>
                  </a:lnTo>
                  <a:lnTo>
                    <a:pt x="72" y="43"/>
                  </a:lnTo>
                  <a:lnTo>
                    <a:pt x="75" y="44"/>
                  </a:lnTo>
                  <a:lnTo>
                    <a:pt x="80" y="43"/>
                  </a:lnTo>
                  <a:lnTo>
                    <a:pt x="85" y="48"/>
                  </a:lnTo>
                  <a:lnTo>
                    <a:pt x="89" y="48"/>
                  </a:lnTo>
                  <a:lnTo>
                    <a:pt x="92" y="50"/>
                  </a:lnTo>
                  <a:lnTo>
                    <a:pt x="94" y="56"/>
                  </a:lnTo>
                  <a:lnTo>
                    <a:pt x="97" y="61"/>
                  </a:lnTo>
                  <a:lnTo>
                    <a:pt x="101" y="62"/>
                  </a:lnTo>
                  <a:lnTo>
                    <a:pt x="111" y="58"/>
                  </a:lnTo>
                  <a:lnTo>
                    <a:pt x="117" y="50"/>
                  </a:lnTo>
                  <a:lnTo>
                    <a:pt x="128" y="40"/>
                  </a:lnTo>
                  <a:lnTo>
                    <a:pt x="132" y="40"/>
                  </a:lnTo>
                  <a:lnTo>
                    <a:pt x="133" y="43"/>
                  </a:lnTo>
                  <a:lnTo>
                    <a:pt x="131" y="44"/>
                  </a:lnTo>
                  <a:lnTo>
                    <a:pt x="131" y="50"/>
                  </a:lnTo>
                  <a:lnTo>
                    <a:pt x="135" y="54"/>
                  </a:lnTo>
                  <a:lnTo>
                    <a:pt x="135" y="61"/>
                  </a:lnTo>
                  <a:lnTo>
                    <a:pt x="133" y="65"/>
                  </a:lnTo>
                  <a:lnTo>
                    <a:pt x="133" y="69"/>
                  </a:lnTo>
                  <a:lnTo>
                    <a:pt x="133" y="80"/>
                  </a:lnTo>
                  <a:lnTo>
                    <a:pt x="132" y="82"/>
                  </a:lnTo>
                  <a:lnTo>
                    <a:pt x="132" y="90"/>
                  </a:lnTo>
                  <a:lnTo>
                    <a:pt x="130" y="92"/>
                  </a:lnTo>
                  <a:lnTo>
                    <a:pt x="125" y="93"/>
                  </a:lnTo>
                  <a:lnTo>
                    <a:pt x="124" y="91"/>
                  </a:lnTo>
                  <a:lnTo>
                    <a:pt x="120" y="91"/>
                  </a:lnTo>
                  <a:lnTo>
                    <a:pt x="119" y="93"/>
                  </a:lnTo>
                  <a:lnTo>
                    <a:pt x="117" y="95"/>
                  </a:lnTo>
                  <a:lnTo>
                    <a:pt x="115" y="96"/>
                  </a:lnTo>
                  <a:lnTo>
                    <a:pt x="115" y="100"/>
                  </a:lnTo>
                  <a:lnTo>
                    <a:pt x="118" y="103"/>
                  </a:lnTo>
                  <a:lnTo>
                    <a:pt x="118" y="107"/>
                  </a:lnTo>
                  <a:lnTo>
                    <a:pt x="122" y="114"/>
                  </a:lnTo>
                  <a:lnTo>
                    <a:pt x="122" y="119"/>
                  </a:lnTo>
                  <a:lnTo>
                    <a:pt x="120" y="119"/>
                  </a:lnTo>
                  <a:lnTo>
                    <a:pt x="117" y="119"/>
                  </a:lnTo>
                  <a:lnTo>
                    <a:pt x="113" y="115"/>
                  </a:lnTo>
                  <a:lnTo>
                    <a:pt x="112" y="113"/>
                  </a:lnTo>
                  <a:lnTo>
                    <a:pt x="110" y="112"/>
                  </a:lnTo>
                  <a:lnTo>
                    <a:pt x="110" y="114"/>
                  </a:lnTo>
                  <a:lnTo>
                    <a:pt x="108" y="114"/>
                  </a:lnTo>
                  <a:lnTo>
                    <a:pt x="103" y="117"/>
                  </a:lnTo>
                  <a:lnTo>
                    <a:pt x="103" y="118"/>
                  </a:lnTo>
                  <a:lnTo>
                    <a:pt x="105" y="118"/>
                  </a:lnTo>
                  <a:lnTo>
                    <a:pt x="100" y="122"/>
                  </a:lnTo>
                  <a:lnTo>
                    <a:pt x="98" y="122"/>
                  </a:lnTo>
                  <a:lnTo>
                    <a:pt x="91" y="115"/>
                  </a:lnTo>
                  <a:lnTo>
                    <a:pt x="89" y="112"/>
                  </a:lnTo>
                  <a:lnTo>
                    <a:pt x="87" y="112"/>
                  </a:lnTo>
                  <a:lnTo>
                    <a:pt x="85" y="117"/>
                  </a:lnTo>
                  <a:lnTo>
                    <a:pt x="83" y="117"/>
                  </a:lnTo>
                  <a:lnTo>
                    <a:pt x="78" y="109"/>
                  </a:lnTo>
                  <a:lnTo>
                    <a:pt x="75" y="109"/>
                  </a:lnTo>
                  <a:lnTo>
                    <a:pt x="72" y="105"/>
                  </a:lnTo>
                  <a:lnTo>
                    <a:pt x="70" y="105"/>
                  </a:lnTo>
                  <a:lnTo>
                    <a:pt x="67" y="107"/>
                  </a:lnTo>
                  <a:lnTo>
                    <a:pt x="65" y="107"/>
                  </a:lnTo>
                  <a:lnTo>
                    <a:pt x="64" y="105"/>
                  </a:lnTo>
                  <a:lnTo>
                    <a:pt x="64" y="100"/>
                  </a:lnTo>
                  <a:lnTo>
                    <a:pt x="63" y="99"/>
                  </a:lnTo>
                  <a:lnTo>
                    <a:pt x="62" y="99"/>
                  </a:lnTo>
                  <a:lnTo>
                    <a:pt x="56" y="104"/>
                  </a:lnTo>
                  <a:lnTo>
                    <a:pt x="49" y="107"/>
                  </a:lnTo>
                  <a:lnTo>
                    <a:pt x="46" y="105"/>
                  </a:lnTo>
                  <a:lnTo>
                    <a:pt x="43" y="102"/>
                  </a:lnTo>
                  <a:lnTo>
                    <a:pt x="41" y="99"/>
                  </a:lnTo>
                  <a:lnTo>
                    <a:pt x="39" y="97"/>
                  </a:lnTo>
                  <a:lnTo>
                    <a:pt x="38" y="97"/>
                  </a:lnTo>
                  <a:lnTo>
                    <a:pt x="37" y="98"/>
                  </a:lnTo>
                  <a:lnTo>
                    <a:pt x="34" y="96"/>
                  </a:lnTo>
                  <a:lnTo>
                    <a:pt x="34" y="94"/>
                  </a:lnTo>
                  <a:lnTo>
                    <a:pt x="36" y="92"/>
                  </a:lnTo>
                  <a:lnTo>
                    <a:pt x="39" y="92"/>
                  </a:lnTo>
                  <a:lnTo>
                    <a:pt x="39" y="90"/>
                  </a:lnTo>
                  <a:lnTo>
                    <a:pt x="37" y="87"/>
                  </a:lnTo>
                  <a:lnTo>
                    <a:pt x="36" y="87"/>
                  </a:lnTo>
                  <a:lnTo>
                    <a:pt x="34" y="88"/>
                  </a:lnTo>
                  <a:lnTo>
                    <a:pt x="34" y="90"/>
                  </a:lnTo>
                  <a:lnTo>
                    <a:pt x="31" y="90"/>
                  </a:lnTo>
                  <a:lnTo>
                    <a:pt x="28" y="87"/>
                  </a:lnTo>
                  <a:lnTo>
                    <a:pt x="26" y="84"/>
                  </a:lnTo>
                  <a:lnTo>
                    <a:pt x="26" y="80"/>
                  </a:lnTo>
                  <a:lnTo>
                    <a:pt x="31" y="75"/>
                  </a:lnTo>
                  <a:lnTo>
                    <a:pt x="31" y="72"/>
                  </a:lnTo>
                  <a:lnTo>
                    <a:pt x="33" y="69"/>
                  </a:lnTo>
                  <a:lnTo>
                    <a:pt x="36" y="66"/>
                  </a:lnTo>
                  <a:lnTo>
                    <a:pt x="36" y="63"/>
                  </a:lnTo>
                  <a:lnTo>
                    <a:pt x="36" y="62"/>
                  </a:lnTo>
                  <a:lnTo>
                    <a:pt x="39" y="62"/>
                  </a:lnTo>
                  <a:lnTo>
                    <a:pt x="39" y="67"/>
                  </a:lnTo>
                  <a:lnTo>
                    <a:pt x="40" y="69"/>
                  </a:lnTo>
                  <a:lnTo>
                    <a:pt x="44" y="69"/>
                  </a:lnTo>
                  <a:lnTo>
                    <a:pt x="44" y="61"/>
                  </a:lnTo>
                  <a:lnTo>
                    <a:pt x="41" y="59"/>
                  </a:lnTo>
                  <a:lnTo>
                    <a:pt x="41" y="56"/>
                  </a:lnTo>
                  <a:lnTo>
                    <a:pt x="43" y="52"/>
                  </a:lnTo>
                  <a:lnTo>
                    <a:pt x="43" y="50"/>
                  </a:lnTo>
                  <a:lnTo>
                    <a:pt x="40" y="46"/>
                  </a:lnTo>
                  <a:lnTo>
                    <a:pt x="40" y="42"/>
                  </a:lnTo>
                  <a:lnTo>
                    <a:pt x="43" y="33"/>
                  </a:lnTo>
                  <a:lnTo>
                    <a:pt x="43" y="29"/>
                  </a:lnTo>
                  <a:lnTo>
                    <a:pt x="41" y="24"/>
                  </a:lnTo>
                  <a:lnTo>
                    <a:pt x="38" y="20"/>
                  </a:lnTo>
                  <a:lnTo>
                    <a:pt x="35" y="20"/>
                  </a:lnTo>
                  <a:lnTo>
                    <a:pt x="32" y="22"/>
                  </a:lnTo>
                  <a:lnTo>
                    <a:pt x="29" y="26"/>
                  </a:lnTo>
                  <a:lnTo>
                    <a:pt x="18" y="29"/>
                  </a:lnTo>
                  <a:lnTo>
                    <a:pt x="16" y="26"/>
                  </a:lnTo>
                  <a:lnTo>
                    <a:pt x="14" y="22"/>
                  </a:lnTo>
                  <a:lnTo>
                    <a:pt x="14" y="19"/>
                  </a:lnTo>
                  <a:lnTo>
                    <a:pt x="12" y="16"/>
                  </a:lnTo>
                  <a:lnTo>
                    <a:pt x="9" y="15"/>
                  </a:lnTo>
                  <a:lnTo>
                    <a:pt x="6" y="15"/>
                  </a:lnTo>
                  <a:lnTo>
                    <a:pt x="6" y="19"/>
                  </a:lnTo>
                  <a:lnTo>
                    <a:pt x="4" y="19"/>
                  </a:lnTo>
                  <a:lnTo>
                    <a:pt x="0" y="16"/>
                  </a:lnTo>
                  <a:lnTo>
                    <a:pt x="0" y="14"/>
                  </a:lnTo>
                  <a:lnTo>
                    <a:pt x="2" y="12"/>
                  </a:lnTo>
                  <a:lnTo>
                    <a:pt x="3" y="8"/>
                  </a:lnTo>
                  <a:lnTo>
                    <a:pt x="0" y="6"/>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4" name="Freeform 13"/>
            <p:cNvSpPr/>
            <p:nvPr/>
          </p:nvSpPr>
          <p:spPr bwMode="auto">
            <a:xfrm>
              <a:off x="3883011" y="3553212"/>
              <a:ext cx="932396" cy="975167"/>
            </a:xfrm>
            <a:custGeom>
              <a:avLst/>
              <a:gdLst>
                <a:gd name="T0" fmla="*/ 786976 w 109"/>
                <a:gd name="T1" fmla="*/ 727098 h 114"/>
                <a:gd name="T2" fmla="*/ 692881 w 109"/>
                <a:gd name="T3" fmla="*/ 804085 h 114"/>
                <a:gd name="T4" fmla="*/ 633003 w 109"/>
                <a:gd name="T5" fmla="*/ 778423 h 114"/>
                <a:gd name="T6" fmla="*/ 547462 w 109"/>
                <a:gd name="T7" fmla="*/ 769869 h 114"/>
                <a:gd name="T8" fmla="*/ 470475 w 109"/>
                <a:gd name="T9" fmla="*/ 804085 h 114"/>
                <a:gd name="T10" fmla="*/ 427705 w 109"/>
                <a:gd name="T11" fmla="*/ 804085 h 114"/>
                <a:gd name="T12" fmla="*/ 444813 w 109"/>
                <a:gd name="T13" fmla="*/ 898180 h 114"/>
                <a:gd name="T14" fmla="*/ 453367 w 109"/>
                <a:gd name="T15" fmla="*/ 949505 h 114"/>
                <a:gd name="T16" fmla="*/ 376380 w 109"/>
                <a:gd name="T17" fmla="*/ 940951 h 114"/>
                <a:gd name="T18" fmla="*/ 307947 w 109"/>
                <a:gd name="T19" fmla="*/ 915288 h 114"/>
                <a:gd name="T20" fmla="*/ 205298 w 109"/>
                <a:gd name="T21" fmla="*/ 838301 h 114"/>
                <a:gd name="T22" fmla="*/ 179636 w 109"/>
                <a:gd name="T23" fmla="*/ 752761 h 114"/>
                <a:gd name="T24" fmla="*/ 136865 w 109"/>
                <a:gd name="T25" fmla="*/ 701436 h 114"/>
                <a:gd name="T26" fmla="*/ 128311 w 109"/>
                <a:gd name="T27" fmla="*/ 641557 h 114"/>
                <a:gd name="T28" fmla="*/ 76987 w 109"/>
                <a:gd name="T29" fmla="*/ 581679 h 114"/>
                <a:gd name="T30" fmla="*/ 0 w 109"/>
                <a:gd name="T31" fmla="*/ 504692 h 114"/>
                <a:gd name="T32" fmla="*/ 119757 w 109"/>
                <a:gd name="T33" fmla="*/ 333610 h 114"/>
                <a:gd name="T34" fmla="*/ 136865 w 109"/>
                <a:gd name="T35" fmla="*/ 239515 h 114"/>
                <a:gd name="T36" fmla="*/ 94095 w 109"/>
                <a:gd name="T37" fmla="*/ 153974 h 114"/>
                <a:gd name="T38" fmla="*/ 145420 w 109"/>
                <a:gd name="T39" fmla="*/ 94095 h 114"/>
                <a:gd name="T40" fmla="*/ 162528 w 109"/>
                <a:gd name="T41" fmla="*/ 0 h 114"/>
                <a:gd name="T42" fmla="*/ 205298 w 109"/>
                <a:gd name="T43" fmla="*/ 68433 h 114"/>
                <a:gd name="T44" fmla="*/ 230960 w 109"/>
                <a:gd name="T45" fmla="*/ 102649 h 114"/>
                <a:gd name="T46" fmla="*/ 248069 w 109"/>
                <a:gd name="T47" fmla="*/ 34216 h 114"/>
                <a:gd name="T48" fmla="*/ 273731 w 109"/>
                <a:gd name="T49" fmla="*/ 85541 h 114"/>
                <a:gd name="T50" fmla="*/ 359272 w 109"/>
                <a:gd name="T51" fmla="*/ 153974 h 114"/>
                <a:gd name="T52" fmla="*/ 436259 w 109"/>
                <a:gd name="T53" fmla="*/ 299393 h 114"/>
                <a:gd name="T54" fmla="*/ 444813 w 109"/>
                <a:gd name="T55" fmla="*/ 342164 h 114"/>
                <a:gd name="T56" fmla="*/ 487583 w 109"/>
                <a:gd name="T57" fmla="*/ 384934 h 114"/>
                <a:gd name="T58" fmla="*/ 547462 w 109"/>
                <a:gd name="T59" fmla="*/ 384934 h 114"/>
                <a:gd name="T60" fmla="*/ 607341 w 109"/>
                <a:gd name="T61" fmla="*/ 333610 h 114"/>
                <a:gd name="T62" fmla="*/ 590232 w 109"/>
                <a:gd name="T63" fmla="*/ 282285 h 114"/>
                <a:gd name="T64" fmla="*/ 624449 w 109"/>
                <a:gd name="T65" fmla="*/ 213852 h 114"/>
                <a:gd name="T66" fmla="*/ 633003 w 109"/>
                <a:gd name="T67" fmla="*/ 136866 h 114"/>
                <a:gd name="T68" fmla="*/ 658665 w 109"/>
                <a:gd name="T69" fmla="*/ 76987 h 114"/>
                <a:gd name="T70" fmla="*/ 727098 w 109"/>
                <a:gd name="T71" fmla="*/ 76987 h 114"/>
                <a:gd name="T72" fmla="*/ 761314 w 109"/>
                <a:gd name="T73" fmla="*/ 153974 h 114"/>
                <a:gd name="T74" fmla="*/ 838301 w 109"/>
                <a:gd name="T75" fmla="*/ 145420 h 114"/>
                <a:gd name="T76" fmla="*/ 812639 w 109"/>
                <a:gd name="T77" fmla="*/ 222407 h 114"/>
                <a:gd name="T78" fmla="*/ 761314 w 109"/>
                <a:gd name="T79" fmla="*/ 205298 h 114"/>
                <a:gd name="T80" fmla="*/ 667219 w 109"/>
                <a:gd name="T81" fmla="*/ 248069 h 114"/>
                <a:gd name="T82" fmla="*/ 675773 w 109"/>
                <a:gd name="T83" fmla="*/ 307948 h 114"/>
                <a:gd name="T84" fmla="*/ 752760 w 109"/>
                <a:gd name="T85" fmla="*/ 307948 h 114"/>
                <a:gd name="T86" fmla="*/ 735652 w 109"/>
                <a:gd name="T87" fmla="*/ 419151 h 114"/>
                <a:gd name="T88" fmla="*/ 778422 w 109"/>
                <a:gd name="T89" fmla="*/ 453367 h 114"/>
                <a:gd name="T90" fmla="*/ 769868 w 109"/>
                <a:gd name="T91" fmla="*/ 556016 h 114"/>
                <a:gd name="T92" fmla="*/ 821193 w 109"/>
                <a:gd name="T93" fmla="*/ 590233 h 114"/>
                <a:gd name="T94" fmla="*/ 932396 w 109"/>
                <a:gd name="T95" fmla="*/ 641557 h 114"/>
                <a:gd name="T96" fmla="*/ 846855 w 109"/>
                <a:gd name="T97" fmla="*/ 692882 h 1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9"/>
                <a:gd name="T148" fmla="*/ 0 h 114"/>
                <a:gd name="T149" fmla="*/ 109 w 109"/>
                <a:gd name="T150" fmla="*/ 114 h 11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9" h="114">
                  <a:moveTo>
                    <a:pt x="99" y="81"/>
                  </a:moveTo>
                  <a:lnTo>
                    <a:pt x="96" y="83"/>
                  </a:lnTo>
                  <a:lnTo>
                    <a:pt x="92" y="85"/>
                  </a:lnTo>
                  <a:lnTo>
                    <a:pt x="89" y="90"/>
                  </a:lnTo>
                  <a:lnTo>
                    <a:pt x="84" y="90"/>
                  </a:lnTo>
                  <a:lnTo>
                    <a:pt x="81" y="94"/>
                  </a:lnTo>
                  <a:lnTo>
                    <a:pt x="78" y="94"/>
                  </a:lnTo>
                  <a:lnTo>
                    <a:pt x="76" y="91"/>
                  </a:lnTo>
                  <a:lnTo>
                    <a:pt x="74" y="91"/>
                  </a:lnTo>
                  <a:lnTo>
                    <a:pt x="71" y="93"/>
                  </a:lnTo>
                  <a:lnTo>
                    <a:pt x="67" y="93"/>
                  </a:lnTo>
                  <a:lnTo>
                    <a:pt x="64" y="90"/>
                  </a:lnTo>
                  <a:lnTo>
                    <a:pt x="61" y="90"/>
                  </a:lnTo>
                  <a:lnTo>
                    <a:pt x="58" y="94"/>
                  </a:lnTo>
                  <a:lnTo>
                    <a:pt x="55" y="94"/>
                  </a:lnTo>
                  <a:lnTo>
                    <a:pt x="53" y="92"/>
                  </a:lnTo>
                  <a:lnTo>
                    <a:pt x="52" y="92"/>
                  </a:lnTo>
                  <a:lnTo>
                    <a:pt x="50" y="94"/>
                  </a:lnTo>
                  <a:lnTo>
                    <a:pt x="50" y="97"/>
                  </a:lnTo>
                  <a:lnTo>
                    <a:pt x="52" y="100"/>
                  </a:lnTo>
                  <a:lnTo>
                    <a:pt x="52" y="105"/>
                  </a:lnTo>
                  <a:lnTo>
                    <a:pt x="51" y="106"/>
                  </a:lnTo>
                  <a:lnTo>
                    <a:pt x="52" y="107"/>
                  </a:lnTo>
                  <a:lnTo>
                    <a:pt x="53" y="111"/>
                  </a:lnTo>
                  <a:lnTo>
                    <a:pt x="52" y="114"/>
                  </a:lnTo>
                  <a:lnTo>
                    <a:pt x="50" y="114"/>
                  </a:lnTo>
                  <a:lnTo>
                    <a:pt x="44" y="110"/>
                  </a:lnTo>
                  <a:lnTo>
                    <a:pt x="44" y="103"/>
                  </a:lnTo>
                  <a:lnTo>
                    <a:pt x="41" y="103"/>
                  </a:lnTo>
                  <a:lnTo>
                    <a:pt x="36" y="107"/>
                  </a:lnTo>
                  <a:lnTo>
                    <a:pt x="34" y="106"/>
                  </a:lnTo>
                  <a:lnTo>
                    <a:pt x="27" y="98"/>
                  </a:lnTo>
                  <a:lnTo>
                    <a:pt x="24" y="98"/>
                  </a:lnTo>
                  <a:lnTo>
                    <a:pt x="20" y="95"/>
                  </a:lnTo>
                  <a:lnTo>
                    <a:pt x="20" y="89"/>
                  </a:lnTo>
                  <a:lnTo>
                    <a:pt x="21" y="88"/>
                  </a:lnTo>
                  <a:lnTo>
                    <a:pt x="21" y="84"/>
                  </a:lnTo>
                  <a:lnTo>
                    <a:pt x="18" y="83"/>
                  </a:lnTo>
                  <a:lnTo>
                    <a:pt x="16" y="82"/>
                  </a:lnTo>
                  <a:lnTo>
                    <a:pt x="16" y="80"/>
                  </a:lnTo>
                  <a:lnTo>
                    <a:pt x="15" y="79"/>
                  </a:lnTo>
                  <a:lnTo>
                    <a:pt x="15" y="75"/>
                  </a:lnTo>
                  <a:lnTo>
                    <a:pt x="13" y="71"/>
                  </a:lnTo>
                  <a:lnTo>
                    <a:pt x="12" y="69"/>
                  </a:lnTo>
                  <a:lnTo>
                    <a:pt x="9" y="68"/>
                  </a:lnTo>
                  <a:lnTo>
                    <a:pt x="4" y="71"/>
                  </a:lnTo>
                  <a:lnTo>
                    <a:pt x="1" y="71"/>
                  </a:lnTo>
                  <a:lnTo>
                    <a:pt x="0" y="59"/>
                  </a:lnTo>
                  <a:lnTo>
                    <a:pt x="5" y="52"/>
                  </a:lnTo>
                  <a:lnTo>
                    <a:pt x="14" y="45"/>
                  </a:lnTo>
                  <a:lnTo>
                    <a:pt x="14" y="39"/>
                  </a:lnTo>
                  <a:lnTo>
                    <a:pt x="15" y="39"/>
                  </a:lnTo>
                  <a:lnTo>
                    <a:pt x="15" y="29"/>
                  </a:lnTo>
                  <a:lnTo>
                    <a:pt x="16" y="28"/>
                  </a:lnTo>
                  <a:lnTo>
                    <a:pt x="16" y="25"/>
                  </a:lnTo>
                  <a:lnTo>
                    <a:pt x="15" y="22"/>
                  </a:lnTo>
                  <a:lnTo>
                    <a:pt x="11" y="18"/>
                  </a:lnTo>
                  <a:lnTo>
                    <a:pt x="11" y="13"/>
                  </a:lnTo>
                  <a:lnTo>
                    <a:pt x="15" y="13"/>
                  </a:lnTo>
                  <a:lnTo>
                    <a:pt x="17" y="11"/>
                  </a:lnTo>
                  <a:lnTo>
                    <a:pt x="17" y="5"/>
                  </a:lnTo>
                  <a:lnTo>
                    <a:pt x="15" y="1"/>
                  </a:lnTo>
                  <a:lnTo>
                    <a:pt x="19" y="0"/>
                  </a:lnTo>
                  <a:lnTo>
                    <a:pt x="22" y="2"/>
                  </a:lnTo>
                  <a:lnTo>
                    <a:pt x="22" y="4"/>
                  </a:lnTo>
                  <a:lnTo>
                    <a:pt x="24" y="8"/>
                  </a:lnTo>
                  <a:lnTo>
                    <a:pt x="24" y="10"/>
                  </a:lnTo>
                  <a:lnTo>
                    <a:pt x="25" y="12"/>
                  </a:lnTo>
                  <a:lnTo>
                    <a:pt x="27" y="12"/>
                  </a:lnTo>
                  <a:lnTo>
                    <a:pt x="27" y="10"/>
                  </a:lnTo>
                  <a:lnTo>
                    <a:pt x="27" y="5"/>
                  </a:lnTo>
                  <a:lnTo>
                    <a:pt x="29" y="4"/>
                  </a:lnTo>
                  <a:lnTo>
                    <a:pt x="30" y="4"/>
                  </a:lnTo>
                  <a:lnTo>
                    <a:pt x="32" y="7"/>
                  </a:lnTo>
                  <a:lnTo>
                    <a:pt x="32" y="10"/>
                  </a:lnTo>
                  <a:lnTo>
                    <a:pt x="37" y="17"/>
                  </a:lnTo>
                  <a:lnTo>
                    <a:pt x="40" y="18"/>
                  </a:lnTo>
                  <a:lnTo>
                    <a:pt x="42" y="18"/>
                  </a:lnTo>
                  <a:lnTo>
                    <a:pt x="46" y="26"/>
                  </a:lnTo>
                  <a:lnTo>
                    <a:pt x="51" y="32"/>
                  </a:lnTo>
                  <a:lnTo>
                    <a:pt x="51" y="35"/>
                  </a:lnTo>
                  <a:lnTo>
                    <a:pt x="49" y="37"/>
                  </a:lnTo>
                  <a:lnTo>
                    <a:pt x="49" y="38"/>
                  </a:lnTo>
                  <a:lnTo>
                    <a:pt x="52" y="40"/>
                  </a:lnTo>
                  <a:lnTo>
                    <a:pt x="52" y="47"/>
                  </a:lnTo>
                  <a:lnTo>
                    <a:pt x="53" y="48"/>
                  </a:lnTo>
                  <a:lnTo>
                    <a:pt x="57" y="45"/>
                  </a:lnTo>
                  <a:lnTo>
                    <a:pt x="59" y="46"/>
                  </a:lnTo>
                  <a:lnTo>
                    <a:pt x="62" y="45"/>
                  </a:lnTo>
                  <a:lnTo>
                    <a:pt x="64" y="45"/>
                  </a:lnTo>
                  <a:lnTo>
                    <a:pt x="69" y="41"/>
                  </a:lnTo>
                  <a:lnTo>
                    <a:pt x="71" y="41"/>
                  </a:lnTo>
                  <a:lnTo>
                    <a:pt x="71" y="39"/>
                  </a:lnTo>
                  <a:lnTo>
                    <a:pt x="72" y="39"/>
                  </a:lnTo>
                  <a:lnTo>
                    <a:pt x="72" y="36"/>
                  </a:lnTo>
                  <a:lnTo>
                    <a:pt x="69" y="33"/>
                  </a:lnTo>
                  <a:lnTo>
                    <a:pt x="69" y="29"/>
                  </a:lnTo>
                  <a:lnTo>
                    <a:pt x="71" y="26"/>
                  </a:lnTo>
                  <a:lnTo>
                    <a:pt x="73" y="25"/>
                  </a:lnTo>
                  <a:lnTo>
                    <a:pt x="76" y="22"/>
                  </a:lnTo>
                  <a:lnTo>
                    <a:pt x="76" y="19"/>
                  </a:lnTo>
                  <a:lnTo>
                    <a:pt x="74" y="16"/>
                  </a:lnTo>
                  <a:lnTo>
                    <a:pt x="74" y="13"/>
                  </a:lnTo>
                  <a:lnTo>
                    <a:pt x="77" y="11"/>
                  </a:lnTo>
                  <a:lnTo>
                    <a:pt x="77" y="9"/>
                  </a:lnTo>
                  <a:lnTo>
                    <a:pt x="79" y="7"/>
                  </a:lnTo>
                  <a:lnTo>
                    <a:pt x="83" y="7"/>
                  </a:lnTo>
                  <a:lnTo>
                    <a:pt x="85" y="9"/>
                  </a:lnTo>
                  <a:lnTo>
                    <a:pt x="85" y="11"/>
                  </a:lnTo>
                  <a:lnTo>
                    <a:pt x="85" y="13"/>
                  </a:lnTo>
                  <a:lnTo>
                    <a:pt x="89" y="18"/>
                  </a:lnTo>
                  <a:lnTo>
                    <a:pt x="93" y="18"/>
                  </a:lnTo>
                  <a:lnTo>
                    <a:pt x="97" y="15"/>
                  </a:lnTo>
                  <a:lnTo>
                    <a:pt x="98" y="17"/>
                  </a:lnTo>
                  <a:lnTo>
                    <a:pt x="98" y="22"/>
                  </a:lnTo>
                  <a:lnTo>
                    <a:pt x="97" y="24"/>
                  </a:lnTo>
                  <a:lnTo>
                    <a:pt x="95" y="26"/>
                  </a:lnTo>
                  <a:lnTo>
                    <a:pt x="92" y="26"/>
                  </a:lnTo>
                  <a:lnTo>
                    <a:pt x="90" y="25"/>
                  </a:lnTo>
                  <a:lnTo>
                    <a:pt x="89" y="24"/>
                  </a:lnTo>
                  <a:lnTo>
                    <a:pt x="86" y="24"/>
                  </a:lnTo>
                  <a:lnTo>
                    <a:pt x="81" y="26"/>
                  </a:lnTo>
                  <a:lnTo>
                    <a:pt x="78" y="29"/>
                  </a:lnTo>
                  <a:lnTo>
                    <a:pt x="78" y="32"/>
                  </a:lnTo>
                  <a:lnTo>
                    <a:pt x="79" y="33"/>
                  </a:lnTo>
                  <a:lnTo>
                    <a:pt x="79" y="36"/>
                  </a:lnTo>
                  <a:lnTo>
                    <a:pt x="82" y="37"/>
                  </a:lnTo>
                  <a:lnTo>
                    <a:pt x="83" y="36"/>
                  </a:lnTo>
                  <a:lnTo>
                    <a:pt x="88" y="36"/>
                  </a:lnTo>
                  <a:lnTo>
                    <a:pt x="89" y="38"/>
                  </a:lnTo>
                  <a:lnTo>
                    <a:pt x="89" y="41"/>
                  </a:lnTo>
                  <a:lnTo>
                    <a:pt x="86" y="49"/>
                  </a:lnTo>
                  <a:lnTo>
                    <a:pt x="86" y="51"/>
                  </a:lnTo>
                  <a:lnTo>
                    <a:pt x="89" y="53"/>
                  </a:lnTo>
                  <a:lnTo>
                    <a:pt x="91" y="53"/>
                  </a:lnTo>
                  <a:lnTo>
                    <a:pt x="91" y="58"/>
                  </a:lnTo>
                  <a:lnTo>
                    <a:pt x="90" y="59"/>
                  </a:lnTo>
                  <a:lnTo>
                    <a:pt x="90" y="65"/>
                  </a:lnTo>
                  <a:lnTo>
                    <a:pt x="92" y="68"/>
                  </a:lnTo>
                  <a:lnTo>
                    <a:pt x="94" y="69"/>
                  </a:lnTo>
                  <a:lnTo>
                    <a:pt x="96" y="69"/>
                  </a:lnTo>
                  <a:lnTo>
                    <a:pt x="105" y="73"/>
                  </a:lnTo>
                  <a:lnTo>
                    <a:pt x="108" y="73"/>
                  </a:lnTo>
                  <a:lnTo>
                    <a:pt x="109" y="75"/>
                  </a:lnTo>
                  <a:lnTo>
                    <a:pt x="108" y="77"/>
                  </a:lnTo>
                  <a:lnTo>
                    <a:pt x="104" y="81"/>
                  </a:lnTo>
                  <a:lnTo>
                    <a:pt x="99" y="81"/>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5" name="Freeform 14"/>
            <p:cNvSpPr/>
            <p:nvPr/>
          </p:nvSpPr>
          <p:spPr bwMode="auto">
            <a:xfrm>
              <a:off x="4652879" y="3895375"/>
              <a:ext cx="786977" cy="590233"/>
            </a:xfrm>
            <a:custGeom>
              <a:avLst/>
              <a:gdLst>
                <a:gd name="T0" fmla="*/ 701436 w 92"/>
                <a:gd name="T1" fmla="*/ 393489 h 69"/>
                <a:gd name="T2" fmla="*/ 564571 w 92"/>
                <a:gd name="T3" fmla="*/ 530354 h 69"/>
                <a:gd name="T4" fmla="*/ 521800 w 92"/>
                <a:gd name="T5" fmla="*/ 564571 h 69"/>
                <a:gd name="T6" fmla="*/ 470475 w 92"/>
                <a:gd name="T7" fmla="*/ 590233 h 69"/>
                <a:gd name="T8" fmla="*/ 444813 w 92"/>
                <a:gd name="T9" fmla="*/ 556017 h 69"/>
                <a:gd name="T10" fmla="*/ 419151 w 92"/>
                <a:gd name="T11" fmla="*/ 538908 h 69"/>
                <a:gd name="T12" fmla="*/ 265177 w 92"/>
                <a:gd name="T13" fmla="*/ 564571 h 69"/>
                <a:gd name="T14" fmla="*/ 205298 w 92"/>
                <a:gd name="T15" fmla="*/ 470476 h 69"/>
                <a:gd name="T16" fmla="*/ 222407 w 92"/>
                <a:gd name="T17" fmla="*/ 427705 h 69"/>
                <a:gd name="T18" fmla="*/ 128311 w 92"/>
                <a:gd name="T19" fmla="*/ 410597 h 69"/>
                <a:gd name="T20" fmla="*/ 85541 w 92"/>
                <a:gd name="T21" fmla="*/ 367826 h 69"/>
                <a:gd name="T22" fmla="*/ 76987 w 92"/>
                <a:gd name="T23" fmla="*/ 350718 h 69"/>
                <a:gd name="T24" fmla="*/ 153974 w 92"/>
                <a:gd name="T25" fmla="*/ 316502 h 69"/>
                <a:gd name="T26" fmla="*/ 153974 w 92"/>
                <a:gd name="T27" fmla="*/ 282285 h 69"/>
                <a:gd name="T28" fmla="*/ 51325 w 92"/>
                <a:gd name="T29" fmla="*/ 248069 h 69"/>
                <a:gd name="T30" fmla="*/ 17108 w 92"/>
                <a:gd name="T31" fmla="*/ 239515 h 69"/>
                <a:gd name="T32" fmla="*/ 0 w 92"/>
                <a:gd name="T33" fmla="*/ 205298 h 69"/>
                <a:gd name="T34" fmla="*/ 51325 w 92"/>
                <a:gd name="T35" fmla="*/ 162528 h 69"/>
                <a:gd name="T36" fmla="*/ 145420 w 92"/>
                <a:gd name="T37" fmla="*/ 205298 h 69"/>
                <a:gd name="T38" fmla="*/ 188190 w 92"/>
                <a:gd name="T39" fmla="*/ 196744 h 69"/>
                <a:gd name="T40" fmla="*/ 256623 w 92"/>
                <a:gd name="T41" fmla="*/ 128311 h 69"/>
                <a:gd name="T42" fmla="*/ 265177 w 92"/>
                <a:gd name="T43" fmla="*/ 102649 h 69"/>
                <a:gd name="T44" fmla="*/ 307948 w 92"/>
                <a:gd name="T45" fmla="*/ 119757 h 69"/>
                <a:gd name="T46" fmla="*/ 384934 w 92"/>
                <a:gd name="T47" fmla="*/ 136866 h 69"/>
                <a:gd name="T48" fmla="*/ 479029 w 92"/>
                <a:gd name="T49" fmla="*/ 59879 h 69"/>
                <a:gd name="T50" fmla="*/ 581679 w 92"/>
                <a:gd name="T51" fmla="*/ 34216 h 69"/>
                <a:gd name="T52" fmla="*/ 633003 w 92"/>
                <a:gd name="T53" fmla="*/ 8554 h 69"/>
                <a:gd name="T54" fmla="*/ 675774 w 92"/>
                <a:gd name="T55" fmla="*/ 0 h 69"/>
                <a:gd name="T56" fmla="*/ 692882 w 92"/>
                <a:gd name="T57" fmla="*/ 51325 h 69"/>
                <a:gd name="T58" fmla="*/ 709990 w 92"/>
                <a:gd name="T59" fmla="*/ 68433 h 69"/>
                <a:gd name="T60" fmla="*/ 675774 w 92"/>
                <a:gd name="T61" fmla="*/ 145420 h 69"/>
                <a:gd name="T62" fmla="*/ 709990 w 92"/>
                <a:gd name="T63" fmla="*/ 153974 h 69"/>
                <a:gd name="T64" fmla="*/ 718544 w 92"/>
                <a:gd name="T65" fmla="*/ 179636 h 69"/>
                <a:gd name="T66" fmla="*/ 744207 w 92"/>
                <a:gd name="T67" fmla="*/ 196744 h 69"/>
                <a:gd name="T68" fmla="*/ 769869 w 92"/>
                <a:gd name="T69" fmla="*/ 188190 h 69"/>
                <a:gd name="T70" fmla="*/ 778423 w 92"/>
                <a:gd name="T71" fmla="*/ 205298 h 69"/>
                <a:gd name="T72" fmla="*/ 786977 w 92"/>
                <a:gd name="T73" fmla="*/ 256623 h 69"/>
                <a:gd name="T74" fmla="*/ 752761 w 92"/>
                <a:gd name="T75" fmla="*/ 333610 h 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2"/>
                <a:gd name="T115" fmla="*/ 0 h 69"/>
                <a:gd name="T116" fmla="*/ 92 w 92"/>
                <a:gd name="T117" fmla="*/ 69 h 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2" h="69">
                  <a:moveTo>
                    <a:pt x="86" y="42"/>
                  </a:moveTo>
                  <a:lnTo>
                    <a:pt x="82" y="46"/>
                  </a:lnTo>
                  <a:lnTo>
                    <a:pt x="79" y="50"/>
                  </a:lnTo>
                  <a:lnTo>
                    <a:pt x="66" y="62"/>
                  </a:lnTo>
                  <a:lnTo>
                    <a:pt x="64" y="67"/>
                  </a:lnTo>
                  <a:lnTo>
                    <a:pt x="61" y="66"/>
                  </a:lnTo>
                  <a:lnTo>
                    <a:pt x="58" y="69"/>
                  </a:lnTo>
                  <a:lnTo>
                    <a:pt x="55" y="69"/>
                  </a:lnTo>
                  <a:lnTo>
                    <a:pt x="55" y="66"/>
                  </a:lnTo>
                  <a:lnTo>
                    <a:pt x="52" y="65"/>
                  </a:lnTo>
                  <a:lnTo>
                    <a:pt x="52" y="63"/>
                  </a:lnTo>
                  <a:lnTo>
                    <a:pt x="49" y="63"/>
                  </a:lnTo>
                  <a:lnTo>
                    <a:pt x="49" y="67"/>
                  </a:lnTo>
                  <a:lnTo>
                    <a:pt x="31" y="66"/>
                  </a:lnTo>
                  <a:lnTo>
                    <a:pt x="25" y="58"/>
                  </a:lnTo>
                  <a:lnTo>
                    <a:pt x="24" y="55"/>
                  </a:lnTo>
                  <a:lnTo>
                    <a:pt x="26" y="52"/>
                  </a:lnTo>
                  <a:lnTo>
                    <a:pt x="26" y="50"/>
                  </a:lnTo>
                  <a:lnTo>
                    <a:pt x="23" y="48"/>
                  </a:lnTo>
                  <a:lnTo>
                    <a:pt x="15" y="48"/>
                  </a:lnTo>
                  <a:lnTo>
                    <a:pt x="10" y="46"/>
                  </a:lnTo>
                  <a:lnTo>
                    <a:pt x="10" y="43"/>
                  </a:lnTo>
                  <a:lnTo>
                    <a:pt x="6" y="43"/>
                  </a:lnTo>
                  <a:lnTo>
                    <a:pt x="9" y="41"/>
                  </a:lnTo>
                  <a:lnTo>
                    <a:pt x="14" y="41"/>
                  </a:lnTo>
                  <a:lnTo>
                    <a:pt x="18" y="37"/>
                  </a:lnTo>
                  <a:lnTo>
                    <a:pt x="19" y="35"/>
                  </a:lnTo>
                  <a:lnTo>
                    <a:pt x="18" y="33"/>
                  </a:lnTo>
                  <a:lnTo>
                    <a:pt x="15" y="33"/>
                  </a:lnTo>
                  <a:lnTo>
                    <a:pt x="6" y="29"/>
                  </a:lnTo>
                  <a:lnTo>
                    <a:pt x="4" y="29"/>
                  </a:lnTo>
                  <a:lnTo>
                    <a:pt x="2" y="28"/>
                  </a:lnTo>
                  <a:lnTo>
                    <a:pt x="0" y="25"/>
                  </a:lnTo>
                  <a:lnTo>
                    <a:pt x="0" y="24"/>
                  </a:lnTo>
                  <a:lnTo>
                    <a:pt x="3" y="20"/>
                  </a:lnTo>
                  <a:lnTo>
                    <a:pt x="6" y="19"/>
                  </a:lnTo>
                  <a:lnTo>
                    <a:pt x="11" y="19"/>
                  </a:lnTo>
                  <a:lnTo>
                    <a:pt x="17" y="24"/>
                  </a:lnTo>
                  <a:lnTo>
                    <a:pt x="19" y="24"/>
                  </a:lnTo>
                  <a:lnTo>
                    <a:pt x="22" y="23"/>
                  </a:lnTo>
                  <a:lnTo>
                    <a:pt x="27" y="17"/>
                  </a:lnTo>
                  <a:lnTo>
                    <a:pt x="30" y="15"/>
                  </a:lnTo>
                  <a:lnTo>
                    <a:pt x="30" y="13"/>
                  </a:lnTo>
                  <a:lnTo>
                    <a:pt x="31" y="12"/>
                  </a:lnTo>
                  <a:lnTo>
                    <a:pt x="33" y="12"/>
                  </a:lnTo>
                  <a:lnTo>
                    <a:pt x="36" y="14"/>
                  </a:lnTo>
                  <a:lnTo>
                    <a:pt x="39" y="16"/>
                  </a:lnTo>
                  <a:lnTo>
                    <a:pt x="45" y="16"/>
                  </a:lnTo>
                  <a:lnTo>
                    <a:pt x="53" y="10"/>
                  </a:lnTo>
                  <a:lnTo>
                    <a:pt x="56" y="7"/>
                  </a:lnTo>
                  <a:lnTo>
                    <a:pt x="61" y="5"/>
                  </a:lnTo>
                  <a:lnTo>
                    <a:pt x="68" y="4"/>
                  </a:lnTo>
                  <a:lnTo>
                    <a:pt x="72" y="1"/>
                  </a:lnTo>
                  <a:lnTo>
                    <a:pt x="74" y="1"/>
                  </a:lnTo>
                  <a:lnTo>
                    <a:pt x="76" y="0"/>
                  </a:lnTo>
                  <a:lnTo>
                    <a:pt x="79" y="0"/>
                  </a:lnTo>
                  <a:lnTo>
                    <a:pt x="79" y="3"/>
                  </a:lnTo>
                  <a:lnTo>
                    <a:pt x="81" y="6"/>
                  </a:lnTo>
                  <a:lnTo>
                    <a:pt x="83" y="6"/>
                  </a:lnTo>
                  <a:lnTo>
                    <a:pt x="83" y="8"/>
                  </a:lnTo>
                  <a:lnTo>
                    <a:pt x="79" y="14"/>
                  </a:lnTo>
                  <a:lnTo>
                    <a:pt x="79" y="17"/>
                  </a:lnTo>
                  <a:lnTo>
                    <a:pt x="80" y="18"/>
                  </a:lnTo>
                  <a:lnTo>
                    <a:pt x="83" y="18"/>
                  </a:lnTo>
                  <a:lnTo>
                    <a:pt x="84" y="19"/>
                  </a:lnTo>
                  <a:lnTo>
                    <a:pt x="84" y="21"/>
                  </a:lnTo>
                  <a:lnTo>
                    <a:pt x="85" y="23"/>
                  </a:lnTo>
                  <a:lnTo>
                    <a:pt x="87" y="23"/>
                  </a:lnTo>
                  <a:lnTo>
                    <a:pt x="88" y="22"/>
                  </a:lnTo>
                  <a:lnTo>
                    <a:pt x="90" y="22"/>
                  </a:lnTo>
                  <a:lnTo>
                    <a:pt x="91" y="23"/>
                  </a:lnTo>
                  <a:lnTo>
                    <a:pt x="91" y="24"/>
                  </a:lnTo>
                  <a:lnTo>
                    <a:pt x="92" y="24"/>
                  </a:lnTo>
                  <a:lnTo>
                    <a:pt x="92" y="30"/>
                  </a:lnTo>
                  <a:lnTo>
                    <a:pt x="88" y="34"/>
                  </a:lnTo>
                  <a:lnTo>
                    <a:pt x="88" y="39"/>
                  </a:lnTo>
                  <a:lnTo>
                    <a:pt x="86" y="42"/>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6" name="Freeform 15"/>
            <p:cNvSpPr/>
            <p:nvPr/>
          </p:nvSpPr>
          <p:spPr bwMode="auto">
            <a:xfrm>
              <a:off x="5183233" y="3980916"/>
              <a:ext cx="821193" cy="633003"/>
            </a:xfrm>
            <a:custGeom>
              <a:avLst/>
              <a:gdLst>
                <a:gd name="T0" fmla="*/ 821193 w 96"/>
                <a:gd name="T1" fmla="*/ 153974 h 74"/>
                <a:gd name="T2" fmla="*/ 804085 w 96"/>
                <a:gd name="T3" fmla="*/ 179636 h 74"/>
                <a:gd name="T4" fmla="*/ 761314 w 96"/>
                <a:gd name="T5" fmla="*/ 230961 h 74"/>
                <a:gd name="T6" fmla="*/ 769868 w 96"/>
                <a:gd name="T7" fmla="*/ 248069 h 74"/>
                <a:gd name="T8" fmla="*/ 650111 w 96"/>
                <a:gd name="T9" fmla="*/ 316502 h 74"/>
                <a:gd name="T10" fmla="*/ 615895 w 96"/>
                <a:gd name="T11" fmla="*/ 307947 h 74"/>
                <a:gd name="T12" fmla="*/ 581678 w 96"/>
                <a:gd name="T13" fmla="*/ 325056 h 74"/>
                <a:gd name="T14" fmla="*/ 556016 w 96"/>
                <a:gd name="T15" fmla="*/ 342164 h 74"/>
                <a:gd name="T16" fmla="*/ 530354 w 96"/>
                <a:gd name="T17" fmla="*/ 359272 h 74"/>
                <a:gd name="T18" fmla="*/ 530354 w 96"/>
                <a:gd name="T19" fmla="*/ 384934 h 74"/>
                <a:gd name="T20" fmla="*/ 496137 w 96"/>
                <a:gd name="T21" fmla="*/ 367826 h 74"/>
                <a:gd name="T22" fmla="*/ 470475 w 96"/>
                <a:gd name="T23" fmla="*/ 342164 h 74"/>
                <a:gd name="T24" fmla="*/ 444813 w 96"/>
                <a:gd name="T25" fmla="*/ 325056 h 74"/>
                <a:gd name="T26" fmla="*/ 410597 w 96"/>
                <a:gd name="T27" fmla="*/ 384934 h 74"/>
                <a:gd name="T28" fmla="*/ 350718 w 96"/>
                <a:gd name="T29" fmla="*/ 427705 h 74"/>
                <a:gd name="T30" fmla="*/ 282285 w 96"/>
                <a:gd name="T31" fmla="*/ 444813 h 74"/>
                <a:gd name="T32" fmla="*/ 248069 w 96"/>
                <a:gd name="T33" fmla="*/ 461921 h 74"/>
                <a:gd name="T34" fmla="*/ 222406 w 96"/>
                <a:gd name="T35" fmla="*/ 461921 h 74"/>
                <a:gd name="T36" fmla="*/ 162528 w 96"/>
                <a:gd name="T37" fmla="*/ 487583 h 74"/>
                <a:gd name="T38" fmla="*/ 102649 w 96"/>
                <a:gd name="T39" fmla="*/ 504692 h 74"/>
                <a:gd name="T40" fmla="*/ 68433 w 96"/>
                <a:gd name="T41" fmla="*/ 547462 h 74"/>
                <a:gd name="T42" fmla="*/ 111203 w 96"/>
                <a:gd name="T43" fmla="*/ 598787 h 74"/>
                <a:gd name="T44" fmla="*/ 51325 w 96"/>
                <a:gd name="T45" fmla="*/ 633003 h 74"/>
                <a:gd name="T46" fmla="*/ 0 w 96"/>
                <a:gd name="T47" fmla="*/ 513246 h 74"/>
                <a:gd name="T48" fmla="*/ 17108 w 96"/>
                <a:gd name="T49" fmla="*/ 487583 h 74"/>
                <a:gd name="T50" fmla="*/ 136866 w 96"/>
                <a:gd name="T51" fmla="*/ 350718 h 74"/>
                <a:gd name="T52" fmla="*/ 205298 w 96"/>
                <a:gd name="T53" fmla="*/ 273731 h 74"/>
                <a:gd name="T54" fmla="*/ 222406 w 96"/>
                <a:gd name="T55" fmla="*/ 205298 h 74"/>
                <a:gd name="T56" fmla="*/ 256623 w 96"/>
                <a:gd name="T57" fmla="*/ 111203 h 74"/>
                <a:gd name="T58" fmla="*/ 282285 w 96"/>
                <a:gd name="T59" fmla="*/ 51325 h 74"/>
                <a:gd name="T60" fmla="*/ 325056 w 96"/>
                <a:gd name="T61" fmla="*/ 34216 h 74"/>
                <a:gd name="T62" fmla="*/ 359272 w 96"/>
                <a:gd name="T63" fmla="*/ 68433 h 74"/>
                <a:gd name="T64" fmla="*/ 376380 w 96"/>
                <a:gd name="T65" fmla="*/ 42770 h 74"/>
                <a:gd name="T66" fmla="*/ 350718 w 96"/>
                <a:gd name="T67" fmla="*/ 8554 h 74"/>
                <a:gd name="T68" fmla="*/ 521800 w 96"/>
                <a:gd name="T69" fmla="*/ 0 h 74"/>
                <a:gd name="T70" fmla="*/ 547462 w 96"/>
                <a:gd name="T71" fmla="*/ 17108 h 74"/>
                <a:gd name="T72" fmla="*/ 504692 w 96"/>
                <a:gd name="T73" fmla="*/ 76987 h 74"/>
                <a:gd name="T74" fmla="*/ 521800 w 96"/>
                <a:gd name="T75" fmla="*/ 102649 h 74"/>
                <a:gd name="T76" fmla="*/ 615895 w 96"/>
                <a:gd name="T77" fmla="*/ 76987 h 74"/>
                <a:gd name="T78" fmla="*/ 650111 w 96"/>
                <a:gd name="T79" fmla="*/ 85541 h 74"/>
                <a:gd name="T80" fmla="*/ 692882 w 96"/>
                <a:gd name="T81" fmla="*/ 51325 h 7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6"/>
                <a:gd name="T124" fmla="*/ 0 h 74"/>
                <a:gd name="T125" fmla="*/ 96 w 96"/>
                <a:gd name="T126" fmla="*/ 74 h 7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6" h="74">
                  <a:moveTo>
                    <a:pt x="87" y="6"/>
                  </a:moveTo>
                  <a:lnTo>
                    <a:pt x="96" y="18"/>
                  </a:lnTo>
                  <a:lnTo>
                    <a:pt x="96" y="21"/>
                  </a:lnTo>
                  <a:lnTo>
                    <a:pt x="94" y="21"/>
                  </a:lnTo>
                  <a:lnTo>
                    <a:pt x="89" y="25"/>
                  </a:lnTo>
                  <a:lnTo>
                    <a:pt x="89" y="27"/>
                  </a:lnTo>
                  <a:lnTo>
                    <a:pt x="90" y="28"/>
                  </a:lnTo>
                  <a:lnTo>
                    <a:pt x="90" y="29"/>
                  </a:lnTo>
                  <a:lnTo>
                    <a:pt x="87" y="30"/>
                  </a:lnTo>
                  <a:lnTo>
                    <a:pt x="76" y="37"/>
                  </a:lnTo>
                  <a:lnTo>
                    <a:pt x="73" y="36"/>
                  </a:lnTo>
                  <a:lnTo>
                    <a:pt x="72" y="36"/>
                  </a:lnTo>
                  <a:lnTo>
                    <a:pt x="70" y="38"/>
                  </a:lnTo>
                  <a:lnTo>
                    <a:pt x="68" y="38"/>
                  </a:lnTo>
                  <a:lnTo>
                    <a:pt x="65" y="36"/>
                  </a:lnTo>
                  <a:lnTo>
                    <a:pt x="65" y="40"/>
                  </a:lnTo>
                  <a:lnTo>
                    <a:pt x="62" y="41"/>
                  </a:lnTo>
                  <a:lnTo>
                    <a:pt x="62" y="42"/>
                  </a:lnTo>
                  <a:lnTo>
                    <a:pt x="63" y="44"/>
                  </a:lnTo>
                  <a:lnTo>
                    <a:pt x="62" y="45"/>
                  </a:lnTo>
                  <a:lnTo>
                    <a:pt x="59" y="43"/>
                  </a:lnTo>
                  <a:lnTo>
                    <a:pt x="58" y="43"/>
                  </a:lnTo>
                  <a:lnTo>
                    <a:pt x="57" y="41"/>
                  </a:lnTo>
                  <a:lnTo>
                    <a:pt x="55" y="40"/>
                  </a:lnTo>
                  <a:lnTo>
                    <a:pt x="53" y="38"/>
                  </a:lnTo>
                  <a:lnTo>
                    <a:pt x="52" y="38"/>
                  </a:lnTo>
                  <a:lnTo>
                    <a:pt x="51" y="41"/>
                  </a:lnTo>
                  <a:lnTo>
                    <a:pt x="48" y="45"/>
                  </a:lnTo>
                  <a:lnTo>
                    <a:pt x="46" y="49"/>
                  </a:lnTo>
                  <a:lnTo>
                    <a:pt x="41" y="50"/>
                  </a:lnTo>
                  <a:lnTo>
                    <a:pt x="39" y="52"/>
                  </a:lnTo>
                  <a:lnTo>
                    <a:pt x="33" y="52"/>
                  </a:lnTo>
                  <a:lnTo>
                    <a:pt x="33" y="54"/>
                  </a:lnTo>
                  <a:lnTo>
                    <a:pt x="29" y="54"/>
                  </a:lnTo>
                  <a:lnTo>
                    <a:pt x="26" y="54"/>
                  </a:lnTo>
                  <a:lnTo>
                    <a:pt x="23" y="55"/>
                  </a:lnTo>
                  <a:lnTo>
                    <a:pt x="19" y="57"/>
                  </a:lnTo>
                  <a:lnTo>
                    <a:pt x="14" y="58"/>
                  </a:lnTo>
                  <a:lnTo>
                    <a:pt x="12" y="59"/>
                  </a:lnTo>
                  <a:lnTo>
                    <a:pt x="11" y="63"/>
                  </a:lnTo>
                  <a:lnTo>
                    <a:pt x="8" y="64"/>
                  </a:lnTo>
                  <a:lnTo>
                    <a:pt x="8" y="66"/>
                  </a:lnTo>
                  <a:lnTo>
                    <a:pt x="13" y="70"/>
                  </a:lnTo>
                  <a:lnTo>
                    <a:pt x="12" y="73"/>
                  </a:lnTo>
                  <a:lnTo>
                    <a:pt x="6" y="74"/>
                  </a:lnTo>
                  <a:lnTo>
                    <a:pt x="0" y="64"/>
                  </a:lnTo>
                  <a:lnTo>
                    <a:pt x="0" y="60"/>
                  </a:lnTo>
                  <a:lnTo>
                    <a:pt x="2" y="58"/>
                  </a:lnTo>
                  <a:lnTo>
                    <a:pt x="2" y="57"/>
                  </a:lnTo>
                  <a:lnTo>
                    <a:pt x="4" y="52"/>
                  </a:lnTo>
                  <a:lnTo>
                    <a:pt x="16" y="41"/>
                  </a:lnTo>
                  <a:lnTo>
                    <a:pt x="20" y="36"/>
                  </a:lnTo>
                  <a:lnTo>
                    <a:pt x="24" y="32"/>
                  </a:lnTo>
                  <a:lnTo>
                    <a:pt x="26" y="29"/>
                  </a:lnTo>
                  <a:lnTo>
                    <a:pt x="26" y="24"/>
                  </a:lnTo>
                  <a:lnTo>
                    <a:pt x="30" y="20"/>
                  </a:lnTo>
                  <a:lnTo>
                    <a:pt x="30" y="13"/>
                  </a:lnTo>
                  <a:lnTo>
                    <a:pt x="31" y="12"/>
                  </a:lnTo>
                  <a:lnTo>
                    <a:pt x="33" y="6"/>
                  </a:lnTo>
                  <a:lnTo>
                    <a:pt x="34" y="4"/>
                  </a:lnTo>
                  <a:lnTo>
                    <a:pt x="38" y="4"/>
                  </a:lnTo>
                  <a:lnTo>
                    <a:pt x="41" y="9"/>
                  </a:lnTo>
                  <a:lnTo>
                    <a:pt x="42" y="8"/>
                  </a:lnTo>
                  <a:lnTo>
                    <a:pt x="44" y="6"/>
                  </a:lnTo>
                  <a:lnTo>
                    <a:pt x="44" y="5"/>
                  </a:lnTo>
                  <a:lnTo>
                    <a:pt x="41" y="2"/>
                  </a:lnTo>
                  <a:lnTo>
                    <a:pt x="41" y="1"/>
                  </a:lnTo>
                  <a:lnTo>
                    <a:pt x="59" y="1"/>
                  </a:lnTo>
                  <a:lnTo>
                    <a:pt x="61" y="0"/>
                  </a:lnTo>
                  <a:lnTo>
                    <a:pt x="64" y="0"/>
                  </a:lnTo>
                  <a:lnTo>
                    <a:pt x="64" y="2"/>
                  </a:lnTo>
                  <a:lnTo>
                    <a:pt x="64" y="3"/>
                  </a:lnTo>
                  <a:lnTo>
                    <a:pt x="59" y="9"/>
                  </a:lnTo>
                  <a:lnTo>
                    <a:pt x="59" y="11"/>
                  </a:lnTo>
                  <a:lnTo>
                    <a:pt x="61" y="12"/>
                  </a:lnTo>
                  <a:lnTo>
                    <a:pt x="64" y="12"/>
                  </a:lnTo>
                  <a:lnTo>
                    <a:pt x="72" y="9"/>
                  </a:lnTo>
                  <a:lnTo>
                    <a:pt x="74" y="9"/>
                  </a:lnTo>
                  <a:lnTo>
                    <a:pt x="76" y="10"/>
                  </a:lnTo>
                  <a:lnTo>
                    <a:pt x="80" y="8"/>
                  </a:lnTo>
                  <a:lnTo>
                    <a:pt x="81" y="6"/>
                  </a:lnTo>
                  <a:lnTo>
                    <a:pt x="87" y="6"/>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7" name="Freeform 20"/>
            <p:cNvSpPr/>
            <p:nvPr/>
          </p:nvSpPr>
          <p:spPr bwMode="auto">
            <a:xfrm>
              <a:off x="5927440" y="1714081"/>
              <a:ext cx="624449" cy="581678"/>
            </a:xfrm>
            <a:custGeom>
              <a:avLst/>
              <a:gdLst>
                <a:gd name="T0" fmla="*/ 547462 w 73"/>
                <a:gd name="T1" fmla="*/ 188190 h 68"/>
                <a:gd name="T2" fmla="*/ 624449 w 73"/>
                <a:gd name="T3" fmla="*/ 248069 h 68"/>
                <a:gd name="T4" fmla="*/ 607341 w 73"/>
                <a:gd name="T5" fmla="*/ 273731 h 68"/>
                <a:gd name="T6" fmla="*/ 564570 w 73"/>
                <a:gd name="T7" fmla="*/ 299393 h 68"/>
                <a:gd name="T8" fmla="*/ 504692 w 73"/>
                <a:gd name="T9" fmla="*/ 359272 h 68"/>
                <a:gd name="T10" fmla="*/ 496137 w 73"/>
                <a:gd name="T11" fmla="*/ 402042 h 68"/>
                <a:gd name="T12" fmla="*/ 410597 w 73"/>
                <a:gd name="T13" fmla="*/ 436258 h 68"/>
                <a:gd name="T14" fmla="*/ 350718 w 73"/>
                <a:gd name="T15" fmla="*/ 470475 h 68"/>
                <a:gd name="T16" fmla="*/ 333610 w 73"/>
                <a:gd name="T17" fmla="*/ 504691 h 68"/>
                <a:gd name="T18" fmla="*/ 307947 w 73"/>
                <a:gd name="T19" fmla="*/ 581678 h 68"/>
                <a:gd name="T20" fmla="*/ 239515 w 73"/>
                <a:gd name="T21" fmla="*/ 581678 h 68"/>
                <a:gd name="T22" fmla="*/ 248069 w 73"/>
                <a:gd name="T23" fmla="*/ 556016 h 68"/>
                <a:gd name="T24" fmla="*/ 290839 w 73"/>
                <a:gd name="T25" fmla="*/ 521799 h 68"/>
                <a:gd name="T26" fmla="*/ 265177 w 73"/>
                <a:gd name="T27" fmla="*/ 487583 h 68"/>
                <a:gd name="T28" fmla="*/ 265177 w 73"/>
                <a:gd name="T29" fmla="*/ 444813 h 68"/>
                <a:gd name="T30" fmla="*/ 299393 w 73"/>
                <a:gd name="T31" fmla="*/ 410596 h 68"/>
                <a:gd name="T32" fmla="*/ 299393 w 73"/>
                <a:gd name="T33" fmla="*/ 359272 h 68"/>
                <a:gd name="T34" fmla="*/ 265177 w 73"/>
                <a:gd name="T35" fmla="*/ 325055 h 68"/>
                <a:gd name="T36" fmla="*/ 213852 w 73"/>
                <a:gd name="T37" fmla="*/ 325055 h 68"/>
                <a:gd name="T38" fmla="*/ 162528 w 73"/>
                <a:gd name="T39" fmla="*/ 376380 h 68"/>
                <a:gd name="T40" fmla="*/ 153974 w 73"/>
                <a:gd name="T41" fmla="*/ 410596 h 68"/>
                <a:gd name="T42" fmla="*/ 119757 w 73"/>
                <a:gd name="T43" fmla="*/ 444813 h 68"/>
                <a:gd name="T44" fmla="*/ 42770 w 73"/>
                <a:gd name="T45" fmla="*/ 384934 h 68"/>
                <a:gd name="T46" fmla="*/ 0 w 73"/>
                <a:gd name="T47" fmla="*/ 367826 h 68"/>
                <a:gd name="T48" fmla="*/ 0 w 73"/>
                <a:gd name="T49" fmla="*/ 342164 h 68"/>
                <a:gd name="T50" fmla="*/ 34216 w 73"/>
                <a:gd name="T51" fmla="*/ 316501 h 68"/>
                <a:gd name="T52" fmla="*/ 42770 w 73"/>
                <a:gd name="T53" fmla="*/ 307947 h 68"/>
                <a:gd name="T54" fmla="*/ 42770 w 73"/>
                <a:gd name="T55" fmla="*/ 256623 h 68"/>
                <a:gd name="T56" fmla="*/ 17108 w 73"/>
                <a:gd name="T57" fmla="*/ 222406 h 68"/>
                <a:gd name="T58" fmla="*/ 17108 w 73"/>
                <a:gd name="T59" fmla="*/ 196744 h 68"/>
                <a:gd name="T60" fmla="*/ 34216 w 73"/>
                <a:gd name="T61" fmla="*/ 179636 h 68"/>
                <a:gd name="T62" fmla="*/ 51325 w 73"/>
                <a:gd name="T63" fmla="*/ 179636 h 68"/>
                <a:gd name="T64" fmla="*/ 59879 w 73"/>
                <a:gd name="T65" fmla="*/ 188190 h 68"/>
                <a:gd name="T66" fmla="*/ 59879 w 73"/>
                <a:gd name="T67" fmla="*/ 205298 h 68"/>
                <a:gd name="T68" fmla="*/ 85541 w 73"/>
                <a:gd name="T69" fmla="*/ 230960 h 68"/>
                <a:gd name="T70" fmla="*/ 102649 w 73"/>
                <a:gd name="T71" fmla="*/ 230960 h 68"/>
                <a:gd name="T72" fmla="*/ 239515 w 73"/>
                <a:gd name="T73" fmla="*/ 111203 h 68"/>
                <a:gd name="T74" fmla="*/ 273731 w 73"/>
                <a:gd name="T75" fmla="*/ 68433 h 68"/>
                <a:gd name="T76" fmla="*/ 325056 w 73"/>
                <a:gd name="T77" fmla="*/ 68433 h 68"/>
                <a:gd name="T78" fmla="*/ 333610 w 73"/>
                <a:gd name="T79" fmla="*/ 76987 h 68"/>
                <a:gd name="T80" fmla="*/ 350718 w 73"/>
                <a:gd name="T81" fmla="*/ 76987 h 68"/>
                <a:gd name="T82" fmla="*/ 359272 w 73"/>
                <a:gd name="T83" fmla="*/ 68433 h 68"/>
                <a:gd name="T84" fmla="*/ 359272 w 73"/>
                <a:gd name="T85" fmla="*/ 0 h 68"/>
                <a:gd name="T86" fmla="*/ 393488 w 73"/>
                <a:gd name="T87" fmla="*/ 0 h 68"/>
                <a:gd name="T88" fmla="*/ 436259 w 73"/>
                <a:gd name="T89" fmla="*/ 42770 h 68"/>
                <a:gd name="T90" fmla="*/ 461921 w 73"/>
                <a:gd name="T91" fmla="*/ 42770 h 68"/>
                <a:gd name="T92" fmla="*/ 453367 w 73"/>
                <a:gd name="T93" fmla="*/ 25662 h 68"/>
                <a:gd name="T94" fmla="*/ 470475 w 73"/>
                <a:gd name="T95" fmla="*/ 8554 h 68"/>
                <a:gd name="T96" fmla="*/ 487583 w 73"/>
                <a:gd name="T97" fmla="*/ 25662 h 68"/>
                <a:gd name="T98" fmla="*/ 487583 w 73"/>
                <a:gd name="T99" fmla="*/ 59879 h 68"/>
                <a:gd name="T100" fmla="*/ 547462 w 73"/>
                <a:gd name="T101" fmla="*/ 136865 h 68"/>
                <a:gd name="T102" fmla="*/ 547462 w 73"/>
                <a:gd name="T103" fmla="*/ 188190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3"/>
                <a:gd name="T157" fmla="*/ 0 h 68"/>
                <a:gd name="T158" fmla="*/ 73 w 73"/>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3" h="68">
                  <a:moveTo>
                    <a:pt x="64" y="22"/>
                  </a:moveTo>
                  <a:lnTo>
                    <a:pt x="73" y="29"/>
                  </a:lnTo>
                  <a:lnTo>
                    <a:pt x="71" y="32"/>
                  </a:lnTo>
                  <a:lnTo>
                    <a:pt x="66" y="35"/>
                  </a:lnTo>
                  <a:lnTo>
                    <a:pt x="59" y="42"/>
                  </a:lnTo>
                  <a:lnTo>
                    <a:pt x="58" y="47"/>
                  </a:lnTo>
                  <a:lnTo>
                    <a:pt x="48" y="51"/>
                  </a:lnTo>
                  <a:lnTo>
                    <a:pt x="41" y="55"/>
                  </a:lnTo>
                  <a:lnTo>
                    <a:pt x="39" y="59"/>
                  </a:lnTo>
                  <a:lnTo>
                    <a:pt x="36" y="68"/>
                  </a:lnTo>
                  <a:lnTo>
                    <a:pt x="28" y="68"/>
                  </a:lnTo>
                  <a:lnTo>
                    <a:pt x="29" y="65"/>
                  </a:lnTo>
                  <a:lnTo>
                    <a:pt x="34" y="61"/>
                  </a:lnTo>
                  <a:lnTo>
                    <a:pt x="31" y="57"/>
                  </a:lnTo>
                  <a:lnTo>
                    <a:pt x="31" y="52"/>
                  </a:lnTo>
                  <a:lnTo>
                    <a:pt x="35" y="48"/>
                  </a:lnTo>
                  <a:lnTo>
                    <a:pt x="35" y="42"/>
                  </a:lnTo>
                  <a:lnTo>
                    <a:pt x="31" y="38"/>
                  </a:lnTo>
                  <a:lnTo>
                    <a:pt x="25" y="38"/>
                  </a:lnTo>
                  <a:lnTo>
                    <a:pt x="19" y="44"/>
                  </a:lnTo>
                  <a:lnTo>
                    <a:pt x="18" y="48"/>
                  </a:lnTo>
                  <a:lnTo>
                    <a:pt x="14" y="52"/>
                  </a:lnTo>
                  <a:lnTo>
                    <a:pt x="5" y="45"/>
                  </a:lnTo>
                  <a:lnTo>
                    <a:pt x="0" y="43"/>
                  </a:lnTo>
                  <a:lnTo>
                    <a:pt x="0" y="40"/>
                  </a:lnTo>
                  <a:lnTo>
                    <a:pt x="4" y="37"/>
                  </a:lnTo>
                  <a:lnTo>
                    <a:pt x="5" y="36"/>
                  </a:lnTo>
                  <a:lnTo>
                    <a:pt x="5" y="30"/>
                  </a:lnTo>
                  <a:lnTo>
                    <a:pt x="2" y="26"/>
                  </a:lnTo>
                  <a:lnTo>
                    <a:pt x="2" y="23"/>
                  </a:lnTo>
                  <a:lnTo>
                    <a:pt x="4" y="21"/>
                  </a:lnTo>
                  <a:lnTo>
                    <a:pt x="6" y="21"/>
                  </a:lnTo>
                  <a:lnTo>
                    <a:pt x="7" y="22"/>
                  </a:lnTo>
                  <a:lnTo>
                    <a:pt x="7" y="24"/>
                  </a:lnTo>
                  <a:lnTo>
                    <a:pt x="10" y="27"/>
                  </a:lnTo>
                  <a:lnTo>
                    <a:pt x="12" y="27"/>
                  </a:lnTo>
                  <a:lnTo>
                    <a:pt x="28" y="13"/>
                  </a:lnTo>
                  <a:lnTo>
                    <a:pt x="32" y="8"/>
                  </a:lnTo>
                  <a:lnTo>
                    <a:pt x="38" y="8"/>
                  </a:lnTo>
                  <a:lnTo>
                    <a:pt x="39" y="9"/>
                  </a:lnTo>
                  <a:lnTo>
                    <a:pt x="41" y="9"/>
                  </a:lnTo>
                  <a:lnTo>
                    <a:pt x="42" y="8"/>
                  </a:lnTo>
                  <a:lnTo>
                    <a:pt x="42" y="0"/>
                  </a:lnTo>
                  <a:lnTo>
                    <a:pt x="46" y="0"/>
                  </a:lnTo>
                  <a:lnTo>
                    <a:pt x="51" y="5"/>
                  </a:lnTo>
                  <a:lnTo>
                    <a:pt x="54" y="5"/>
                  </a:lnTo>
                  <a:lnTo>
                    <a:pt x="53" y="3"/>
                  </a:lnTo>
                  <a:lnTo>
                    <a:pt x="55" y="1"/>
                  </a:lnTo>
                  <a:lnTo>
                    <a:pt x="57" y="3"/>
                  </a:lnTo>
                  <a:lnTo>
                    <a:pt x="57" y="7"/>
                  </a:lnTo>
                  <a:lnTo>
                    <a:pt x="64" y="16"/>
                  </a:lnTo>
                  <a:lnTo>
                    <a:pt x="64" y="22"/>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8" name="Freeform 21"/>
            <p:cNvSpPr/>
            <p:nvPr/>
          </p:nvSpPr>
          <p:spPr bwMode="auto">
            <a:xfrm>
              <a:off x="6055751" y="1397580"/>
              <a:ext cx="881072" cy="564570"/>
            </a:xfrm>
            <a:custGeom>
              <a:avLst/>
              <a:gdLst>
                <a:gd name="T0" fmla="*/ 196744 w 103"/>
                <a:gd name="T1" fmla="*/ 282285 h 66"/>
                <a:gd name="T2" fmla="*/ 162528 w 103"/>
                <a:gd name="T3" fmla="*/ 188190 h 66"/>
                <a:gd name="T4" fmla="*/ 119757 w 103"/>
                <a:gd name="T5" fmla="*/ 230960 h 66"/>
                <a:gd name="T6" fmla="*/ 94095 w 103"/>
                <a:gd name="T7" fmla="*/ 239514 h 66"/>
                <a:gd name="T8" fmla="*/ 59879 w 103"/>
                <a:gd name="T9" fmla="*/ 171082 h 66"/>
                <a:gd name="T10" fmla="*/ 17108 w 103"/>
                <a:gd name="T11" fmla="*/ 76987 h 66"/>
                <a:gd name="T12" fmla="*/ 0 w 103"/>
                <a:gd name="T13" fmla="*/ 42770 h 66"/>
                <a:gd name="T14" fmla="*/ 34216 w 103"/>
                <a:gd name="T15" fmla="*/ 25662 h 66"/>
                <a:gd name="T16" fmla="*/ 76987 w 103"/>
                <a:gd name="T17" fmla="*/ 59879 h 66"/>
                <a:gd name="T18" fmla="*/ 145420 w 103"/>
                <a:gd name="T19" fmla="*/ 8554 h 66"/>
                <a:gd name="T20" fmla="*/ 153974 w 103"/>
                <a:gd name="T21" fmla="*/ 0 h 66"/>
                <a:gd name="T22" fmla="*/ 179636 w 103"/>
                <a:gd name="T23" fmla="*/ 17108 h 66"/>
                <a:gd name="T24" fmla="*/ 222407 w 103"/>
                <a:gd name="T25" fmla="*/ 68433 h 66"/>
                <a:gd name="T26" fmla="*/ 307948 w 103"/>
                <a:gd name="T27" fmla="*/ 59879 h 66"/>
                <a:gd name="T28" fmla="*/ 367826 w 103"/>
                <a:gd name="T29" fmla="*/ 17108 h 66"/>
                <a:gd name="T30" fmla="*/ 376380 w 103"/>
                <a:gd name="T31" fmla="*/ 68433 h 66"/>
                <a:gd name="T32" fmla="*/ 402043 w 103"/>
                <a:gd name="T33" fmla="*/ 85541 h 66"/>
                <a:gd name="T34" fmla="*/ 444813 w 103"/>
                <a:gd name="T35" fmla="*/ 68433 h 66"/>
                <a:gd name="T36" fmla="*/ 496138 w 103"/>
                <a:gd name="T37" fmla="*/ 102649 h 66"/>
                <a:gd name="T38" fmla="*/ 556016 w 103"/>
                <a:gd name="T39" fmla="*/ 171082 h 66"/>
                <a:gd name="T40" fmla="*/ 590233 w 103"/>
                <a:gd name="T41" fmla="*/ 128311 h 66"/>
                <a:gd name="T42" fmla="*/ 667220 w 103"/>
                <a:gd name="T43" fmla="*/ 213852 h 66"/>
                <a:gd name="T44" fmla="*/ 727098 w 103"/>
                <a:gd name="T45" fmla="*/ 179636 h 66"/>
                <a:gd name="T46" fmla="*/ 709990 w 103"/>
                <a:gd name="T47" fmla="*/ 171082 h 66"/>
                <a:gd name="T48" fmla="*/ 769869 w 103"/>
                <a:gd name="T49" fmla="*/ 145420 h 66"/>
                <a:gd name="T50" fmla="*/ 786977 w 103"/>
                <a:gd name="T51" fmla="*/ 136865 h 66"/>
                <a:gd name="T52" fmla="*/ 829747 w 103"/>
                <a:gd name="T53" fmla="*/ 188190 h 66"/>
                <a:gd name="T54" fmla="*/ 872518 w 103"/>
                <a:gd name="T55" fmla="*/ 188190 h 66"/>
                <a:gd name="T56" fmla="*/ 881072 w 103"/>
                <a:gd name="T57" fmla="*/ 256623 h 66"/>
                <a:gd name="T58" fmla="*/ 855410 w 103"/>
                <a:gd name="T59" fmla="*/ 325055 h 66"/>
                <a:gd name="T60" fmla="*/ 829747 w 103"/>
                <a:gd name="T61" fmla="*/ 307947 h 66"/>
                <a:gd name="T62" fmla="*/ 795531 w 103"/>
                <a:gd name="T63" fmla="*/ 316501 h 66"/>
                <a:gd name="T64" fmla="*/ 778423 w 103"/>
                <a:gd name="T65" fmla="*/ 248069 h 66"/>
                <a:gd name="T66" fmla="*/ 752761 w 103"/>
                <a:gd name="T67" fmla="*/ 307947 h 66"/>
                <a:gd name="T68" fmla="*/ 684328 w 103"/>
                <a:gd name="T69" fmla="*/ 393488 h 66"/>
                <a:gd name="T70" fmla="*/ 650111 w 103"/>
                <a:gd name="T71" fmla="*/ 419150 h 66"/>
                <a:gd name="T72" fmla="*/ 675774 w 103"/>
                <a:gd name="T73" fmla="*/ 461921 h 66"/>
                <a:gd name="T74" fmla="*/ 598787 w 103"/>
                <a:gd name="T75" fmla="*/ 479029 h 66"/>
                <a:gd name="T76" fmla="*/ 547462 w 103"/>
                <a:gd name="T77" fmla="*/ 453367 h 66"/>
                <a:gd name="T78" fmla="*/ 513246 w 103"/>
                <a:gd name="T79" fmla="*/ 530354 h 66"/>
                <a:gd name="T80" fmla="*/ 419151 w 103"/>
                <a:gd name="T81" fmla="*/ 504691 h 66"/>
                <a:gd name="T82" fmla="*/ 359272 w 103"/>
                <a:gd name="T83" fmla="*/ 376380 h 66"/>
                <a:gd name="T84" fmla="*/ 342164 w 103"/>
                <a:gd name="T85" fmla="*/ 325055 h 66"/>
                <a:gd name="T86" fmla="*/ 333610 w 103"/>
                <a:gd name="T87" fmla="*/ 359272 h 66"/>
                <a:gd name="T88" fmla="*/ 265177 w 103"/>
                <a:gd name="T89" fmla="*/ 316501 h 66"/>
                <a:gd name="T90" fmla="*/ 230961 w 103"/>
                <a:gd name="T91" fmla="*/ 316501 h 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3"/>
                <a:gd name="T139" fmla="*/ 0 h 66"/>
                <a:gd name="T140" fmla="*/ 103 w 103"/>
                <a:gd name="T141" fmla="*/ 66 h 6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3" h="66">
                  <a:moveTo>
                    <a:pt x="27" y="37"/>
                  </a:moveTo>
                  <a:lnTo>
                    <a:pt x="23" y="33"/>
                  </a:lnTo>
                  <a:lnTo>
                    <a:pt x="23" y="30"/>
                  </a:lnTo>
                  <a:lnTo>
                    <a:pt x="19" y="22"/>
                  </a:lnTo>
                  <a:lnTo>
                    <a:pt x="18" y="22"/>
                  </a:lnTo>
                  <a:lnTo>
                    <a:pt x="14" y="27"/>
                  </a:lnTo>
                  <a:lnTo>
                    <a:pt x="14" y="28"/>
                  </a:lnTo>
                  <a:lnTo>
                    <a:pt x="11" y="28"/>
                  </a:lnTo>
                  <a:lnTo>
                    <a:pt x="9" y="22"/>
                  </a:lnTo>
                  <a:lnTo>
                    <a:pt x="7" y="20"/>
                  </a:lnTo>
                  <a:lnTo>
                    <a:pt x="7" y="14"/>
                  </a:lnTo>
                  <a:lnTo>
                    <a:pt x="2" y="9"/>
                  </a:lnTo>
                  <a:lnTo>
                    <a:pt x="0" y="9"/>
                  </a:lnTo>
                  <a:lnTo>
                    <a:pt x="0" y="5"/>
                  </a:lnTo>
                  <a:lnTo>
                    <a:pt x="2" y="3"/>
                  </a:lnTo>
                  <a:lnTo>
                    <a:pt x="4" y="3"/>
                  </a:lnTo>
                  <a:lnTo>
                    <a:pt x="6" y="5"/>
                  </a:lnTo>
                  <a:lnTo>
                    <a:pt x="9" y="7"/>
                  </a:lnTo>
                  <a:lnTo>
                    <a:pt x="10" y="7"/>
                  </a:lnTo>
                  <a:lnTo>
                    <a:pt x="17" y="1"/>
                  </a:lnTo>
                  <a:lnTo>
                    <a:pt x="18" y="0"/>
                  </a:lnTo>
                  <a:lnTo>
                    <a:pt x="19" y="0"/>
                  </a:lnTo>
                  <a:lnTo>
                    <a:pt x="21" y="2"/>
                  </a:lnTo>
                  <a:lnTo>
                    <a:pt x="23" y="5"/>
                  </a:lnTo>
                  <a:lnTo>
                    <a:pt x="26" y="8"/>
                  </a:lnTo>
                  <a:lnTo>
                    <a:pt x="29" y="10"/>
                  </a:lnTo>
                  <a:lnTo>
                    <a:pt x="36" y="7"/>
                  </a:lnTo>
                  <a:lnTo>
                    <a:pt x="42" y="2"/>
                  </a:lnTo>
                  <a:lnTo>
                    <a:pt x="43" y="2"/>
                  </a:lnTo>
                  <a:lnTo>
                    <a:pt x="44" y="3"/>
                  </a:lnTo>
                  <a:lnTo>
                    <a:pt x="44" y="8"/>
                  </a:lnTo>
                  <a:lnTo>
                    <a:pt x="45" y="10"/>
                  </a:lnTo>
                  <a:lnTo>
                    <a:pt x="47" y="10"/>
                  </a:lnTo>
                  <a:lnTo>
                    <a:pt x="50" y="8"/>
                  </a:lnTo>
                  <a:lnTo>
                    <a:pt x="52" y="8"/>
                  </a:lnTo>
                  <a:lnTo>
                    <a:pt x="55" y="12"/>
                  </a:lnTo>
                  <a:lnTo>
                    <a:pt x="58" y="12"/>
                  </a:lnTo>
                  <a:lnTo>
                    <a:pt x="63" y="20"/>
                  </a:lnTo>
                  <a:lnTo>
                    <a:pt x="65" y="20"/>
                  </a:lnTo>
                  <a:lnTo>
                    <a:pt x="67" y="15"/>
                  </a:lnTo>
                  <a:lnTo>
                    <a:pt x="69" y="15"/>
                  </a:lnTo>
                  <a:lnTo>
                    <a:pt x="71" y="18"/>
                  </a:lnTo>
                  <a:lnTo>
                    <a:pt x="78" y="25"/>
                  </a:lnTo>
                  <a:lnTo>
                    <a:pt x="80" y="25"/>
                  </a:lnTo>
                  <a:lnTo>
                    <a:pt x="85" y="21"/>
                  </a:lnTo>
                  <a:lnTo>
                    <a:pt x="83" y="21"/>
                  </a:lnTo>
                  <a:lnTo>
                    <a:pt x="83" y="20"/>
                  </a:lnTo>
                  <a:lnTo>
                    <a:pt x="88" y="17"/>
                  </a:lnTo>
                  <a:lnTo>
                    <a:pt x="90" y="17"/>
                  </a:lnTo>
                  <a:lnTo>
                    <a:pt x="90" y="15"/>
                  </a:lnTo>
                  <a:lnTo>
                    <a:pt x="92" y="16"/>
                  </a:lnTo>
                  <a:lnTo>
                    <a:pt x="93" y="18"/>
                  </a:lnTo>
                  <a:lnTo>
                    <a:pt x="97" y="22"/>
                  </a:lnTo>
                  <a:lnTo>
                    <a:pt x="100" y="22"/>
                  </a:lnTo>
                  <a:lnTo>
                    <a:pt x="102" y="22"/>
                  </a:lnTo>
                  <a:lnTo>
                    <a:pt x="103" y="24"/>
                  </a:lnTo>
                  <a:lnTo>
                    <a:pt x="103" y="30"/>
                  </a:lnTo>
                  <a:lnTo>
                    <a:pt x="100" y="33"/>
                  </a:lnTo>
                  <a:lnTo>
                    <a:pt x="100" y="38"/>
                  </a:lnTo>
                  <a:lnTo>
                    <a:pt x="98" y="38"/>
                  </a:lnTo>
                  <a:lnTo>
                    <a:pt x="97" y="36"/>
                  </a:lnTo>
                  <a:lnTo>
                    <a:pt x="95" y="37"/>
                  </a:lnTo>
                  <a:lnTo>
                    <a:pt x="93" y="37"/>
                  </a:lnTo>
                  <a:lnTo>
                    <a:pt x="93" y="31"/>
                  </a:lnTo>
                  <a:lnTo>
                    <a:pt x="91" y="29"/>
                  </a:lnTo>
                  <a:lnTo>
                    <a:pt x="90" y="31"/>
                  </a:lnTo>
                  <a:lnTo>
                    <a:pt x="88" y="36"/>
                  </a:lnTo>
                  <a:lnTo>
                    <a:pt x="83" y="44"/>
                  </a:lnTo>
                  <a:lnTo>
                    <a:pt x="80" y="46"/>
                  </a:lnTo>
                  <a:lnTo>
                    <a:pt x="77" y="45"/>
                  </a:lnTo>
                  <a:lnTo>
                    <a:pt x="76" y="49"/>
                  </a:lnTo>
                  <a:lnTo>
                    <a:pt x="79" y="51"/>
                  </a:lnTo>
                  <a:lnTo>
                    <a:pt x="79" y="54"/>
                  </a:lnTo>
                  <a:lnTo>
                    <a:pt x="77" y="56"/>
                  </a:lnTo>
                  <a:lnTo>
                    <a:pt x="70" y="56"/>
                  </a:lnTo>
                  <a:lnTo>
                    <a:pt x="66" y="54"/>
                  </a:lnTo>
                  <a:lnTo>
                    <a:pt x="64" y="53"/>
                  </a:lnTo>
                  <a:lnTo>
                    <a:pt x="61" y="59"/>
                  </a:lnTo>
                  <a:lnTo>
                    <a:pt x="60" y="62"/>
                  </a:lnTo>
                  <a:lnTo>
                    <a:pt x="58" y="66"/>
                  </a:lnTo>
                  <a:lnTo>
                    <a:pt x="49" y="59"/>
                  </a:lnTo>
                  <a:lnTo>
                    <a:pt x="49" y="53"/>
                  </a:lnTo>
                  <a:lnTo>
                    <a:pt x="42" y="44"/>
                  </a:lnTo>
                  <a:lnTo>
                    <a:pt x="42" y="40"/>
                  </a:lnTo>
                  <a:lnTo>
                    <a:pt x="40" y="38"/>
                  </a:lnTo>
                  <a:lnTo>
                    <a:pt x="38" y="40"/>
                  </a:lnTo>
                  <a:lnTo>
                    <a:pt x="39" y="42"/>
                  </a:lnTo>
                  <a:lnTo>
                    <a:pt x="36" y="42"/>
                  </a:lnTo>
                  <a:lnTo>
                    <a:pt x="31" y="37"/>
                  </a:lnTo>
                  <a:lnTo>
                    <a:pt x="27" y="37"/>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19" name="Freeform 23"/>
            <p:cNvSpPr/>
            <p:nvPr/>
          </p:nvSpPr>
          <p:spPr bwMode="auto">
            <a:xfrm>
              <a:off x="3207237" y="2278652"/>
              <a:ext cx="1291669" cy="949504"/>
            </a:xfrm>
            <a:custGeom>
              <a:avLst/>
              <a:gdLst>
                <a:gd name="T0" fmla="*/ 692882 w 151"/>
                <a:gd name="T1" fmla="*/ 915288 h 111"/>
                <a:gd name="T2" fmla="*/ 641557 w 151"/>
                <a:gd name="T3" fmla="*/ 949504 h 111"/>
                <a:gd name="T4" fmla="*/ 590233 w 151"/>
                <a:gd name="T5" fmla="*/ 923842 h 111"/>
                <a:gd name="T6" fmla="*/ 564571 w 151"/>
                <a:gd name="T7" fmla="*/ 940950 h 111"/>
                <a:gd name="T8" fmla="*/ 530354 w 151"/>
                <a:gd name="T9" fmla="*/ 872517 h 111"/>
                <a:gd name="T10" fmla="*/ 479029 w 151"/>
                <a:gd name="T11" fmla="*/ 821193 h 111"/>
                <a:gd name="T12" fmla="*/ 367826 w 151"/>
                <a:gd name="T13" fmla="*/ 804085 h 111"/>
                <a:gd name="T14" fmla="*/ 290839 w 151"/>
                <a:gd name="T15" fmla="*/ 795530 h 111"/>
                <a:gd name="T16" fmla="*/ 222407 w 151"/>
                <a:gd name="T17" fmla="*/ 761314 h 111"/>
                <a:gd name="T18" fmla="*/ 145420 w 151"/>
                <a:gd name="T19" fmla="*/ 701435 h 111"/>
                <a:gd name="T20" fmla="*/ 51325 w 151"/>
                <a:gd name="T21" fmla="*/ 667219 h 111"/>
                <a:gd name="T22" fmla="*/ 0 w 151"/>
                <a:gd name="T23" fmla="*/ 556016 h 111"/>
                <a:gd name="T24" fmla="*/ 17108 w 151"/>
                <a:gd name="T25" fmla="*/ 393488 h 111"/>
                <a:gd name="T26" fmla="*/ 8554 w 151"/>
                <a:gd name="T27" fmla="*/ 350718 h 111"/>
                <a:gd name="T28" fmla="*/ 51325 w 151"/>
                <a:gd name="T29" fmla="*/ 342164 h 111"/>
                <a:gd name="T30" fmla="*/ 85541 w 151"/>
                <a:gd name="T31" fmla="*/ 325055 h 111"/>
                <a:gd name="T32" fmla="*/ 119757 w 151"/>
                <a:gd name="T33" fmla="*/ 350718 h 111"/>
                <a:gd name="T34" fmla="*/ 162528 w 151"/>
                <a:gd name="T35" fmla="*/ 342164 h 111"/>
                <a:gd name="T36" fmla="*/ 136866 w 151"/>
                <a:gd name="T37" fmla="*/ 290839 h 111"/>
                <a:gd name="T38" fmla="*/ 188190 w 151"/>
                <a:gd name="T39" fmla="*/ 230960 h 111"/>
                <a:gd name="T40" fmla="*/ 162528 w 151"/>
                <a:gd name="T41" fmla="*/ 179636 h 111"/>
                <a:gd name="T42" fmla="*/ 128311 w 151"/>
                <a:gd name="T43" fmla="*/ 136865 h 111"/>
                <a:gd name="T44" fmla="*/ 119757 w 151"/>
                <a:gd name="T45" fmla="*/ 111203 h 111"/>
                <a:gd name="T46" fmla="*/ 102649 w 151"/>
                <a:gd name="T47" fmla="*/ 76987 h 111"/>
                <a:gd name="T48" fmla="*/ 136866 w 151"/>
                <a:gd name="T49" fmla="*/ 51325 h 111"/>
                <a:gd name="T50" fmla="*/ 239515 w 151"/>
                <a:gd name="T51" fmla="*/ 51325 h 111"/>
                <a:gd name="T52" fmla="*/ 350718 w 151"/>
                <a:gd name="T53" fmla="*/ 0 h 111"/>
                <a:gd name="T54" fmla="*/ 402043 w 151"/>
                <a:gd name="T55" fmla="*/ 0 h 111"/>
                <a:gd name="T56" fmla="*/ 521800 w 151"/>
                <a:gd name="T57" fmla="*/ 8554 h 111"/>
                <a:gd name="T58" fmla="*/ 701436 w 151"/>
                <a:gd name="T59" fmla="*/ 128311 h 111"/>
                <a:gd name="T60" fmla="*/ 744207 w 151"/>
                <a:gd name="T61" fmla="*/ 119757 h 111"/>
                <a:gd name="T62" fmla="*/ 735653 w 151"/>
                <a:gd name="T63" fmla="*/ 59879 h 111"/>
                <a:gd name="T64" fmla="*/ 769869 w 151"/>
                <a:gd name="T65" fmla="*/ 51325 h 111"/>
                <a:gd name="T66" fmla="*/ 821193 w 151"/>
                <a:gd name="T67" fmla="*/ 76987 h 111"/>
                <a:gd name="T68" fmla="*/ 932397 w 151"/>
                <a:gd name="T69" fmla="*/ 111203 h 111"/>
                <a:gd name="T70" fmla="*/ 1009384 w 151"/>
                <a:gd name="T71" fmla="*/ 145420 h 111"/>
                <a:gd name="T72" fmla="*/ 1035046 w 151"/>
                <a:gd name="T73" fmla="*/ 136865 h 111"/>
                <a:gd name="T74" fmla="*/ 1103479 w 151"/>
                <a:gd name="T75" fmla="*/ 213852 h 111"/>
                <a:gd name="T76" fmla="*/ 1214682 w 151"/>
                <a:gd name="T77" fmla="*/ 248069 h 111"/>
                <a:gd name="T78" fmla="*/ 1240344 w 151"/>
                <a:gd name="T79" fmla="*/ 325055 h 111"/>
                <a:gd name="T80" fmla="*/ 1274561 w 151"/>
                <a:gd name="T81" fmla="*/ 436259 h 111"/>
                <a:gd name="T82" fmla="*/ 1274561 w 151"/>
                <a:gd name="T83" fmla="*/ 496137 h 111"/>
                <a:gd name="T84" fmla="*/ 1240344 w 151"/>
                <a:gd name="T85" fmla="*/ 521799 h 111"/>
                <a:gd name="T86" fmla="*/ 1197574 w 151"/>
                <a:gd name="T87" fmla="*/ 581678 h 111"/>
                <a:gd name="T88" fmla="*/ 1171912 w 151"/>
                <a:gd name="T89" fmla="*/ 615895 h 111"/>
                <a:gd name="T90" fmla="*/ 1206128 w 151"/>
                <a:gd name="T91" fmla="*/ 658665 h 111"/>
                <a:gd name="T92" fmla="*/ 1163358 w 151"/>
                <a:gd name="T93" fmla="*/ 667219 h 111"/>
                <a:gd name="T94" fmla="*/ 1077816 w 151"/>
                <a:gd name="T95" fmla="*/ 641557 h 111"/>
                <a:gd name="T96" fmla="*/ 1077816 w 151"/>
                <a:gd name="T97" fmla="*/ 684327 h 111"/>
                <a:gd name="T98" fmla="*/ 1103479 w 151"/>
                <a:gd name="T99" fmla="*/ 761314 h 111"/>
                <a:gd name="T100" fmla="*/ 1129141 w 151"/>
                <a:gd name="T101" fmla="*/ 812639 h 111"/>
                <a:gd name="T102" fmla="*/ 1077816 w 151"/>
                <a:gd name="T103" fmla="*/ 846855 h 111"/>
                <a:gd name="T104" fmla="*/ 1043600 w 151"/>
                <a:gd name="T105" fmla="*/ 863963 h 111"/>
                <a:gd name="T106" fmla="*/ 1000829 w 151"/>
                <a:gd name="T107" fmla="*/ 846855 h 111"/>
                <a:gd name="T108" fmla="*/ 975167 w 151"/>
                <a:gd name="T109" fmla="*/ 829747 h 111"/>
                <a:gd name="T110" fmla="*/ 940951 w 151"/>
                <a:gd name="T111" fmla="*/ 846855 h 111"/>
                <a:gd name="T112" fmla="*/ 915289 w 151"/>
                <a:gd name="T113" fmla="*/ 829747 h 111"/>
                <a:gd name="T114" fmla="*/ 855410 w 151"/>
                <a:gd name="T115" fmla="*/ 744206 h 111"/>
                <a:gd name="T116" fmla="*/ 735653 w 151"/>
                <a:gd name="T117" fmla="*/ 692881 h 111"/>
                <a:gd name="T118" fmla="*/ 727098 w 151"/>
                <a:gd name="T119" fmla="*/ 727098 h 111"/>
                <a:gd name="T120" fmla="*/ 752761 w 151"/>
                <a:gd name="T121" fmla="*/ 786976 h 111"/>
                <a:gd name="T122" fmla="*/ 718544 w 151"/>
                <a:gd name="T123" fmla="*/ 829747 h 11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1"/>
                <a:gd name="T187" fmla="*/ 0 h 111"/>
                <a:gd name="T188" fmla="*/ 151 w 151"/>
                <a:gd name="T189" fmla="*/ 111 h 11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1" h="111">
                  <a:moveTo>
                    <a:pt x="86" y="100"/>
                  </a:moveTo>
                  <a:lnTo>
                    <a:pt x="81" y="107"/>
                  </a:lnTo>
                  <a:lnTo>
                    <a:pt x="78" y="110"/>
                  </a:lnTo>
                  <a:lnTo>
                    <a:pt x="75" y="111"/>
                  </a:lnTo>
                  <a:lnTo>
                    <a:pt x="72" y="108"/>
                  </a:lnTo>
                  <a:lnTo>
                    <a:pt x="69" y="108"/>
                  </a:lnTo>
                  <a:lnTo>
                    <a:pt x="68" y="110"/>
                  </a:lnTo>
                  <a:lnTo>
                    <a:pt x="66" y="110"/>
                  </a:lnTo>
                  <a:lnTo>
                    <a:pt x="63" y="106"/>
                  </a:lnTo>
                  <a:lnTo>
                    <a:pt x="62" y="102"/>
                  </a:lnTo>
                  <a:lnTo>
                    <a:pt x="58" y="97"/>
                  </a:lnTo>
                  <a:lnTo>
                    <a:pt x="56" y="96"/>
                  </a:lnTo>
                  <a:lnTo>
                    <a:pt x="52" y="94"/>
                  </a:lnTo>
                  <a:lnTo>
                    <a:pt x="43" y="94"/>
                  </a:lnTo>
                  <a:lnTo>
                    <a:pt x="38" y="94"/>
                  </a:lnTo>
                  <a:lnTo>
                    <a:pt x="34" y="93"/>
                  </a:lnTo>
                  <a:lnTo>
                    <a:pt x="30" y="89"/>
                  </a:lnTo>
                  <a:lnTo>
                    <a:pt x="26" y="89"/>
                  </a:lnTo>
                  <a:lnTo>
                    <a:pt x="20" y="86"/>
                  </a:lnTo>
                  <a:lnTo>
                    <a:pt x="17" y="82"/>
                  </a:lnTo>
                  <a:lnTo>
                    <a:pt x="13" y="82"/>
                  </a:lnTo>
                  <a:lnTo>
                    <a:pt x="6" y="78"/>
                  </a:lnTo>
                  <a:lnTo>
                    <a:pt x="2" y="72"/>
                  </a:lnTo>
                  <a:lnTo>
                    <a:pt x="0" y="65"/>
                  </a:lnTo>
                  <a:lnTo>
                    <a:pt x="0" y="50"/>
                  </a:lnTo>
                  <a:lnTo>
                    <a:pt x="2" y="46"/>
                  </a:lnTo>
                  <a:lnTo>
                    <a:pt x="2" y="43"/>
                  </a:lnTo>
                  <a:lnTo>
                    <a:pt x="1" y="41"/>
                  </a:lnTo>
                  <a:lnTo>
                    <a:pt x="2" y="40"/>
                  </a:lnTo>
                  <a:lnTo>
                    <a:pt x="6" y="40"/>
                  </a:lnTo>
                  <a:lnTo>
                    <a:pt x="6" y="38"/>
                  </a:lnTo>
                  <a:lnTo>
                    <a:pt x="10" y="38"/>
                  </a:lnTo>
                  <a:lnTo>
                    <a:pt x="11" y="40"/>
                  </a:lnTo>
                  <a:lnTo>
                    <a:pt x="14" y="41"/>
                  </a:lnTo>
                  <a:lnTo>
                    <a:pt x="17" y="41"/>
                  </a:lnTo>
                  <a:lnTo>
                    <a:pt x="19" y="40"/>
                  </a:lnTo>
                  <a:lnTo>
                    <a:pt x="19" y="38"/>
                  </a:lnTo>
                  <a:lnTo>
                    <a:pt x="16" y="34"/>
                  </a:lnTo>
                  <a:lnTo>
                    <a:pt x="16" y="32"/>
                  </a:lnTo>
                  <a:lnTo>
                    <a:pt x="22" y="27"/>
                  </a:lnTo>
                  <a:lnTo>
                    <a:pt x="22" y="24"/>
                  </a:lnTo>
                  <a:lnTo>
                    <a:pt x="19" y="21"/>
                  </a:lnTo>
                  <a:lnTo>
                    <a:pt x="19" y="19"/>
                  </a:lnTo>
                  <a:lnTo>
                    <a:pt x="15" y="16"/>
                  </a:lnTo>
                  <a:lnTo>
                    <a:pt x="13" y="13"/>
                  </a:lnTo>
                  <a:lnTo>
                    <a:pt x="14" y="13"/>
                  </a:lnTo>
                  <a:lnTo>
                    <a:pt x="14" y="11"/>
                  </a:lnTo>
                  <a:lnTo>
                    <a:pt x="12" y="9"/>
                  </a:lnTo>
                  <a:lnTo>
                    <a:pt x="12" y="7"/>
                  </a:lnTo>
                  <a:lnTo>
                    <a:pt x="16" y="6"/>
                  </a:lnTo>
                  <a:lnTo>
                    <a:pt x="25" y="6"/>
                  </a:lnTo>
                  <a:lnTo>
                    <a:pt x="28" y="6"/>
                  </a:lnTo>
                  <a:lnTo>
                    <a:pt x="36" y="2"/>
                  </a:lnTo>
                  <a:lnTo>
                    <a:pt x="41" y="0"/>
                  </a:lnTo>
                  <a:lnTo>
                    <a:pt x="44" y="0"/>
                  </a:lnTo>
                  <a:lnTo>
                    <a:pt x="47" y="0"/>
                  </a:lnTo>
                  <a:lnTo>
                    <a:pt x="48" y="1"/>
                  </a:lnTo>
                  <a:lnTo>
                    <a:pt x="61" y="1"/>
                  </a:lnTo>
                  <a:lnTo>
                    <a:pt x="65" y="3"/>
                  </a:lnTo>
                  <a:lnTo>
                    <a:pt x="82" y="15"/>
                  </a:lnTo>
                  <a:lnTo>
                    <a:pt x="86" y="15"/>
                  </a:lnTo>
                  <a:lnTo>
                    <a:pt x="87" y="14"/>
                  </a:lnTo>
                  <a:lnTo>
                    <a:pt x="87" y="10"/>
                  </a:lnTo>
                  <a:lnTo>
                    <a:pt x="86" y="7"/>
                  </a:lnTo>
                  <a:lnTo>
                    <a:pt x="88" y="6"/>
                  </a:lnTo>
                  <a:lnTo>
                    <a:pt x="90" y="6"/>
                  </a:lnTo>
                  <a:lnTo>
                    <a:pt x="93" y="6"/>
                  </a:lnTo>
                  <a:lnTo>
                    <a:pt x="96" y="9"/>
                  </a:lnTo>
                  <a:lnTo>
                    <a:pt x="103" y="10"/>
                  </a:lnTo>
                  <a:lnTo>
                    <a:pt x="109" y="13"/>
                  </a:lnTo>
                  <a:lnTo>
                    <a:pt x="114" y="17"/>
                  </a:lnTo>
                  <a:lnTo>
                    <a:pt x="118" y="17"/>
                  </a:lnTo>
                  <a:lnTo>
                    <a:pt x="120" y="16"/>
                  </a:lnTo>
                  <a:lnTo>
                    <a:pt x="121" y="16"/>
                  </a:lnTo>
                  <a:lnTo>
                    <a:pt x="123" y="20"/>
                  </a:lnTo>
                  <a:lnTo>
                    <a:pt x="129" y="25"/>
                  </a:lnTo>
                  <a:lnTo>
                    <a:pt x="135" y="29"/>
                  </a:lnTo>
                  <a:lnTo>
                    <a:pt x="142" y="29"/>
                  </a:lnTo>
                  <a:lnTo>
                    <a:pt x="144" y="34"/>
                  </a:lnTo>
                  <a:lnTo>
                    <a:pt x="145" y="38"/>
                  </a:lnTo>
                  <a:lnTo>
                    <a:pt x="148" y="45"/>
                  </a:lnTo>
                  <a:lnTo>
                    <a:pt x="149" y="51"/>
                  </a:lnTo>
                  <a:lnTo>
                    <a:pt x="151" y="54"/>
                  </a:lnTo>
                  <a:lnTo>
                    <a:pt x="149" y="58"/>
                  </a:lnTo>
                  <a:lnTo>
                    <a:pt x="146" y="60"/>
                  </a:lnTo>
                  <a:lnTo>
                    <a:pt x="145" y="61"/>
                  </a:lnTo>
                  <a:lnTo>
                    <a:pt x="144" y="63"/>
                  </a:lnTo>
                  <a:lnTo>
                    <a:pt x="140" y="68"/>
                  </a:lnTo>
                  <a:lnTo>
                    <a:pt x="137" y="70"/>
                  </a:lnTo>
                  <a:lnTo>
                    <a:pt x="137" y="72"/>
                  </a:lnTo>
                  <a:lnTo>
                    <a:pt x="141" y="75"/>
                  </a:lnTo>
                  <a:lnTo>
                    <a:pt x="141" y="77"/>
                  </a:lnTo>
                  <a:lnTo>
                    <a:pt x="139" y="78"/>
                  </a:lnTo>
                  <a:lnTo>
                    <a:pt x="136" y="78"/>
                  </a:lnTo>
                  <a:lnTo>
                    <a:pt x="132" y="75"/>
                  </a:lnTo>
                  <a:lnTo>
                    <a:pt x="126" y="75"/>
                  </a:lnTo>
                  <a:lnTo>
                    <a:pt x="126" y="76"/>
                  </a:lnTo>
                  <a:lnTo>
                    <a:pt x="126" y="80"/>
                  </a:lnTo>
                  <a:lnTo>
                    <a:pt x="131" y="86"/>
                  </a:lnTo>
                  <a:lnTo>
                    <a:pt x="129" y="89"/>
                  </a:lnTo>
                  <a:lnTo>
                    <a:pt x="130" y="91"/>
                  </a:lnTo>
                  <a:lnTo>
                    <a:pt x="132" y="95"/>
                  </a:lnTo>
                  <a:lnTo>
                    <a:pt x="131" y="99"/>
                  </a:lnTo>
                  <a:lnTo>
                    <a:pt x="126" y="99"/>
                  </a:lnTo>
                  <a:lnTo>
                    <a:pt x="124" y="101"/>
                  </a:lnTo>
                  <a:lnTo>
                    <a:pt x="122" y="101"/>
                  </a:lnTo>
                  <a:lnTo>
                    <a:pt x="121" y="99"/>
                  </a:lnTo>
                  <a:lnTo>
                    <a:pt x="117" y="99"/>
                  </a:lnTo>
                  <a:lnTo>
                    <a:pt x="116" y="97"/>
                  </a:lnTo>
                  <a:lnTo>
                    <a:pt x="114" y="97"/>
                  </a:lnTo>
                  <a:lnTo>
                    <a:pt x="112" y="99"/>
                  </a:lnTo>
                  <a:lnTo>
                    <a:pt x="110" y="99"/>
                  </a:lnTo>
                  <a:lnTo>
                    <a:pt x="109" y="97"/>
                  </a:lnTo>
                  <a:lnTo>
                    <a:pt x="107" y="97"/>
                  </a:lnTo>
                  <a:lnTo>
                    <a:pt x="100" y="89"/>
                  </a:lnTo>
                  <a:lnTo>
                    <a:pt x="100" y="87"/>
                  </a:lnTo>
                  <a:lnTo>
                    <a:pt x="96" y="81"/>
                  </a:lnTo>
                  <a:lnTo>
                    <a:pt x="86" y="81"/>
                  </a:lnTo>
                  <a:lnTo>
                    <a:pt x="85" y="82"/>
                  </a:lnTo>
                  <a:lnTo>
                    <a:pt x="85" y="85"/>
                  </a:lnTo>
                  <a:lnTo>
                    <a:pt x="89" y="88"/>
                  </a:lnTo>
                  <a:lnTo>
                    <a:pt x="88" y="92"/>
                  </a:lnTo>
                  <a:lnTo>
                    <a:pt x="86" y="93"/>
                  </a:lnTo>
                  <a:lnTo>
                    <a:pt x="84" y="97"/>
                  </a:lnTo>
                  <a:lnTo>
                    <a:pt x="86" y="10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0" name="Freeform 24"/>
            <p:cNvSpPr/>
            <p:nvPr/>
          </p:nvSpPr>
          <p:spPr bwMode="auto">
            <a:xfrm>
              <a:off x="3566509" y="1885163"/>
              <a:ext cx="1471305" cy="1248898"/>
            </a:xfrm>
            <a:custGeom>
              <a:avLst/>
              <a:gdLst>
                <a:gd name="T0" fmla="*/ 470475 w 172"/>
                <a:gd name="T1" fmla="*/ 17108 h 146"/>
                <a:gd name="T2" fmla="*/ 487584 w 172"/>
                <a:gd name="T3" fmla="*/ 102649 h 146"/>
                <a:gd name="T4" fmla="*/ 479029 w 172"/>
                <a:gd name="T5" fmla="*/ 188190 h 146"/>
                <a:gd name="T6" fmla="*/ 547462 w 172"/>
                <a:gd name="T7" fmla="*/ 290839 h 146"/>
                <a:gd name="T8" fmla="*/ 684328 w 172"/>
                <a:gd name="T9" fmla="*/ 256623 h 146"/>
                <a:gd name="T10" fmla="*/ 675774 w 172"/>
                <a:gd name="T11" fmla="*/ 325056 h 146"/>
                <a:gd name="T12" fmla="*/ 641557 w 172"/>
                <a:gd name="T13" fmla="*/ 384934 h 146"/>
                <a:gd name="T14" fmla="*/ 718544 w 172"/>
                <a:gd name="T15" fmla="*/ 436259 h 146"/>
                <a:gd name="T16" fmla="*/ 804085 w 172"/>
                <a:gd name="T17" fmla="*/ 530354 h 146"/>
                <a:gd name="T18" fmla="*/ 829748 w 172"/>
                <a:gd name="T19" fmla="*/ 496137 h 146"/>
                <a:gd name="T20" fmla="*/ 906734 w 172"/>
                <a:gd name="T21" fmla="*/ 461921 h 146"/>
                <a:gd name="T22" fmla="*/ 1000829 w 172"/>
                <a:gd name="T23" fmla="*/ 436259 h 146"/>
                <a:gd name="T24" fmla="*/ 1035046 w 172"/>
                <a:gd name="T25" fmla="*/ 487583 h 146"/>
                <a:gd name="T26" fmla="*/ 975167 w 172"/>
                <a:gd name="T27" fmla="*/ 598787 h 146"/>
                <a:gd name="T28" fmla="*/ 1077816 w 172"/>
                <a:gd name="T29" fmla="*/ 675774 h 146"/>
                <a:gd name="T30" fmla="*/ 1163358 w 172"/>
                <a:gd name="T31" fmla="*/ 821193 h 146"/>
                <a:gd name="T32" fmla="*/ 1257453 w 172"/>
                <a:gd name="T33" fmla="*/ 898180 h 146"/>
                <a:gd name="T34" fmla="*/ 1300223 w 172"/>
                <a:gd name="T35" fmla="*/ 838301 h 146"/>
                <a:gd name="T36" fmla="*/ 1257453 w 172"/>
                <a:gd name="T37" fmla="*/ 769869 h 146"/>
                <a:gd name="T38" fmla="*/ 1308777 w 172"/>
                <a:gd name="T39" fmla="*/ 701436 h 146"/>
                <a:gd name="T40" fmla="*/ 1342994 w 172"/>
                <a:gd name="T41" fmla="*/ 701436 h 146"/>
                <a:gd name="T42" fmla="*/ 1402872 w 172"/>
                <a:gd name="T43" fmla="*/ 761314 h 146"/>
                <a:gd name="T44" fmla="*/ 1471305 w 172"/>
                <a:gd name="T45" fmla="*/ 812639 h 146"/>
                <a:gd name="T46" fmla="*/ 1462751 w 172"/>
                <a:gd name="T47" fmla="*/ 898180 h 146"/>
                <a:gd name="T48" fmla="*/ 1419980 w 172"/>
                <a:gd name="T49" fmla="*/ 923842 h 146"/>
                <a:gd name="T50" fmla="*/ 1385764 w 172"/>
                <a:gd name="T51" fmla="*/ 983721 h 146"/>
                <a:gd name="T52" fmla="*/ 1308777 w 172"/>
                <a:gd name="T53" fmla="*/ 958059 h 146"/>
                <a:gd name="T54" fmla="*/ 1257453 w 172"/>
                <a:gd name="T55" fmla="*/ 1026491 h 146"/>
                <a:gd name="T56" fmla="*/ 1214682 w 172"/>
                <a:gd name="T57" fmla="*/ 1137695 h 146"/>
                <a:gd name="T58" fmla="*/ 1223236 w 172"/>
                <a:gd name="T59" fmla="*/ 1206128 h 146"/>
                <a:gd name="T60" fmla="*/ 1171912 w 172"/>
                <a:gd name="T61" fmla="*/ 1248898 h 146"/>
                <a:gd name="T62" fmla="*/ 1043600 w 172"/>
                <a:gd name="T63" fmla="*/ 1171911 h 146"/>
                <a:gd name="T64" fmla="*/ 915289 w 172"/>
                <a:gd name="T65" fmla="*/ 1060708 h 146"/>
                <a:gd name="T66" fmla="*/ 863964 w 172"/>
                <a:gd name="T67" fmla="*/ 1094924 h 146"/>
                <a:gd name="T68" fmla="*/ 855410 w 172"/>
                <a:gd name="T69" fmla="*/ 1171911 h 146"/>
                <a:gd name="T70" fmla="*/ 718544 w 172"/>
                <a:gd name="T71" fmla="*/ 1077816 h 146"/>
                <a:gd name="T72" fmla="*/ 769869 w 172"/>
                <a:gd name="T73" fmla="*/ 1035045 h 146"/>
                <a:gd name="T74" fmla="*/ 846856 w 172"/>
                <a:gd name="T75" fmla="*/ 1052154 h 146"/>
                <a:gd name="T76" fmla="*/ 812639 w 172"/>
                <a:gd name="T77" fmla="*/ 992275 h 146"/>
                <a:gd name="T78" fmla="*/ 881072 w 172"/>
                <a:gd name="T79" fmla="*/ 915288 h 146"/>
                <a:gd name="T80" fmla="*/ 932397 w 172"/>
                <a:gd name="T81" fmla="*/ 855409 h 146"/>
                <a:gd name="T82" fmla="*/ 881072 w 172"/>
                <a:gd name="T83" fmla="*/ 718544 h 146"/>
                <a:gd name="T84" fmla="*/ 795531 w 172"/>
                <a:gd name="T85" fmla="*/ 641557 h 146"/>
                <a:gd name="T86" fmla="*/ 675774 w 172"/>
                <a:gd name="T87" fmla="*/ 530354 h 146"/>
                <a:gd name="T88" fmla="*/ 615895 w 172"/>
                <a:gd name="T89" fmla="*/ 538908 h 146"/>
                <a:gd name="T90" fmla="*/ 461921 w 172"/>
                <a:gd name="T91" fmla="*/ 470475 h 146"/>
                <a:gd name="T92" fmla="*/ 393489 w 172"/>
                <a:gd name="T93" fmla="*/ 444813 h 146"/>
                <a:gd name="T94" fmla="*/ 384934 w 172"/>
                <a:gd name="T95" fmla="*/ 513246 h 146"/>
                <a:gd name="T96" fmla="*/ 196744 w 172"/>
                <a:gd name="T97" fmla="*/ 419151 h 146"/>
                <a:gd name="T98" fmla="*/ 42770 w 172"/>
                <a:gd name="T99" fmla="*/ 393488 h 146"/>
                <a:gd name="T100" fmla="*/ 0 w 172"/>
                <a:gd name="T101" fmla="*/ 316502 h 146"/>
                <a:gd name="T102" fmla="*/ 25662 w 172"/>
                <a:gd name="T103" fmla="*/ 256623 h 146"/>
                <a:gd name="T104" fmla="*/ 119757 w 172"/>
                <a:gd name="T105" fmla="*/ 213852 h 146"/>
                <a:gd name="T106" fmla="*/ 171082 w 172"/>
                <a:gd name="T107" fmla="*/ 145420 h 146"/>
                <a:gd name="T108" fmla="*/ 325056 w 172"/>
                <a:gd name="T109" fmla="*/ 111203 h 146"/>
                <a:gd name="T110" fmla="*/ 342164 w 172"/>
                <a:gd name="T111" fmla="*/ 0 h 1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2"/>
                <a:gd name="T169" fmla="*/ 0 h 146"/>
                <a:gd name="T170" fmla="*/ 172 w 172"/>
                <a:gd name="T171" fmla="*/ 146 h 1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2" h="146">
                  <a:moveTo>
                    <a:pt x="43" y="0"/>
                  </a:moveTo>
                  <a:lnTo>
                    <a:pt x="49" y="1"/>
                  </a:lnTo>
                  <a:lnTo>
                    <a:pt x="55" y="2"/>
                  </a:lnTo>
                  <a:lnTo>
                    <a:pt x="53" y="3"/>
                  </a:lnTo>
                  <a:lnTo>
                    <a:pt x="53" y="7"/>
                  </a:lnTo>
                  <a:lnTo>
                    <a:pt x="57" y="12"/>
                  </a:lnTo>
                  <a:lnTo>
                    <a:pt x="57" y="17"/>
                  </a:lnTo>
                  <a:lnTo>
                    <a:pt x="56" y="20"/>
                  </a:lnTo>
                  <a:lnTo>
                    <a:pt x="56" y="22"/>
                  </a:lnTo>
                  <a:lnTo>
                    <a:pt x="62" y="28"/>
                  </a:lnTo>
                  <a:lnTo>
                    <a:pt x="62" y="34"/>
                  </a:lnTo>
                  <a:lnTo>
                    <a:pt x="64" y="34"/>
                  </a:lnTo>
                  <a:lnTo>
                    <a:pt x="68" y="31"/>
                  </a:lnTo>
                  <a:lnTo>
                    <a:pt x="74" y="30"/>
                  </a:lnTo>
                  <a:lnTo>
                    <a:pt x="80" y="30"/>
                  </a:lnTo>
                  <a:lnTo>
                    <a:pt x="81" y="32"/>
                  </a:lnTo>
                  <a:lnTo>
                    <a:pt x="81" y="33"/>
                  </a:lnTo>
                  <a:lnTo>
                    <a:pt x="79" y="38"/>
                  </a:lnTo>
                  <a:lnTo>
                    <a:pt x="75" y="41"/>
                  </a:lnTo>
                  <a:lnTo>
                    <a:pt x="74" y="43"/>
                  </a:lnTo>
                  <a:lnTo>
                    <a:pt x="75" y="45"/>
                  </a:lnTo>
                  <a:lnTo>
                    <a:pt x="77" y="44"/>
                  </a:lnTo>
                  <a:lnTo>
                    <a:pt x="81" y="49"/>
                  </a:lnTo>
                  <a:lnTo>
                    <a:pt x="84" y="51"/>
                  </a:lnTo>
                  <a:lnTo>
                    <a:pt x="86" y="55"/>
                  </a:lnTo>
                  <a:lnTo>
                    <a:pt x="91" y="60"/>
                  </a:lnTo>
                  <a:lnTo>
                    <a:pt x="94" y="62"/>
                  </a:lnTo>
                  <a:lnTo>
                    <a:pt x="96" y="62"/>
                  </a:lnTo>
                  <a:lnTo>
                    <a:pt x="97" y="61"/>
                  </a:lnTo>
                  <a:lnTo>
                    <a:pt x="97" y="58"/>
                  </a:lnTo>
                  <a:lnTo>
                    <a:pt x="98" y="55"/>
                  </a:lnTo>
                  <a:lnTo>
                    <a:pt x="100" y="54"/>
                  </a:lnTo>
                  <a:lnTo>
                    <a:pt x="106" y="54"/>
                  </a:lnTo>
                  <a:lnTo>
                    <a:pt x="108" y="56"/>
                  </a:lnTo>
                  <a:lnTo>
                    <a:pt x="109" y="56"/>
                  </a:lnTo>
                  <a:lnTo>
                    <a:pt x="117" y="51"/>
                  </a:lnTo>
                  <a:lnTo>
                    <a:pt x="121" y="50"/>
                  </a:lnTo>
                  <a:lnTo>
                    <a:pt x="123" y="53"/>
                  </a:lnTo>
                  <a:lnTo>
                    <a:pt x="121" y="57"/>
                  </a:lnTo>
                  <a:lnTo>
                    <a:pt x="115" y="62"/>
                  </a:lnTo>
                  <a:lnTo>
                    <a:pt x="114" y="64"/>
                  </a:lnTo>
                  <a:lnTo>
                    <a:pt x="114" y="70"/>
                  </a:lnTo>
                  <a:lnTo>
                    <a:pt x="118" y="78"/>
                  </a:lnTo>
                  <a:lnTo>
                    <a:pt x="123" y="79"/>
                  </a:lnTo>
                  <a:lnTo>
                    <a:pt x="126" y="79"/>
                  </a:lnTo>
                  <a:lnTo>
                    <a:pt x="134" y="87"/>
                  </a:lnTo>
                  <a:lnTo>
                    <a:pt x="135" y="89"/>
                  </a:lnTo>
                  <a:lnTo>
                    <a:pt x="136" y="96"/>
                  </a:lnTo>
                  <a:lnTo>
                    <a:pt x="136" y="101"/>
                  </a:lnTo>
                  <a:lnTo>
                    <a:pt x="143" y="107"/>
                  </a:lnTo>
                  <a:lnTo>
                    <a:pt x="147" y="105"/>
                  </a:lnTo>
                  <a:lnTo>
                    <a:pt x="148" y="103"/>
                  </a:lnTo>
                  <a:lnTo>
                    <a:pt x="152" y="101"/>
                  </a:lnTo>
                  <a:lnTo>
                    <a:pt x="152" y="98"/>
                  </a:lnTo>
                  <a:lnTo>
                    <a:pt x="150" y="95"/>
                  </a:lnTo>
                  <a:lnTo>
                    <a:pt x="147" y="94"/>
                  </a:lnTo>
                  <a:lnTo>
                    <a:pt x="147" y="90"/>
                  </a:lnTo>
                  <a:lnTo>
                    <a:pt x="150" y="86"/>
                  </a:lnTo>
                  <a:lnTo>
                    <a:pt x="150" y="82"/>
                  </a:lnTo>
                  <a:lnTo>
                    <a:pt x="153" y="82"/>
                  </a:lnTo>
                  <a:lnTo>
                    <a:pt x="155" y="80"/>
                  </a:lnTo>
                  <a:lnTo>
                    <a:pt x="157" y="80"/>
                  </a:lnTo>
                  <a:lnTo>
                    <a:pt x="157" y="82"/>
                  </a:lnTo>
                  <a:lnTo>
                    <a:pt x="156" y="84"/>
                  </a:lnTo>
                  <a:lnTo>
                    <a:pt x="156" y="87"/>
                  </a:lnTo>
                  <a:lnTo>
                    <a:pt x="164" y="89"/>
                  </a:lnTo>
                  <a:lnTo>
                    <a:pt x="170" y="94"/>
                  </a:lnTo>
                  <a:lnTo>
                    <a:pt x="172" y="93"/>
                  </a:lnTo>
                  <a:lnTo>
                    <a:pt x="172" y="95"/>
                  </a:lnTo>
                  <a:lnTo>
                    <a:pt x="170" y="98"/>
                  </a:lnTo>
                  <a:lnTo>
                    <a:pt x="171" y="101"/>
                  </a:lnTo>
                  <a:lnTo>
                    <a:pt x="171" y="105"/>
                  </a:lnTo>
                  <a:lnTo>
                    <a:pt x="170" y="109"/>
                  </a:lnTo>
                  <a:lnTo>
                    <a:pt x="168" y="109"/>
                  </a:lnTo>
                  <a:lnTo>
                    <a:pt x="166" y="108"/>
                  </a:lnTo>
                  <a:lnTo>
                    <a:pt x="163" y="108"/>
                  </a:lnTo>
                  <a:lnTo>
                    <a:pt x="162" y="110"/>
                  </a:lnTo>
                  <a:lnTo>
                    <a:pt x="162" y="115"/>
                  </a:lnTo>
                  <a:lnTo>
                    <a:pt x="159" y="115"/>
                  </a:lnTo>
                  <a:lnTo>
                    <a:pt x="156" y="112"/>
                  </a:lnTo>
                  <a:lnTo>
                    <a:pt x="153" y="112"/>
                  </a:lnTo>
                  <a:lnTo>
                    <a:pt x="149" y="112"/>
                  </a:lnTo>
                  <a:lnTo>
                    <a:pt x="146" y="115"/>
                  </a:lnTo>
                  <a:lnTo>
                    <a:pt x="147" y="120"/>
                  </a:lnTo>
                  <a:lnTo>
                    <a:pt x="149" y="125"/>
                  </a:lnTo>
                  <a:lnTo>
                    <a:pt x="149" y="133"/>
                  </a:lnTo>
                  <a:lnTo>
                    <a:pt x="142" y="133"/>
                  </a:lnTo>
                  <a:lnTo>
                    <a:pt x="140" y="136"/>
                  </a:lnTo>
                  <a:lnTo>
                    <a:pt x="143" y="138"/>
                  </a:lnTo>
                  <a:lnTo>
                    <a:pt x="143" y="141"/>
                  </a:lnTo>
                  <a:lnTo>
                    <a:pt x="142" y="144"/>
                  </a:lnTo>
                  <a:lnTo>
                    <a:pt x="140" y="144"/>
                  </a:lnTo>
                  <a:lnTo>
                    <a:pt x="137" y="146"/>
                  </a:lnTo>
                  <a:lnTo>
                    <a:pt x="128" y="146"/>
                  </a:lnTo>
                  <a:lnTo>
                    <a:pt x="124" y="143"/>
                  </a:lnTo>
                  <a:lnTo>
                    <a:pt x="122" y="137"/>
                  </a:lnTo>
                  <a:lnTo>
                    <a:pt x="114" y="130"/>
                  </a:lnTo>
                  <a:lnTo>
                    <a:pt x="110" y="128"/>
                  </a:lnTo>
                  <a:lnTo>
                    <a:pt x="107" y="124"/>
                  </a:lnTo>
                  <a:lnTo>
                    <a:pt x="105" y="124"/>
                  </a:lnTo>
                  <a:lnTo>
                    <a:pt x="101" y="126"/>
                  </a:lnTo>
                  <a:lnTo>
                    <a:pt x="101" y="128"/>
                  </a:lnTo>
                  <a:lnTo>
                    <a:pt x="101" y="131"/>
                  </a:lnTo>
                  <a:lnTo>
                    <a:pt x="102" y="134"/>
                  </a:lnTo>
                  <a:lnTo>
                    <a:pt x="100" y="137"/>
                  </a:lnTo>
                  <a:lnTo>
                    <a:pt x="96" y="137"/>
                  </a:lnTo>
                  <a:lnTo>
                    <a:pt x="89" y="132"/>
                  </a:lnTo>
                  <a:lnTo>
                    <a:pt x="84" y="126"/>
                  </a:lnTo>
                  <a:lnTo>
                    <a:pt x="84" y="122"/>
                  </a:lnTo>
                  <a:lnTo>
                    <a:pt x="84" y="121"/>
                  </a:lnTo>
                  <a:lnTo>
                    <a:pt x="90" y="121"/>
                  </a:lnTo>
                  <a:lnTo>
                    <a:pt x="94" y="124"/>
                  </a:lnTo>
                  <a:lnTo>
                    <a:pt x="97" y="124"/>
                  </a:lnTo>
                  <a:lnTo>
                    <a:pt x="99" y="123"/>
                  </a:lnTo>
                  <a:lnTo>
                    <a:pt x="99" y="121"/>
                  </a:lnTo>
                  <a:lnTo>
                    <a:pt x="95" y="118"/>
                  </a:lnTo>
                  <a:lnTo>
                    <a:pt x="95" y="116"/>
                  </a:lnTo>
                  <a:lnTo>
                    <a:pt x="98" y="114"/>
                  </a:lnTo>
                  <a:lnTo>
                    <a:pt x="102" y="109"/>
                  </a:lnTo>
                  <a:lnTo>
                    <a:pt x="103" y="107"/>
                  </a:lnTo>
                  <a:lnTo>
                    <a:pt x="104" y="106"/>
                  </a:lnTo>
                  <a:lnTo>
                    <a:pt x="107" y="104"/>
                  </a:lnTo>
                  <a:lnTo>
                    <a:pt x="109" y="100"/>
                  </a:lnTo>
                  <a:lnTo>
                    <a:pt x="107" y="97"/>
                  </a:lnTo>
                  <a:lnTo>
                    <a:pt x="106" y="91"/>
                  </a:lnTo>
                  <a:lnTo>
                    <a:pt x="103" y="84"/>
                  </a:lnTo>
                  <a:lnTo>
                    <a:pt x="102" y="80"/>
                  </a:lnTo>
                  <a:lnTo>
                    <a:pt x="100" y="75"/>
                  </a:lnTo>
                  <a:lnTo>
                    <a:pt x="93" y="75"/>
                  </a:lnTo>
                  <a:lnTo>
                    <a:pt x="87" y="71"/>
                  </a:lnTo>
                  <a:lnTo>
                    <a:pt x="81" y="66"/>
                  </a:lnTo>
                  <a:lnTo>
                    <a:pt x="79" y="62"/>
                  </a:lnTo>
                  <a:lnTo>
                    <a:pt x="78" y="62"/>
                  </a:lnTo>
                  <a:lnTo>
                    <a:pt x="76" y="63"/>
                  </a:lnTo>
                  <a:lnTo>
                    <a:pt x="72" y="63"/>
                  </a:lnTo>
                  <a:lnTo>
                    <a:pt x="67" y="59"/>
                  </a:lnTo>
                  <a:lnTo>
                    <a:pt x="61" y="56"/>
                  </a:lnTo>
                  <a:lnTo>
                    <a:pt x="54" y="55"/>
                  </a:lnTo>
                  <a:lnTo>
                    <a:pt x="51" y="52"/>
                  </a:lnTo>
                  <a:lnTo>
                    <a:pt x="48" y="52"/>
                  </a:lnTo>
                  <a:lnTo>
                    <a:pt x="46" y="52"/>
                  </a:lnTo>
                  <a:lnTo>
                    <a:pt x="44" y="53"/>
                  </a:lnTo>
                  <a:lnTo>
                    <a:pt x="45" y="56"/>
                  </a:lnTo>
                  <a:lnTo>
                    <a:pt x="45" y="60"/>
                  </a:lnTo>
                  <a:lnTo>
                    <a:pt x="44" y="61"/>
                  </a:lnTo>
                  <a:lnTo>
                    <a:pt x="40" y="61"/>
                  </a:lnTo>
                  <a:lnTo>
                    <a:pt x="23" y="49"/>
                  </a:lnTo>
                  <a:lnTo>
                    <a:pt x="19" y="47"/>
                  </a:lnTo>
                  <a:lnTo>
                    <a:pt x="6" y="47"/>
                  </a:lnTo>
                  <a:lnTo>
                    <a:pt x="5" y="46"/>
                  </a:lnTo>
                  <a:lnTo>
                    <a:pt x="2" y="46"/>
                  </a:lnTo>
                  <a:lnTo>
                    <a:pt x="3" y="44"/>
                  </a:lnTo>
                  <a:lnTo>
                    <a:pt x="0" y="37"/>
                  </a:lnTo>
                  <a:lnTo>
                    <a:pt x="0" y="35"/>
                  </a:lnTo>
                  <a:lnTo>
                    <a:pt x="2" y="32"/>
                  </a:lnTo>
                  <a:lnTo>
                    <a:pt x="3" y="30"/>
                  </a:lnTo>
                  <a:lnTo>
                    <a:pt x="8" y="29"/>
                  </a:lnTo>
                  <a:lnTo>
                    <a:pt x="14" y="27"/>
                  </a:lnTo>
                  <a:lnTo>
                    <a:pt x="14" y="25"/>
                  </a:lnTo>
                  <a:lnTo>
                    <a:pt x="17" y="22"/>
                  </a:lnTo>
                  <a:lnTo>
                    <a:pt x="18" y="20"/>
                  </a:lnTo>
                  <a:lnTo>
                    <a:pt x="20" y="17"/>
                  </a:lnTo>
                  <a:lnTo>
                    <a:pt x="24" y="14"/>
                  </a:lnTo>
                  <a:lnTo>
                    <a:pt x="34" y="14"/>
                  </a:lnTo>
                  <a:lnTo>
                    <a:pt x="38" y="13"/>
                  </a:lnTo>
                  <a:lnTo>
                    <a:pt x="37" y="3"/>
                  </a:lnTo>
                  <a:lnTo>
                    <a:pt x="38" y="1"/>
                  </a:lnTo>
                  <a:lnTo>
                    <a:pt x="40" y="0"/>
                  </a:lnTo>
                  <a:lnTo>
                    <a:pt x="43" y="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1" name="Freeform 25"/>
            <p:cNvSpPr/>
            <p:nvPr/>
          </p:nvSpPr>
          <p:spPr bwMode="auto">
            <a:xfrm>
              <a:off x="3925781" y="2945871"/>
              <a:ext cx="1035045" cy="1017937"/>
            </a:xfrm>
            <a:custGeom>
              <a:avLst/>
              <a:gdLst>
                <a:gd name="T0" fmla="*/ 983720 w 121"/>
                <a:gd name="T1" fmla="*/ 367826 h 119"/>
                <a:gd name="T2" fmla="*/ 889625 w 121"/>
                <a:gd name="T3" fmla="*/ 453367 h 119"/>
                <a:gd name="T4" fmla="*/ 812639 w 121"/>
                <a:gd name="T5" fmla="*/ 410596 h 119"/>
                <a:gd name="T6" fmla="*/ 812639 w 121"/>
                <a:gd name="T7" fmla="*/ 564570 h 119"/>
                <a:gd name="T8" fmla="*/ 846855 w 121"/>
                <a:gd name="T9" fmla="*/ 667219 h 119"/>
                <a:gd name="T10" fmla="*/ 838301 w 121"/>
                <a:gd name="T11" fmla="*/ 718544 h 119"/>
                <a:gd name="T12" fmla="*/ 898180 w 121"/>
                <a:gd name="T13" fmla="*/ 778422 h 119"/>
                <a:gd name="T14" fmla="*/ 795531 w 121"/>
                <a:gd name="T15" fmla="*/ 778422 h 119"/>
                <a:gd name="T16" fmla="*/ 752760 w 121"/>
                <a:gd name="T17" fmla="*/ 761314 h 119"/>
                <a:gd name="T18" fmla="*/ 684327 w 121"/>
                <a:gd name="T19" fmla="*/ 701436 h 119"/>
                <a:gd name="T20" fmla="*/ 633003 w 121"/>
                <a:gd name="T21" fmla="*/ 667219 h 119"/>
                <a:gd name="T22" fmla="*/ 590232 w 121"/>
                <a:gd name="T23" fmla="*/ 718544 h 119"/>
                <a:gd name="T24" fmla="*/ 607341 w 121"/>
                <a:gd name="T25" fmla="*/ 795531 h 119"/>
                <a:gd name="T26" fmla="*/ 547462 w 121"/>
                <a:gd name="T27" fmla="*/ 855409 h 119"/>
                <a:gd name="T28" fmla="*/ 573124 w 121"/>
                <a:gd name="T29" fmla="*/ 940950 h 119"/>
                <a:gd name="T30" fmla="*/ 547462 w 121"/>
                <a:gd name="T31" fmla="*/ 958058 h 119"/>
                <a:gd name="T32" fmla="*/ 461921 w 121"/>
                <a:gd name="T33" fmla="*/ 1000829 h 119"/>
                <a:gd name="T34" fmla="*/ 402042 w 121"/>
                <a:gd name="T35" fmla="*/ 1009383 h 119"/>
                <a:gd name="T36" fmla="*/ 376380 w 121"/>
                <a:gd name="T37" fmla="*/ 923842 h 119"/>
                <a:gd name="T38" fmla="*/ 350718 w 121"/>
                <a:gd name="T39" fmla="*/ 829747 h 119"/>
                <a:gd name="T40" fmla="*/ 273731 w 121"/>
                <a:gd name="T41" fmla="*/ 752760 h 119"/>
                <a:gd name="T42" fmla="*/ 213852 w 121"/>
                <a:gd name="T43" fmla="*/ 641557 h 119"/>
                <a:gd name="T44" fmla="*/ 188190 w 121"/>
                <a:gd name="T45" fmla="*/ 692882 h 119"/>
                <a:gd name="T46" fmla="*/ 162528 w 121"/>
                <a:gd name="T47" fmla="*/ 692882 h 119"/>
                <a:gd name="T48" fmla="*/ 145420 w 121"/>
                <a:gd name="T49" fmla="*/ 624449 h 119"/>
                <a:gd name="T50" fmla="*/ 153974 w 121"/>
                <a:gd name="T51" fmla="*/ 615895 h 119"/>
                <a:gd name="T52" fmla="*/ 145420 w 121"/>
                <a:gd name="T53" fmla="*/ 487583 h 119"/>
                <a:gd name="T54" fmla="*/ 145420 w 121"/>
                <a:gd name="T55" fmla="*/ 393488 h 119"/>
                <a:gd name="T56" fmla="*/ 94095 w 121"/>
                <a:gd name="T57" fmla="*/ 299393 h 119"/>
                <a:gd name="T58" fmla="*/ 17108 w 121"/>
                <a:gd name="T59" fmla="*/ 188190 h 119"/>
                <a:gd name="T60" fmla="*/ 17108 w 121"/>
                <a:gd name="T61" fmla="*/ 128311 h 119"/>
                <a:gd name="T62" fmla="*/ 8554 w 121"/>
                <a:gd name="T63" fmla="*/ 59879 h 119"/>
                <a:gd name="T64" fmla="*/ 102649 w 121"/>
                <a:gd name="T65" fmla="*/ 25662 h 119"/>
                <a:gd name="T66" fmla="*/ 196744 w 121"/>
                <a:gd name="T67" fmla="*/ 162528 h 119"/>
                <a:gd name="T68" fmla="*/ 239515 w 121"/>
                <a:gd name="T69" fmla="*/ 179636 h 119"/>
                <a:gd name="T70" fmla="*/ 282285 w 121"/>
                <a:gd name="T71" fmla="*/ 179636 h 119"/>
                <a:gd name="T72" fmla="*/ 342164 w 121"/>
                <a:gd name="T73" fmla="*/ 196744 h 119"/>
                <a:gd name="T74" fmla="*/ 410596 w 121"/>
                <a:gd name="T75" fmla="*/ 145420 h 119"/>
                <a:gd name="T76" fmla="*/ 402042 w 121"/>
                <a:gd name="T77" fmla="*/ 68433 h 119"/>
                <a:gd name="T78" fmla="*/ 513245 w 121"/>
                <a:gd name="T79" fmla="*/ 85541 h 119"/>
                <a:gd name="T80" fmla="*/ 504691 w 121"/>
                <a:gd name="T81" fmla="*/ 17108 h 119"/>
                <a:gd name="T82" fmla="*/ 581678 w 121"/>
                <a:gd name="T83" fmla="*/ 34216 h 119"/>
                <a:gd name="T84" fmla="*/ 701436 w 121"/>
                <a:gd name="T85" fmla="*/ 162528 h 119"/>
                <a:gd name="T86" fmla="*/ 838301 w 121"/>
                <a:gd name="T87" fmla="*/ 171082 h 119"/>
                <a:gd name="T88" fmla="*/ 906734 w 121"/>
                <a:gd name="T89" fmla="*/ 188190 h 119"/>
                <a:gd name="T90" fmla="*/ 1000829 w 121"/>
                <a:gd name="T91" fmla="*/ 213852 h 1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1"/>
                <a:gd name="T139" fmla="*/ 0 h 119"/>
                <a:gd name="T140" fmla="*/ 121 w 121"/>
                <a:gd name="T141" fmla="*/ 119 h 1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1" h="119">
                  <a:moveTo>
                    <a:pt x="120" y="35"/>
                  </a:moveTo>
                  <a:lnTo>
                    <a:pt x="118" y="37"/>
                  </a:lnTo>
                  <a:lnTo>
                    <a:pt x="115" y="43"/>
                  </a:lnTo>
                  <a:lnTo>
                    <a:pt x="113" y="48"/>
                  </a:lnTo>
                  <a:lnTo>
                    <a:pt x="108" y="52"/>
                  </a:lnTo>
                  <a:lnTo>
                    <a:pt x="104" y="53"/>
                  </a:lnTo>
                  <a:lnTo>
                    <a:pt x="97" y="47"/>
                  </a:lnTo>
                  <a:lnTo>
                    <a:pt x="95" y="46"/>
                  </a:lnTo>
                  <a:lnTo>
                    <a:pt x="95" y="48"/>
                  </a:lnTo>
                  <a:lnTo>
                    <a:pt x="95" y="50"/>
                  </a:lnTo>
                  <a:lnTo>
                    <a:pt x="96" y="53"/>
                  </a:lnTo>
                  <a:lnTo>
                    <a:pt x="95" y="66"/>
                  </a:lnTo>
                  <a:lnTo>
                    <a:pt x="101" y="71"/>
                  </a:lnTo>
                  <a:lnTo>
                    <a:pt x="101" y="76"/>
                  </a:lnTo>
                  <a:lnTo>
                    <a:pt x="99" y="78"/>
                  </a:lnTo>
                  <a:lnTo>
                    <a:pt x="97" y="79"/>
                  </a:lnTo>
                  <a:lnTo>
                    <a:pt x="97" y="82"/>
                  </a:lnTo>
                  <a:lnTo>
                    <a:pt x="98" y="84"/>
                  </a:lnTo>
                  <a:lnTo>
                    <a:pt x="100" y="84"/>
                  </a:lnTo>
                  <a:lnTo>
                    <a:pt x="105" y="87"/>
                  </a:lnTo>
                  <a:lnTo>
                    <a:pt x="105" y="91"/>
                  </a:lnTo>
                  <a:lnTo>
                    <a:pt x="104" y="94"/>
                  </a:lnTo>
                  <a:lnTo>
                    <a:pt x="96" y="93"/>
                  </a:lnTo>
                  <a:lnTo>
                    <a:pt x="93" y="91"/>
                  </a:lnTo>
                  <a:lnTo>
                    <a:pt x="93" y="88"/>
                  </a:lnTo>
                  <a:lnTo>
                    <a:pt x="92" y="86"/>
                  </a:lnTo>
                  <a:lnTo>
                    <a:pt x="88" y="89"/>
                  </a:lnTo>
                  <a:lnTo>
                    <a:pt x="84" y="89"/>
                  </a:lnTo>
                  <a:lnTo>
                    <a:pt x="80" y="84"/>
                  </a:lnTo>
                  <a:lnTo>
                    <a:pt x="80" y="82"/>
                  </a:lnTo>
                  <a:lnTo>
                    <a:pt x="80" y="80"/>
                  </a:lnTo>
                  <a:lnTo>
                    <a:pt x="78" y="78"/>
                  </a:lnTo>
                  <a:lnTo>
                    <a:pt x="74" y="78"/>
                  </a:lnTo>
                  <a:lnTo>
                    <a:pt x="72" y="80"/>
                  </a:lnTo>
                  <a:lnTo>
                    <a:pt x="72" y="82"/>
                  </a:lnTo>
                  <a:lnTo>
                    <a:pt x="69" y="84"/>
                  </a:lnTo>
                  <a:lnTo>
                    <a:pt x="69" y="87"/>
                  </a:lnTo>
                  <a:lnTo>
                    <a:pt x="71" y="90"/>
                  </a:lnTo>
                  <a:lnTo>
                    <a:pt x="71" y="93"/>
                  </a:lnTo>
                  <a:lnTo>
                    <a:pt x="68" y="96"/>
                  </a:lnTo>
                  <a:lnTo>
                    <a:pt x="66" y="97"/>
                  </a:lnTo>
                  <a:lnTo>
                    <a:pt x="64" y="100"/>
                  </a:lnTo>
                  <a:lnTo>
                    <a:pt x="64" y="104"/>
                  </a:lnTo>
                  <a:lnTo>
                    <a:pt x="67" y="107"/>
                  </a:lnTo>
                  <a:lnTo>
                    <a:pt x="67" y="110"/>
                  </a:lnTo>
                  <a:lnTo>
                    <a:pt x="66" y="110"/>
                  </a:lnTo>
                  <a:lnTo>
                    <a:pt x="66" y="112"/>
                  </a:lnTo>
                  <a:lnTo>
                    <a:pt x="64" y="112"/>
                  </a:lnTo>
                  <a:lnTo>
                    <a:pt x="59" y="116"/>
                  </a:lnTo>
                  <a:lnTo>
                    <a:pt x="57" y="116"/>
                  </a:lnTo>
                  <a:lnTo>
                    <a:pt x="54" y="117"/>
                  </a:lnTo>
                  <a:lnTo>
                    <a:pt x="52" y="116"/>
                  </a:lnTo>
                  <a:lnTo>
                    <a:pt x="48" y="119"/>
                  </a:lnTo>
                  <a:lnTo>
                    <a:pt x="47" y="118"/>
                  </a:lnTo>
                  <a:lnTo>
                    <a:pt x="47" y="111"/>
                  </a:lnTo>
                  <a:lnTo>
                    <a:pt x="44" y="109"/>
                  </a:lnTo>
                  <a:lnTo>
                    <a:pt x="44" y="108"/>
                  </a:lnTo>
                  <a:lnTo>
                    <a:pt x="46" y="106"/>
                  </a:lnTo>
                  <a:lnTo>
                    <a:pt x="46" y="103"/>
                  </a:lnTo>
                  <a:lnTo>
                    <a:pt x="41" y="97"/>
                  </a:lnTo>
                  <a:lnTo>
                    <a:pt x="37" y="89"/>
                  </a:lnTo>
                  <a:lnTo>
                    <a:pt x="35" y="89"/>
                  </a:lnTo>
                  <a:lnTo>
                    <a:pt x="32" y="88"/>
                  </a:lnTo>
                  <a:lnTo>
                    <a:pt x="27" y="81"/>
                  </a:lnTo>
                  <a:lnTo>
                    <a:pt x="27" y="78"/>
                  </a:lnTo>
                  <a:lnTo>
                    <a:pt x="25" y="75"/>
                  </a:lnTo>
                  <a:lnTo>
                    <a:pt x="24" y="75"/>
                  </a:lnTo>
                  <a:lnTo>
                    <a:pt x="22" y="76"/>
                  </a:lnTo>
                  <a:lnTo>
                    <a:pt x="22" y="81"/>
                  </a:lnTo>
                  <a:lnTo>
                    <a:pt x="22" y="83"/>
                  </a:lnTo>
                  <a:lnTo>
                    <a:pt x="20" y="83"/>
                  </a:lnTo>
                  <a:lnTo>
                    <a:pt x="19" y="81"/>
                  </a:lnTo>
                  <a:lnTo>
                    <a:pt x="19" y="79"/>
                  </a:lnTo>
                  <a:lnTo>
                    <a:pt x="17" y="75"/>
                  </a:lnTo>
                  <a:lnTo>
                    <a:pt x="17" y="73"/>
                  </a:lnTo>
                  <a:lnTo>
                    <a:pt x="15" y="72"/>
                  </a:lnTo>
                  <a:lnTo>
                    <a:pt x="17" y="73"/>
                  </a:lnTo>
                  <a:lnTo>
                    <a:pt x="18" y="72"/>
                  </a:lnTo>
                  <a:lnTo>
                    <a:pt x="19" y="66"/>
                  </a:lnTo>
                  <a:lnTo>
                    <a:pt x="17" y="63"/>
                  </a:lnTo>
                  <a:lnTo>
                    <a:pt x="17" y="57"/>
                  </a:lnTo>
                  <a:lnTo>
                    <a:pt x="20" y="54"/>
                  </a:lnTo>
                  <a:lnTo>
                    <a:pt x="19" y="49"/>
                  </a:lnTo>
                  <a:lnTo>
                    <a:pt x="17" y="46"/>
                  </a:lnTo>
                  <a:lnTo>
                    <a:pt x="15" y="40"/>
                  </a:lnTo>
                  <a:lnTo>
                    <a:pt x="14" y="36"/>
                  </a:lnTo>
                  <a:lnTo>
                    <a:pt x="11" y="35"/>
                  </a:lnTo>
                  <a:lnTo>
                    <a:pt x="6" y="25"/>
                  </a:lnTo>
                  <a:lnTo>
                    <a:pt x="2" y="22"/>
                  </a:lnTo>
                  <a:lnTo>
                    <a:pt x="0" y="19"/>
                  </a:lnTo>
                  <a:lnTo>
                    <a:pt x="2" y="15"/>
                  </a:lnTo>
                  <a:lnTo>
                    <a:pt x="4" y="14"/>
                  </a:lnTo>
                  <a:lnTo>
                    <a:pt x="5" y="10"/>
                  </a:lnTo>
                  <a:lnTo>
                    <a:pt x="1" y="7"/>
                  </a:lnTo>
                  <a:lnTo>
                    <a:pt x="1" y="4"/>
                  </a:lnTo>
                  <a:lnTo>
                    <a:pt x="2" y="3"/>
                  </a:lnTo>
                  <a:lnTo>
                    <a:pt x="12" y="3"/>
                  </a:lnTo>
                  <a:lnTo>
                    <a:pt x="16" y="9"/>
                  </a:lnTo>
                  <a:lnTo>
                    <a:pt x="16" y="11"/>
                  </a:lnTo>
                  <a:lnTo>
                    <a:pt x="23" y="19"/>
                  </a:lnTo>
                  <a:lnTo>
                    <a:pt x="25" y="19"/>
                  </a:lnTo>
                  <a:lnTo>
                    <a:pt x="26" y="21"/>
                  </a:lnTo>
                  <a:lnTo>
                    <a:pt x="28" y="21"/>
                  </a:lnTo>
                  <a:lnTo>
                    <a:pt x="30" y="19"/>
                  </a:lnTo>
                  <a:lnTo>
                    <a:pt x="32" y="19"/>
                  </a:lnTo>
                  <a:lnTo>
                    <a:pt x="33" y="21"/>
                  </a:lnTo>
                  <a:lnTo>
                    <a:pt x="37" y="21"/>
                  </a:lnTo>
                  <a:lnTo>
                    <a:pt x="38" y="23"/>
                  </a:lnTo>
                  <a:lnTo>
                    <a:pt x="40" y="23"/>
                  </a:lnTo>
                  <a:lnTo>
                    <a:pt x="42" y="21"/>
                  </a:lnTo>
                  <a:lnTo>
                    <a:pt x="47" y="21"/>
                  </a:lnTo>
                  <a:lnTo>
                    <a:pt x="48" y="17"/>
                  </a:lnTo>
                  <a:lnTo>
                    <a:pt x="46" y="13"/>
                  </a:lnTo>
                  <a:lnTo>
                    <a:pt x="45" y="11"/>
                  </a:lnTo>
                  <a:lnTo>
                    <a:pt x="47" y="8"/>
                  </a:lnTo>
                  <a:lnTo>
                    <a:pt x="54" y="13"/>
                  </a:lnTo>
                  <a:lnTo>
                    <a:pt x="58" y="13"/>
                  </a:lnTo>
                  <a:lnTo>
                    <a:pt x="60" y="10"/>
                  </a:lnTo>
                  <a:lnTo>
                    <a:pt x="59" y="7"/>
                  </a:lnTo>
                  <a:lnTo>
                    <a:pt x="59" y="4"/>
                  </a:lnTo>
                  <a:lnTo>
                    <a:pt x="59" y="2"/>
                  </a:lnTo>
                  <a:lnTo>
                    <a:pt x="63" y="0"/>
                  </a:lnTo>
                  <a:lnTo>
                    <a:pt x="65" y="0"/>
                  </a:lnTo>
                  <a:lnTo>
                    <a:pt x="68" y="4"/>
                  </a:lnTo>
                  <a:lnTo>
                    <a:pt x="72" y="6"/>
                  </a:lnTo>
                  <a:lnTo>
                    <a:pt x="80" y="13"/>
                  </a:lnTo>
                  <a:lnTo>
                    <a:pt x="82" y="19"/>
                  </a:lnTo>
                  <a:lnTo>
                    <a:pt x="86" y="22"/>
                  </a:lnTo>
                  <a:lnTo>
                    <a:pt x="95" y="22"/>
                  </a:lnTo>
                  <a:lnTo>
                    <a:pt x="98" y="20"/>
                  </a:lnTo>
                  <a:lnTo>
                    <a:pt x="100" y="20"/>
                  </a:lnTo>
                  <a:lnTo>
                    <a:pt x="102" y="21"/>
                  </a:lnTo>
                  <a:lnTo>
                    <a:pt x="106" y="22"/>
                  </a:lnTo>
                  <a:lnTo>
                    <a:pt x="111" y="22"/>
                  </a:lnTo>
                  <a:lnTo>
                    <a:pt x="114" y="25"/>
                  </a:lnTo>
                  <a:lnTo>
                    <a:pt x="117" y="25"/>
                  </a:lnTo>
                  <a:lnTo>
                    <a:pt x="121" y="28"/>
                  </a:lnTo>
                  <a:lnTo>
                    <a:pt x="120" y="35"/>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2" name="Freeform 26"/>
            <p:cNvSpPr>
              <a:spLocks noEditPoints="1"/>
            </p:cNvSpPr>
            <p:nvPr/>
          </p:nvSpPr>
          <p:spPr bwMode="auto">
            <a:xfrm>
              <a:off x="4601555" y="2329976"/>
              <a:ext cx="325056" cy="470475"/>
            </a:xfrm>
            <a:custGeom>
              <a:avLst/>
              <a:gdLst>
                <a:gd name="T0" fmla="*/ 299394 w 38"/>
                <a:gd name="T1" fmla="*/ 239515 h 55"/>
                <a:gd name="T2" fmla="*/ 290840 w 38"/>
                <a:gd name="T3" fmla="*/ 239515 h 55"/>
                <a:gd name="T4" fmla="*/ 273731 w 38"/>
                <a:gd name="T5" fmla="*/ 256623 h 55"/>
                <a:gd name="T6" fmla="*/ 248069 w 38"/>
                <a:gd name="T7" fmla="*/ 256623 h 55"/>
                <a:gd name="T8" fmla="*/ 248069 w 38"/>
                <a:gd name="T9" fmla="*/ 290839 h 55"/>
                <a:gd name="T10" fmla="*/ 222407 w 38"/>
                <a:gd name="T11" fmla="*/ 325055 h 55"/>
                <a:gd name="T12" fmla="*/ 222407 w 38"/>
                <a:gd name="T13" fmla="*/ 359272 h 55"/>
                <a:gd name="T14" fmla="*/ 248069 w 38"/>
                <a:gd name="T15" fmla="*/ 367826 h 55"/>
                <a:gd name="T16" fmla="*/ 265177 w 38"/>
                <a:gd name="T17" fmla="*/ 393488 h 55"/>
                <a:gd name="T18" fmla="*/ 265177 w 38"/>
                <a:gd name="T19" fmla="*/ 419150 h 55"/>
                <a:gd name="T20" fmla="*/ 230961 w 38"/>
                <a:gd name="T21" fmla="*/ 436259 h 55"/>
                <a:gd name="T22" fmla="*/ 222407 w 38"/>
                <a:gd name="T23" fmla="*/ 453367 h 55"/>
                <a:gd name="T24" fmla="*/ 188190 w 38"/>
                <a:gd name="T25" fmla="*/ 470475 h 55"/>
                <a:gd name="T26" fmla="*/ 128312 w 38"/>
                <a:gd name="T27" fmla="*/ 419150 h 55"/>
                <a:gd name="T28" fmla="*/ 128312 w 38"/>
                <a:gd name="T29" fmla="*/ 376380 h 55"/>
                <a:gd name="T30" fmla="*/ 119757 w 38"/>
                <a:gd name="T31" fmla="*/ 316501 h 55"/>
                <a:gd name="T32" fmla="*/ 111203 w 38"/>
                <a:gd name="T33" fmla="*/ 299393 h 55"/>
                <a:gd name="T34" fmla="*/ 42771 w 38"/>
                <a:gd name="T35" fmla="*/ 230960 h 55"/>
                <a:gd name="T36" fmla="*/ 17108 w 38"/>
                <a:gd name="T37" fmla="*/ 230960 h 55"/>
                <a:gd name="T38" fmla="*/ 34216 w 38"/>
                <a:gd name="T39" fmla="*/ 213852 h 55"/>
                <a:gd name="T40" fmla="*/ 59879 w 38"/>
                <a:gd name="T41" fmla="*/ 196744 h 55"/>
                <a:gd name="T42" fmla="*/ 102649 w 38"/>
                <a:gd name="T43" fmla="*/ 196744 h 55"/>
                <a:gd name="T44" fmla="*/ 119757 w 38"/>
                <a:gd name="T45" fmla="*/ 179636 h 55"/>
                <a:gd name="T46" fmla="*/ 145420 w 38"/>
                <a:gd name="T47" fmla="*/ 179636 h 55"/>
                <a:gd name="T48" fmla="*/ 162528 w 38"/>
                <a:gd name="T49" fmla="*/ 153974 h 55"/>
                <a:gd name="T50" fmla="*/ 162528 w 38"/>
                <a:gd name="T51" fmla="*/ 111203 h 55"/>
                <a:gd name="T52" fmla="*/ 171082 w 38"/>
                <a:gd name="T53" fmla="*/ 76987 h 55"/>
                <a:gd name="T54" fmla="*/ 188190 w 38"/>
                <a:gd name="T55" fmla="*/ 51325 h 55"/>
                <a:gd name="T56" fmla="*/ 188190 w 38"/>
                <a:gd name="T57" fmla="*/ 25662 h 55"/>
                <a:gd name="T58" fmla="*/ 213853 w 38"/>
                <a:gd name="T59" fmla="*/ 17108 h 55"/>
                <a:gd name="T60" fmla="*/ 230961 w 38"/>
                <a:gd name="T61" fmla="*/ 0 h 55"/>
                <a:gd name="T62" fmla="*/ 248069 w 38"/>
                <a:gd name="T63" fmla="*/ 0 h 55"/>
                <a:gd name="T64" fmla="*/ 265177 w 38"/>
                <a:gd name="T65" fmla="*/ 25662 h 55"/>
                <a:gd name="T66" fmla="*/ 265177 w 38"/>
                <a:gd name="T67" fmla="*/ 59879 h 55"/>
                <a:gd name="T68" fmla="*/ 239515 w 38"/>
                <a:gd name="T69" fmla="*/ 119757 h 55"/>
                <a:gd name="T70" fmla="*/ 239515 w 38"/>
                <a:gd name="T71" fmla="*/ 136865 h 55"/>
                <a:gd name="T72" fmla="*/ 239515 w 38"/>
                <a:gd name="T73" fmla="*/ 145420 h 55"/>
                <a:gd name="T74" fmla="*/ 282285 w 38"/>
                <a:gd name="T75" fmla="*/ 153974 h 55"/>
                <a:gd name="T76" fmla="*/ 325056 w 38"/>
                <a:gd name="T77" fmla="*/ 188190 h 55"/>
                <a:gd name="T78" fmla="*/ 299394 w 38"/>
                <a:gd name="T79" fmla="*/ 239515 h 55"/>
                <a:gd name="T80" fmla="*/ 0 w 38"/>
                <a:gd name="T81" fmla="*/ 222406 h 55"/>
                <a:gd name="T82" fmla="*/ 0 w 38"/>
                <a:gd name="T83" fmla="*/ 222406 h 55"/>
                <a:gd name="T84" fmla="*/ 17108 w 38"/>
                <a:gd name="T85" fmla="*/ 230960 h 55"/>
                <a:gd name="T86" fmla="*/ 17108 w 38"/>
                <a:gd name="T87" fmla="*/ 230960 h 55"/>
                <a:gd name="T88" fmla="*/ 0 w 38"/>
                <a:gd name="T89" fmla="*/ 222406 h 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55"/>
                <a:gd name="T137" fmla="*/ 38 w 38"/>
                <a:gd name="T138" fmla="*/ 55 h 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55">
                  <a:moveTo>
                    <a:pt x="35" y="28"/>
                  </a:moveTo>
                  <a:lnTo>
                    <a:pt x="34" y="28"/>
                  </a:lnTo>
                  <a:lnTo>
                    <a:pt x="32" y="30"/>
                  </a:lnTo>
                  <a:lnTo>
                    <a:pt x="29" y="30"/>
                  </a:lnTo>
                  <a:lnTo>
                    <a:pt x="29" y="34"/>
                  </a:lnTo>
                  <a:lnTo>
                    <a:pt x="26" y="38"/>
                  </a:lnTo>
                  <a:lnTo>
                    <a:pt x="26" y="42"/>
                  </a:lnTo>
                  <a:lnTo>
                    <a:pt x="29" y="43"/>
                  </a:lnTo>
                  <a:lnTo>
                    <a:pt x="31" y="46"/>
                  </a:lnTo>
                  <a:lnTo>
                    <a:pt x="31" y="49"/>
                  </a:lnTo>
                  <a:lnTo>
                    <a:pt x="27" y="51"/>
                  </a:lnTo>
                  <a:lnTo>
                    <a:pt x="26" y="53"/>
                  </a:lnTo>
                  <a:lnTo>
                    <a:pt x="22" y="55"/>
                  </a:lnTo>
                  <a:lnTo>
                    <a:pt x="15" y="49"/>
                  </a:lnTo>
                  <a:lnTo>
                    <a:pt x="15" y="44"/>
                  </a:lnTo>
                  <a:lnTo>
                    <a:pt x="14" y="37"/>
                  </a:lnTo>
                  <a:lnTo>
                    <a:pt x="13" y="35"/>
                  </a:lnTo>
                  <a:lnTo>
                    <a:pt x="5" y="27"/>
                  </a:lnTo>
                  <a:lnTo>
                    <a:pt x="2" y="27"/>
                  </a:lnTo>
                  <a:lnTo>
                    <a:pt x="4" y="25"/>
                  </a:lnTo>
                  <a:lnTo>
                    <a:pt x="7" y="23"/>
                  </a:lnTo>
                  <a:lnTo>
                    <a:pt x="12" y="23"/>
                  </a:lnTo>
                  <a:lnTo>
                    <a:pt x="14" y="21"/>
                  </a:lnTo>
                  <a:lnTo>
                    <a:pt x="17" y="21"/>
                  </a:lnTo>
                  <a:lnTo>
                    <a:pt x="19" y="18"/>
                  </a:lnTo>
                  <a:lnTo>
                    <a:pt x="19" y="13"/>
                  </a:lnTo>
                  <a:lnTo>
                    <a:pt x="20" y="9"/>
                  </a:lnTo>
                  <a:lnTo>
                    <a:pt x="22" y="6"/>
                  </a:lnTo>
                  <a:lnTo>
                    <a:pt x="22" y="3"/>
                  </a:lnTo>
                  <a:lnTo>
                    <a:pt x="25" y="2"/>
                  </a:lnTo>
                  <a:lnTo>
                    <a:pt x="27" y="0"/>
                  </a:lnTo>
                  <a:lnTo>
                    <a:pt x="29" y="0"/>
                  </a:lnTo>
                  <a:lnTo>
                    <a:pt x="31" y="3"/>
                  </a:lnTo>
                  <a:lnTo>
                    <a:pt x="31" y="7"/>
                  </a:lnTo>
                  <a:lnTo>
                    <a:pt x="28" y="14"/>
                  </a:lnTo>
                  <a:lnTo>
                    <a:pt x="28" y="16"/>
                  </a:lnTo>
                  <a:lnTo>
                    <a:pt x="28" y="17"/>
                  </a:lnTo>
                  <a:lnTo>
                    <a:pt x="33" y="18"/>
                  </a:lnTo>
                  <a:lnTo>
                    <a:pt x="38" y="22"/>
                  </a:lnTo>
                  <a:lnTo>
                    <a:pt x="35" y="28"/>
                  </a:lnTo>
                  <a:moveTo>
                    <a:pt x="0" y="26"/>
                  </a:moveTo>
                  <a:lnTo>
                    <a:pt x="0" y="26"/>
                  </a:lnTo>
                  <a:lnTo>
                    <a:pt x="2" y="27"/>
                  </a:lnTo>
                  <a:lnTo>
                    <a:pt x="0" y="26"/>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3" name="Freeform 27"/>
            <p:cNvSpPr>
              <a:spLocks noEditPoints="1"/>
            </p:cNvSpPr>
            <p:nvPr/>
          </p:nvSpPr>
          <p:spPr bwMode="auto">
            <a:xfrm>
              <a:off x="4550230" y="3536103"/>
              <a:ext cx="641557" cy="581678"/>
            </a:xfrm>
            <a:custGeom>
              <a:avLst/>
              <a:gdLst>
                <a:gd name="T0" fmla="*/ 402042 w 75"/>
                <a:gd name="T1" fmla="*/ 34216 h 68"/>
                <a:gd name="T2" fmla="*/ 427705 w 75"/>
                <a:gd name="T3" fmla="*/ 0 h 68"/>
                <a:gd name="T4" fmla="*/ 487583 w 75"/>
                <a:gd name="T5" fmla="*/ 17108 h 68"/>
                <a:gd name="T6" fmla="*/ 496137 w 75"/>
                <a:gd name="T7" fmla="*/ 68433 h 68"/>
                <a:gd name="T8" fmla="*/ 581678 w 75"/>
                <a:gd name="T9" fmla="*/ 136865 h 68"/>
                <a:gd name="T10" fmla="*/ 598787 w 75"/>
                <a:gd name="T11" fmla="*/ 205298 h 68"/>
                <a:gd name="T12" fmla="*/ 564570 w 75"/>
                <a:gd name="T13" fmla="*/ 239514 h 68"/>
                <a:gd name="T14" fmla="*/ 530354 w 75"/>
                <a:gd name="T15" fmla="*/ 248069 h 68"/>
                <a:gd name="T16" fmla="*/ 556016 w 75"/>
                <a:gd name="T17" fmla="*/ 273731 h 68"/>
                <a:gd name="T18" fmla="*/ 598787 w 75"/>
                <a:gd name="T19" fmla="*/ 256623 h 68"/>
                <a:gd name="T20" fmla="*/ 624449 w 75"/>
                <a:gd name="T21" fmla="*/ 367826 h 68"/>
                <a:gd name="T22" fmla="*/ 641557 w 75"/>
                <a:gd name="T23" fmla="*/ 402042 h 68"/>
                <a:gd name="T24" fmla="*/ 581678 w 75"/>
                <a:gd name="T25" fmla="*/ 419150 h 68"/>
                <a:gd name="T26" fmla="*/ 487583 w 75"/>
                <a:gd name="T27" fmla="*/ 496137 h 68"/>
                <a:gd name="T28" fmla="*/ 410596 w 75"/>
                <a:gd name="T29" fmla="*/ 479029 h 68"/>
                <a:gd name="T30" fmla="*/ 367826 w 75"/>
                <a:gd name="T31" fmla="*/ 461921 h 68"/>
                <a:gd name="T32" fmla="*/ 359272 w 75"/>
                <a:gd name="T33" fmla="*/ 487583 h 68"/>
                <a:gd name="T34" fmla="*/ 290839 w 75"/>
                <a:gd name="T35" fmla="*/ 556016 h 68"/>
                <a:gd name="T36" fmla="*/ 248069 w 75"/>
                <a:gd name="T37" fmla="*/ 564570 h 68"/>
                <a:gd name="T38" fmla="*/ 153974 w 75"/>
                <a:gd name="T39" fmla="*/ 521799 h 68"/>
                <a:gd name="T40" fmla="*/ 102649 w 75"/>
                <a:gd name="T41" fmla="*/ 564570 h 68"/>
                <a:gd name="T42" fmla="*/ 111203 w 75"/>
                <a:gd name="T43" fmla="*/ 513245 h 68"/>
                <a:gd name="T44" fmla="*/ 94095 w 75"/>
                <a:gd name="T45" fmla="*/ 470475 h 68"/>
                <a:gd name="T46" fmla="*/ 68433 w 75"/>
                <a:gd name="T47" fmla="*/ 436258 h 68"/>
                <a:gd name="T48" fmla="*/ 94095 w 75"/>
                <a:gd name="T49" fmla="*/ 342164 h 68"/>
                <a:gd name="T50" fmla="*/ 42770 w 75"/>
                <a:gd name="T51" fmla="*/ 325055 h 68"/>
                <a:gd name="T52" fmla="*/ 8554 w 75"/>
                <a:gd name="T53" fmla="*/ 325055 h 68"/>
                <a:gd name="T54" fmla="*/ 0 w 75"/>
                <a:gd name="T55" fmla="*/ 290839 h 68"/>
                <a:gd name="T56" fmla="*/ 25662 w 75"/>
                <a:gd name="T57" fmla="*/ 239514 h 68"/>
                <a:gd name="T58" fmla="*/ 94095 w 75"/>
                <a:gd name="T59" fmla="*/ 222406 h 68"/>
                <a:gd name="T60" fmla="*/ 119757 w 75"/>
                <a:gd name="T61" fmla="*/ 239514 h 68"/>
                <a:gd name="T62" fmla="*/ 162528 w 75"/>
                <a:gd name="T63" fmla="*/ 222406 h 68"/>
                <a:gd name="T64" fmla="*/ 171082 w 75"/>
                <a:gd name="T65" fmla="*/ 162528 h 68"/>
                <a:gd name="T66" fmla="*/ 196744 w 75"/>
                <a:gd name="T67" fmla="*/ 205298 h 68"/>
                <a:gd name="T68" fmla="*/ 273731 w 75"/>
                <a:gd name="T69" fmla="*/ 188190 h 68"/>
                <a:gd name="T70" fmla="*/ 230960 w 75"/>
                <a:gd name="T71" fmla="*/ 128311 h 68"/>
                <a:gd name="T72" fmla="*/ 205298 w 75"/>
                <a:gd name="T73" fmla="*/ 111203 h 68"/>
                <a:gd name="T74" fmla="*/ 222406 w 75"/>
                <a:gd name="T75" fmla="*/ 76987 h 68"/>
                <a:gd name="T76" fmla="*/ 273731 w 75"/>
                <a:gd name="T77" fmla="*/ 102649 h 68"/>
                <a:gd name="T78" fmla="*/ 333610 w 75"/>
                <a:gd name="T79" fmla="*/ 94095 h 68"/>
                <a:gd name="T80" fmla="*/ 111203 w 75"/>
                <a:gd name="T81" fmla="*/ 581678 h 68"/>
                <a:gd name="T82" fmla="*/ 102649 w 75"/>
                <a:gd name="T83" fmla="*/ 573124 h 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5"/>
                <a:gd name="T127" fmla="*/ 0 h 68"/>
                <a:gd name="T128" fmla="*/ 75 w 75"/>
                <a:gd name="T129" fmla="*/ 68 h 6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5" h="68">
                  <a:moveTo>
                    <a:pt x="39" y="11"/>
                  </a:moveTo>
                  <a:lnTo>
                    <a:pt x="47" y="4"/>
                  </a:lnTo>
                  <a:lnTo>
                    <a:pt x="48" y="1"/>
                  </a:lnTo>
                  <a:lnTo>
                    <a:pt x="50" y="0"/>
                  </a:lnTo>
                  <a:lnTo>
                    <a:pt x="54" y="0"/>
                  </a:lnTo>
                  <a:lnTo>
                    <a:pt x="57" y="2"/>
                  </a:lnTo>
                  <a:lnTo>
                    <a:pt x="58" y="6"/>
                  </a:lnTo>
                  <a:lnTo>
                    <a:pt x="58" y="8"/>
                  </a:lnTo>
                  <a:lnTo>
                    <a:pt x="66" y="16"/>
                  </a:lnTo>
                  <a:lnTo>
                    <a:pt x="68" y="16"/>
                  </a:lnTo>
                  <a:lnTo>
                    <a:pt x="70" y="21"/>
                  </a:lnTo>
                  <a:lnTo>
                    <a:pt x="70" y="24"/>
                  </a:lnTo>
                  <a:lnTo>
                    <a:pt x="68" y="26"/>
                  </a:lnTo>
                  <a:lnTo>
                    <a:pt x="66" y="28"/>
                  </a:lnTo>
                  <a:lnTo>
                    <a:pt x="64" y="28"/>
                  </a:lnTo>
                  <a:lnTo>
                    <a:pt x="62" y="29"/>
                  </a:lnTo>
                  <a:lnTo>
                    <a:pt x="62" y="32"/>
                  </a:lnTo>
                  <a:lnTo>
                    <a:pt x="65" y="32"/>
                  </a:lnTo>
                  <a:lnTo>
                    <a:pt x="67" y="30"/>
                  </a:lnTo>
                  <a:lnTo>
                    <a:pt x="70" y="30"/>
                  </a:lnTo>
                  <a:lnTo>
                    <a:pt x="70" y="40"/>
                  </a:lnTo>
                  <a:lnTo>
                    <a:pt x="73" y="43"/>
                  </a:lnTo>
                  <a:lnTo>
                    <a:pt x="74" y="45"/>
                  </a:lnTo>
                  <a:lnTo>
                    <a:pt x="75" y="47"/>
                  </a:lnTo>
                  <a:lnTo>
                    <a:pt x="73" y="47"/>
                  </a:lnTo>
                  <a:lnTo>
                    <a:pt x="68" y="49"/>
                  </a:lnTo>
                  <a:lnTo>
                    <a:pt x="65" y="52"/>
                  </a:lnTo>
                  <a:lnTo>
                    <a:pt x="57" y="58"/>
                  </a:lnTo>
                  <a:lnTo>
                    <a:pt x="51" y="58"/>
                  </a:lnTo>
                  <a:lnTo>
                    <a:pt x="48" y="56"/>
                  </a:lnTo>
                  <a:lnTo>
                    <a:pt x="45" y="54"/>
                  </a:lnTo>
                  <a:lnTo>
                    <a:pt x="43" y="54"/>
                  </a:lnTo>
                  <a:lnTo>
                    <a:pt x="42" y="55"/>
                  </a:lnTo>
                  <a:lnTo>
                    <a:pt x="42" y="57"/>
                  </a:lnTo>
                  <a:lnTo>
                    <a:pt x="39" y="59"/>
                  </a:lnTo>
                  <a:lnTo>
                    <a:pt x="34" y="65"/>
                  </a:lnTo>
                  <a:lnTo>
                    <a:pt x="31" y="66"/>
                  </a:lnTo>
                  <a:lnTo>
                    <a:pt x="29" y="66"/>
                  </a:lnTo>
                  <a:lnTo>
                    <a:pt x="23" y="61"/>
                  </a:lnTo>
                  <a:lnTo>
                    <a:pt x="18" y="61"/>
                  </a:lnTo>
                  <a:lnTo>
                    <a:pt x="15" y="62"/>
                  </a:lnTo>
                  <a:lnTo>
                    <a:pt x="12" y="66"/>
                  </a:lnTo>
                  <a:lnTo>
                    <a:pt x="12" y="61"/>
                  </a:lnTo>
                  <a:lnTo>
                    <a:pt x="13" y="60"/>
                  </a:lnTo>
                  <a:lnTo>
                    <a:pt x="13" y="55"/>
                  </a:lnTo>
                  <a:lnTo>
                    <a:pt x="11" y="55"/>
                  </a:lnTo>
                  <a:lnTo>
                    <a:pt x="8" y="53"/>
                  </a:lnTo>
                  <a:lnTo>
                    <a:pt x="8" y="51"/>
                  </a:lnTo>
                  <a:lnTo>
                    <a:pt x="11" y="43"/>
                  </a:lnTo>
                  <a:lnTo>
                    <a:pt x="11" y="40"/>
                  </a:lnTo>
                  <a:lnTo>
                    <a:pt x="10" y="38"/>
                  </a:lnTo>
                  <a:lnTo>
                    <a:pt x="5" y="38"/>
                  </a:lnTo>
                  <a:lnTo>
                    <a:pt x="4" y="39"/>
                  </a:lnTo>
                  <a:lnTo>
                    <a:pt x="1" y="38"/>
                  </a:lnTo>
                  <a:lnTo>
                    <a:pt x="1" y="35"/>
                  </a:lnTo>
                  <a:lnTo>
                    <a:pt x="0" y="34"/>
                  </a:lnTo>
                  <a:lnTo>
                    <a:pt x="0" y="31"/>
                  </a:lnTo>
                  <a:lnTo>
                    <a:pt x="3" y="28"/>
                  </a:lnTo>
                  <a:lnTo>
                    <a:pt x="8" y="26"/>
                  </a:lnTo>
                  <a:lnTo>
                    <a:pt x="11" y="26"/>
                  </a:lnTo>
                  <a:lnTo>
                    <a:pt x="12" y="27"/>
                  </a:lnTo>
                  <a:lnTo>
                    <a:pt x="14" y="28"/>
                  </a:lnTo>
                  <a:lnTo>
                    <a:pt x="17" y="28"/>
                  </a:lnTo>
                  <a:lnTo>
                    <a:pt x="19" y="26"/>
                  </a:lnTo>
                  <a:lnTo>
                    <a:pt x="20" y="24"/>
                  </a:lnTo>
                  <a:lnTo>
                    <a:pt x="20" y="19"/>
                  </a:lnTo>
                  <a:lnTo>
                    <a:pt x="20" y="22"/>
                  </a:lnTo>
                  <a:lnTo>
                    <a:pt x="23" y="24"/>
                  </a:lnTo>
                  <a:lnTo>
                    <a:pt x="31" y="25"/>
                  </a:lnTo>
                  <a:lnTo>
                    <a:pt x="32" y="22"/>
                  </a:lnTo>
                  <a:lnTo>
                    <a:pt x="32" y="18"/>
                  </a:lnTo>
                  <a:lnTo>
                    <a:pt x="27" y="15"/>
                  </a:lnTo>
                  <a:lnTo>
                    <a:pt x="25" y="15"/>
                  </a:lnTo>
                  <a:lnTo>
                    <a:pt x="24" y="13"/>
                  </a:lnTo>
                  <a:lnTo>
                    <a:pt x="24" y="10"/>
                  </a:lnTo>
                  <a:lnTo>
                    <a:pt x="26" y="9"/>
                  </a:lnTo>
                  <a:lnTo>
                    <a:pt x="28" y="9"/>
                  </a:lnTo>
                  <a:lnTo>
                    <a:pt x="32" y="12"/>
                  </a:lnTo>
                  <a:lnTo>
                    <a:pt x="37" y="12"/>
                  </a:lnTo>
                  <a:lnTo>
                    <a:pt x="39" y="11"/>
                  </a:lnTo>
                  <a:moveTo>
                    <a:pt x="13" y="68"/>
                  </a:moveTo>
                  <a:lnTo>
                    <a:pt x="13" y="68"/>
                  </a:lnTo>
                  <a:lnTo>
                    <a:pt x="12" y="67"/>
                  </a:lnTo>
                  <a:lnTo>
                    <a:pt x="13" y="68"/>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4" name="Freeform 28"/>
            <p:cNvSpPr/>
            <p:nvPr/>
          </p:nvSpPr>
          <p:spPr bwMode="auto">
            <a:xfrm>
              <a:off x="4738420" y="3168277"/>
              <a:ext cx="487583" cy="504691"/>
            </a:xfrm>
            <a:custGeom>
              <a:avLst/>
              <a:gdLst>
                <a:gd name="T0" fmla="*/ 325055 w 57"/>
                <a:gd name="T1" fmla="*/ 8554 h 59"/>
                <a:gd name="T2" fmla="*/ 376380 w 57"/>
                <a:gd name="T3" fmla="*/ 59879 h 59"/>
                <a:gd name="T4" fmla="*/ 410596 w 57"/>
                <a:gd name="T5" fmla="*/ 59879 h 59"/>
                <a:gd name="T6" fmla="*/ 444813 w 57"/>
                <a:gd name="T7" fmla="*/ 85541 h 59"/>
                <a:gd name="T8" fmla="*/ 487583 w 57"/>
                <a:gd name="T9" fmla="*/ 128311 h 59"/>
                <a:gd name="T10" fmla="*/ 487583 w 57"/>
                <a:gd name="T11" fmla="*/ 153974 h 59"/>
                <a:gd name="T12" fmla="*/ 470475 w 57"/>
                <a:gd name="T13" fmla="*/ 162528 h 59"/>
                <a:gd name="T14" fmla="*/ 410596 w 57"/>
                <a:gd name="T15" fmla="*/ 205298 h 59"/>
                <a:gd name="T16" fmla="*/ 333609 w 57"/>
                <a:gd name="T17" fmla="*/ 205298 h 59"/>
                <a:gd name="T18" fmla="*/ 307947 w 57"/>
                <a:gd name="T19" fmla="*/ 213852 h 59"/>
                <a:gd name="T20" fmla="*/ 299393 w 57"/>
                <a:gd name="T21" fmla="*/ 230960 h 59"/>
                <a:gd name="T22" fmla="*/ 316501 w 57"/>
                <a:gd name="T23" fmla="*/ 239514 h 59"/>
                <a:gd name="T24" fmla="*/ 307947 w 57"/>
                <a:gd name="T25" fmla="*/ 256623 h 59"/>
                <a:gd name="T26" fmla="*/ 299393 w 57"/>
                <a:gd name="T27" fmla="*/ 265177 h 59"/>
                <a:gd name="T28" fmla="*/ 299393 w 57"/>
                <a:gd name="T29" fmla="*/ 290839 h 59"/>
                <a:gd name="T30" fmla="*/ 316501 w 57"/>
                <a:gd name="T31" fmla="*/ 307947 h 59"/>
                <a:gd name="T32" fmla="*/ 359272 w 57"/>
                <a:gd name="T33" fmla="*/ 342163 h 59"/>
                <a:gd name="T34" fmla="*/ 384934 w 57"/>
                <a:gd name="T35" fmla="*/ 384934 h 59"/>
                <a:gd name="T36" fmla="*/ 393488 w 57"/>
                <a:gd name="T37" fmla="*/ 402042 h 59"/>
                <a:gd name="T38" fmla="*/ 393488 w 57"/>
                <a:gd name="T39" fmla="*/ 504691 h 59"/>
                <a:gd name="T40" fmla="*/ 376380 w 57"/>
                <a:gd name="T41" fmla="*/ 504691 h 59"/>
                <a:gd name="T42" fmla="*/ 307947 w 57"/>
                <a:gd name="T43" fmla="*/ 436258 h 59"/>
                <a:gd name="T44" fmla="*/ 307947 w 57"/>
                <a:gd name="T45" fmla="*/ 419150 h 59"/>
                <a:gd name="T46" fmla="*/ 299393 w 57"/>
                <a:gd name="T47" fmla="*/ 384934 h 59"/>
                <a:gd name="T48" fmla="*/ 273731 w 57"/>
                <a:gd name="T49" fmla="*/ 367826 h 59"/>
                <a:gd name="T50" fmla="*/ 239514 w 57"/>
                <a:gd name="T51" fmla="*/ 367826 h 59"/>
                <a:gd name="T52" fmla="*/ 222406 w 57"/>
                <a:gd name="T53" fmla="*/ 376380 h 59"/>
                <a:gd name="T54" fmla="*/ 213852 w 57"/>
                <a:gd name="T55" fmla="*/ 402042 h 59"/>
                <a:gd name="T56" fmla="*/ 145420 w 57"/>
                <a:gd name="T57" fmla="*/ 461921 h 59"/>
                <a:gd name="T58" fmla="*/ 128311 w 57"/>
                <a:gd name="T59" fmla="*/ 470475 h 59"/>
                <a:gd name="T60" fmla="*/ 85541 w 57"/>
                <a:gd name="T61" fmla="*/ 470475 h 59"/>
                <a:gd name="T62" fmla="*/ 51325 w 57"/>
                <a:gd name="T63" fmla="*/ 444812 h 59"/>
                <a:gd name="T64" fmla="*/ 34216 w 57"/>
                <a:gd name="T65" fmla="*/ 444812 h 59"/>
                <a:gd name="T66" fmla="*/ 51325 w 57"/>
                <a:gd name="T67" fmla="*/ 427704 h 59"/>
                <a:gd name="T68" fmla="*/ 51325 w 57"/>
                <a:gd name="T69" fmla="*/ 384934 h 59"/>
                <a:gd name="T70" fmla="*/ 0 w 57"/>
                <a:gd name="T71" fmla="*/ 342163 h 59"/>
                <a:gd name="T72" fmla="*/ 8554 w 57"/>
                <a:gd name="T73" fmla="*/ 230960 h 59"/>
                <a:gd name="T74" fmla="*/ 0 w 57"/>
                <a:gd name="T75" fmla="*/ 205298 h 59"/>
                <a:gd name="T76" fmla="*/ 0 w 57"/>
                <a:gd name="T77" fmla="*/ 188190 h 59"/>
                <a:gd name="T78" fmla="*/ 0 w 57"/>
                <a:gd name="T79" fmla="*/ 171082 h 59"/>
                <a:gd name="T80" fmla="*/ 17108 w 57"/>
                <a:gd name="T81" fmla="*/ 179636 h 59"/>
                <a:gd name="T82" fmla="*/ 76987 w 57"/>
                <a:gd name="T83" fmla="*/ 230960 h 59"/>
                <a:gd name="T84" fmla="*/ 111203 w 57"/>
                <a:gd name="T85" fmla="*/ 222406 h 59"/>
                <a:gd name="T86" fmla="*/ 153974 w 57"/>
                <a:gd name="T87" fmla="*/ 188190 h 59"/>
                <a:gd name="T88" fmla="*/ 171082 w 57"/>
                <a:gd name="T89" fmla="*/ 145419 h 59"/>
                <a:gd name="T90" fmla="*/ 196744 w 57"/>
                <a:gd name="T91" fmla="*/ 94095 h 59"/>
                <a:gd name="T92" fmla="*/ 213852 w 57"/>
                <a:gd name="T93" fmla="*/ 76987 h 59"/>
                <a:gd name="T94" fmla="*/ 222406 w 57"/>
                <a:gd name="T95" fmla="*/ 17108 h 59"/>
                <a:gd name="T96" fmla="*/ 256623 w 57"/>
                <a:gd name="T97" fmla="*/ 0 h 59"/>
                <a:gd name="T98" fmla="*/ 307947 w 57"/>
                <a:gd name="T99" fmla="*/ 0 h 59"/>
                <a:gd name="T100" fmla="*/ 325055 w 57"/>
                <a:gd name="T101" fmla="*/ 8554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7"/>
                <a:gd name="T154" fmla="*/ 0 h 59"/>
                <a:gd name="T155" fmla="*/ 57 w 57"/>
                <a:gd name="T156" fmla="*/ 59 h 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7" h="59">
                  <a:moveTo>
                    <a:pt x="38" y="1"/>
                  </a:moveTo>
                  <a:lnTo>
                    <a:pt x="44" y="7"/>
                  </a:lnTo>
                  <a:lnTo>
                    <a:pt x="48" y="7"/>
                  </a:lnTo>
                  <a:lnTo>
                    <a:pt x="52" y="10"/>
                  </a:lnTo>
                  <a:lnTo>
                    <a:pt x="57" y="15"/>
                  </a:lnTo>
                  <a:lnTo>
                    <a:pt x="57" y="18"/>
                  </a:lnTo>
                  <a:lnTo>
                    <a:pt x="55" y="19"/>
                  </a:lnTo>
                  <a:lnTo>
                    <a:pt x="48" y="24"/>
                  </a:lnTo>
                  <a:lnTo>
                    <a:pt x="39" y="24"/>
                  </a:lnTo>
                  <a:lnTo>
                    <a:pt x="36" y="25"/>
                  </a:lnTo>
                  <a:lnTo>
                    <a:pt x="35" y="27"/>
                  </a:lnTo>
                  <a:lnTo>
                    <a:pt x="37" y="28"/>
                  </a:lnTo>
                  <a:lnTo>
                    <a:pt x="36" y="30"/>
                  </a:lnTo>
                  <a:lnTo>
                    <a:pt x="35" y="31"/>
                  </a:lnTo>
                  <a:lnTo>
                    <a:pt x="35" y="34"/>
                  </a:lnTo>
                  <a:lnTo>
                    <a:pt x="37" y="36"/>
                  </a:lnTo>
                  <a:lnTo>
                    <a:pt x="42" y="40"/>
                  </a:lnTo>
                  <a:lnTo>
                    <a:pt x="45" y="45"/>
                  </a:lnTo>
                  <a:lnTo>
                    <a:pt x="46" y="47"/>
                  </a:lnTo>
                  <a:lnTo>
                    <a:pt x="46" y="59"/>
                  </a:lnTo>
                  <a:lnTo>
                    <a:pt x="44" y="59"/>
                  </a:lnTo>
                  <a:lnTo>
                    <a:pt x="36" y="51"/>
                  </a:lnTo>
                  <a:lnTo>
                    <a:pt x="36" y="49"/>
                  </a:lnTo>
                  <a:lnTo>
                    <a:pt x="35" y="45"/>
                  </a:lnTo>
                  <a:lnTo>
                    <a:pt x="32" y="43"/>
                  </a:lnTo>
                  <a:lnTo>
                    <a:pt x="28" y="43"/>
                  </a:lnTo>
                  <a:lnTo>
                    <a:pt x="26" y="44"/>
                  </a:lnTo>
                  <a:lnTo>
                    <a:pt x="25" y="47"/>
                  </a:lnTo>
                  <a:lnTo>
                    <a:pt x="17" y="54"/>
                  </a:lnTo>
                  <a:lnTo>
                    <a:pt x="15" y="55"/>
                  </a:lnTo>
                  <a:lnTo>
                    <a:pt x="10" y="55"/>
                  </a:lnTo>
                  <a:lnTo>
                    <a:pt x="6" y="52"/>
                  </a:lnTo>
                  <a:lnTo>
                    <a:pt x="4" y="52"/>
                  </a:lnTo>
                  <a:lnTo>
                    <a:pt x="6" y="50"/>
                  </a:lnTo>
                  <a:lnTo>
                    <a:pt x="6" y="45"/>
                  </a:lnTo>
                  <a:lnTo>
                    <a:pt x="0" y="40"/>
                  </a:lnTo>
                  <a:lnTo>
                    <a:pt x="1" y="27"/>
                  </a:lnTo>
                  <a:lnTo>
                    <a:pt x="0" y="24"/>
                  </a:lnTo>
                  <a:lnTo>
                    <a:pt x="0" y="22"/>
                  </a:lnTo>
                  <a:lnTo>
                    <a:pt x="0" y="20"/>
                  </a:lnTo>
                  <a:lnTo>
                    <a:pt x="2" y="21"/>
                  </a:lnTo>
                  <a:lnTo>
                    <a:pt x="9" y="27"/>
                  </a:lnTo>
                  <a:lnTo>
                    <a:pt x="13" y="26"/>
                  </a:lnTo>
                  <a:lnTo>
                    <a:pt x="18" y="22"/>
                  </a:lnTo>
                  <a:lnTo>
                    <a:pt x="20" y="17"/>
                  </a:lnTo>
                  <a:lnTo>
                    <a:pt x="23" y="11"/>
                  </a:lnTo>
                  <a:lnTo>
                    <a:pt x="25" y="9"/>
                  </a:lnTo>
                  <a:lnTo>
                    <a:pt x="26" y="2"/>
                  </a:lnTo>
                  <a:lnTo>
                    <a:pt x="30" y="0"/>
                  </a:lnTo>
                  <a:lnTo>
                    <a:pt x="36" y="0"/>
                  </a:lnTo>
                  <a:lnTo>
                    <a:pt x="38" y="1"/>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5" name="Freeform 29"/>
            <p:cNvSpPr/>
            <p:nvPr/>
          </p:nvSpPr>
          <p:spPr bwMode="auto">
            <a:xfrm>
              <a:off x="4764083" y="2295760"/>
              <a:ext cx="521800" cy="932396"/>
            </a:xfrm>
            <a:custGeom>
              <a:avLst/>
              <a:gdLst>
                <a:gd name="T0" fmla="*/ 453367 w 61"/>
                <a:gd name="T1" fmla="*/ 153974 h 109"/>
                <a:gd name="T2" fmla="*/ 470475 w 61"/>
                <a:gd name="T3" fmla="*/ 230960 h 109"/>
                <a:gd name="T4" fmla="*/ 427705 w 61"/>
                <a:gd name="T5" fmla="*/ 316501 h 109"/>
                <a:gd name="T6" fmla="*/ 444813 w 61"/>
                <a:gd name="T7" fmla="*/ 427705 h 109"/>
                <a:gd name="T8" fmla="*/ 436259 w 61"/>
                <a:gd name="T9" fmla="*/ 547462 h 109"/>
                <a:gd name="T10" fmla="*/ 461921 w 61"/>
                <a:gd name="T11" fmla="*/ 633003 h 109"/>
                <a:gd name="T12" fmla="*/ 521800 w 61"/>
                <a:gd name="T13" fmla="*/ 727098 h 109"/>
                <a:gd name="T14" fmla="*/ 521800 w 61"/>
                <a:gd name="T15" fmla="*/ 769868 h 109"/>
                <a:gd name="T16" fmla="*/ 384934 w 61"/>
                <a:gd name="T17" fmla="*/ 769868 h 109"/>
                <a:gd name="T18" fmla="*/ 427705 w 61"/>
                <a:gd name="T19" fmla="*/ 812639 h 109"/>
                <a:gd name="T20" fmla="*/ 410597 w 61"/>
                <a:gd name="T21" fmla="*/ 838301 h 109"/>
                <a:gd name="T22" fmla="*/ 376380 w 61"/>
                <a:gd name="T23" fmla="*/ 923842 h 109"/>
                <a:gd name="T24" fmla="*/ 350718 w 61"/>
                <a:gd name="T25" fmla="*/ 932396 h 109"/>
                <a:gd name="T26" fmla="*/ 282285 w 61"/>
                <a:gd name="T27" fmla="*/ 872517 h 109"/>
                <a:gd name="T28" fmla="*/ 196744 w 61"/>
                <a:gd name="T29" fmla="*/ 889626 h 109"/>
                <a:gd name="T30" fmla="*/ 136866 w 61"/>
                <a:gd name="T31" fmla="*/ 863963 h 109"/>
                <a:gd name="T32" fmla="*/ 68433 w 61"/>
                <a:gd name="T33" fmla="*/ 838301 h 109"/>
                <a:gd name="T34" fmla="*/ 17108 w 61"/>
                <a:gd name="T35" fmla="*/ 821193 h 109"/>
                <a:gd name="T36" fmla="*/ 25662 w 61"/>
                <a:gd name="T37" fmla="*/ 769868 h 109"/>
                <a:gd name="T38" fmla="*/ 17108 w 61"/>
                <a:gd name="T39" fmla="*/ 727098 h 109"/>
                <a:gd name="T40" fmla="*/ 76987 w 61"/>
                <a:gd name="T41" fmla="*/ 658665 h 109"/>
                <a:gd name="T42" fmla="*/ 51325 w 61"/>
                <a:gd name="T43" fmla="*/ 573124 h 109"/>
                <a:gd name="T44" fmla="*/ 111203 w 61"/>
                <a:gd name="T45" fmla="*/ 547462 h 109"/>
                <a:gd name="T46" fmla="*/ 162528 w 61"/>
                <a:gd name="T47" fmla="*/ 573124 h 109"/>
                <a:gd name="T48" fmla="*/ 188190 w 61"/>
                <a:gd name="T49" fmla="*/ 530354 h 109"/>
                <a:gd name="T50" fmla="*/ 222407 w 61"/>
                <a:gd name="T51" fmla="*/ 513245 h 109"/>
                <a:gd name="T52" fmla="*/ 256623 w 61"/>
                <a:gd name="T53" fmla="*/ 521800 h 109"/>
                <a:gd name="T54" fmla="*/ 265177 w 61"/>
                <a:gd name="T55" fmla="*/ 453367 h 109"/>
                <a:gd name="T56" fmla="*/ 273731 w 61"/>
                <a:gd name="T57" fmla="*/ 402042 h 109"/>
                <a:gd name="T58" fmla="*/ 256623 w 61"/>
                <a:gd name="T59" fmla="*/ 393488 h 109"/>
                <a:gd name="T60" fmla="*/ 136866 w 61"/>
                <a:gd name="T61" fmla="*/ 333610 h 109"/>
                <a:gd name="T62" fmla="*/ 145420 w 61"/>
                <a:gd name="T63" fmla="*/ 290839 h 109"/>
                <a:gd name="T64" fmla="*/ 136866 w 61"/>
                <a:gd name="T65" fmla="*/ 273731 h 109"/>
                <a:gd name="T66" fmla="*/ 230961 w 61"/>
                <a:gd name="T67" fmla="*/ 230960 h 109"/>
                <a:gd name="T68" fmla="*/ 290839 w 61"/>
                <a:gd name="T69" fmla="*/ 136865 h 109"/>
                <a:gd name="T70" fmla="*/ 333610 w 61"/>
                <a:gd name="T71" fmla="*/ 85541 h 109"/>
                <a:gd name="T72" fmla="*/ 384934 w 61"/>
                <a:gd name="T73" fmla="*/ 42770 h 109"/>
                <a:gd name="T74" fmla="*/ 419151 w 61"/>
                <a:gd name="T75" fmla="*/ 8554 h 109"/>
                <a:gd name="T76" fmla="*/ 444813 w 61"/>
                <a:gd name="T77" fmla="*/ 17108 h 109"/>
                <a:gd name="T78" fmla="*/ 479030 w 61"/>
                <a:gd name="T79" fmla="*/ 0 h 109"/>
                <a:gd name="T80" fmla="*/ 496138 w 61"/>
                <a:gd name="T81" fmla="*/ 42770 h 109"/>
                <a:gd name="T82" fmla="*/ 479030 w 61"/>
                <a:gd name="T83" fmla="*/ 111203 h 10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1"/>
                <a:gd name="T127" fmla="*/ 0 h 109"/>
                <a:gd name="T128" fmla="*/ 61 w 61"/>
                <a:gd name="T129" fmla="*/ 109 h 10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1" h="109">
                  <a:moveTo>
                    <a:pt x="56" y="13"/>
                  </a:moveTo>
                  <a:lnTo>
                    <a:pt x="53" y="18"/>
                  </a:lnTo>
                  <a:lnTo>
                    <a:pt x="53" y="22"/>
                  </a:lnTo>
                  <a:lnTo>
                    <a:pt x="55" y="27"/>
                  </a:lnTo>
                  <a:lnTo>
                    <a:pt x="53" y="33"/>
                  </a:lnTo>
                  <a:lnTo>
                    <a:pt x="50" y="37"/>
                  </a:lnTo>
                  <a:lnTo>
                    <a:pt x="51" y="43"/>
                  </a:lnTo>
                  <a:lnTo>
                    <a:pt x="52" y="50"/>
                  </a:lnTo>
                  <a:lnTo>
                    <a:pt x="52" y="57"/>
                  </a:lnTo>
                  <a:lnTo>
                    <a:pt x="51" y="64"/>
                  </a:lnTo>
                  <a:lnTo>
                    <a:pt x="55" y="69"/>
                  </a:lnTo>
                  <a:lnTo>
                    <a:pt x="54" y="74"/>
                  </a:lnTo>
                  <a:lnTo>
                    <a:pt x="58" y="81"/>
                  </a:lnTo>
                  <a:lnTo>
                    <a:pt x="61" y="85"/>
                  </a:lnTo>
                  <a:lnTo>
                    <a:pt x="61" y="88"/>
                  </a:lnTo>
                  <a:lnTo>
                    <a:pt x="61" y="90"/>
                  </a:lnTo>
                  <a:lnTo>
                    <a:pt x="45" y="89"/>
                  </a:lnTo>
                  <a:lnTo>
                    <a:pt x="45" y="90"/>
                  </a:lnTo>
                  <a:lnTo>
                    <a:pt x="48" y="92"/>
                  </a:lnTo>
                  <a:lnTo>
                    <a:pt x="50" y="95"/>
                  </a:lnTo>
                  <a:lnTo>
                    <a:pt x="50" y="97"/>
                  </a:lnTo>
                  <a:lnTo>
                    <a:pt x="48" y="98"/>
                  </a:lnTo>
                  <a:lnTo>
                    <a:pt x="44" y="101"/>
                  </a:lnTo>
                  <a:lnTo>
                    <a:pt x="44" y="108"/>
                  </a:lnTo>
                  <a:lnTo>
                    <a:pt x="45" y="109"/>
                  </a:lnTo>
                  <a:lnTo>
                    <a:pt x="41" y="109"/>
                  </a:lnTo>
                  <a:lnTo>
                    <a:pt x="35" y="103"/>
                  </a:lnTo>
                  <a:lnTo>
                    <a:pt x="33" y="102"/>
                  </a:lnTo>
                  <a:lnTo>
                    <a:pt x="27" y="102"/>
                  </a:lnTo>
                  <a:lnTo>
                    <a:pt x="23" y="104"/>
                  </a:lnTo>
                  <a:lnTo>
                    <a:pt x="19" y="101"/>
                  </a:lnTo>
                  <a:lnTo>
                    <a:pt x="16" y="101"/>
                  </a:lnTo>
                  <a:lnTo>
                    <a:pt x="13" y="98"/>
                  </a:lnTo>
                  <a:lnTo>
                    <a:pt x="8" y="98"/>
                  </a:lnTo>
                  <a:lnTo>
                    <a:pt x="4" y="97"/>
                  </a:lnTo>
                  <a:lnTo>
                    <a:pt x="2" y="96"/>
                  </a:lnTo>
                  <a:lnTo>
                    <a:pt x="3" y="93"/>
                  </a:lnTo>
                  <a:lnTo>
                    <a:pt x="3" y="90"/>
                  </a:lnTo>
                  <a:lnTo>
                    <a:pt x="0" y="88"/>
                  </a:lnTo>
                  <a:lnTo>
                    <a:pt x="2" y="85"/>
                  </a:lnTo>
                  <a:lnTo>
                    <a:pt x="9" y="85"/>
                  </a:lnTo>
                  <a:lnTo>
                    <a:pt x="9" y="77"/>
                  </a:lnTo>
                  <a:lnTo>
                    <a:pt x="7" y="72"/>
                  </a:lnTo>
                  <a:lnTo>
                    <a:pt x="6" y="67"/>
                  </a:lnTo>
                  <a:lnTo>
                    <a:pt x="9" y="64"/>
                  </a:lnTo>
                  <a:lnTo>
                    <a:pt x="13" y="64"/>
                  </a:lnTo>
                  <a:lnTo>
                    <a:pt x="16" y="64"/>
                  </a:lnTo>
                  <a:lnTo>
                    <a:pt x="19" y="67"/>
                  </a:lnTo>
                  <a:lnTo>
                    <a:pt x="22" y="67"/>
                  </a:lnTo>
                  <a:lnTo>
                    <a:pt x="22" y="62"/>
                  </a:lnTo>
                  <a:lnTo>
                    <a:pt x="23" y="60"/>
                  </a:lnTo>
                  <a:lnTo>
                    <a:pt x="26" y="60"/>
                  </a:lnTo>
                  <a:lnTo>
                    <a:pt x="28" y="61"/>
                  </a:lnTo>
                  <a:lnTo>
                    <a:pt x="30" y="61"/>
                  </a:lnTo>
                  <a:lnTo>
                    <a:pt x="31" y="57"/>
                  </a:lnTo>
                  <a:lnTo>
                    <a:pt x="31" y="53"/>
                  </a:lnTo>
                  <a:lnTo>
                    <a:pt x="30" y="50"/>
                  </a:lnTo>
                  <a:lnTo>
                    <a:pt x="32" y="47"/>
                  </a:lnTo>
                  <a:lnTo>
                    <a:pt x="32" y="45"/>
                  </a:lnTo>
                  <a:lnTo>
                    <a:pt x="30" y="46"/>
                  </a:lnTo>
                  <a:lnTo>
                    <a:pt x="24" y="41"/>
                  </a:lnTo>
                  <a:lnTo>
                    <a:pt x="16" y="39"/>
                  </a:lnTo>
                  <a:lnTo>
                    <a:pt x="16" y="36"/>
                  </a:lnTo>
                  <a:lnTo>
                    <a:pt x="17" y="34"/>
                  </a:lnTo>
                  <a:lnTo>
                    <a:pt x="17" y="32"/>
                  </a:lnTo>
                  <a:lnTo>
                    <a:pt x="16" y="32"/>
                  </a:lnTo>
                  <a:lnTo>
                    <a:pt x="19" y="26"/>
                  </a:lnTo>
                  <a:lnTo>
                    <a:pt x="27" y="27"/>
                  </a:lnTo>
                  <a:lnTo>
                    <a:pt x="34" y="27"/>
                  </a:lnTo>
                  <a:lnTo>
                    <a:pt x="34" y="16"/>
                  </a:lnTo>
                  <a:lnTo>
                    <a:pt x="38" y="13"/>
                  </a:lnTo>
                  <a:lnTo>
                    <a:pt x="39" y="10"/>
                  </a:lnTo>
                  <a:lnTo>
                    <a:pt x="42" y="6"/>
                  </a:lnTo>
                  <a:lnTo>
                    <a:pt x="45" y="5"/>
                  </a:lnTo>
                  <a:lnTo>
                    <a:pt x="47" y="1"/>
                  </a:lnTo>
                  <a:lnTo>
                    <a:pt x="49" y="1"/>
                  </a:lnTo>
                  <a:lnTo>
                    <a:pt x="51" y="3"/>
                  </a:lnTo>
                  <a:lnTo>
                    <a:pt x="52" y="2"/>
                  </a:lnTo>
                  <a:lnTo>
                    <a:pt x="52" y="0"/>
                  </a:lnTo>
                  <a:lnTo>
                    <a:pt x="56" y="0"/>
                  </a:lnTo>
                  <a:lnTo>
                    <a:pt x="59" y="2"/>
                  </a:lnTo>
                  <a:lnTo>
                    <a:pt x="58" y="5"/>
                  </a:lnTo>
                  <a:lnTo>
                    <a:pt x="56" y="8"/>
                  </a:lnTo>
                  <a:lnTo>
                    <a:pt x="56" y="13"/>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6" name="Freeform 30"/>
            <p:cNvSpPr>
              <a:spLocks noEditPoints="1"/>
            </p:cNvSpPr>
            <p:nvPr/>
          </p:nvSpPr>
          <p:spPr bwMode="auto">
            <a:xfrm>
              <a:off x="5474072" y="1876609"/>
              <a:ext cx="607341" cy="846855"/>
            </a:xfrm>
            <a:custGeom>
              <a:avLst/>
              <a:gdLst>
                <a:gd name="T0" fmla="*/ 513246 w 71"/>
                <a:gd name="T1" fmla="*/ 367826 h 99"/>
                <a:gd name="T2" fmla="*/ 419151 w 71"/>
                <a:gd name="T3" fmla="*/ 410596 h 99"/>
                <a:gd name="T4" fmla="*/ 367826 w 71"/>
                <a:gd name="T5" fmla="*/ 487583 h 99"/>
                <a:gd name="T6" fmla="*/ 402043 w 71"/>
                <a:gd name="T7" fmla="*/ 530354 h 99"/>
                <a:gd name="T8" fmla="*/ 359272 w 71"/>
                <a:gd name="T9" fmla="*/ 547462 h 99"/>
                <a:gd name="T10" fmla="*/ 325056 w 71"/>
                <a:gd name="T11" fmla="*/ 598786 h 99"/>
                <a:gd name="T12" fmla="*/ 196744 w 71"/>
                <a:gd name="T13" fmla="*/ 727098 h 99"/>
                <a:gd name="T14" fmla="*/ 213852 w 71"/>
                <a:gd name="T15" fmla="*/ 778422 h 99"/>
                <a:gd name="T16" fmla="*/ 213852 w 71"/>
                <a:gd name="T17" fmla="*/ 812639 h 99"/>
                <a:gd name="T18" fmla="*/ 102649 w 71"/>
                <a:gd name="T19" fmla="*/ 795530 h 99"/>
                <a:gd name="T20" fmla="*/ 34216 w 71"/>
                <a:gd name="T21" fmla="*/ 769868 h 99"/>
                <a:gd name="T22" fmla="*/ 17108 w 71"/>
                <a:gd name="T23" fmla="*/ 744206 h 99"/>
                <a:gd name="T24" fmla="*/ 68433 w 71"/>
                <a:gd name="T25" fmla="*/ 650111 h 99"/>
                <a:gd name="T26" fmla="*/ 42770 w 71"/>
                <a:gd name="T27" fmla="*/ 564570 h 99"/>
                <a:gd name="T28" fmla="*/ 8554 w 71"/>
                <a:gd name="T29" fmla="*/ 504691 h 99"/>
                <a:gd name="T30" fmla="*/ 68433 w 71"/>
                <a:gd name="T31" fmla="*/ 461921 h 99"/>
                <a:gd name="T32" fmla="*/ 85541 w 71"/>
                <a:gd name="T33" fmla="*/ 402042 h 99"/>
                <a:gd name="T34" fmla="*/ 51325 w 71"/>
                <a:gd name="T35" fmla="*/ 299393 h 99"/>
                <a:gd name="T36" fmla="*/ 25662 w 71"/>
                <a:gd name="T37" fmla="*/ 248069 h 99"/>
                <a:gd name="T38" fmla="*/ 0 w 71"/>
                <a:gd name="T39" fmla="*/ 171082 h 99"/>
                <a:gd name="T40" fmla="*/ 34216 w 71"/>
                <a:gd name="T41" fmla="*/ 145420 h 99"/>
                <a:gd name="T42" fmla="*/ 51325 w 71"/>
                <a:gd name="T43" fmla="*/ 76987 h 99"/>
                <a:gd name="T44" fmla="*/ 102649 w 71"/>
                <a:gd name="T45" fmla="*/ 111203 h 99"/>
                <a:gd name="T46" fmla="*/ 85541 w 71"/>
                <a:gd name="T47" fmla="*/ 136865 h 99"/>
                <a:gd name="T48" fmla="*/ 111203 w 71"/>
                <a:gd name="T49" fmla="*/ 171082 h 99"/>
                <a:gd name="T50" fmla="*/ 136866 w 71"/>
                <a:gd name="T51" fmla="*/ 145420 h 99"/>
                <a:gd name="T52" fmla="*/ 205298 w 71"/>
                <a:gd name="T53" fmla="*/ 102649 h 99"/>
                <a:gd name="T54" fmla="*/ 256623 w 71"/>
                <a:gd name="T55" fmla="*/ 34216 h 99"/>
                <a:gd name="T56" fmla="*/ 333610 w 71"/>
                <a:gd name="T57" fmla="*/ 0 h 99"/>
                <a:gd name="T58" fmla="*/ 359272 w 71"/>
                <a:gd name="T59" fmla="*/ 51325 h 99"/>
                <a:gd name="T60" fmla="*/ 402043 w 71"/>
                <a:gd name="T61" fmla="*/ 136865 h 99"/>
                <a:gd name="T62" fmla="*/ 496138 w 71"/>
                <a:gd name="T63" fmla="*/ 145420 h 99"/>
                <a:gd name="T64" fmla="*/ 487584 w 71"/>
                <a:gd name="T65" fmla="*/ 153974 h 99"/>
                <a:gd name="T66" fmla="*/ 453367 w 71"/>
                <a:gd name="T67" fmla="*/ 205298 h 99"/>
                <a:gd name="T68" fmla="*/ 573125 w 71"/>
                <a:gd name="T69" fmla="*/ 282285 h 99"/>
                <a:gd name="T70" fmla="*/ 607341 w 71"/>
                <a:gd name="T71" fmla="*/ 846855 h 99"/>
                <a:gd name="T72" fmla="*/ 607341 w 71"/>
                <a:gd name="T73" fmla="*/ 846855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
                <a:gd name="T112" fmla="*/ 0 h 99"/>
                <a:gd name="T113" fmla="*/ 71 w 71"/>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 h="99">
                  <a:moveTo>
                    <a:pt x="63" y="36"/>
                  </a:moveTo>
                  <a:lnTo>
                    <a:pt x="60" y="43"/>
                  </a:lnTo>
                  <a:lnTo>
                    <a:pt x="54" y="47"/>
                  </a:lnTo>
                  <a:lnTo>
                    <a:pt x="49" y="48"/>
                  </a:lnTo>
                  <a:lnTo>
                    <a:pt x="44" y="51"/>
                  </a:lnTo>
                  <a:lnTo>
                    <a:pt x="43" y="57"/>
                  </a:lnTo>
                  <a:lnTo>
                    <a:pt x="47" y="61"/>
                  </a:lnTo>
                  <a:lnTo>
                    <a:pt x="47" y="62"/>
                  </a:lnTo>
                  <a:lnTo>
                    <a:pt x="44" y="62"/>
                  </a:lnTo>
                  <a:lnTo>
                    <a:pt x="42" y="64"/>
                  </a:lnTo>
                  <a:lnTo>
                    <a:pt x="42" y="67"/>
                  </a:lnTo>
                  <a:lnTo>
                    <a:pt x="38" y="70"/>
                  </a:lnTo>
                  <a:lnTo>
                    <a:pt x="35" y="71"/>
                  </a:lnTo>
                  <a:lnTo>
                    <a:pt x="23" y="85"/>
                  </a:lnTo>
                  <a:lnTo>
                    <a:pt x="23" y="88"/>
                  </a:lnTo>
                  <a:lnTo>
                    <a:pt x="25" y="91"/>
                  </a:lnTo>
                  <a:lnTo>
                    <a:pt x="26" y="96"/>
                  </a:lnTo>
                  <a:lnTo>
                    <a:pt x="25" y="95"/>
                  </a:lnTo>
                  <a:lnTo>
                    <a:pt x="22" y="92"/>
                  </a:lnTo>
                  <a:lnTo>
                    <a:pt x="12" y="93"/>
                  </a:lnTo>
                  <a:lnTo>
                    <a:pt x="8" y="92"/>
                  </a:lnTo>
                  <a:lnTo>
                    <a:pt x="4" y="90"/>
                  </a:lnTo>
                  <a:lnTo>
                    <a:pt x="2" y="87"/>
                  </a:lnTo>
                  <a:lnTo>
                    <a:pt x="6" y="82"/>
                  </a:lnTo>
                  <a:lnTo>
                    <a:pt x="8" y="76"/>
                  </a:lnTo>
                  <a:lnTo>
                    <a:pt x="8" y="71"/>
                  </a:lnTo>
                  <a:lnTo>
                    <a:pt x="5" y="66"/>
                  </a:lnTo>
                  <a:lnTo>
                    <a:pt x="1" y="63"/>
                  </a:lnTo>
                  <a:lnTo>
                    <a:pt x="1" y="59"/>
                  </a:lnTo>
                  <a:lnTo>
                    <a:pt x="4" y="56"/>
                  </a:lnTo>
                  <a:lnTo>
                    <a:pt x="8" y="54"/>
                  </a:lnTo>
                  <a:lnTo>
                    <a:pt x="10" y="51"/>
                  </a:lnTo>
                  <a:lnTo>
                    <a:pt x="10" y="47"/>
                  </a:lnTo>
                  <a:lnTo>
                    <a:pt x="2" y="39"/>
                  </a:lnTo>
                  <a:lnTo>
                    <a:pt x="6" y="35"/>
                  </a:lnTo>
                  <a:lnTo>
                    <a:pt x="3" y="32"/>
                  </a:lnTo>
                  <a:lnTo>
                    <a:pt x="3" y="29"/>
                  </a:lnTo>
                  <a:lnTo>
                    <a:pt x="0" y="27"/>
                  </a:lnTo>
                  <a:lnTo>
                    <a:pt x="0" y="20"/>
                  </a:lnTo>
                  <a:lnTo>
                    <a:pt x="2" y="17"/>
                  </a:lnTo>
                  <a:lnTo>
                    <a:pt x="4" y="17"/>
                  </a:lnTo>
                  <a:lnTo>
                    <a:pt x="4" y="11"/>
                  </a:lnTo>
                  <a:lnTo>
                    <a:pt x="6" y="9"/>
                  </a:lnTo>
                  <a:lnTo>
                    <a:pt x="8" y="10"/>
                  </a:lnTo>
                  <a:lnTo>
                    <a:pt x="12" y="13"/>
                  </a:lnTo>
                  <a:lnTo>
                    <a:pt x="12" y="15"/>
                  </a:lnTo>
                  <a:lnTo>
                    <a:pt x="10" y="16"/>
                  </a:lnTo>
                  <a:lnTo>
                    <a:pt x="10" y="17"/>
                  </a:lnTo>
                  <a:lnTo>
                    <a:pt x="13" y="20"/>
                  </a:lnTo>
                  <a:lnTo>
                    <a:pt x="14" y="20"/>
                  </a:lnTo>
                  <a:lnTo>
                    <a:pt x="16" y="17"/>
                  </a:lnTo>
                  <a:lnTo>
                    <a:pt x="20" y="13"/>
                  </a:lnTo>
                  <a:lnTo>
                    <a:pt x="24" y="12"/>
                  </a:lnTo>
                  <a:lnTo>
                    <a:pt x="30" y="12"/>
                  </a:lnTo>
                  <a:lnTo>
                    <a:pt x="30" y="4"/>
                  </a:lnTo>
                  <a:lnTo>
                    <a:pt x="36" y="0"/>
                  </a:lnTo>
                  <a:lnTo>
                    <a:pt x="39" y="0"/>
                  </a:lnTo>
                  <a:lnTo>
                    <a:pt x="41" y="1"/>
                  </a:lnTo>
                  <a:lnTo>
                    <a:pt x="42" y="6"/>
                  </a:lnTo>
                  <a:lnTo>
                    <a:pt x="47" y="14"/>
                  </a:lnTo>
                  <a:lnTo>
                    <a:pt x="47" y="16"/>
                  </a:lnTo>
                  <a:lnTo>
                    <a:pt x="48" y="17"/>
                  </a:lnTo>
                  <a:lnTo>
                    <a:pt x="58" y="17"/>
                  </a:lnTo>
                  <a:lnTo>
                    <a:pt x="57" y="18"/>
                  </a:lnTo>
                  <a:lnTo>
                    <a:pt x="53" y="21"/>
                  </a:lnTo>
                  <a:lnTo>
                    <a:pt x="53" y="24"/>
                  </a:lnTo>
                  <a:lnTo>
                    <a:pt x="58" y="26"/>
                  </a:lnTo>
                  <a:lnTo>
                    <a:pt x="67" y="33"/>
                  </a:lnTo>
                  <a:lnTo>
                    <a:pt x="63" y="36"/>
                  </a:lnTo>
                  <a:moveTo>
                    <a:pt x="71" y="99"/>
                  </a:moveTo>
                  <a:lnTo>
                    <a:pt x="71" y="99"/>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7" name="Freeform 31"/>
            <p:cNvSpPr/>
            <p:nvPr/>
          </p:nvSpPr>
          <p:spPr bwMode="auto">
            <a:xfrm>
              <a:off x="5191788" y="2150340"/>
              <a:ext cx="367826" cy="727098"/>
            </a:xfrm>
            <a:custGeom>
              <a:avLst/>
              <a:gdLst>
                <a:gd name="T0" fmla="*/ 316501 w 43"/>
                <a:gd name="T1" fmla="*/ 581678 h 85"/>
                <a:gd name="T2" fmla="*/ 256623 w 43"/>
                <a:gd name="T3" fmla="*/ 641557 h 85"/>
                <a:gd name="T4" fmla="*/ 188190 w 43"/>
                <a:gd name="T5" fmla="*/ 650111 h 85"/>
                <a:gd name="T6" fmla="*/ 136866 w 43"/>
                <a:gd name="T7" fmla="*/ 684328 h 85"/>
                <a:gd name="T8" fmla="*/ 102649 w 43"/>
                <a:gd name="T9" fmla="*/ 684328 h 85"/>
                <a:gd name="T10" fmla="*/ 59879 w 43"/>
                <a:gd name="T11" fmla="*/ 727098 h 85"/>
                <a:gd name="T12" fmla="*/ 34216 w 43"/>
                <a:gd name="T13" fmla="*/ 727098 h 85"/>
                <a:gd name="T14" fmla="*/ 8554 w 43"/>
                <a:gd name="T15" fmla="*/ 692882 h 85"/>
                <a:gd name="T16" fmla="*/ 17108 w 43"/>
                <a:gd name="T17" fmla="*/ 633003 h 85"/>
                <a:gd name="T18" fmla="*/ 17108 w 43"/>
                <a:gd name="T19" fmla="*/ 573124 h 85"/>
                <a:gd name="T20" fmla="*/ 8554 w 43"/>
                <a:gd name="T21" fmla="*/ 513246 h 85"/>
                <a:gd name="T22" fmla="*/ 0 w 43"/>
                <a:gd name="T23" fmla="*/ 461921 h 85"/>
                <a:gd name="T24" fmla="*/ 25662 w 43"/>
                <a:gd name="T25" fmla="*/ 427705 h 85"/>
                <a:gd name="T26" fmla="*/ 42770 w 43"/>
                <a:gd name="T27" fmla="*/ 376380 h 85"/>
                <a:gd name="T28" fmla="*/ 25662 w 43"/>
                <a:gd name="T29" fmla="*/ 333610 h 85"/>
                <a:gd name="T30" fmla="*/ 25662 w 43"/>
                <a:gd name="T31" fmla="*/ 299393 h 85"/>
                <a:gd name="T32" fmla="*/ 51325 w 43"/>
                <a:gd name="T33" fmla="*/ 256623 h 85"/>
                <a:gd name="T34" fmla="*/ 51325 w 43"/>
                <a:gd name="T35" fmla="*/ 213852 h 85"/>
                <a:gd name="T36" fmla="*/ 68433 w 43"/>
                <a:gd name="T37" fmla="*/ 188190 h 85"/>
                <a:gd name="T38" fmla="*/ 76987 w 43"/>
                <a:gd name="T39" fmla="*/ 162528 h 85"/>
                <a:gd name="T40" fmla="*/ 85541 w 43"/>
                <a:gd name="T41" fmla="*/ 145420 h 85"/>
                <a:gd name="T42" fmla="*/ 111203 w 43"/>
                <a:gd name="T43" fmla="*/ 119757 h 85"/>
                <a:gd name="T44" fmla="*/ 145420 w 43"/>
                <a:gd name="T45" fmla="*/ 68433 h 85"/>
                <a:gd name="T46" fmla="*/ 179636 w 43"/>
                <a:gd name="T47" fmla="*/ 42770 h 85"/>
                <a:gd name="T48" fmla="*/ 248069 w 43"/>
                <a:gd name="T49" fmla="*/ 42770 h 85"/>
                <a:gd name="T50" fmla="*/ 307947 w 43"/>
                <a:gd name="T51" fmla="*/ 0 h 85"/>
                <a:gd name="T52" fmla="*/ 333610 w 43"/>
                <a:gd name="T53" fmla="*/ 25662 h 85"/>
                <a:gd name="T54" fmla="*/ 299393 w 43"/>
                <a:gd name="T55" fmla="*/ 59879 h 85"/>
                <a:gd name="T56" fmla="*/ 367826 w 43"/>
                <a:gd name="T57" fmla="*/ 128311 h 85"/>
                <a:gd name="T58" fmla="*/ 367826 w 43"/>
                <a:gd name="T59" fmla="*/ 162528 h 85"/>
                <a:gd name="T60" fmla="*/ 350718 w 43"/>
                <a:gd name="T61" fmla="*/ 188190 h 85"/>
                <a:gd name="T62" fmla="*/ 316501 w 43"/>
                <a:gd name="T63" fmla="*/ 205298 h 85"/>
                <a:gd name="T64" fmla="*/ 290839 w 43"/>
                <a:gd name="T65" fmla="*/ 230961 h 85"/>
                <a:gd name="T66" fmla="*/ 290839 w 43"/>
                <a:gd name="T67" fmla="*/ 265177 h 85"/>
                <a:gd name="T68" fmla="*/ 325056 w 43"/>
                <a:gd name="T69" fmla="*/ 290839 h 85"/>
                <a:gd name="T70" fmla="*/ 350718 w 43"/>
                <a:gd name="T71" fmla="*/ 333610 h 85"/>
                <a:gd name="T72" fmla="*/ 350718 w 43"/>
                <a:gd name="T73" fmla="*/ 376380 h 85"/>
                <a:gd name="T74" fmla="*/ 333610 w 43"/>
                <a:gd name="T75" fmla="*/ 427705 h 85"/>
                <a:gd name="T76" fmla="*/ 299393 w 43"/>
                <a:gd name="T77" fmla="*/ 470475 h 85"/>
                <a:gd name="T78" fmla="*/ 299393 w 43"/>
                <a:gd name="T79" fmla="*/ 470475 h 85"/>
                <a:gd name="T80" fmla="*/ 316501 w 43"/>
                <a:gd name="T81" fmla="*/ 496137 h 85"/>
                <a:gd name="T82" fmla="*/ 333610 w 43"/>
                <a:gd name="T83" fmla="*/ 513246 h 85"/>
                <a:gd name="T84" fmla="*/ 325056 w 43"/>
                <a:gd name="T85" fmla="*/ 556016 h 85"/>
                <a:gd name="T86" fmla="*/ 316501 w 43"/>
                <a:gd name="T87" fmla="*/ 581678 h 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
                <a:gd name="T133" fmla="*/ 0 h 85"/>
                <a:gd name="T134" fmla="*/ 43 w 43"/>
                <a:gd name="T135" fmla="*/ 85 h 8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 h="85">
                  <a:moveTo>
                    <a:pt x="37" y="68"/>
                  </a:moveTo>
                  <a:lnTo>
                    <a:pt x="30" y="75"/>
                  </a:lnTo>
                  <a:lnTo>
                    <a:pt x="22" y="76"/>
                  </a:lnTo>
                  <a:lnTo>
                    <a:pt x="16" y="80"/>
                  </a:lnTo>
                  <a:lnTo>
                    <a:pt x="12" y="80"/>
                  </a:lnTo>
                  <a:lnTo>
                    <a:pt x="7" y="85"/>
                  </a:lnTo>
                  <a:lnTo>
                    <a:pt x="4" y="85"/>
                  </a:lnTo>
                  <a:lnTo>
                    <a:pt x="1" y="81"/>
                  </a:lnTo>
                  <a:lnTo>
                    <a:pt x="2" y="74"/>
                  </a:lnTo>
                  <a:lnTo>
                    <a:pt x="2" y="67"/>
                  </a:lnTo>
                  <a:lnTo>
                    <a:pt x="1" y="60"/>
                  </a:lnTo>
                  <a:lnTo>
                    <a:pt x="0" y="54"/>
                  </a:lnTo>
                  <a:lnTo>
                    <a:pt x="3" y="50"/>
                  </a:lnTo>
                  <a:lnTo>
                    <a:pt x="5" y="44"/>
                  </a:lnTo>
                  <a:lnTo>
                    <a:pt x="3" y="39"/>
                  </a:lnTo>
                  <a:lnTo>
                    <a:pt x="3" y="35"/>
                  </a:lnTo>
                  <a:lnTo>
                    <a:pt x="6" y="30"/>
                  </a:lnTo>
                  <a:lnTo>
                    <a:pt x="6" y="25"/>
                  </a:lnTo>
                  <a:lnTo>
                    <a:pt x="8" y="22"/>
                  </a:lnTo>
                  <a:lnTo>
                    <a:pt x="9" y="19"/>
                  </a:lnTo>
                  <a:lnTo>
                    <a:pt x="10" y="17"/>
                  </a:lnTo>
                  <a:lnTo>
                    <a:pt x="13" y="14"/>
                  </a:lnTo>
                  <a:lnTo>
                    <a:pt x="17" y="8"/>
                  </a:lnTo>
                  <a:lnTo>
                    <a:pt x="21" y="5"/>
                  </a:lnTo>
                  <a:lnTo>
                    <a:pt x="29" y="5"/>
                  </a:lnTo>
                  <a:lnTo>
                    <a:pt x="36" y="0"/>
                  </a:lnTo>
                  <a:lnTo>
                    <a:pt x="39" y="3"/>
                  </a:lnTo>
                  <a:lnTo>
                    <a:pt x="35" y="7"/>
                  </a:lnTo>
                  <a:lnTo>
                    <a:pt x="43" y="15"/>
                  </a:lnTo>
                  <a:lnTo>
                    <a:pt x="43" y="19"/>
                  </a:lnTo>
                  <a:lnTo>
                    <a:pt x="41" y="22"/>
                  </a:lnTo>
                  <a:lnTo>
                    <a:pt x="37" y="24"/>
                  </a:lnTo>
                  <a:lnTo>
                    <a:pt x="34" y="27"/>
                  </a:lnTo>
                  <a:lnTo>
                    <a:pt x="34" y="31"/>
                  </a:lnTo>
                  <a:lnTo>
                    <a:pt x="38" y="34"/>
                  </a:lnTo>
                  <a:lnTo>
                    <a:pt x="41" y="39"/>
                  </a:lnTo>
                  <a:lnTo>
                    <a:pt x="41" y="44"/>
                  </a:lnTo>
                  <a:lnTo>
                    <a:pt x="39" y="50"/>
                  </a:lnTo>
                  <a:lnTo>
                    <a:pt x="35" y="55"/>
                  </a:lnTo>
                  <a:lnTo>
                    <a:pt x="37" y="58"/>
                  </a:lnTo>
                  <a:lnTo>
                    <a:pt x="39" y="60"/>
                  </a:lnTo>
                  <a:lnTo>
                    <a:pt x="38" y="65"/>
                  </a:lnTo>
                  <a:lnTo>
                    <a:pt x="37" y="68"/>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8" name="Freeform 32"/>
            <p:cNvSpPr/>
            <p:nvPr/>
          </p:nvSpPr>
          <p:spPr bwMode="auto">
            <a:xfrm>
              <a:off x="5226003" y="2646478"/>
              <a:ext cx="590232" cy="581678"/>
            </a:xfrm>
            <a:custGeom>
              <a:avLst/>
              <a:gdLst>
                <a:gd name="T0" fmla="*/ 504691 w 69"/>
                <a:gd name="T1" fmla="*/ 265177 h 68"/>
                <a:gd name="T2" fmla="*/ 504691 w 69"/>
                <a:gd name="T3" fmla="*/ 290839 h 68"/>
                <a:gd name="T4" fmla="*/ 504691 w 69"/>
                <a:gd name="T5" fmla="*/ 342164 h 68"/>
                <a:gd name="T6" fmla="*/ 453367 w 69"/>
                <a:gd name="T7" fmla="*/ 384934 h 68"/>
                <a:gd name="T8" fmla="*/ 461921 w 69"/>
                <a:gd name="T9" fmla="*/ 410596 h 68"/>
                <a:gd name="T10" fmla="*/ 470475 w 69"/>
                <a:gd name="T11" fmla="*/ 419150 h 68"/>
                <a:gd name="T12" fmla="*/ 487583 w 69"/>
                <a:gd name="T13" fmla="*/ 436258 h 68"/>
                <a:gd name="T14" fmla="*/ 487583 w 69"/>
                <a:gd name="T15" fmla="*/ 461921 h 68"/>
                <a:gd name="T16" fmla="*/ 504691 w 69"/>
                <a:gd name="T17" fmla="*/ 470475 h 68"/>
                <a:gd name="T18" fmla="*/ 521799 w 69"/>
                <a:gd name="T19" fmla="*/ 461921 h 68"/>
                <a:gd name="T20" fmla="*/ 538907 w 69"/>
                <a:gd name="T21" fmla="*/ 461921 h 68"/>
                <a:gd name="T22" fmla="*/ 556016 w 69"/>
                <a:gd name="T23" fmla="*/ 504691 h 68"/>
                <a:gd name="T24" fmla="*/ 556016 w 69"/>
                <a:gd name="T25" fmla="*/ 530353 h 68"/>
                <a:gd name="T26" fmla="*/ 547462 w 69"/>
                <a:gd name="T27" fmla="*/ 547462 h 68"/>
                <a:gd name="T28" fmla="*/ 513245 w 69"/>
                <a:gd name="T29" fmla="*/ 564570 h 68"/>
                <a:gd name="T30" fmla="*/ 504691 w 69"/>
                <a:gd name="T31" fmla="*/ 581678 h 68"/>
                <a:gd name="T32" fmla="*/ 461921 w 69"/>
                <a:gd name="T33" fmla="*/ 581678 h 68"/>
                <a:gd name="T34" fmla="*/ 419150 w 69"/>
                <a:gd name="T35" fmla="*/ 556016 h 68"/>
                <a:gd name="T36" fmla="*/ 367826 w 69"/>
                <a:gd name="T37" fmla="*/ 556016 h 68"/>
                <a:gd name="T38" fmla="*/ 342163 w 69"/>
                <a:gd name="T39" fmla="*/ 538907 h 68"/>
                <a:gd name="T40" fmla="*/ 333609 w 69"/>
                <a:gd name="T41" fmla="*/ 513245 h 68"/>
                <a:gd name="T42" fmla="*/ 290839 w 69"/>
                <a:gd name="T43" fmla="*/ 487583 h 68"/>
                <a:gd name="T44" fmla="*/ 171082 w 69"/>
                <a:gd name="T45" fmla="*/ 487583 h 68"/>
                <a:gd name="T46" fmla="*/ 111203 w 69"/>
                <a:gd name="T47" fmla="*/ 470475 h 68"/>
                <a:gd name="T48" fmla="*/ 59879 w 69"/>
                <a:gd name="T49" fmla="*/ 419150 h 68"/>
                <a:gd name="T50" fmla="*/ 59879 w 69"/>
                <a:gd name="T51" fmla="*/ 402042 h 68"/>
                <a:gd name="T52" fmla="*/ 59879 w 69"/>
                <a:gd name="T53" fmla="*/ 376380 h 68"/>
                <a:gd name="T54" fmla="*/ 34216 w 69"/>
                <a:gd name="T55" fmla="*/ 342164 h 68"/>
                <a:gd name="T56" fmla="*/ 0 w 69"/>
                <a:gd name="T57" fmla="*/ 282285 h 68"/>
                <a:gd name="T58" fmla="*/ 8554 w 69"/>
                <a:gd name="T59" fmla="*/ 239514 h 68"/>
                <a:gd name="T60" fmla="*/ 0 w 69"/>
                <a:gd name="T61" fmla="*/ 230960 h 68"/>
                <a:gd name="T62" fmla="*/ 25662 w 69"/>
                <a:gd name="T63" fmla="*/ 230960 h 68"/>
                <a:gd name="T64" fmla="*/ 68433 w 69"/>
                <a:gd name="T65" fmla="*/ 188190 h 68"/>
                <a:gd name="T66" fmla="*/ 102649 w 69"/>
                <a:gd name="T67" fmla="*/ 188190 h 68"/>
                <a:gd name="T68" fmla="*/ 153974 w 69"/>
                <a:gd name="T69" fmla="*/ 153974 h 68"/>
                <a:gd name="T70" fmla="*/ 222406 w 69"/>
                <a:gd name="T71" fmla="*/ 145420 h 68"/>
                <a:gd name="T72" fmla="*/ 282285 w 69"/>
                <a:gd name="T73" fmla="*/ 85541 h 68"/>
                <a:gd name="T74" fmla="*/ 290839 w 69"/>
                <a:gd name="T75" fmla="*/ 59879 h 68"/>
                <a:gd name="T76" fmla="*/ 299393 w 69"/>
                <a:gd name="T77" fmla="*/ 17108 h 68"/>
                <a:gd name="T78" fmla="*/ 282285 w 69"/>
                <a:gd name="T79" fmla="*/ 0 h 68"/>
                <a:gd name="T80" fmla="*/ 316501 w 69"/>
                <a:gd name="T81" fmla="*/ 17108 h 68"/>
                <a:gd name="T82" fmla="*/ 350718 w 69"/>
                <a:gd name="T83" fmla="*/ 25662 h 68"/>
                <a:gd name="T84" fmla="*/ 436258 w 69"/>
                <a:gd name="T85" fmla="*/ 17108 h 68"/>
                <a:gd name="T86" fmla="*/ 461921 w 69"/>
                <a:gd name="T87" fmla="*/ 42770 h 68"/>
                <a:gd name="T88" fmla="*/ 470475 w 69"/>
                <a:gd name="T89" fmla="*/ 51325 h 68"/>
                <a:gd name="T90" fmla="*/ 461921 w 69"/>
                <a:gd name="T91" fmla="*/ 8554 h 68"/>
                <a:gd name="T92" fmla="*/ 470475 w 69"/>
                <a:gd name="T93" fmla="*/ 68433 h 68"/>
                <a:gd name="T94" fmla="*/ 470475 w 69"/>
                <a:gd name="T95" fmla="*/ 94095 h 68"/>
                <a:gd name="T96" fmla="*/ 444812 w 69"/>
                <a:gd name="T97" fmla="*/ 119757 h 68"/>
                <a:gd name="T98" fmla="*/ 427704 w 69"/>
                <a:gd name="T99" fmla="*/ 145420 h 68"/>
                <a:gd name="T100" fmla="*/ 496137 w 69"/>
                <a:gd name="T101" fmla="*/ 213852 h 68"/>
                <a:gd name="T102" fmla="*/ 530353 w 69"/>
                <a:gd name="T103" fmla="*/ 213852 h 68"/>
                <a:gd name="T104" fmla="*/ 538907 w 69"/>
                <a:gd name="T105" fmla="*/ 205298 h 68"/>
                <a:gd name="T106" fmla="*/ 547462 w 69"/>
                <a:gd name="T107" fmla="*/ 205298 h 68"/>
                <a:gd name="T108" fmla="*/ 547462 w 69"/>
                <a:gd name="T109" fmla="*/ 213852 h 68"/>
                <a:gd name="T110" fmla="*/ 590232 w 69"/>
                <a:gd name="T111" fmla="*/ 248069 h 68"/>
                <a:gd name="T112" fmla="*/ 573124 w 69"/>
                <a:gd name="T113" fmla="*/ 307947 h 68"/>
                <a:gd name="T114" fmla="*/ 556016 w 69"/>
                <a:gd name="T115" fmla="*/ 307947 h 68"/>
                <a:gd name="T116" fmla="*/ 521799 w 69"/>
                <a:gd name="T117" fmla="*/ 265177 h 68"/>
                <a:gd name="T118" fmla="*/ 504691 w 69"/>
                <a:gd name="T119" fmla="*/ 265177 h 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9"/>
                <a:gd name="T181" fmla="*/ 0 h 68"/>
                <a:gd name="T182" fmla="*/ 69 w 69"/>
                <a:gd name="T183" fmla="*/ 68 h 6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9" h="68">
                  <a:moveTo>
                    <a:pt x="59" y="31"/>
                  </a:moveTo>
                  <a:lnTo>
                    <a:pt x="59" y="34"/>
                  </a:lnTo>
                  <a:lnTo>
                    <a:pt x="59" y="40"/>
                  </a:lnTo>
                  <a:lnTo>
                    <a:pt x="53" y="45"/>
                  </a:lnTo>
                  <a:lnTo>
                    <a:pt x="54" y="48"/>
                  </a:lnTo>
                  <a:lnTo>
                    <a:pt x="55" y="49"/>
                  </a:lnTo>
                  <a:lnTo>
                    <a:pt x="57" y="51"/>
                  </a:lnTo>
                  <a:lnTo>
                    <a:pt x="57" y="54"/>
                  </a:lnTo>
                  <a:lnTo>
                    <a:pt x="59" y="55"/>
                  </a:lnTo>
                  <a:lnTo>
                    <a:pt x="61" y="54"/>
                  </a:lnTo>
                  <a:lnTo>
                    <a:pt x="63" y="54"/>
                  </a:lnTo>
                  <a:lnTo>
                    <a:pt x="65" y="59"/>
                  </a:lnTo>
                  <a:lnTo>
                    <a:pt x="65" y="62"/>
                  </a:lnTo>
                  <a:lnTo>
                    <a:pt x="64" y="64"/>
                  </a:lnTo>
                  <a:lnTo>
                    <a:pt x="60" y="66"/>
                  </a:lnTo>
                  <a:lnTo>
                    <a:pt x="59" y="68"/>
                  </a:lnTo>
                  <a:lnTo>
                    <a:pt x="54" y="68"/>
                  </a:lnTo>
                  <a:lnTo>
                    <a:pt x="49" y="65"/>
                  </a:lnTo>
                  <a:lnTo>
                    <a:pt x="43" y="65"/>
                  </a:lnTo>
                  <a:lnTo>
                    <a:pt x="40" y="63"/>
                  </a:lnTo>
                  <a:lnTo>
                    <a:pt x="39" y="60"/>
                  </a:lnTo>
                  <a:lnTo>
                    <a:pt x="34" y="57"/>
                  </a:lnTo>
                  <a:lnTo>
                    <a:pt x="20" y="57"/>
                  </a:lnTo>
                  <a:lnTo>
                    <a:pt x="13" y="55"/>
                  </a:lnTo>
                  <a:lnTo>
                    <a:pt x="7" y="49"/>
                  </a:lnTo>
                  <a:lnTo>
                    <a:pt x="7" y="47"/>
                  </a:lnTo>
                  <a:lnTo>
                    <a:pt x="7" y="44"/>
                  </a:lnTo>
                  <a:lnTo>
                    <a:pt x="4" y="40"/>
                  </a:lnTo>
                  <a:lnTo>
                    <a:pt x="0" y="33"/>
                  </a:lnTo>
                  <a:lnTo>
                    <a:pt x="1" y="28"/>
                  </a:lnTo>
                  <a:lnTo>
                    <a:pt x="0" y="27"/>
                  </a:lnTo>
                  <a:lnTo>
                    <a:pt x="3" y="27"/>
                  </a:lnTo>
                  <a:lnTo>
                    <a:pt x="8" y="22"/>
                  </a:lnTo>
                  <a:lnTo>
                    <a:pt x="12" y="22"/>
                  </a:lnTo>
                  <a:lnTo>
                    <a:pt x="18" y="18"/>
                  </a:lnTo>
                  <a:lnTo>
                    <a:pt x="26" y="17"/>
                  </a:lnTo>
                  <a:lnTo>
                    <a:pt x="33" y="10"/>
                  </a:lnTo>
                  <a:lnTo>
                    <a:pt x="34" y="7"/>
                  </a:lnTo>
                  <a:lnTo>
                    <a:pt x="35" y="2"/>
                  </a:lnTo>
                  <a:lnTo>
                    <a:pt x="33" y="0"/>
                  </a:lnTo>
                  <a:lnTo>
                    <a:pt x="37" y="2"/>
                  </a:lnTo>
                  <a:lnTo>
                    <a:pt x="41" y="3"/>
                  </a:lnTo>
                  <a:lnTo>
                    <a:pt x="51" y="2"/>
                  </a:lnTo>
                  <a:lnTo>
                    <a:pt x="54" y="5"/>
                  </a:lnTo>
                  <a:lnTo>
                    <a:pt x="55" y="6"/>
                  </a:lnTo>
                  <a:lnTo>
                    <a:pt x="54" y="1"/>
                  </a:lnTo>
                  <a:lnTo>
                    <a:pt x="55" y="8"/>
                  </a:lnTo>
                  <a:lnTo>
                    <a:pt x="55" y="11"/>
                  </a:lnTo>
                  <a:lnTo>
                    <a:pt x="52" y="14"/>
                  </a:lnTo>
                  <a:lnTo>
                    <a:pt x="50" y="17"/>
                  </a:lnTo>
                  <a:lnTo>
                    <a:pt x="58" y="25"/>
                  </a:lnTo>
                  <a:lnTo>
                    <a:pt x="62" y="25"/>
                  </a:lnTo>
                  <a:lnTo>
                    <a:pt x="63" y="24"/>
                  </a:lnTo>
                  <a:lnTo>
                    <a:pt x="64" y="24"/>
                  </a:lnTo>
                  <a:lnTo>
                    <a:pt x="64" y="25"/>
                  </a:lnTo>
                  <a:lnTo>
                    <a:pt x="69" y="29"/>
                  </a:lnTo>
                  <a:lnTo>
                    <a:pt x="67" y="36"/>
                  </a:lnTo>
                  <a:lnTo>
                    <a:pt x="65" y="36"/>
                  </a:lnTo>
                  <a:lnTo>
                    <a:pt x="61" y="31"/>
                  </a:lnTo>
                  <a:lnTo>
                    <a:pt x="59" y="31"/>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9" name="Freeform 33"/>
            <p:cNvSpPr/>
            <p:nvPr/>
          </p:nvSpPr>
          <p:spPr bwMode="auto">
            <a:xfrm>
              <a:off x="5037814" y="3057074"/>
              <a:ext cx="795531" cy="496138"/>
            </a:xfrm>
            <a:custGeom>
              <a:avLst/>
              <a:gdLst>
                <a:gd name="T0" fmla="*/ 752761 w 93"/>
                <a:gd name="T1" fmla="*/ 367826 h 58"/>
                <a:gd name="T2" fmla="*/ 633003 w 93"/>
                <a:gd name="T3" fmla="*/ 453367 h 58"/>
                <a:gd name="T4" fmla="*/ 573125 w 93"/>
                <a:gd name="T5" fmla="*/ 487584 h 58"/>
                <a:gd name="T6" fmla="*/ 513246 w 93"/>
                <a:gd name="T7" fmla="*/ 444813 h 58"/>
                <a:gd name="T8" fmla="*/ 479029 w 93"/>
                <a:gd name="T9" fmla="*/ 453367 h 58"/>
                <a:gd name="T10" fmla="*/ 444813 w 93"/>
                <a:gd name="T11" fmla="*/ 427705 h 58"/>
                <a:gd name="T12" fmla="*/ 402043 w 93"/>
                <a:gd name="T13" fmla="*/ 436259 h 58"/>
                <a:gd name="T14" fmla="*/ 273731 w 93"/>
                <a:gd name="T15" fmla="*/ 376381 h 58"/>
                <a:gd name="T16" fmla="*/ 205298 w 93"/>
                <a:gd name="T17" fmla="*/ 367826 h 58"/>
                <a:gd name="T18" fmla="*/ 222407 w 93"/>
                <a:gd name="T19" fmla="*/ 393489 h 58"/>
                <a:gd name="T20" fmla="*/ 205298 w 93"/>
                <a:gd name="T21" fmla="*/ 427705 h 58"/>
                <a:gd name="T22" fmla="*/ 128311 w 93"/>
                <a:gd name="T23" fmla="*/ 453367 h 58"/>
                <a:gd name="T24" fmla="*/ 102649 w 93"/>
                <a:gd name="T25" fmla="*/ 496138 h 58"/>
                <a:gd name="T26" fmla="*/ 59879 w 93"/>
                <a:gd name="T27" fmla="*/ 453367 h 58"/>
                <a:gd name="T28" fmla="*/ 0 w 93"/>
                <a:gd name="T29" fmla="*/ 402043 h 58"/>
                <a:gd name="T30" fmla="*/ 8554 w 93"/>
                <a:gd name="T31" fmla="*/ 367826 h 58"/>
                <a:gd name="T32" fmla="*/ 0 w 93"/>
                <a:gd name="T33" fmla="*/ 342164 h 58"/>
                <a:gd name="T34" fmla="*/ 34216 w 93"/>
                <a:gd name="T35" fmla="*/ 316502 h 58"/>
                <a:gd name="T36" fmla="*/ 171082 w 93"/>
                <a:gd name="T37" fmla="*/ 273731 h 58"/>
                <a:gd name="T38" fmla="*/ 188190 w 93"/>
                <a:gd name="T39" fmla="*/ 239515 h 58"/>
                <a:gd name="T40" fmla="*/ 111203 w 93"/>
                <a:gd name="T41" fmla="*/ 171082 h 58"/>
                <a:gd name="T42" fmla="*/ 102649 w 93"/>
                <a:gd name="T43" fmla="*/ 102649 h 58"/>
                <a:gd name="T44" fmla="*/ 153974 w 93"/>
                <a:gd name="T45" fmla="*/ 68433 h 58"/>
                <a:gd name="T46" fmla="*/ 136866 w 93"/>
                <a:gd name="T47" fmla="*/ 25662 h 58"/>
                <a:gd name="T48" fmla="*/ 111203 w 93"/>
                <a:gd name="T49" fmla="*/ 0 h 58"/>
                <a:gd name="T50" fmla="*/ 299393 w 93"/>
                <a:gd name="T51" fmla="*/ 59879 h 58"/>
                <a:gd name="T52" fmla="*/ 479029 w 93"/>
                <a:gd name="T53" fmla="*/ 76987 h 58"/>
                <a:gd name="T54" fmla="*/ 530354 w 93"/>
                <a:gd name="T55" fmla="*/ 128312 h 58"/>
                <a:gd name="T56" fmla="*/ 607341 w 93"/>
                <a:gd name="T57" fmla="*/ 145420 h 58"/>
                <a:gd name="T58" fmla="*/ 692882 w 93"/>
                <a:gd name="T59" fmla="*/ 171082 h 58"/>
                <a:gd name="T60" fmla="*/ 709990 w 93"/>
                <a:gd name="T61" fmla="*/ 196744 h 58"/>
                <a:gd name="T62" fmla="*/ 752761 w 93"/>
                <a:gd name="T63" fmla="*/ 222407 h 58"/>
                <a:gd name="T64" fmla="*/ 735652 w 93"/>
                <a:gd name="T65" fmla="*/ 248069 h 58"/>
                <a:gd name="T66" fmla="*/ 769869 w 93"/>
                <a:gd name="T67" fmla="*/ 307948 h 58"/>
                <a:gd name="T68" fmla="*/ 778423 w 93"/>
                <a:gd name="T69" fmla="*/ 342164 h 58"/>
                <a:gd name="T70" fmla="*/ 795531 w 93"/>
                <a:gd name="T71" fmla="*/ 359272 h 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3"/>
                <a:gd name="T109" fmla="*/ 0 h 58"/>
                <a:gd name="T110" fmla="*/ 93 w 93"/>
                <a:gd name="T111" fmla="*/ 58 h 5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3" h="58">
                  <a:moveTo>
                    <a:pt x="93" y="42"/>
                  </a:moveTo>
                  <a:lnTo>
                    <a:pt x="88" y="43"/>
                  </a:lnTo>
                  <a:lnTo>
                    <a:pt x="80" y="48"/>
                  </a:lnTo>
                  <a:lnTo>
                    <a:pt x="74" y="53"/>
                  </a:lnTo>
                  <a:lnTo>
                    <a:pt x="71" y="53"/>
                  </a:lnTo>
                  <a:lnTo>
                    <a:pt x="67" y="57"/>
                  </a:lnTo>
                  <a:lnTo>
                    <a:pt x="63" y="53"/>
                  </a:lnTo>
                  <a:lnTo>
                    <a:pt x="60" y="52"/>
                  </a:lnTo>
                  <a:lnTo>
                    <a:pt x="58" y="50"/>
                  </a:lnTo>
                  <a:lnTo>
                    <a:pt x="56" y="53"/>
                  </a:lnTo>
                  <a:lnTo>
                    <a:pt x="54" y="52"/>
                  </a:lnTo>
                  <a:lnTo>
                    <a:pt x="52" y="50"/>
                  </a:lnTo>
                  <a:lnTo>
                    <a:pt x="51" y="51"/>
                  </a:lnTo>
                  <a:lnTo>
                    <a:pt x="47" y="51"/>
                  </a:lnTo>
                  <a:lnTo>
                    <a:pt x="35" y="44"/>
                  </a:lnTo>
                  <a:lnTo>
                    <a:pt x="32" y="44"/>
                  </a:lnTo>
                  <a:lnTo>
                    <a:pt x="27" y="42"/>
                  </a:lnTo>
                  <a:lnTo>
                    <a:pt x="24" y="43"/>
                  </a:lnTo>
                  <a:lnTo>
                    <a:pt x="24" y="44"/>
                  </a:lnTo>
                  <a:lnTo>
                    <a:pt x="26" y="46"/>
                  </a:lnTo>
                  <a:lnTo>
                    <a:pt x="26" y="48"/>
                  </a:lnTo>
                  <a:lnTo>
                    <a:pt x="24" y="50"/>
                  </a:lnTo>
                  <a:lnTo>
                    <a:pt x="18" y="50"/>
                  </a:lnTo>
                  <a:lnTo>
                    <a:pt x="15" y="53"/>
                  </a:lnTo>
                  <a:lnTo>
                    <a:pt x="14" y="55"/>
                  </a:lnTo>
                  <a:lnTo>
                    <a:pt x="12" y="58"/>
                  </a:lnTo>
                  <a:lnTo>
                    <a:pt x="10" y="58"/>
                  </a:lnTo>
                  <a:lnTo>
                    <a:pt x="7" y="53"/>
                  </a:lnTo>
                  <a:lnTo>
                    <a:pt x="2" y="49"/>
                  </a:lnTo>
                  <a:lnTo>
                    <a:pt x="0" y="47"/>
                  </a:lnTo>
                  <a:lnTo>
                    <a:pt x="0" y="44"/>
                  </a:lnTo>
                  <a:lnTo>
                    <a:pt x="1" y="43"/>
                  </a:lnTo>
                  <a:lnTo>
                    <a:pt x="2" y="41"/>
                  </a:lnTo>
                  <a:lnTo>
                    <a:pt x="0" y="40"/>
                  </a:lnTo>
                  <a:lnTo>
                    <a:pt x="1" y="38"/>
                  </a:lnTo>
                  <a:lnTo>
                    <a:pt x="4" y="37"/>
                  </a:lnTo>
                  <a:lnTo>
                    <a:pt x="13" y="37"/>
                  </a:lnTo>
                  <a:lnTo>
                    <a:pt x="20" y="32"/>
                  </a:lnTo>
                  <a:lnTo>
                    <a:pt x="22" y="31"/>
                  </a:lnTo>
                  <a:lnTo>
                    <a:pt x="22" y="28"/>
                  </a:lnTo>
                  <a:lnTo>
                    <a:pt x="17" y="23"/>
                  </a:lnTo>
                  <a:lnTo>
                    <a:pt x="13" y="20"/>
                  </a:lnTo>
                  <a:lnTo>
                    <a:pt x="12" y="19"/>
                  </a:lnTo>
                  <a:lnTo>
                    <a:pt x="12" y="12"/>
                  </a:lnTo>
                  <a:lnTo>
                    <a:pt x="16" y="9"/>
                  </a:lnTo>
                  <a:lnTo>
                    <a:pt x="18" y="8"/>
                  </a:lnTo>
                  <a:lnTo>
                    <a:pt x="18" y="6"/>
                  </a:lnTo>
                  <a:lnTo>
                    <a:pt x="16" y="3"/>
                  </a:lnTo>
                  <a:lnTo>
                    <a:pt x="13" y="1"/>
                  </a:lnTo>
                  <a:lnTo>
                    <a:pt x="13" y="0"/>
                  </a:lnTo>
                  <a:lnTo>
                    <a:pt x="29" y="1"/>
                  </a:lnTo>
                  <a:lnTo>
                    <a:pt x="35" y="7"/>
                  </a:lnTo>
                  <a:lnTo>
                    <a:pt x="42" y="9"/>
                  </a:lnTo>
                  <a:lnTo>
                    <a:pt x="56" y="9"/>
                  </a:lnTo>
                  <a:lnTo>
                    <a:pt x="61" y="12"/>
                  </a:lnTo>
                  <a:lnTo>
                    <a:pt x="62" y="15"/>
                  </a:lnTo>
                  <a:lnTo>
                    <a:pt x="65" y="17"/>
                  </a:lnTo>
                  <a:lnTo>
                    <a:pt x="71" y="17"/>
                  </a:lnTo>
                  <a:lnTo>
                    <a:pt x="76" y="20"/>
                  </a:lnTo>
                  <a:lnTo>
                    <a:pt x="81" y="20"/>
                  </a:lnTo>
                  <a:lnTo>
                    <a:pt x="83" y="22"/>
                  </a:lnTo>
                  <a:lnTo>
                    <a:pt x="83" y="23"/>
                  </a:lnTo>
                  <a:lnTo>
                    <a:pt x="86" y="24"/>
                  </a:lnTo>
                  <a:lnTo>
                    <a:pt x="88" y="26"/>
                  </a:lnTo>
                  <a:lnTo>
                    <a:pt x="88" y="28"/>
                  </a:lnTo>
                  <a:lnTo>
                    <a:pt x="86" y="29"/>
                  </a:lnTo>
                  <a:lnTo>
                    <a:pt x="87" y="31"/>
                  </a:lnTo>
                  <a:lnTo>
                    <a:pt x="90" y="36"/>
                  </a:lnTo>
                  <a:lnTo>
                    <a:pt x="90" y="38"/>
                  </a:lnTo>
                  <a:lnTo>
                    <a:pt x="91" y="40"/>
                  </a:lnTo>
                  <a:lnTo>
                    <a:pt x="93" y="40"/>
                  </a:lnTo>
                  <a:lnTo>
                    <a:pt x="93" y="42"/>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nvGrpSpPr>
            <p:cNvPr id="30" name="组合 29"/>
            <p:cNvGrpSpPr/>
            <p:nvPr/>
          </p:nvGrpSpPr>
          <p:grpSpPr bwMode="auto">
            <a:xfrm>
              <a:off x="5593829" y="2406963"/>
              <a:ext cx="829748" cy="1753589"/>
              <a:chOff x="5593829" y="2406963"/>
              <a:chExt cx="829748" cy="1753589"/>
            </a:xfrm>
            <a:grpFill/>
          </p:grpSpPr>
          <p:sp>
            <p:nvSpPr>
              <p:cNvPr id="34" name="Freeform 16"/>
              <p:cNvSpPr/>
              <p:nvPr/>
            </p:nvSpPr>
            <p:spPr bwMode="auto">
              <a:xfrm>
                <a:off x="5867561" y="3578874"/>
                <a:ext cx="444813" cy="581678"/>
              </a:xfrm>
              <a:custGeom>
                <a:avLst/>
                <a:gdLst>
                  <a:gd name="T0" fmla="*/ 444813 w 52"/>
                  <a:gd name="T1" fmla="*/ 102649 h 68"/>
                  <a:gd name="T2" fmla="*/ 410597 w 52"/>
                  <a:gd name="T3" fmla="*/ 145420 h 68"/>
                  <a:gd name="T4" fmla="*/ 410597 w 52"/>
                  <a:gd name="T5" fmla="*/ 171082 h 68"/>
                  <a:gd name="T6" fmla="*/ 393488 w 52"/>
                  <a:gd name="T7" fmla="*/ 188190 h 68"/>
                  <a:gd name="T8" fmla="*/ 350718 w 52"/>
                  <a:gd name="T9" fmla="*/ 179636 h 68"/>
                  <a:gd name="T10" fmla="*/ 402043 w 52"/>
                  <a:gd name="T11" fmla="*/ 230960 h 68"/>
                  <a:gd name="T12" fmla="*/ 359272 w 52"/>
                  <a:gd name="T13" fmla="*/ 273731 h 68"/>
                  <a:gd name="T14" fmla="*/ 359272 w 52"/>
                  <a:gd name="T15" fmla="*/ 307947 h 68"/>
                  <a:gd name="T16" fmla="*/ 384934 w 52"/>
                  <a:gd name="T17" fmla="*/ 333609 h 68"/>
                  <a:gd name="T18" fmla="*/ 384934 w 52"/>
                  <a:gd name="T19" fmla="*/ 342164 h 68"/>
                  <a:gd name="T20" fmla="*/ 342164 w 52"/>
                  <a:gd name="T21" fmla="*/ 342164 h 68"/>
                  <a:gd name="T22" fmla="*/ 350718 w 52"/>
                  <a:gd name="T23" fmla="*/ 359272 h 68"/>
                  <a:gd name="T24" fmla="*/ 316502 w 52"/>
                  <a:gd name="T25" fmla="*/ 384934 h 68"/>
                  <a:gd name="T26" fmla="*/ 307948 w 52"/>
                  <a:gd name="T27" fmla="*/ 419150 h 68"/>
                  <a:gd name="T28" fmla="*/ 282285 w 52"/>
                  <a:gd name="T29" fmla="*/ 444813 h 68"/>
                  <a:gd name="T30" fmla="*/ 248069 w 52"/>
                  <a:gd name="T31" fmla="*/ 444813 h 68"/>
                  <a:gd name="T32" fmla="*/ 248069 w 52"/>
                  <a:gd name="T33" fmla="*/ 461921 h 68"/>
                  <a:gd name="T34" fmla="*/ 256623 w 52"/>
                  <a:gd name="T35" fmla="*/ 470475 h 68"/>
                  <a:gd name="T36" fmla="*/ 256623 w 52"/>
                  <a:gd name="T37" fmla="*/ 479029 h 68"/>
                  <a:gd name="T38" fmla="*/ 230961 w 52"/>
                  <a:gd name="T39" fmla="*/ 479029 h 68"/>
                  <a:gd name="T40" fmla="*/ 188190 w 52"/>
                  <a:gd name="T41" fmla="*/ 530353 h 68"/>
                  <a:gd name="T42" fmla="*/ 188190 w 52"/>
                  <a:gd name="T43" fmla="*/ 547462 h 68"/>
                  <a:gd name="T44" fmla="*/ 136866 w 52"/>
                  <a:gd name="T45" fmla="*/ 581678 h 68"/>
                  <a:gd name="T46" fmla="*/ 136866 w 52"/>
                  <a:gd name="T47" fmla="*/ 581678 h 68"/>
                  <a:gd name="T48" fmla="*/ 136866 w 52"/>
                  <a:gd name="T49" fmla="*/ 556016 h 68"/>
                  <a:gd name="T50" fmla="*/ 59879 w 52"/>
                  <a:gd name="T51" fmla="*/ 453367 h 68"/>
                  <a:gd name="T52" fmla="*/ 8554 w 52"/>
                  <a:gd name="T53" fmla="*/ 453367 h 68"/>
                  <a:gd name="T54" fmla="*/ 0 w 52"/>
                  <a:gd name="T55" fmla="*/ 444813 h 68"/>
                  <a:gd name="T56" fmla="*/ 0 w 52"/>
                  <a:gd name="T57" fmla="*/ 402042 h 68"/>
                  <a:gd name="T58" fmla="*/ 8554 w 52"/>
                  <a:gd name="T59" fmla="*/ 384934 h 68"/>
                  <a:gd name="T60" fmla="*/ 8554 w 52"/>
                  <a:gd name="T61" fmla="*/ 359272 h 68"/>
                  <a:gd name="T62" fmla="*/ 0 w 52"/>
                  <a:gd name="T63" fmla="*/ 342164 h 68"/>
                  <a:gd name="T64" fmla="*/ 8554 w 52"/>
                  <a:gd name="T65" fmla="*/ 325055 h 68"/>
                  <a:gd name="T66" fmla="*/ 42770 w 52"/>
                  <a:gd name="T67" fmla="*/ 282285 h 68"/>
                  <a:gd name="T68" fmla="*/ 42770 w 52"/>
                  <a:gd name="T69" fmla="*/ 213852 h 68"/>
                  <a:gd name="T70" fmla="*/ 102649 w 52"/>
                  <a:gd name="T71" fmla="*/ 162528 h 68"/>
                  <a:gd name="T72" fmla="*/ 102649 w 52"/>
                  <a:gd name="T73" fmla="*/ 136865 h 68"/>
                  <a:gd name="T74" fmla="*/ 94095 w 52"/>
                  <a:gd name="T75" fmla="*/ 119757 h 68"/>
                  <a:gd name="T76" fmla="*/ 94095 w 52"/>
                  <a:gd name="T77" fmla="*/ 94095 h 68"/>
                  <a:gd name="T78" fmla="*/ 136866 w 52"/>
                  <a:gd name="T79" fmla="*/ 68433 h 68"/>
                  <a:gd name="T80" fmla="*/ 162528 w 52"/>
                  <a:gd name="T81" fmla="*/ 68433 h 68"/>
                  <a:gd name="T82" fmla="*/ 205298 w 52"/>
                  <a:gd name="T83" fmla="*/ 25662 h 68"/>
                  <a:gd name="T84" fmla="*/ 213852 w 52"/>
                  <a:gd name="T85" fmla="*/ 0 h 68"/>
                  <a:gd name="T86" fmla="*/ 230961 w 52"/>
                  <a:gd name="T87" fmla="*/ 0 h 68"/>
                  <a:gd name="T88" fmla="*/ 265177 w 52"/>
                  <a:gd name="T89" fmla="*/ 34216 h 68"/>
                  <a:gd name="T90" fmla="*/ 265177 w 52"/>
                  <a:gd name="T91" fmla="*/ 68433 h 68"/>
                  <a:gd name="T92" fmla="*/ 282285 w 52"/>
                  <a:gd name="T93" fmla="*/ 94095 h 68"/>
                  <a:gd name="T94" fmla="*/ 299393 w 52"/>
                  <a:gd name="T95" fmla="*/ 111203 h 68"/>
                  <a:gd name="T96" fmla="*/ 316502 w 52"/>
                  <a:gd name="T97" fmla="*/ 111203 h 68"/>
                  <a:gd name="T98" fmla="*/ 350718 w 52"/>
                  <a:gd name="T99" fmla="*/ 111203 h 68"/>
                  <a:gd name="T100" fmla="*/ 376380 w 52"/>
                  <a:gd name="T101" fmla="*/ 102649 h 68"/>
                  <a:gd name="T102" fmla="*/ 444813 w 52"/>
                  <a:gd name="T103" fmla="*/ 102649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
                  <a:gd name="T157" fmla="*/ 0 h 68"/>
                  <a:gd name="T158" fmla="*/ 52 w 52"/>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 h="68">
                    <a:moveTo>
                      <a:pt x="52" y="12"/>
                    </a:moveTo>
                    <a:lnTo>
                      <a:pt x="48" y="17"/>
                    </a:lnTo>
                    <a:lnTo>
                      <a:pt x="48" y="20"/>
                    </a:lnTo>
                    <a:lnTo>
                      <a:pt x="46" y="22"/>
                    </a:lnTo>
                    <a:lnTo>
                      <a:pt x="41" y="21"/>
                    </a:lnTo>
                    <a:lnTo>
                      <a:pt x="47" y="27"/>
                    </a:lnTo>
                    <a:lnTo>
                      <a:pt x="42" y="32"/>
                    </a:lnTo>
                    <a:lnTo>
                      <a:pt x="42" y="36"/>
                    </a:lnTo>
                    <a:lnTo>
                      <a:pt x="45" y="39"/>
                    </a:lnTo>
                    <a:lnTo>
                      <a:pt x="45" y="40"/>
                    </a:lnTo>
                    <a:lnTo>
                      <a:pt x="40" y="40"/>
                    </a:lnTo>
                    <a:lnTo>
                      <a:pt x="41" y="42"/>
                    </a:lnTo>
                    <a:lnTo>
                      <a:pt x="37" y="45"/>
                    </a:lnTo>
                    <a:lnTo>
                      <a:pt x="36" y="49"/>
                    </a:lnTo>
                    <a:lnTo>
                      <a:pt x="33" y="52"/>
                    </a:lnTo>
                    <a:lnTo>
                      <a:pt x="29" y="52"/>
                    </a:lnTo>
                    <a:lnTo>
                      <a:pt x="29" y="54"/>
                    </a:lnTo>
                    <a:lnTo>
                      <a:pt x="30" y="55"/>
                    </a:lnTo>
                    <a:lnTo>
                      <a:pt x="30" y="56"/>
                    </a:lnTo>
                    <a:lnTo>
                      <a:pt x="27" y="56"/>
                    </a:lnTo>
                    <a:lnTo>
                      <a:pt x="22" y="62"/>
                    </a:lnTo>
                    <a:lnTo>
                      <a:pt x="22" y="64"/>
                    </a:lnTo>
                    <a:lnTo>
                      <a:pt x="16" y="68"/>
                    </a:lnTo>
                    <a:lnTo>
                      <a:pt x="16" y="65"/>
                    </a:lnTo>
                    <a:lnTo>
                      <a:pt x="7" y="53"/>
                    </a:lnTo>
                    <a:lnTo>
                      <a:pt x="1" y="53"/>
                    </a:lnTo>
                    <a:lnTo>
                      <a:pt x="0" y="52"/>
                    </a:lnTo>
                    <a:lnTo>
                      <a:pt x="0" y="47"/>
                    </a:lnTo>
                    <a:lnTo>
                      <a:pt x="1" y="45"/>
                    </a:lnTo>
                    <a:lnTo>
                      <a:pt x="1" y="42"/>
                    </a:lnTo>
                    <a:lnTo>
                      <a:pt x="0" y="40"/>
                    </a:lnTo>
                    <a:lnTo>
                      <a:pt x="1" y="38"/>
                    </a:lnTo>
                    <a:lnTo>
                      <a:pt x="5" y="33"/>
                    </a:lnTo>
                    <a:lnTo>
                      <a:pt x="5" y="25"/>
                    </a:lnTo>
                    <a:lnTo>
                      <a:pt x="12" y="19"/>
                    </a:lnTo>
                    <a:lnTo>
                      <a:pt x="12" y="16"/>
                    </a:lnTo>
                    <a:lnTo>
                      <a:pt x="11" y="14"/>
                    </a:lnTo>
                    <a:lnTo>
                      <a:pt x="11" y="11"/>
                    </a:lnTo>
                    <a:lnTo>
                      <a:pt x="16" y="8"/>
                    </a:lnTo>
                    <a:lnTo>
                      <a:pt x="19" y="8"/>
                    </a:lnTo>
                    <a:lnTo>
                      <a:pt x="24" y="3"/>
                    </a:lnTo>
                    <a:lnTo>
                      <a:pt x="25" y="0"/>
                    </a:lnTo>
                    <a:lnTo>
                      <a:pt x="27" y="0"/>
                    </a:lnTo>
                    <a:lnTo>
                      <a:pt x="31" y="4"/>
                    </a:lnTo>
                    <a:lnTo>
                      <a:pt x="31" y="8"/>
                    </a:lnTo>
                    <a:lnTo>
                      <a:pt x="33" y="11"/>
                    </a:lnTo>
                    <a:lnTo>
                      <a:pt x="35" y="13"/>
                    </a:lnTo>
                    <a:lnTo>
                      <a:pt x="37" y="13"/>
                    </a:lnTo>
                    <a:lnTo>
                      <a:pt x="41" y="13"/>
                    </a:lnTo>
                    <a:lnTo>
                      <a:pt x="44" y="12"/>
                    </a:lnTo>
                    <a:lnTo>
                      <a:pt x="52" y="12"/>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5" name="Freeform 17"/>
              <p:cNvSpPr/>
              <p:nvPr/>
            </p:nvSpPr>
            <p:spPr bwMode="auto">
              <a:xfrm>
                <a:off x="6030089" y="3296588"/>
                <a:ext cx="393488" cy="393488"/>
              </a:xfrm>
              <a:custGeom>
                <a:avLst/>
                <a:gdLst>
                  <a:gd name="T0" fmla="*/ 179636 w 46"/>
                  <a:gd name="T1" fmla="*/ 0 h 46"/>
                  <a:gd name="T2" fmla="*/ 222406 w 46"/>
                  <a:gd name="T3" fmla="*/ 8554 h 46"/>
                  <a:gd name="T4" fmla="*/ 230960 w 46"/>
                  <a:gd name="T5" fmla="*/ 34216 h 46"/>
                  <a:gd name="T6" fmla="*/ 256623 w 46"/>
                  <a:gd name="T7" fmla="*/ 42770 h 46"/>
                  <a:gd name="T8" fmla="*/ 282285 w 46"/>
                  <a:gd name="T9" fmla="*/ 17108 h 46"/>
                  <a:gd name="T10" fmla="*/ 316501 w 46"/>
                  <a:gd name="T11" fmla="*/ 8554 h 46"/>
                  <a:gd name="T12" fmla="*/ 342163 w 46"/>
                  <a:gd name="T13" fmla="*/ 34216 h 46"/>
                  <a:gd name="T14" fmla="*/ 393488 w 46"/>
                  <a:gd name="T15" fmla="*/ 34216 h 46"/>
                  <a:gd name="T16" fmla="*/ 342163 w 46"/>
                  <a:gd name="T17" fmla="*/ 85541 h 46"/>
                  <a:gd name="T18" fmla="*/ 342163 w 46"/>
                  <a:gd name="T19" fmla="*/ 102649 h 46"/>
                  <a:gd name="T20" fmla="*/ 367826 w 46"/>
                  <a:gd name="T21" fmla="*/ 102649 h 46"/>
                  <a:gd name="T22" fmla="*/ 384934 w 46"/>
                  <a:gd name="T23" fmla="*/ 85541 h 46"/>
                  <a:gd name="T24" fmla="*/ 384934 w 46"/>
                  <a:gd name="T25" fmla="*/ 128311 h 46"/>
                  <a:gd name="T26" fmla="*/ 350718 w 46"/>
                  <a:gd name="T27" fmla="*/ 128311 h 46"/>
                  <a:gd name="T28" fmla="*/ 342163 w 46"/>
                  <a:gd name="T29" fmla="*/ 153974 h 46"/>
                  <a:gd name="T30" fmla="*/ 367826 w 46"/>
                  <a:gd name="T31" fmla="*/ 153974 h 46"/>
                  <a:gd name="T32" fmla="*/ 367826 w 46"/>
                  <a:gd name="T33" fmla="*/ 222406 h 46"/>
                  <a:gd name="T34" fmla="*/ 376380 w 46"/>
                  <a:gd name="T35" fmla="*/ 230960 h 46"/>
                  <a:gd name="T36" fmla="*/ 367826 w 46"/>
                  <a:gd name="T37" fmla="*/ 273731 h 46"/>
                  <a:gd name="T38" fmla="*/ 342163 w 46"/>
                  <a:gd name="T39" fmla="*/ 273731 h 46"/>
                  <a:gd name="T40" fmla="*/ 342163 w 46"/>
                  <a:gd name="T41" fmla="*/ 248069 h 46"/>
                  <a:gd name="T42" fmla="*/ 325055 w 46"/>
                  <a:gd name="T43" fmla="*/ 265177 h 46"/>
                  <a:gd name="T44" fmla="*/ 282285 w 46"/>
                  <a:gd name="T45" fmla="*/ 307947 h 46"/>
                  <a:gd name="T46" fmla="*/ 282285 w 46"/>
                  <a:gd name="T47" fmla="*/ 384934 h 46"/>
                  <a:gd name="T48" fmla="*/ 222406 w 46"/>
                  <a:gd name="T49" fmla="*/ 384934 h 46"/>
                  <a:gd name="T50" fmla="*/ 188190 w 46"/>
                  <a:gd name="T51" fmla="*/ 393488 h 46"/>
                  <a:gd name="T52" fmla="*/ 153974 w 46"/>
                  <a:gd name="T53" fmla="*/ 393488 h 46"/>
                  <a:gd name="T54" fmla="*/ 136865 w 46"/>
                  <a:gd name="T55" fmla="*/ 393488 h 46"/>
                  <a:gd name="T56" fmla="*/ 119757 w 46"/>
                  <a:gd name="T57" fmla="*/ 376380 h 46"/>
                  <a:gd name="T58" fmla="*/ 102649 w 46"/>
                  <a:gd name="T59" fmla="*/ 350718 h 46"/>
                  <a:gd name="T60" fmla="*/ 102649 w 46"/>
                  <a:gd name="T61" fmla="*/ 316501 h 46"/>
                  <a:gd name="T62" fmla="*/ 59879 w 46"/>
                  <a:gd name="T63" fmla="*/ 282285 h 46"/>
                  <a:gd name="T64" fmla="*/ 51325 w 46"/>
                  <a:gd name="T65" fmla="*/ 282285 h 46"/>
                  <a:gd name="T66" fmla="*/ 51325 w 46"/>
                  <a:gd name="T67" fmla="*/ 256623 h 46"/>
                  <a:gd name="T68" fmla="*/ 0 w 46"/>
                  <a:gd name="T69" fmla="*/ 188190 h 46"/>
                  <a:gd name="T70" fmla="*/ 0 w 46"/>
                  <a:gd name="T71" fmla="*/ 179636 h 46"/>
                  <a:gd name="T72" fmla="*/ 34216 w 46"/>
                  <a:gd name="T73" fmla="*/ 145419 h 46"/>
                  <a:gd name="T74" fmla="*/ 34216 w 46"/>
                  <a:gd name="T75" fmla="*/ 128311 h 46"/>
                  <a:gd name="T76" fmla="*/ 76987 w 46"/>
                  <a:gd name="T77" fmla="*/ 85541 h 46"/>
                  <a:gd name="T78" fmla="*/ 76987 w 46"/>
                  <a:gd name="T79" fmla="*/ 34216 h 46"/>
                  <a:gd name="T80" fmla="*/ 102649 w 46"/>
                  <a:gd name="T81" fmla="*/ 17108 h 46"/>
                  <a:gd name="T82" fmla="*/ 119757 w 46"/>
                  <a:gd name="T83" fmla="*/ 17108 h 46"/>
                  <a:gd name="T84" fmla="*/ 128311 w 46"/>
                  <a:gd name="T85" fmla="*/ 25662 h 46"/>
                  <a:gd name="T86" fmla="*/ 153974 w 46"/>
                  <a:gd name="T87" fmla="*/ 25662 h 46"/>
                  <a:gd name="T88" fmla="*/ 179636 w 46"/>
                  <a:gd name="T89" fmla="*/ 0 h 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
                  <a:gd name="T136" fmla="*/ 0 h 46"/>
                  <a:gd name="T137" fmla="*/ 46 w 46"/>
                  <a:gd name="T138" fmla="*/ 46 h 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 h="46">
                    <a:moveTo>
                      <a:pt x="21" y="0"/>
                    </a:moveTo>
                    <a:lnTo>
                      <a:pt x="26" y="1"/>
                    </a:lnTo>
                    <a:lnTo>
                      <a:pt x="27" y="4"/>
                    </a:lnTo>
                    <a:lnTo>
                      <a:pt x="30" y="5"/>
                    </a:lnTo>
                    <a:lnTo>
                      <a:pt x="33" y="2"/>
                    </a:lnTo>
                    <a:lnTo>
                      <a:pt x="37" y="1"/>
                    </a:lnTo>
                    <a:lnTo>
                      <a:pt x="40" y="4"/>
                    </a:lnTo>
                    <a:lnTo>
                      <a:pt x="46" y="4"/>
                    </a:lnTo>
                    <a:lnTo>
                      <a:pt x="40" y="10"/>
                    </a:lnTo>
                    <a:lnTo>
                      <a:pt x="40" y="12"/>
                    </a:lnTo>
                    <a:lnTo>
                      <a:pt x="43" y="12"/>
                    </a:lnTo>
                    <a:lnTo>
                      <a:pt x="45" y="10"/>
                    </a:lnTo>
                    <a:lnTo>
                      <a:pt x="45" y="15"/>
                    </a:lnTo>
                    <a:lnTo>
                      <a:pt x="41" y="15"/>
                    </a:lnTo>
                    <a:lnTo>
                      <a:pt x="40" y="18"/>
                    </a:lnTo>
                    <a:lnTo>
                      <a:pt x="43" y="18"/>
                    </a:lnTo>
                    <a:lnTo>
                      <a:pt x="43" y="26"/>
                    </a:lnTo>
                    <a:lnTo>
                      <a:pt x="44" y="27"/>
                    </a:lnTo>
                    <a:lnTo>
                      <a:pt x="43" y="32"/>
                    </a:lnTo>
                    <a:lnTo>
                      <a:pt x="40" y="32"/>
                    </a:lnTo>
                    <a:lnTo>
                      <a:pt x="40" y="29"/>
                    </a:lnTo>
                    <a:lnTo>
                      <a:pt x="38" y="31"/>
                    </a:lnTo>
                    <a:lnTo>
                      <a:pt x="33" y="36"/>
                    </a:lnTo>
                    <a:lnTo>
                      <a:pt x="33" y="45"/>
                    </a:lnTo>
                    <a:lnTo>
                      <a:pt x="26" y="45"/>
                    </a:lnTo>
                    <a:lnTo>
                      <a:pt x="22" y="46"/>
                    </a:lnTo>
                    <a:lnTo>
                      <a:pt x="18" y="46"/>
                    </a:lnTo>
                    <a:lnTo>
                      <a:pt x="16" y="46"/>
                    </a:lnTo>
                    <a:lnTo>
                      <a:pt x="14" y="44"/>
                    </a:lnTo>
                    <a:lnTo>
                      <a:pt x="12" y="41"/>
                    </a:lnTo>
                    <a:lnTo>
                      <a:pt x="12" y="37"/>
                    </a:lnTo>
                    <a:lnTo>
                      <a:pt x="7" y="33"/>
                    </a:lnTo>
                    <a:lnTo>
                      <a:pt x="6" y="33"/>
                    </a:lnTo>
                    <a:lnTo>
                      <a:pt x="6" y="30"/>
                    </a:lnTo>
                    <a:lnTo>
                      <a:pt x="0" y="22"/>
                    </a:lnTo>
                    <a:lnTo>
                      <a:pt x="0" y="21"/>
                    </a:lnTo>
                    <a:lnTo>
                      <a:pt x="4" y="17"/>
                    </a:lnTo>
                    <a:lnTo>
                      <a:pt x="4" y="15"/>
                    </a:lnTo>
                    <a:lnTo>
                      <a:pt x="9" y="10"/>
                    </a:lnTo>
                    <a:lnTo>
                      <a:pt x="9" y="4"/>
                    </a:lnTo>
                    <a:lnTo>
                      <a:pt x="12" y="2"/>
                    </a:lnTo>
                    <a:lnTo>
                      <a:pt x="14" y="2"/>
                    </a:lnTo>
                    <a:lnTo>
                      <a:pt x="15" y="3"/>
                    </a:lnTo>
                    <a:lnTo>
                      <a:pt x="18" y="3"/>
                    </a:lnTo>
                    <a:lnTo>
                      <a:pt x="21" y="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6" name="Freeform 18"/>
              <p:cNvSpPr/>
              <p:nvPr/>
            </p:nvSpPr>
            <p:spPr bwMode="auto">
              <a:xfrm>
                <a:off x="5807682" y="2749127"/>
                <a:ext cx="581679" cy="573124"/>
              </a:xfrm>
              <a:custGeom>
                <a:avLst/>
                <a:gdLst>
                  <a:gd name="T0" fmla="*/ 256623 w 68"/>
                  <a:gd name="T1" fmla="*/ 0 h 67"/>
                  <a:gd name="T2" fmla="*/ 359272 w 68"/>
                  <a:gd name="T3" fmla="*/ 94095 h 67"/>
                  <a:gd name="T4" fmla="*/ 444813 w 68"/>
                  <a:gd name="T5" fmla="*/ 265177 h 67"/>
                  <a:gd name="T6" fmla="*/ 547463 w 68"/>
                  <a:gd name="T7" fmla="*/ 333609 h 67"/>
                  <a:gd name="T8" fmla="*/ 547463 w 68"/>
                  <a:gd name="T9" fmla="*/ 367826 h 67"/>
                  <a:gd name="T10" fmla="*/ 530354 w 68"/>
                  <a:gd name="T11" fmla="*/ 393488 h 67"/>
                  <a:gd name="T12" fmla="*/ 581679 w 68"/>
                  <a:gd name="T13" fmla="*/ 436258 h 67"/>
                  <a:gd name="T14" fmla="*/ 556017 w 68"/>
                  <a:gd name="T15" fmla="*/ 487583 h 67"/>
                  <a:gd name="T16" fmla="*/ 479030 w 68"/>
                  <a:gd name="T17" fmla="*/ 547462 h 67"/>
                  <a:gd name="T18" fmla="*/ 402043 w 68"/>
                  <a:gd name="T19" fmla="*/ 547462 h 67"/>
                  <a:gd name="T20" fmla="*/ 350718 w 68"/>
                  <a:gd name="T21" fmla="*/ 573124 h 67"/>
                  <a:gd name="T22" fmla="*/ 325056 w 68"/>
                  <a:gd name="T23" fmla="*/ 564570 h 67"/>
                  <a:gd name="T24" fmla="*/ 307948 w 68"/>
                  <a:gd name="T25" fmla="*/ 547462 h 67"/>
                  <a:gd name="T26" fmla="*/ 350718 w 68"/>
                  <a:gd name="T27" fmla="*/ 521799 h 67"/>
                  <a:gd name="T28" fmla="*/ 367826 w 68"/>
                  <a:gd name="T29" fmla="*/ 496137 h 67"/>
                  <a:gd name="T30" fmla="*/ 307948 w 68"/>
                  <a:gd name="T31" fmla="*/ 470475 h 67"/>
                  <a:gd name="T32" fmla="*/ 213853 w 68"/>
                  <a:gd name="T33" fmla="*/ 402042 h 67"/>
                  <a:gd name="T34" fmla="*/ 230961 w 68"/>
                  <a:gd name="T35" fmla="*/ 342164 h 67"/>
                  <a:gd name="T36" fmla="*/ 273731 w 68"/>
                  <a:gd name="T37" fmla="*/ 333609 h 67"/>
                  <a:gd name="T38" fmla="*/ 290840 w 68"/>
                  <a:gd name="T39" fmla="*/ 307947 h 67"/>
                  <a:gd name="T40" fmla="*/ 248069 w 68"/>
                  <a:gd name="T41" fmla="*/ 273731 h 67"/>
                  <a:gd name="T42" fmla="*/ 239515 w 68"/>
                  <a:gd name="T43" fmla="*/ 290839 h 67"/>
                  <a:gd name="T44" fmla="*/ 188190 w 68"/>
                  <a:gd name="T45" fmla="*/ 265177 h 67"/>
                  <a:gd name="T46" fmla="*/ 153974 w 68"/>
                  <a:gd name="T47" fmla="*/ 196744 h 67"/>
                  <a:gd name="T48" fmla="*/ 102649 w 68"/>
                  <a:gd name="T49" fmla="*/ 179636 h 67"/>
                  <a:gd name="T50" fmla="*/ 59879 w 68"/>
                  <a:gd name="T51" fmla="*/ 171082 h 67"/>
                  <a:gd name="T52" fmla="*/ 0 w 68"/>
                  <a:gd name="T53" fmla="*/ 85541 h 67"/>
                  <a:gd name="T54" fmla="*/ 8554 w 68"/>
                  <a:gd name="T55" fmla="*/ 42770 h 67"/>
                  <a:gd name="T56" fmla="*/ 59879 w 68"/>
                  <a:gd name="T57" fmla="*/ 76987 h 67"/>
                  <a:gd name="T58" fmla="*/ 119757 w 68"/>
                  <a:gd name="T59" fmla="*/ 102649 h 67"/>
                  <a:gd name="T60" fmla="*/ 171082 w 68"/>
                  <a:gd name="T61" fmla="*/ 68433 h 67"/>
                  <a:gd name="T62" fmla="*/ 188190 w 68"/>
                  <a:gd name="T63" fmla="*/ 85541 h 67"/>
                  <a:gd name="T64" fmla="*/ 213853 w 68"/>
                  <a:gd name="T65" fmla="*/ 25662 h 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8"/>
                  <a:gd name="T100" fmla="*/ 0 h 67"/>
                  <a:gd name="T101" fmla="*/ 68 w 68"/>
                  <a:gd name="T102" fmla="*/ 67 h 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8" h="67">
                    <a:moveTo>
                      <a:pt x="29" y="0"/>
                    </a:moveTo>
                    <a:lnTo>
                      <a:pt x="30" y="0"/>
                    </a:lnTo>
                    <a:lnTo>
                      <a:pt x="31" y="4"/>
                    </a:lnTo>
                    <a:lnTo>
                      <a:pt x="42" y="11"/>
                    </a:lnTo>
                    <a:lnTo>
                      <a:pt x="51" y="27"/>
                    </a:lnTo>
                    <a:lnTo>
                      <a:pt x="52" y="31"/>
                    </a:lnTo>
                    <a:lnTo>
                      <a:pt x="54" y="34"/>
                    </a:lnTo>
                    <a:lnTo>
                      <a:pt x="64" y="39"/>
                    </a:lnTo>
                    <a:lnTo>
                      <a:pt x="65" y="41"/>
                    </a:lnTo>
                    <a:lnTo>
                      <a:pt x="64" y="43"/>
                    </a:lnTo>
                    <a:lnTo>
                      <a:pt x="57" y="43"/>
                    </a:lnTo>
                    <a:lnTo>
                      <a:pt x="62" y="46"/>
                    </a:lnTo>
                    <a:lnTo>
                      <a:pt x="62" y="49"/>
                    </a:lnTo>
                    <a:lnTo>
                      <a:pt x="68" y="51"/>
                    </a:lnTo>
                    <a:lnTo>
                      <a:pt x="68" y="54"/>
                    </a:lnTo>
                    <a:lnTo>
                      <a:pt x="65" y="57"/>
                    </a:lnTo>
                    <a:lnTo>
                      <a:pt x="63" y="58"/>
                    </a:lnTo>
                    <a:lnTo>
                      <a:pt x="56" y="64"/>
                    </a:lnTo>
                    <a:lnTo>
                      <a:pt x="52" y="65"/>
                    </a:lnTo>
                    <a:lnTo>
                      <a:pt x="47" y="64"/>
                    </a:lnTo>
                    <a:lnTo>
                      <a:pt x="44" y="67"/>
                    </a:lnTo>
                    <a:lnTo>
                      <a:pt x="41" y="67"/>
                    </a:lnTo>
                    <a:lnTo>
                      <a:pt x="40" y="66"/>
                    </a:lnTo>
                    <a:lnTo>
                      <a:pt x="38" y="66"/>
                    </a:lnTo>
                    <a:lnTo>
                      <a:pt x="38" y="64"/>
                    </a:lnTo>
                    <a:lnTo>
                      <a:pt x="36" y="64"/>
                    </a:lnTo>
                    <a:lnTo>
                      <a:pt x="38" y="62"/>
                    </a:lnTo>
                    <a:lnTo>
                      <a:pt x="41" y="61"/>
                    </a:lnTo>
                    <a:lnTo>
                      <a:pt x="42" y="60"/>
                    </a:lnTo>
                    <a:lnTo>
                      <a:pt x="43" y="58"/>
                    </a:lnTo>
                    <a:lnTo>
                      <a:pt x="41" y="56"/>
                    </a:lnTo>
                    <a:lnTo>
                      <a:pt x="36" y="55"/>
                    </a:lnTo>
                    <a:lnTo>
                      <a:pt x="31" y="51"/>
                    </a:lnTo>
                    <a:lnTo>
                      <a:pt x="25" y="47"/>
                    </a:lnTo>
                    <a:lnTo>
                      <a:pt x="27" y="43"/>
                    </a:lnTo>
                    <a:lnTo>
                      <a:pt x="27" y="40"/>
                    </a:lnTo>
                    <a:lnTo>
                      <a:pt x="29" y="39"/>
                    </a:lnTo>
                    <a:lnTo>
                      <a:pt x="32" y="39"/>
                    </a:lnTo>
                    <a:lnTo>
                      <a:pt x="34" y="38"/>
                    </a:lnTo>
                    <a:lnTo>
                      <a:pt x="34" y="36"/>
                    </a:lnTo>
                    <a:lnTo>
                      <a:pt x="32" y="32"/>
                    </a:lnTo>
                    <a:lnTo>
                      <a:pt x="29" y="32"/>
                    </a:lnTo>
                    <a:lnTo>
                      <a:pt x="29" y="33"/>
                    </a:lnTo>
                    <a:lnTo>
                      <a:pt x="28" y="34"/>
                    </a:lnTo>
                    <a:lnTo>
                      <a:pt x="24" y="34"/>
                    </a:lnTo>
                    <a:lnTo>
                      <a:pt x="22" y="31"/>
                    </a:lnTo>
                    <a:lnTo>
                      <a:pt x="20" y="27"/>
                    </a:lnTo>
                    <a:lnTo>
                      <a:pt x="18" y="23"/>
                    </a:lnTo>
                    <a:lnTo>
                      <a:pt x="16" y="21"/>
                    </a:lnTo>
                    <a:lnTo>
                      <a:pt x="12" y="21"/>
                    </a:lnTo>
                    <a:lnTo>
                      <a:pt x="10" y="20"/>
                    </a:lnTo>
                    <a:lnTo>
                      <a:pt x="7" y="20"/>
                    </a:lnTo>
                    <a:lnTo>
                      <a:pt x="6" y="17"/>
                    </a:lnTo>
                    <a:lnTo>
                      <a:pt x="0" y="10"/>
                    </a:lnTo>
                    <a:lnTo>
                      <a:pt x="0" y="6"/>
                    </a:lnTo>
                    <a:lnTo>
                      <a:pt x="1" y="5"/>
                    </a:lnTo>
                    <a:lnTo>
                      <a:pt x="3" y="5"/>
                    </a:lnTo>
                    <a:lnTo>
                      <a:pt x="7" y="9"/>
                    </a:lnTo>
                    <a:lnTo>
                      <a:pt x="9" y="12"/>
                    </a:lnTo>
                    <a:lnTo>
                      <a:pt x="14" y="12"/>
                    </a:lnTo>
                    <a:lnTo>
                      <a:pt x="18" y="8"/>
                    </a:lnTo>
                    <a:lnTo>
                      <a:pt x="20" y="8"/>
                    </a:lnTo>
                    <a:lnTo>
                      <a:pt x="20" y="10"/>
                    </a:lnTo>
                    <a:lnTo>
                      <a:pt x="22" y="10"/>
                    </a:lnTo>
                    <a:lnTo>
                      <a:pt x="25" y="6"/>
                    </a:lnTo>
                    <a:lnTo>
                      <a:pt x="25" y="3"/>
                    </a:lnTo>
                    <a:lnTo>
                      <a:pt x="29" y="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7" name="Freeform 19"/>
              <p:cNvSpPr/>
              <p:nvPr/>
            </p:nvSpPr>
            <p:spPr bwMode="auto">
              <a:xfrm>
                <a:off x="5653709" y="2406963"/>
                <a:ext cx="667219" cy="453367"/>
              </a:xfrm>
              <a:custGeom>
                <a:avLst/>
                <a:gdLst>
                  <a:gd name="T0" fmla="*/ 222406 w 78"/>
                  <a:gd name="T1" fmla="*/ 0 h 53"/>
                  <a:gd name="T2" fmla="*/ 222406 w 78"/>
                  <a:gd name="T3" fmla="*/ 42770 h 53"/>
                  <a:gd name="T4" fmla="*/ 248069 w 78"/>
                  <a:gd name="T5" fmla="*/ 42770 h 53"/>
                  <a:gd name="T6" fmla="*/ 256623 w 78"/>
                  <a:gd name="T7" fmla="*/ 8554 h 53"/>
                  <a:gd name="T8" fmla="*/ 316501 w 78"/>
                  <a:gd name="T9" fmla="*/ 17108 h 53"/>
                  <a:gd name="T10" fmla="*/ 333610 w 78"/>
                  <a:gd name="T11" fmla="*/ 42770 h 53"/>
                  <a:gd name="T12" fmla="*/ 333610 w 78"/>
                  <a:gd name="T13" fmla="*/ 85541 h 53"/>
                  <a:gd name="T14" fmla="*/ 367826 w 78"/>
                  <a:gd name="T15" fmla="*/ 102649 h 53"/>
                  <a:gd name="T16" fmla="*/ 402042 w 78"/>
                  <a:gd name="T17" fmla="*/ 111203 h 53"/>
                  <a:gd name="T18" fmla="*/ 419150 w 78"/>
                  <a:gd name="T19" fmla="*/ 59879 h 53"/>
                  <a:gd name="T20" fmla="*/ 470475 w 78"/>
                  <a:gd name="T21" fmla="*/ 17108 h 53"/>
                  <a:gd name="T22" fmla="*/ 530353 w 78"/>
                  <a:gd name="T23" fmla="*/ 17108 h 53"/>
                  <a:gd name="T24" fmla="*/ 556016 w 78"/>
                  <a:gd name="T25" fmla="*/ 25662 h 53"/>
                  <a:gd name="T26" fmla="*/ 667219 w 78"/>
                  <a:gd name="T27" fmla="*/ 25662 h 53"/>
                  <a:gd name="T28" fmla="*/ 667219 w 78"/>
                  <a:gd name="T29" fmla="*/ 59879 h 53"/>
                  <a:gd name="T30" fmla="*/ 667219 w 78"/>
                  <a:gd name="T31" fmla="*/ 85541 h 53"/>
                  <a:gd name="T32" fmla="*/ 624449 w 78"/>
                  <a:gd name="T33" fmla="*/ 94095 h 53"/>
                  <a:gd name="T34" fmla="*/ 547462 w 78"/>
                  <a:gd name="T35" fmla="*/ 145420 h 53"/>
                  <a:gd name="T36" fmla="*/ 530353 w 78"/>
                  <a:gd name="T37" fmla="*/ 171082 h 53"/>
                  <a:gd name="T38" fmla="*/ 470475 w 78"/>
                  <a:gd name="T39" fmla="*/ 205298 h 53"/>
                  <a:gd name="T40" fmla="*/ 461921 w 78"/>
                  <a:gd name="T41" fmla="*/ 248069 h 53"/>
                  <a:gd name="T42" fmla="*/ 427704 w 78"/>
                  <a:gd name="T43" fmla="*/ 290839 h 53"/>
                  <a:gd name="T44" fmla="*/ 427704 w 78"/>
                  <a:gd name="T45" fmla="*/ 333610 h 53"/>
                  <a:gd name="T46" fmla="*/ 410596 w 78"/>
                  <a:gd name="T47" fmla="*/ 342164 h 53"/>
                  <a:gd name="T48" fmla="*/ 402042 w 78"/>
                  <a:gd name="T49" fmla="*/ 342164 h 53"/>
                  <a:gd name="T50" fmla="*/ 367826 w 78"/>
                  <a:gd name="T51" fmla="*/ 367826 h 53"/>
                  <a:gd name="T52" fmla="*/ 367826 w 78"/>
                  <a:gd name="T53" fmla="*/ 393488 h 53"/>
                  <a:gd name="T54" fmla="*/ 342164 w 78"/>
                  <a:gd name="T55" fmla="*/ 427705 h 53"/>
                  <a:gd name="T56" fmla="*/ 325055 w 78"/>
                  <a:gd name="T57" fmla="*/ 419151 h 53"/>
                  <a:gd name="T58" fmla="*/ 325055 w 78"/>
                  <a:gd name="T59" fmla="*/ 410597 h 53"/>
                  <a:gd name="T60" fmla="*/ 307947 w 78"/>
                  <a:gd name="T61" fmla="*/ 410597 h 53"/>
                  <a:gd name="T62" fmla="*/ 273731 w 78"/>
                  <a:gd name="T63" fmla="*/ 444813 h 53"/>
                  <a:gd name="T64" fmla="*/ 230960 w 78"/>
                  <a:gd name="T65" fmla="*/ 444813 h 53"/>
                  <a:gd name="T66" fmla="*/ 213852 w 78"/>
                  <a:gd name="T67" fmla="*/ 419151 h 53"/>
                  <a:gd name="T68" fmla="*/ 179636 w 78"/>
                  <a:gd name="T69" fmla="*/ 384934 h 53"/>
                  <a:gd name="T70" fmla="*/ 162528 w 78"/>
                  <a:gd name="T71" fmla="*/ 384934 h 53"/>
                  <a:gd name="T72" fmla="*/ 153974 w 78"/>
                  <a:gd name="T73" fmla="*/ 393488 h 53"/>
                  <a:gd name="T74" fmla="*/ 153974 w 78"/>
                  <a:gd name="T75" fmla="*/ 427705 h 53"/>
                  <a:gd name="T76" fmla="*/ 128311 w 78"/>
                  <a:gd name="T77" fmla="*/ 436259 h 53"/>
                  <a:gd name="T78" fmla="*/ 119757 w 78"/>
                  <a:gd name="T79" fmla="*/ 444813 h 53"/>
                  <a:gd name="T80" fmla="*/ 111203 w 78"/>
                  <a:gd name="T81" fmla="*/ 444813 h 53"/>
                  <a:gd name="T82" fmla="*/ 102649 w 78"/>
                  <a:gd name="T83" fmla="*/ 453367 h 53"/>
                  <a:gd name="T84" fmla="*/ 68433 w 78"/>
                  <a:gd name="T85" fmla="*/ 453367 h 53"/>
                  <a:gd name="T86" fmla="*/ 0 w 78"/>
                  <a:gd name="T87" fmla="*/ 384934 h 53"/>
                  <a:gd name="T88" fmla="*/ 17108 w 78"/>
                  <a:gd name="T89" fmla="*/ 359272 h 53"/>
                  <a:gd name="T90" fmla="*/ 42770 w 78"/>
                  <a:gd name="T91" fmla="*/ 333610 h 53"/>
                  <a:gd name="T92" fmla="*/ 42770 w 78"/>
                  <a:gd name="T93" fmla="*/ 307947 h 53"/>
                  <a:gd name="T94" fmla="*/ 34216 w 78"/>
                  <a:gd name="T95" fmla="*/ 248069 h 53"/>
                  <a:gd name="T96" fmla="*/ 17108 w 78"/>
                  <a:gd name="T97" fmla="*/ 222406 h 53"/>
                  <a:gd name="T98" fmla="*/ 17108 w 78"/>
                  <a:gd name="T99" fmla="*/ 196744 h 53"/>
                  <a:gd name="T100" fmla="*/ 119757 w 78"/>
                  <a:gd name="T101" fmla="*/ 76987 h 53"/>
                  <a:gd name="T102" fmla="*/ 145420 w 78"/>
                  <a:gd name="T103" fmla="*/ 68433 h 53"/>
                  <a:gd name="T104" fmla="*/ 179636 w 78"/>
                  <a:gd name="T105" fmla="*/ 42770 h 53"/>
                  <a:gd name="T106" fmla="*/ 179636 w 78"/>
                  <a:gd name="T107" fmla="*/ 17108 h 53"/>
                  <a:gd name="T108" fmla="*/ 196744 w 78"/>
                  <a:gd name="T109" fmla="*/ 0 h 53"/>
                  <a:gd name="T110" fmla="*/ 222406 w 78"/>
                  <a:gd name="T111" fmla="*/ 0 h 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8"/>
                  <a:gd name="T169" fmla="*/ 0 h 53"/>
                  <a:gd name="T170" fmla="*/ 78 w 78"/>
                  <a:gd name="T171" fmla="*/ 53 h 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8" h="53">
                    <a:moveTo>
                      <a:pt x="26" y="0"/>
                    </a:moveTo>
                    <a:lnTo>
                      <a:pt x="26" y="5"/>
                    </a:lnTo>
                    <a:lnTo>
                      <a:pt x="29" y="5"/>
                    </a:lnTo>
                    <a:lnTo>
                      <a:pt x="30" y="1"/>
                    </a:lnTo>
                    <a:lnTo>
                      <a:pt x="37" y="2"/>
                    </a:lnTo>
                    <a:lnTo>
                      <a:pt x="39" y="5"/>
                    </a:lnTo>
                    <a:lnTo>
                      <a:pt x="39" y="10"/>
                    </a:lnTo>
                    <a:lnTo>
                      <a:pt x="43" y="12"/>
                    </a:lnTo>
                    <a:lnTo>
                      <a:pt x="47" y="13"/>
                    </a:lnTo>
                    <a:lnTo>
                      <a:pt x="49" y="7"/>
                    </a:lnTo>
                    <a:lnTo>
                      <a:pt x="55" y="2"/>
                    </a:lnTo>
                    <a:lnTo>
                      <a:pt x="62" y="2"/>
                    </a:lnTo>
                    <a:lnTo>
                      <a:pt x="65" y="3"/>
                    </a:lnTo>
                    <a:lnTo>
                      <a:pt x="78" y="3"/>
                    </a:lnTo>
                    <a:lnTo>
                      <a:pt x="78" y="7"/>
                    </a:lnTo>
                    <a:lnTo>
                      <a:pt x="78" y="10"/>
                    </a:lnTo>
                    <a:lnTo>
                      <a:pt x="73" y="11"/>
                    </a:lnTo>
                    <a:lnTo>
                      <a:pt x="64" y="17"/>
                    </a:lnTo>
                    <a:lnTo>
                      <a:pt x="62" y="20"/>
                    </a:lnTo>
                    <a:lnTo>
                      <a:pt x="55" y="24"/>
                    </a:lnTo>
                    <a:lnTo>
                      <a:pt x="54" y="29"/>
                    </a:lnTo>
                    <a:lnTo>
                      <a:pt x="50" y="34"/>
                    </a:lnTo>
                    <a:lnTo>
                      <a:pt x="50" y="39"/>
                    </a:lnTo>
                    <a:lnTo>
                      <a:pt x="48" y="40"/>
                    </a:lnTo>
                    <a:lnTo>
                      <a:pt x="47" y="40"/>
                    </a:lnTo>
                    <a:lnTo>
                      <a:pt x="43" y="43"/>
                    </a:lnTo>
                    <a:lnTo>
                      <a:pt x="43" y="46"/>
                    </a:lnTo>
                    <a:lnTo>
                      <a:pt x="40" y="50"/>
                    </a:lnTo>
                    <a:lnTo>
                      <a:pt x="38" y="49"/>
                    </a:lnTo>
                    <a:lnTo>
                      <a:pt x="38" y="48"/>
                    </a:lnTo>
                    <a:lnTo>
                      <a:pt x="36" y="48"/>
                    </a:lnTo>
                    <a:lnTo>
                      <a:pt x="32" y="52"/>
                    </a:lnTo>
                    <a:lnTo>
                      <a:pt x="27" y="52"/>
                    </a:lnTo>
                    <a:lnTo>
                      <a:pt x="25" y="49"/>
                    </a:lnTo>
                    <a:lnTo>
                      <a:pt x="21" y="45"/>
                    </a:lnTo>
                    <a:lnTo>
                      <a:pt x="19" y="45"/>
                    </a:lnTo>
                    <a:lnTo>
                      <a:pt x="18" y="46"/>
                    </a:lnTo>
                    <a:lnTo>
                      <a:pt x="18" y="50"/>
                    </a:lnTo>
                    <a:lnTo>
                      <a:pt x="15" y="51"/>
                    </a:lnTo>
                    <a:lnTo>
                      <a:pt x="14" y="52"/>
                    </a:lnTo>
                    <a:lnTo>
                      <a:pt x="13" y="52"/>
                    </a:lnTo>
                    <a:lnTo>
                      <a:pt x="12" y="53"/>
                    </a:lnTo>
                    <a:lnTo>
                      <a:pt x="8" y="53"/>
                    </a:lnTo>
                    <a:lnTo>
                      <a:pt x="0" y="45"/>
                    </a:lnTo>
                    <a:lnTo>
                      <a:pt x="2" y="42"/>
                    </a:lnTo>
                    <a:lnTo>
                      <a:pt x="5" y="39"/>
                    </a:lnTo>
                    <a:lnTo>
                      <a:pt x="5" y="36"/>
                    </a:lnTo>
                    <a:lnTo>
                      <a:pt x="4" y="29"/>
                    </a:lnTo>
                    <a:lnTo>
                      <a:pt x="2" y="26"/>
                    </a:lnTo>
                    <a:lnTo>
                      <a:pt x="2" y="23"/>
                    </a:lnTo>
                    <a:lnTo>
                      <a:pt x="14" y="9"/>
                    </a:lnTo>
                    <a:lnTo>
                      <a:pt x="17" y="8"/>
                    </a:lnTo>
                    <a:lnTo>
                      <a:pt x="21" y="5"/>
                    </a:lnTo>
                    <a:lnTo>
                      <a:pt x="21" y="2"/>
                    </a:lnTo>
                    <a:lnTo>
                      <a:pt x="23" y="0"/>
                    </a:lnTo>
                    <a:lnTo>
                      <a:pt x="26" y="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8" name="Freeform 34"/>
              <p:cNvSpPr/>
              <p:nvPr/>
            </p:nvSpPr>
            <p:spPr bwMode="auto">
              <a:xfrm>
                <a:off x="5679371" y="2834667"/>
                <a:ext cx="496138" cy="607340"/>
              </a:xfrm>
              <a:custGeom>
                <a:avLst/>
                <a:gdLst>
                  <a:gd name="T0" fmla="*/ 333610 w 58"/>
                  <a:gd name="T1" fmla="*/ 598786 h 71"/>
                  <a:gd name="T2" fmla="*/ 282285 w 58"/>
                  <a:gd name="T3" fmla="*/ 581678 h 71"/>
                  <a:gd name="T4" fmla="*/ 256623 w 58"/>
                  <a:gd name="T5" fmla="*/ 573124 h 71"/>
                  <a:gd name="T6" fmla="*/ 239515 w 58"/>
                  <a:gd name="T7" fmla="*/ 607340 h 71"/>
                  <a:gd name="T8" fmla="*/ 222407 w 58"/>
                  <a:gd name="T9" fmla="*/ 598786 h 71"/>
                  <a:gd name="T10" fmla="*/ 222407 w 58"/>
                  <a:gd name="T11" fmla="*/ 547461 h 71"/>
                  <a:gd name="T12" fmla="*/ 153974 w 58"/>
                  <a:gd name="T13" fmla="*/ 581678 h 71"/>
                  <a:gd name="T14" fmla="*/ 136866 w 58"/>
                  <a:gd name="T15" fmla="*/ 564570 h 71"/>
                  <a:gd name="T16" fmla="*/ 128312 w 58"/>
                  <a:gd name="T17" fmla="*/ 530353 h 71"/>
                  <a:gd name="T18" fmla="*/ 94095 w 58"/>
                  <a:gd name="T19" fmla="*/ 470475 h 71"/>
                  <a:gd name="T20" fmla="*/ 111203 w 58"/>
                  <a:gd name="T21" fmla="*/ 444812 h 71"/>
                  <a:gd name="T22" fmla="*/ 68433 w 58"/>
                  <a:gd name="T23" fmla="*/ 419150 h 71"/>
                  <a:gd name="T24" fmla="*/ 51325 w 58"/>
                  <a:gd name="T25" fmla="*/ 393488 h 71"/>
                  <a:gd name="T26" fmla="*/ 94095 w 58"/>
                  <a:gd name="T27" fmla="*/ 359272 h 71"/>
                  <a:gd name="T28" fmla="*/ 102649 w 58"/>
                  <a:gd name="T29" fmla="*/ 316501 h 71"/>
                  <a:gd name="T30" fmla="*/ 68433 w 58"/>
                  <a:gd name="T31" fmla="*/ 273731 h 71"/>
                  <a:gd name="T32" fmla="*/ 34216 w 58"/>
                  <a:gd name="T33" fmla="*/ 273731 h 71"/>
                  <a:gd name="T34" fmla="*/ 17108 w 58"/>
                  <a:gd name="T35" fmla="*/ 230960 h 71"/>
                  <a:gd name="T36" fmla="*/ 0 w 58"/>
                  <a:gd name="T37" fmla="*/ 196744 h 71"/>
                  <a:gd name="T38" fmla="*/ 51325 w 58"/>
                  <a:gd name="T39" fmla="*/ 102649 h 71"/>
                  <a:gd name="T40" fmla="*/ 68433 w 58"/>
                  <a:gd name="T41" fmla="*/ 76987 h 71"/>
                  <a:gd name="T42" fmla="*/ 119757 w 58"/>
                  <a:gd name="T43" fmla="*/ 119757 h 71"/>
                  <a:gd name="T44" fmla="*/ 94095 w 58"/>
                  <a:gd name="T45" fmla="*/ 25662 h 71"/>
                  <a:gd name="T46" fmla="*/ 102649 w 58"/>
                  <a:gd name="T47" fmla="*/ 8554 h 71"/>
                  <a:gd name="T48" fmla="*/ 179636 w 58"/>
                  <a:gd name="T49" fmla="*/ 59879 h 71"/>
                  <a:gd name="T50" fmla="*/ 213853 w 58"/>
                  <a:gd name="T51" fmla="*/ 85541 h 71"/>
                  <a:gd name="T52" fmla="*/ 265177 w 58"/>
                  <a:gd name="T53" fmla="*/ 94095 h 71"/>
                  <a:gd name="T54" fmla="*/ 299394 w 58"/>
                  <a:gd name="T55" fmla="*/ 145419 h 71"/>
                  <a:gd name="T56" fmla="*/ 333610 w 58"/>
                  <a:gd name="T57" fmla="*/ 205298 h 71"/>
                  <a:gd name="T58" fmla="*/ 376381 w 58"/>
                  <a:gd name="T59" fmla="*/ 196744 h 71"/>
                  <a:gd name="T60" fmla="*/ 402043 w 58"/>
                  <a:gd name="T61" fmla="*/ 188190 h 71"/>
                  <a:gd name="T62" fmla="*/ 419151 w 58"/>
                  <a:gd name="T63" fmla="*/ 239514 h 71"/>
                  <a:gd name="T64" fmla="*/ 376381 w 58"/>
                  <a:gd name="T65" fmla="*/ 248068 h 71"/>
                  <a:gd name="T66" fmla="*/ 359272 w 58"/>
                  <a:gd name="T67" fmla="*/ 282285 h 71"/>
                  <a:gd name="T68" fmla="*/ 393489 w 58"/>
                  <a:gd name="T69" fmla="*/ 350717 h 71"/>
                  <a:gd name="T70" fmla="*/ 479030 w 58"/>
                  <a:gd name="T71" fmla="*/ 393488 h 71"/>
                  <a:gd name="T72" fmla="*/ 487584 w 58"/>
                  <a:gd name="T73" fmla="*/ 427704 h 71"/>
                  <a:gd name="T74" fmla="*/ 453367 w 58"/>
                  <a:gd name="T75" fmla="*/ 444812 h 71"/>
                  <a:gd name="T76" fmla="*/ 453367 w 58"/>
                  <a:gd name="T77" fmla="*/ 461920 h 71"/>
                  <a:gd name="T78" fmla="*/ 427705 w 58"/>
                  <a:gd name="T79" fmla="*/ 496137 h 71"/>
                  <a:gd name="T80" fmla="*/ 384935 w 58"/>
                  <a:gd name="T81" fmla="*/ 590232 h 7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8"/>
                  <a:gd name="T124" fmla="*/ 0 h 71"/>
                  <a:gd name="T125" fmla="*/ 58 w 58"/>
                  <a:gd name="T126" fmla="*/ 71 h 7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8" h="71">
                    <a:moveTo>
                      <a:pt x="42" y="69"/>
                    </a:moveTo>
                    <a:lnTo>
                      <a:pt x="39" y="70"/>
                    </a:lnTo>
                    <a:lnTo>
                      <a:pt x="34" y="70"/>
                    </a:lnTo>
                    <a:lnTo>
                      <a:pt x="33" y="68"/>
                    </a:lnTo>
                    <a:lnTo>
                      <a:pt x="31" y="66"/>
                    </a:lnTo>
                    <a:lnTo>
                      <a:pt x="30" y="67"/>
                    </a:lnTo>
                    <a:lnTo>
                      <a:pt x="30" y="70"/>
                    </a:lnTo>
                    <a:lnTo>
                      <a:pt x="28" y="71"/>
                    </a:lnTo>
                    <a:lnTo>
                      <a:pt x="27" y="71"/>
                    </a:lnTo>
                    <a:lnTo>
                      <a:pt x="26" y="70"/>
                    </a:lnTo>
                    <a:lnTo>
                      <a:pt x="26" y="65"/>
                    </a:lnTo>
                    <a:lnTo>
                      <a:pt x="26" y="64"/>
                    </a:lnTo>
                    <a:lnTo>
                      <a:pt x="23" y="63"/>
                    </a:lnTo>
                    <a:lnTo>
                      <a:pt x="18" y="68"/>
                    </a:lnTo>
                    <a:lnTo>
                      <a:pt x="18" y="66"/>
                    </a:lnTo>
                    <a:lnTo>
                      <a:pt x="16" y="66"/>
                    </a:lnTo>
                    <a:lnTo>
                      <a:pt x="15" y="64"/>
                    </a:lnTo>
                    <a:lnTo>
                      <a:pt x="15" y="62"/>
                    </a:lnTo>
                    <a:lnTo>
                      <a:pt x="12" y="57"/>
                    </a:lnTo>
                    <a:lnTo>
                      <a:pt x="11" y="55"/>
                    </a:lnTo>
                    <a:lnTo>
                      <a:pt x="13" y="54"/>
                    </a:lnTo>
                    <a:lnTo>
                      <a:pt x="13" y="52"/>
                    </a:lnTo>
                    <a:lnTo>
                      <a:pt x="11" y="50"/>
                    </a:lnTo>
                    <a:lnTo>
                      <a:pt x="8" y="49"/>
                    </a:lnTo>
                    <a:lnTo>
                      <a:pt x="8" y="48"/>
                    </a:lnTo>
                    <a:lnTo>
                      <a:pt x="6" y="46"/>
                    </a:lnTo>
                    <a:lnTo>
                      <a:pt x="7" y="44"/>
                    </a:lnTo>
                    <a:lnTo>
                      <a:pt x="11" y="42"/>
                    </a:lnTo>
                    <a:lnTo>
                      <a:pt x="12" y="40"/>
                    </a:lnTo>
                    <a:lnTo>
                      <a:pt x="12" y="37"/>
                    </a:lnTo>
                    <a:lnTo>
                      <a:pt x="10" y="32"/>
                    </a:lnTo>
                    <a:lnTo>
                      <a:pt x="8" y="32"/>
                    </a:lnTo>
                    <a:lnTo>
                      <a:pt x="6" y="33"/>
                    </a:lnTo>
                    <a:lnTo>
                      <a:pt x="4" y="32"/>
                    </a:lnTo>
                    <a:lnTo>
                      <a:pt x="4" y="29"/>
                    </a:lnTo>
                    <a:lnTo>
                      <a:pt x="2" y="27"/>
                    </a:lnTo>
                    <a:lnTo>
                      <a:pt x="1" y="26"/>
                    </a:lnTo>
                    <a:lnTo>
                      <a:pt x="0" y="23"/>
                    </a:lnTo>
                    <a:lnTo>
                      <a:pt x="6" y="18"/>
                    </a:lnTo>
                    <a:lnTo>
                      <a:pt x="6" y="12"/>
                    </a:lnTo>
                    <a:lnTo>
                      <a:pt x="6" y="9"/>
                    </a:lnTo>
                    <a:lnTo>
                      <a:pt x="8" y="9"/>
                    </a:lnTo>
                    <a:lnTo>
                      <a:pt x="12" y="14"/>
                    </a:lnTo>
                    <a:lnTo>
                      <a:pt x="14" y="14"/>
                    </a:lnTo>
                    <a:lnTo>
                      <a:pt x="16" y="7"/>
                    </a:lnTo>
                    <a:lnTo>
                      <a:pt x="11" y="3"/>
                    </a:lnTo>
                    <a:lnTo>
                      <a:pt x="11" y="2"/>
                    </a:lnTo>
                    <a:lnTo>
                      <a:pt x="12" y="1"/>
                    </a:lnTo>
                    <a:lnTo>
                      <a:pt x="15" y="0"/>
                    </a:lnTo>
                    <a:lnTo>
                      <a:pt x="21" y="7"/>
                    </a:lnTo>
                    <a:lnTo>
                      <a:pt x="22" y="10"/>
                    </a:lnTo>
                    <a:lnTo>
                      <a:pt x="25" y="10"/>
                    </a:lnTo>
                    <a:lnTo>
                      <a:pt x="27" y="11"/>
                    </a:lnTo>
                    <a:lnTo>
                      <a:pt x="31" y="11"/>
                    </a:lnTo>
                    <a:lnTo>
                      <a:pt x="33" y="13"/>
                    </a:lnTo>
                    <a:lnTo>
                      <a:pt x="35" y="17"/>
                    </a:lnTo>
                    <a:lnTo>
                      <a:pt x="37" y="21"/>
                    </a:lnTo>
                    <a:lnTo>
                      <a:pt x="39" y="24"/>
                    </a:lnTo>
                    <a:lnTo>
                      <a:pt x="43" y="24"/>
                    </a:lnTo>
                    <a:lnTo>
                      <a:pt x="44" y="23"/>
                    </a:lnTo>
                    <a:lnTo>
                      <a:pt x="44" y="22"/>
                    </a:lnTo>
                    <a:lnTo>
                      <a:pt x="47" y="22"/>
                    </a:lnTo>
                    <a:lnTo>
                      <a:pt x="49" y="26"/>
                    </a:lnTo>
                    <a:lnTo>
                      <a:pt x="49" y="28"/>
                    </a:lnTo>
                    <a:lnTo>
                      <a:pt x="47" y="29"/>
                    </a:lnTo>
                    <a:lnTo>
                      <a:pt x="44" y="29"/>
                    </a:lnTo>
                    <a:lnTo>
                      <a:pt x="42" y="30"/>
                    </a:lnTo>
                    <a:lnTo>
                      <a:pt x="42" y="33"/>
                    </a:lnTo>
                    <a:lnTo>
                      <a:pt x="40" y="37"/>
                    </a:lnTo>
                    <a:lnTo>
                      <a:pt x="46" y="41"/>
                    </a:lnTo>
                    <a:lnTo>
                      <a:pt x="51" y="45"/>
                    </a:lnTo>
                    <a:lnTo>
                      <a:pt x="56" y="46"/>
                    </a:lnTo>
                    <a:lnTo>
                      <a:pt x="58" y="48"/>
                    </a:lnTo>
                    <a:lnTo>
                      <a:pt x="57" y="50"/>
                    </a:lnTo>
                    <a:lnTo>
                      <a:pt x="56" y="51"/>
                    </a:lnTo>
                    <a:lnTo>
                      <a:pt x="53" y="52"/>
                    </a:lnTo>
                    <a:lnTo>
                      <a:pt x="51" y="54"/>
                    </a:lnTo>
                    <a:lnTo>
                      <a:pt x="53" y="54"/>
                    </a:lnTo>
                    <a:lnTo>
                      <a:pt x="53" y="56"/>
                    </a:lnTo>
                    <a:lnTo>
                      <a:pt x="50" y="58"/>
                    </a:lnTo>
                    <a:lnTo>
                      <a:pt x="50" y="64"/>
                    </a:lnTo>
                    <a:lnTo>
                      <a:pt x="45" y="69"/>
                    </a:lnTo>
                    <a:lnTo>
                      <a:pt x="42" y="69"/>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9" name="Freeform 35"/>
              <p:cNvSpPr/>
              <p:nvPr/>
            </p:nvSpPr>
            <p:spPr bwMode="auto">
              <a:xfrm>
                <a:off x="5593829" y="3373575"/>
                <a:ext cx="496138" cy="709990"/>
              </a:xfrm>
              <a:custGeom>
                <a:avLst/>
                <a:gdLst>
                  <a:gd name="T0" fmla="*/ 51325 w 58"/>
                  <a:gd name="T1" fmla="*/ 590233 h 83"/>
                  <a:gd name="T2" fmla="*/ 59879 w 58"/>
                  <a:gd name="T3" fmla="*/ 496138 h 83"/>
                  <a:gd name="T4" fmla="*/ 25662 w 58"/>
                  <a:gd name="T5" fmla="*/ 419151 h 83"/>
                  <a:gd name="T6" fmla="*/ 0 w 58"/>
                  <a:gd name="T7" fmla="*/ 316502 h 83"/>
                  <a:gd name="T8" fmla="*/ 42771 w 58"/>
                  <a:gd name="T9" fmla="*/ 213852 h 83"/>
                  <a:gd name="T10" fmla="*/ 17108 w 58"/>
                  <a:gd name="T11" fmla="*/ 171082 h 83"/>
                  <a:gd name="T12" fmla="*/ 76987 w 58"/>
                  <a:gd name="T13" fmla="*/ 136866 h 83"/>
                  <a:gd name="T14" fmla="*/ 196744 w 58"/>
                  <a:gd name="T15" fmla="*/ 51325 h 83"/>
                  <a:gd name="T16" fmla="*/ 282285 w 58"/>
                  <a:gd name="T17" fmla="*/ 0 h 83"/>
                  <a:gd name="T18" fmla="*/ 307948 w 58"/>
                  <a:gd name="T19" fmla="*/ 17108 h 83"/>
                  <a:gd name="T20" fmla="*/ 316502 w 58"/>
                  <a:gd name="T21" fmla="*/ 68433 h 83"/>
                  <a:gd name="T22" fmla="*/ 342164 w 58"/>
                  <a:gd name="T23" fmla="*/ 59879 h 83"/>
                  <a:gd name="T24" fmla="*/ 350718 w 58"/>
                  <a:gd name="T25" fmla="*/ 25662 h 83"/>
                  <a:gd name="T26" fmla="*/ 376381 w 58"/>
                  <a:gd name="T27" fmla="*/ 59879 h 83"/>
                  <a:gd name="T28" fmla="*/ 444813 w 58"/>
                  <a:gd name="T29" fmla="*/ 51325 h 83"/>
                  <a:gd name="T30" fmla="*/ 470476 w 58"/>
                  <a:gd name="T31" fmla="*/ 68433 h 83"/>
                  <a:gd name="T32" fmla="*/ 436259 w 58"/>
                  <a:gd name="T33" fmla="*/ 111203 h 83"/>
                  <a:gd name="T34" fmla="*/ 487584 w 58"/>
                  <a:gd name="T35" fmla="*/ 205298 h 83"/>
                  <a:gd name="T36" fmla="*/ 496138 w 58"/>
                  <a:gd name="T37" fmla="*/ 205298 h 83"/>
                  <a:gd name="T38" fmla="*/ 479030 w 58"/>
                  <a:gd name="T39" fmla="*/ 230961 h 83"/>
                  <a:gd name="T40" fmla="*/ 410597 w 58"/>
                  <a:gd name="T41" fmla="*/ 273731 h 83"/>
                  <a:gd name="T42" fmla="*/ 367826 w 58"/>
                  <a:gd name="T43" fmla="*/ 325056 h 83"/>
                  <a:gd name="T44" fmla="*/ 376381 w 58"/>
                  <a:gd name="T45" fmla="*/ 367826 h 83"/>
                  <a:gd name="T46" fmla="*/ 316502 w 58"/>
                  <a:gd name="T47" fmla="*/ 487583 h 83"/>
                  <a:gd name="T48" fmla="*/ 273731 w 58"/>
                  <a:gd name="T49" fmla="*/ 547462 h 83"/>
                  <a:gd name="T50" fmla="*/ 282285 w 58"/>
                  <a:gd name="T51" fmla="*/ 590233 h 83"/>
                  <a:gd name="T52" fmla="*/ 273731 w 58"/>
                  <a:gd name="T53" fmla="*/ 650111 h 83"/>
                  <a:gd name="T54" fmla="*/ 333610 w 58"/>
                  <a:gd name="T55" fmla="*/ 658665 h 83"/>
                  <a:gd name="T56" fmla="*/ 282285 w 58"/>
                  <a:gd name="T57" fmla="*/ 658665 h 83"/>
                  <a:gd name="T58" fmla="*/ 239515 w 58"/>
                  <a:gd name="T59" fmla="*/ 692882 h 83"/>
                  <a:gd name="T60" fmla="*/ 205298 w 58"/>
                  <a:gd name="T61" fmla="*/ 684328 h 83"/>
                  <a:gd name="T62" fmla="*/ 111203 w 58"/>
                  <a:gd name="T63" fmla="*/ 709990 h 83"/>
                  <a:gd name="T64" fmla="*/ 94095 w 58"/>
                  <a:gd name="T65" fmla="*/ 684328 h 83"/>
                  <a:gd name="T66" fmla="*/ 136866 w 58"/>
                  <a:gd name="T67" fmla="*/ 624449 h 83"/>
                  <a:gd name="T68" fmla="*/ 111203 w 58"/>
                  <a:gd name="T69" fmla="*/ 607341 h 83"/>
                  <a:gd name="T70" fmla="*/ 59879 w 58"/>
                  <a:gd name="T71" fmla="*/ 615895 h 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8"/>
                  <a:gd name="T109" fmla="*/ 0 h 83"/>
                  <a:gd name="T110" fmla="*/ 58 w 58"/>
                  <a:gd name="T111" fmla="*/ 83 h 8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8" h="83">
                    <a:moveTo>
                      <a:pt x="7" y="70"/>
                    </a:moveTo>
                    <a:lnTo>
                      <a:pt x="6" y="69"/>
                    </a:lnTo>
                    <a:lnTo>
                      <a:pt x="6" y="62"/>
                    </a:lnTo>
                    <a:lnTo>
                      <a:pt x="7" y="58"/>
                    </a:lnTo>
                    <a:lnTo>
                      <a:pt x="5" y="56"/>
                    </a:lnTo>
                    <a:lnTo>
                      <a:pt x="3" y="49"/>
                    </a:lnTo>
                    <a:lnTo>
                      <a:pt x="0" y="41"/>
                    </a:lnTo>
                    <a:lnTo>
                      <a:pt x="0" y="37"/>
                    </a:lnTo>
                    <a:lnTo>
                      <a:pt x="5" y="31"/>
                    </a:lnTo>
                    <a:lnTo>
                      <a:pt x="5" y="25"/>
                    </a:lnTo>
                    <a:lnTo>
                      <a:pt x="4" y="22"/>
                    </a:lnTo>
                    <a:lnTo>
                      <a:pt x="2" y="20"/>
                    </a:lnTo>
                    <a:lnTo>
                      <a:pt x="6" y="16"/>
                    </a:lnTo>
                    <a:lnTo>
                      <a:pt x="9" y="16"/>
                    </a:lnTo>
                    <a:lnTo>
                      <a:pt x="15" y="11"/>
                    </a:lnTo>
                    <a:lnTo>
                      <a:pt x="23" y="6"/>
                    </a:lnTo>
                    <a:lnTo>
                      <a:pt x="28" y="5"/>
                    </a:lnTo>
                    <a:lnTo>
                      <a:pt x="33" y="0"/>
                    </a:lnTo>
                    <a:lnTo>
                      <a:pt x="36" y="1"/>
                    </a:lnTo>
                    <a:lnTo>
                      <a:pt x="36" y="2"/>
                    </a:lnTo>
                    <a:lnTo>
                      <a:pt x="36" y="7"/>
                    </a:lnTo>
                    <a:lnTo>
                      <a:pt x="37" y="8"/>
                    </a:lnTo>
                    <a:lnTo>
                      <a:pt x="38" y="8"/>
                    </a:lnTo>
                    <a:lnTo>
                      <a:pt x="40" y="7"/>
                    </a:lnTo>
                    <a:lnTo>
                      <a:pt x="40" y="4"/>
                    </a:lnTo>
                    <a:lnTo>
                      <a:pt x="41" y="3"/>
                    </a:lnTo>
                    <a:lnTo>
                      <a:pt x="43" y="5"/>
                    </a:lnTo>
                    <a:lnTo>
                      <a:pt x="44" y="7"/>
                    </a:lnTo>
                    <a:lnTo>
                      <a:pt x="49" y="7"/>
                    </a:lnTo>
                    <a:lnTo>
                      <a:pt x="52" y="6"/>
                    </a:lnTo>
                    <a:lnTo>
                      <a:pt x="55" y="6"/>
                    </a:lnTo>
                    <a:lnTo>
                      <a:pt x="55" y="8"/>
                    </a:lnTo>
                    <a:lnTo>
                      <a:pt x="51" y="12"/>
                    </a:lnTo>
                    <a:lnTo>
                      <a:pt x="51" y="13"/>
                    </a:lnTo>
                    <a:lnTo>
                      <a:pt x="57" y="21"/>
                    </a:lnTo>
                    <a:lnTo>
                      <a:pt x="57" y="24"/>
                    </a:lnTo>
                    <a:lnTo>
                      <a:pt x="58" y="24"/>
                    </a:lnTo>
                    <a:lnTo>
                      <a:pt x="57" y="24"/>
                    </a:lnTo>
                    <a:lnTo>
                      <a:pt x="56" y="27"/>
                    </a:lnTo>
                    <a:lnTo>
                      <a:pt x="51" y="32"/>
                    </a:lnTo>
                    <a:lnTo>
                      <a:pt x="48" y="32"/>
                    </a:lnTo>
                    <a:lnTo>
                      <a:pt x="43" y="35"/>
                    </a:lnTo>
                    <a:lnTo>
                      <a:pt x="43" y="38"/>
                    </a:lnTo>
                    <a:lnTo>
                      <a:pt x="44" y="40"/>
                    </a:lnTo>
                    <a:lnTo>
                      <a:pt x="44" y="43"/>
                    </a:lnTo>
                    <a:lnTo>
                      <a:pt x="37" y="49"/>
                    </a:lnTo>
                    <a:lnTo>
                      <a:pt x="37" y="57"/>
                    </a:lnTo>
                    <a:lnTo>
                      <a:pt x="33" y="62"/>
                    </a:lnTo>
                    <a:lnTo>
                      <a:pt x="32" y="64"/>
                    </a:lnTo>
                    <a:lnTo>
                      <a:pt x="33" y="66"/>
                    </a:lnTo>
                    <a:lnTo>
                      <a:pt x="33" y="69"/>
                    </a:lnTo>
                    <a:lnTo>
                      <a:pt x="32" y="71"/>
                    </a:lnTo>
                    <a:lnTo>
                      <a:pt x="32" y="76"/>
                    </a:lnTo>
                    <a:lnTo>
                      <a:pt x="33" y="77"/>
                    </a:lnTo>
                    <a:lnTo>
                      <a:pt x="39" y="77"/>
                    </a:lnTo>
                    <a:lnTo>
                      <a:pt x="33" y="77"/>
                    </a:lnTo>
                    <a:lnTo>
                      <a:pt x="32" y="79"/>
                    </a:lnTo>
                    <a:lnTo>
                      <a:pt x="28" y="81"/>
                    </a:lnTo>
                    <a:lnTo>
                      <a:pt x="26" y="80"/>
                    </a:lnTo>
                    <a:lnTo>
                      <a:pt x="24" y="80"/>
                    </a:lnTo>
                    <a:lnTo>
                      <a:pt x="16" y="83"/>
                    </a:lnTo>
                    <a:lnTo>
                      <a:pt x="13" y="83"/>
                    </a:lnTo>
                    <a:lnTo>
                      <a:pt x="11" y="82"/>
                    </a:lnTo>
                    <a:lnTo>
                      <a:pt x="11" y="80"/>
                    </a:lnTo>
                    <a:lnTo>
                      <a:pt x="16" y="74"/>
                    </a:lnTo>
                    <a:lnTo>
                      <a:pt x="16" y="73"/>
                    </a:lnTo>
                    <a:lnTo>
                      <a:pt x="16" y="71"/>
                    </a:lnTo>
                    <a:lnTo>
                      <a:pt x="13" y="71"/>
                    </a:lnTo>
                    <a:lnTo>
                      <a:pt x="11" y="72"/>
                    </a:lnTo>
                    <a:lnTo>
                      <a:pt x="7" y="72"/>
                    </a:lnTo>
                    <a:lnTo>
                      <a:pt x="7" y="70"/>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31" name="Freeform 36"/>
            <p:cNvSpPr/>
            <p:nvPr/>
          </p:nvSpPr>
          <p:spPr bwMode="auto">
            <a:xfrm>
              <a:off x="5080584" y="3416346"/>
              <a:ext cx="573125" cy="684327"/>
            </a:xfrm>
            <a:custGeom>
              <a:avLst/>
              <a:gdLst>
                <a:gd name="T0" fmla="*/ 111203 w 67"/>
                <a:gd name="T1" fmla="*/ 521799 h 80"/>
                <a:gd name="T2" fmla="*/ 94095 w 67"/>
                <a:gd name="T3" fmla="*/ 487583 h 80"/>
                <a:gd name="T4" fmla="*/ 68433 w 67"/>
                <a:gd name="T5" fmla="*/ 376380 h 80"/>
                <a:gd name="T6" fmla="*/ 25662 w 67"/>
                <a:gd name="T7" fmla="*/ 393488 h 80"/>
                <a:gd name="T8" fmla="*/ 0 w 67"/>
                <a:gd name="T9" fmla="*/ 367826 h 80"/>
                <a:gd name="T10" fmla="*/ 34216 w 67"/>
                <a:gd name="T11" fmla="*/ 359272 h 80"/>
                <a:gd name="T12" fmla="*/ 68433 w 67"/>
                <a:gd name="T13" fmla="*/ 325055 h 80"/>
                <a:gd name="T14" fmla="*/ 51325 w 67"/>
                <a:gd name="T15" fmla="*/ 256623 h 80"/>
                <a:gd name="T16" fmla="*/ 42771 w 67"/>
                <a:gd name="T17" fmla="*/ 136865 h 80"/>
                <a:gd name="T18" fmla="*/ 76987 w 67"/>
                <a:gd name="T19" fmla="*/ 111203 h 80"/>
                <a:gd name="T20" fmla="*/ 111203 w 67"/>
                <a:gd name="T21" fmla="*/ 68433 h 80"/>
                <a:gd name="T22" fmla="*/ 179636 w 67"/>
                <a:gd name="T23" fmla="*/ 51325 h 80"/>
                <a:gd name="T24" fmla="*/ 162528 w 67"/>
                <a:gd name="T25" fmla="*/ 17108 h 80"/>
                <a:gd name="T26" fmla="*/ 188190 w 67"/>
                <a:gd name="T27" fmla="*/ 0 h 80"/>
                <a:gd name="T28" fmla="*/ 256623 w 67"/>
                <a:gd name="T29" fmla="*/ 17108 h 80"/>
                <a:gd name="T30" fmla="*/ 393489 w 67"/>
                <a:gd name="T31" fmla="*/ 76987 h 80"/>
                <a:gd name="T32" fmla="*/ 419151 w 67"/>
                <a:gd name="T33" fmla="*/ 85541 h 80"/>
                <a:gd name="T34" fmla="*/ 453367 w 67"/>
                <a:gd name="T35" fmla="*/ 68433 h 80"/>
                <a:gd name="T36" fmla="*/ 496138 w 67"/>
                <a:gd name="T37" fmla="*/ 94095 h 80"/>
                <a:gd name="T38" fmla="*/ 547463 w 67"/>
                <a:gd name="T39" fmla="*/ 145419 h 80"/>
                <a:gd name="T40" fmla="*/ 556017 w 67"/>
                <a:gd name="T41" fmla="*/ 222406 h 80"/>
                <a:gd name="T42" fmla="*/ 513246 w 67"/>
                <a:gd name="T43" fmla="*/ 307947 h 80"/>
                <a:gd name="T44" fmla="*/ 556017 w 67"/>
                <a:gd name="T45" fmla="*/ 436258 h 80"/>
                <a:gd name="T46" fmla="*/ 564571 w 67"/>
                <a:gd name="T47" fmla="*/ 487583 h 80"/>
                <a:gd name="T48" fmla="*/ 573125 w 67"/>
                <a:gd name="T49" fmla="*/ 556016 h 80"/>
                <a:gd name="T50" fmla="*/ 453367 w 67"/>
                <a:gd name="T51" fmla="*/ 573124 h 80"/>
                <a:gd name="T52" fmla="*/ 479030 w 67"/>
                <a:gd name="T53" fmla="*/ 607340 h 80"/>
                <a:gd name="T54" fmla="*/ 461922 w 67"/>
                <a:gd name="T55" fmla="*/ 633002 h 80"/>
                <a:gd name="T56" fmla="*/ 427705 w 67"/>
                <a:gd name="T57" fmla="*/ 598786 h 80"/>
                <a:gd name="T58" fmla="*/ 384935 w 67"/>
                <a:gd name="T59" fmla="*/ 615894 h 80"/>
                <a:gd name="T60" fmla="*/ 359272 w 67"/>
                <a:gd name="T61" fmla="*/ 675773 h 80"/>
                <a:gd name="T62" fmla="*/ 350718 w 67"/>
                <a:gd name="T63" fmla="*/ 684327 h 80"/>
                <a:gd name="T64" fmla="*/ 342164 w 67"/>
                <a:gd name="T65" fmla="*/ 667219 h 80"/>
                <a:gd name="T66" fmla="*/ 316502 w 67"/>
                <a:gd name="T67" fmla="*/ 675773 h 80"/>
                <a:gd name="T68" fmla="*/ 290840 w 67"/>
                <a:gd name="T69" fmla="*/ 658665 h 80"/>
                <a:gd name="T70" fmla="*/ 282285 w 67"/>
                <a:gd name="T71" fmla="*/ 633002 h 80"/>
                <a:gd name="T72" fmla="*/ 248069 w 67"/>
                <a:gd name="T73" fmla="*/ 624448 h 80"/>
                <a:gd name="T74" fmla="*/ 282285 w 67"/>
                <a:gd name="T75" fmla="*/ 547462 h 80"/>
                <a:gd name="T76" fmla="*/ 265177 w 67"/>
                <a:gd name="T77" fmla="*/ 530353 h 80"/>
                <a:gd name="T78" fmla="*/ 248069 w 67"/>
                <a:gd name="T79" fmla="*/ 479029 h 80"/>
                <a:gd name="T80" fmla="*/ 205298 w 67"/>
                <a:gd name="T81" fmla="*/ 487583 h 80"/>
                <a:gd name="T82" fmla="*/ 153974 w 67"/>
                <a:gd name="T83" fmla="*/ 513245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
                <a:gd name="T127" fmla="*/ 0 h 80"/>
                <a:gd name="T128" fmla="*/ 67 w 67"/>
                <a:gd name="T129" fmla="*/ 80 h 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 h="80">
                  <a:moveTo>
                    <a:pt x="11" y="61"/>
                  </a:moveTo>
                  <a:lnTo>
                    <a:pt x="13" y="61"/>
                  </a:lnTo>
                  <a:lnTo>
                    <a:pt x="12" y="59"/>
                  </a:lnTo>
                  <a:lnTo>
                    <a:pt x="11" y="57"/>
                  </a:lnTo>
                  <a:lnTo>
                    <a:pt x="8" y="54"/>
                  </a:lnTo>
                  <a:lnTo>
                    <a:pt x="8" y="44"/>
                  </a:lnTo>
                  <a:lnTo>
                    <a:pt x="5" y="44"/>
                  </a:lnTo>
                  <a:lnTo>
                    <a:pt x="3" y="46"/>
                  </a:lnTo>
                  <a:lnTo>
                    <a:pt x="0" y="46"/>
                  </a:lnTo>
                  <a:lnTo>
                    <a:pt x="0" y="43"/>
                  </a:lnTo>
                  <a:lnTo>
                    <a:pt x="2" y="42"/>
                  </a:lnTo>
                  <a:lnTo>
                    <a:pt x="4" y="42"/>
                  </a:lnTo>
                  <a:lnTo>
                    <a:pt x="6" y="40"/>
                  </a:lnTo>
                  <a:lnTo>
                    <a:pt x="8" y="38"/>
                  </a:lnTo>
                  <a:lnTo>
                    <a:pt x="8" y="35"/>
                  </a:lnTo>
                  <a:lnTo>
                    <a:pt x="6" y="30"/>
                  </a:lnTo>
                  <a:lnTo>
                    <a:pt x="6" y="18"/>
                  </a:lnTo>
                  <a:lnTo>
                    <a:pt x="5" y="16"/>
                  </a:lnTo>
                  <a:lnTo>
                    <a:pt x="7" y="16"/>
                  </a:lnTo>
                  <a:lnTo>
                    <a:pt x="9" y="13"/>
                  </a:lnTo>
                  <a:lnTo>
                    <a:pt x="10" y="11"/>
                  </a:lnTo>
                  <a:lnTo>
                    <a:pt x="13" y="8"/>
                  </a:lnTo>
                  <a:lnTo>
                    <a:pt x="19" y="8"/>
                  </a:lnTo>
                  <a:lnTo>
                    <a:pt x="21" y="6"/>
                  </a:lnTo>
                  <a:lnTo>
                    <a:pt x="21" y="4"/>
                  </a:lnTo>
                  <a:lnTo>
                    <a:pt x="19" y="2"/>
                  </a:lnTo>
                  <a:lnTo>
                    <a:pt x="19" y="1"/>
                  </a:lnTo>
                  <a:lnTo>
                    <a:pt x="22" y="0"/>
                  </a:lnTo>
                  <a:lnTo>
                    <a:pt x="27" y="2"/>
                  </a:lnTo>
                  <a:lnTo>
                    <a:pt x="30" y="2"/>
                  </a:lnTo>
                  <a:lnTo>
                    <a:pt x="42" y="9"/>
                  </a:lnTo>
                  <a:lnTo>
                    <a:pt x="46" y="9"/>
                  </a:lnTo>
                  <a:lnTo>
                    <a:pt x="47" y="8"/>
                  </a:lnTo>
                  <a:lnTo>
                    <a:pt x="49" y="10"/>
                  </a:lnTo>
                  <a:lnTo>
                    <a:pt x="51" y="11"/>
                  </a:lnTo>
                  <a:lnTo>
                    <a:pt x="53" y="8"/>
                  </a:lnTo>
                  <a:lnTo>
                    <a:pt x="55" y="10"/>
                  </a:lnTo>
                  <a:lnTo>
                    <a:pt x="58" y="11"/>
                  </a:lnTo>
                  <a:lnTo>
                    <a:pt x="62" y="15"/>
                  </a:lnTo>
                  <a:lnTo>
                    <a:pt x="64" y="17"/>
                  </a:lnTo>
                  <a:lnTo>
                    <a:pt x="65" y="20"/>
                  </a:lnTo>
                  <a:lnTo>
                    <a:pt x="65" y="26"/>
                  </a:lnTo>
                  <a:lnTo>
                    <a:pt x="60" y="32"/>
                  </a:lnTo>
                  <a:lnTo>
                    <a:pt x="60" y="36"/>
                  </a:lnTo>
                  <a:lnTo>
                    <a:pt x="63" y="44"/>
                  </a:lnTo>
                  <a:lnTo>
                    <a:pt x="65" y="51"/>
                  </a:lnTo>
                  <a:lnTo>
                    <a:pt x="67" y="53"/>
                  </a:lnTo>
                  <a:lnTo>
                    <a:pt x="66" y="57"/>
                  </a:lnTo>
                  <a:lnTo>
                    <a:pt x="66" y="64"/>
                  </a:lnTo>
                  <a:lnTo>
                    <a:pt x="67" y="65"/>
                  </a:lnTo>
                  <a:lnTo>
                    <a:pt x="67" y="67"/>
                  </a:lnTo>
                  <a:lnTo>
                    <a:pt x="53" y="67"/>
                  </a:lnTo>
                  <a:lnTo>
                    <a:pt x="53" y="68"/>
                  </a:lnTo>
                  <a:lnTo>
                    <a:pt x="56" y="71"/>
                  </a:lnTo>
                  <a:lnTo>
                    <a:pt x="56" y="72"/>
                  </a:lnTo>
                  <a:lnTo>
                    <a:pt x="54" y="74"/>
                  </a:lnTo>
                  <a:lnTo>
                    <a:pt x="53" y="75"/>
                  </a:lnTo>
                  <a:lnTo>
                    <a:pt x="50" y="70"/>
                  </a:lnTo>
                  <a:lnTo>
                    <a:pt x="46" y="70"/>
                  </a:lnTo>
                  <a:lnTo>
                    <a:pt x="45" y="72"/>
                  </a:lnTo>
                  <a:lnTo>
                    <a:pt x="43" y="78"/>
                  </a:lnTo>
                  <a:lnTo>
                    <a:pt x="42" y="79"/>
                  </a:lnTo>
                  <a:lnTo>
                    <a:pt x="42" y="80"/>
                  </a:lnTo>
                  <a:lnTo>
                    <a:pt x="41" y="80"/>
                  </a:lnTo>
                  <a:lnTo>
                    <a:pt x="41" y="79"/>
                  </a:lnTo>
                  <a:lnTo>
                    <a:pt x="40" y="78"/>
                  </a:lnTo>
                  <a:lnTo>
                    <a:pt x="38" y="78"/>
                  </a:lnTo>
                  <a:lnTo>
                    <a:pt x="37" y="79"/>
                  </a:lnTo>
                  <a:lnTo>
                    <a:pt x="35" y="79"/>
                  </a:lnTo>
                  <a:lnTo>
                    <a:pt x="34" y="77"/>
                  </a:lnTo>
                  <a:lnTo>
                    <a:pt x="34" y="75"/>
                  </a:lnTo>
                  <a:lnTo>
                    <a:pt x="33" y="74"/>
                  </a:lnTo>
                  <a:lnTo>
                    <a:pt x="30" y="74"/>
                  </a:lnTo>
                  <a:lnTo>
                    <a:pt x="29" y="73"/>
                  </a:lnTo>
                  <a:lnTo>
                    <a:pt x="29" y="70"/>
                  </a:lnTo>
                  <a:lnTo>
                    <a:pt x="33" y="64"/>
                  </a:lnTo>
                  <a:lnTo>
                    <a:pt x="33" y="62"/>
                  </a:lnTo>
                  <a:lnTo>
                    <a:pt x="31" y="62"/>
                  </a:lnTo>
                  <a:lnTo>
                    <a:pt x="29" y="59"/>
                  </a:lnTo>
                  <a:lnTo>
                    <a:pt x="29" y="56"/>
                  </a:lnTo>
                  <a:lnTo>
                    <a:pt x="26" y="56"/>
                  </a:lnTo>
                  <a:lnTo>
                    <a:pt x="24" y="57"/>
                  </a:lnTo>
                  <a:lnTo>
                    <a:pt x="22" y="57"/>
                  </a:lnTo>
                  <a:lnTo>
                    <a:pt x="18" y="60"/>
                  </a:lnTo>
                  <a:lnTo>
                    <a:pt x="11" y="61"/>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2" name="Freeform 37"/>
            <p:cNvSpPr/>
            <p:nvPr/>
          </p:nvSpPr>
          <p:spPr bwMode="auto">
            <a:xfrm>
              <a:off x="5628046" y="2073353"/>
              <a:ext cx="265177" cy="290839"/>
            </a:xfrm>
            <a:custGeom>
              <a:avLst/>
              <a:gdLst>
                <a:gd name="T0" fmla="*/ 153974 w 31"/>
                <a:gd name="T1" fmla="*/ 230960 h 34"/>
                <a:gd name="T2" fmla="*/ 162528 w 31"/>
                <a:gd name="T3" fmla="*/ 256623 h 34"/>
                <a:gd name="T4" fmla="*/ 205298 w 31"/>
                <a:gd name="T5" fmla="*/ 290839 h 34"/>
                <a:gd name="T6" fmla="*/ 213852 w 31"/>
                <a:gd name="T7" fmla="*/ 290839 h 34"/>
                <a:gd name="T8" fmla="*/ 222407 w 31"/>
                <a:gd name="T9" fmla="*/ 239514 h 34"/>
                <a:gd name="T10" fmla="*/ 265177 w 31"/>
                <a:gd name="T11" fmla="*/ 213852 h 34"/>
                <a:gd name="T12" fmla="*/ 239515 w 31"/>
                <a:gd name="T13" fmla="*/ 196744 h 34"/>
                <a:gd name="T14" fmla="*/ 205298 w 31"/>
                <a:gd name="T15" fmla="*/ 162528 h 34"/>
                <a:gd name="T16" fmla="*/ 205298 w 31"/>
                <a:gd name="T17" fmla="*/ 136865 h 34"/>
                <a:gd name="T18" fmla="*/ 171082 w 31"/>
                <a:gd name="T19" fmla="*/ 85541 h 34"/>
                <a:gd name="T20" fmla="*/ 171082 w 31"/>
                <a:gd name="T21" fmla="*/ 25662 h 34"/>
                <a:gd name="T22" fmla="*/ 136866 w 31"/>
                <a:gd name="T23" fmla="*/ 25662 h 34"/>
                <a:gd name="T24" fmla="*/ 119757 w 31"/>
                <a:gd name="T25" fmla="*/ 0 h 34"/>
                <a:gd name="T26" fmla="*/ 94095 w 31"/>
                <a:gd name="T27" fmla="*/ 0 h 34"/>
                <a:gd name="T28" fmla="*/ 85541 w 31"/>
                <a:gd name="T29" fmla="*/ 17108 h 34"/>
                <a:gd name="T30" fmla="*/ 85541 w 31"/>
                <a:gd name="T31" fmla="*/ 34216 h 34"/>
                <a:gd name="T32" fmla="*/ 59879 w 31"/>
                <a:gd name="T33" fmla="*/ 59879 h 34"/>
                <a:gd name="T34" fmla="*/ 42770 w 31"/>
                <a:gd name="T35" fmla="*/ 59879 h 34"/>
                <a:gd name="T36" fmla="*/ 34216 w 31"/>
                <a:gd name="T37" fmla="*/ 76987 h 34"/>
                <a:gd name="T38" fmla="*/ 42770 w 31"/>
                <a:gd name="T39" fmla="*/ 85541 h 34"/>
                <a:gd name="T40" fmla="*/ 42770 w 31"/>
                <a:gd name="T41" fmla="*/ 119757 h 34"/>
                <a:gd name="T42" fmla="*/ 0 w 31"/>
                <a:gd name="T43" fmla="*/ 136865 h 34"/>
                <a:gd name="T44" fmla="*/ 0 w 31"/>
                <a:gd name="T45" fmla="*/ 179636 h 34"/>
                <a:gd name="T46" fmla="*/ 68433 w 31"/>
                <a:gd name="T47" fmla="*/ 179636 h 34"/>
                <a:gd name="T48" fmla="*/ 85541 w 31"/>
                <a:gd name="T49" fmla="*/ 153974 h 34"/>
                <a:gd name="T50" fmla="*/ 111203 w 31"/>
                <a:gd name="T51" fmla="*/ 153974 h 34"/>
                <a:gd name="T52" fmla="*/ 153974 w 31"/>
                <a:gd name="T53" fmla="*/ 196744 h 34"/>
                <a:gd name="T54" fmla="*/ 153974 w 31"/>
                <a:gd name="T55" fmla="*/ 230960 h 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
                <a:gd name="T85" fmla="*/ 0 h 34"/>
                <a:gd name="T86" fmla="*/ 31 w 31"/>
                <a:gd name="T87" fmla="*/ 34 h 3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 h="34">
                  <a:moveTo>
                    <a:pt x="18" y="27"/>
                  </a:moveTo>
                  <a:lnTo>
                    <a:pt x="19" y="30"/>
                  </a:lnTo>
                  <a:lnTo>
                    <a:pt x="24" y="34"/>
                  </a:lnTo>
                  <a:lnTo>
                    <a:pt x="25" y="34"/>
                  </a:lnTo>
                  <a:lnTo>
                    <a:pt x="26" y="28"/>
                  </a:lnTo>
                  <a:lnTo>
                    <a:pt x="31" y="25"/>
                  </a:lnTo>
                  <a:lnTo>
                    <a:pt x="28" y="23"/>
                  </a:lnTo>
                  <a:lnTo>
                    <a:pt x="24" y="19"/>
                  </a:lnTo>
                  <a:lnTo>
                    <a:pt x="24" y="16"/>
                  </a:lnTo>
                  <a:lnTo>
                    <a:pt x="20" y="10"/>
                  </a:lnTo>
                  <a:lnTo>
                    <a:pt x="20" y="3"/>
                  </a:lnTo>
                  <a:lnTo>
                    <a:pt x="16" y="3"/>
                  </a:lnTo>
                  <a:lnTo>
                    <a:pt x="14" y="0"/>
                  </a:lnTo>
                  <a:lnTo>
                    <a:pt x="11" y="0"/>
                  </a:lnTo>
                  <a:lnTo>
                    <a:pt x="10" y="2"/>
                  </a:lnTo>
                  <a:lnTo>
                    <a:pt x="10" y="4"/>
                  </a:lnTo>
                  <a:lnTo>
                    <a:pt x="7" y="7"/>
                  </a:lnTo>
                  <a:lnTo>
                    <a:pt x="5" y="7"/>
                  </a:lnTo>
                  <a:lnTo>
                    <a:pt x="4" y="9"/>
                  </a:lnTo>
                  <a:lnTo>
                    <a:pt x="5" y="10"/>
                  </a:lnTo>
                  <a:lnTo>
                    <a:pt x="5" y="14"/>
                  </a:lnTo>
                  <a:lnTo>
                    <a:pt x="0" y="16"/>
                  </a:lnTo>
                  <a:lnTo>
                    <a:pt x="0" y="21"/>
                  </a:lnTo>
                  <a:lnTo>
                    <a:pt x="8" y="21"/>
                  </a:lnTo>
                  <a:lnTo>
                    <a:pt x="10" y="18"/>
                  </a:lnTo>
                  <a:lnTo>
                    <a:pt x="13" y="18"/>
                  </a:lnTo>
                  <a:lnTo>
                    <a:pt x="18" y="23"/>
                  </a:lnTo>
                  <a:lnTo>
                    <a:pt x="18" y="27"/>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3" name="Freeform 38"/>
            <p:cNvSpPr/>
            <p:nvPr/>
          </p:nvSpPr>
          <p:spPr bwMode="auto">
            <a:xfrm>
              <a:off x="6329482" y="3168277"/>
              <a:ext cx="59879" cy="68433"/>
            </a:xfrm>
            <a:custGeom>
              <a:avLst/>
              <a:gdLst>
                <a:gd name="T0" fmla="*/ 0 w 7"/>
                <a:gd name="T1" fmla="*/ 8554 h 8"/>
                <a:gd name="T2" fmla="*/ 0 w 7"/>
                <a:gd name="T3" fmla="*/ 42771 h 8"/>
                <a:gd name="T4" fmla="*/ 34217 w 7"/>
                <a:gd name="T5" fmla="*/ 68433 h 8"/>
                <a:gd name="T6" fmla="*/ 59879 w 7"/>
                <a:gd name="T7" fmla="*/ 42771 h 8"/>
                <a:gd name="T8" fmla="*/ 59879 w 7"/>
                <a:gd name="T9" fmla="*/ 17108 h 8"/>
                <a:gd name="T10" fmla="*/ 8554 w 7"/>
                <a:gd name="T11" fmla="*/ 0 h 8"/>
                <a:gd name="T12" fmla="*/ 0 w 7"/>
                <a:gd name="T13" fmla="*/ 8554 h 8"/>
                <a:gd name="T14" fmla="*/ 0 60000 65536"/>
                <a:gd name="T15" fmla="*/ 0 60000 65536"/>
                <a:gd name="T16" fmla="*/ 0 60000 65536"/>
                <a:gd name="T17" fmla="*/ 0 60000 65536"/>
                <a:gd name="T18" fmla="*/ 0 60000 65536"/>
                <a:gd name="T19" fmla="*/ 0 60000 65536"/>
                <a:gd name="T20" fmla="*/ 0 60000 65536"/>
                <a:gd name="T21" fmla="*/ 0 w 7"/>
                <a:gd name="T22" fmla="*/ 0 h 8"/>
                <a:gd name="T23" fmla="*/ 7 w 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8">
                  <a:moveTo>
                    <a:pt x="0" y="1"/>
                  </a:moveTo>
                  <a:lnTo>
                    <a:pt x="0" y="5"/>
                  </a:lnTo>
                  <a:lnTo>
                    <a:pt x="4" y="8"/>
                  </a:lnTo>
                  <a:lnTo>
                    <a:pt x="7" y="5"/>
                  </a:lnTo>
                  <a:lnTo>
                    <a:pt x="7" y="2"/>
                  </a:lnTo>
                  <a:lnTo>
                    <a:pt x="1" y="0"/>
                  </a:lnTo>
                  <a:lnTo>
                    <a:pt x="0" y="1"/>
                  </a:lnTo>
                </a:path>
              </a:pathLst>
            </a:custGeom>
            <a:grpFill/>
            <a:ln w="6350">
              <a:solidFill>
                <a:schemeClr val="bg1">
                  <a:alpha val="79999"/>
                </a:schemeClr>
              </a:solidFill>
              <a:prstDash val="sysDash"/>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40" name="组合 39"/>
          <p:cNvGrpSpPr/>
          <p:nvPr/>
        </p:nvGrpSpPr>
        <p:grpSpPr bwMode="auto">
          <a:xfrm>
            <a:off x="2482850" y="1617663"/>
            <a:ext cx="2501900" cy="2574925"/>
            <a:chOff x="2395287" y="1880865"/>
            <a:chExt cx="2501566" cy="2574591"/>
          </a:xfrm>
          <a:solidFill>
            <a:srgbClr val="C00000"/>
          </a:solidFill>
        </p:grpSpPr>
        <p:sp>
          <p:nvSpPr>
            <p:cNvPr id="41" name="椭圆 40"/>
            <p:cNvSpPr/>
            <p:nvPr/>
          </p:nvSpPr>
          <p:spPr>
            <a:xfrm>
              <a:off x="4776219" y="1880865"/>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椭圆 41"/>
            <p:cNvSpPr/>
            <p:nvPr/>
          </p:nvSpPr>
          <p:spPr>
            <a:xfrm>
              <a:off x="4579395" y="1880865"/>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椭圆 42"/>
            <p:cNvSpPr/>
            <p:nvPr/>
          </p:nvSpPr>
          <p:spPr>
            <a:xfrm>
              <a:off x="4122256" y="2230070"/>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椭圆 43"/>
            <p:cNvSpPr/>
            <p:nvPr/>
          </p:nvSpPr>
          <p:spPr>
            <a:xfrm>
              <a:off x="4033368" y="2680861"/>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椭圆 44"/>
            <p:cNvSpPr/>
            <p:nvPr/>
          </p:nvSpPr>
          <p:spPr>
            <a:xfrm>
              <a:off x="4284160" y="3042764"/>
              <a:ext cx="120634" cy="1190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椭圆 45"/>
            <p:cNvSpPr/>
            <p:nvPr/>
          </p:nvSpPr>
          <p:spPr>
            <a:xfrm>
              <a:off x="3595277" y="3239589"/>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椭圆 46"/>
            <p:cNvSpPr/>
            <p:nvPr/>
          </p:nvSpPr>
          <p:spPr>
            <a:xfrm>
              <a:off x="4223843" y="3601492"/>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椭圆 47"/>
            <p:cNvSpPr/>
            <p:nvPr/>
          </p:nvSpPr>
          <p:spPr>
            <a:xfrm>
              <a:off x="4471460" y="3430064"/>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椭圆 48"/>
            <p:cNvSpPr/>
            <p:nvPr/>
          </p:nvSpPr>
          <p:spPr>
            <a:xfrm>
              <a:off x="4092098" y="3258636"/>
              <a:ext cx="120634" cy="1190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0" name="椭圆 49"/>
            <p:cNvSpPr/>
            <p:nvPr/>
          </p:nvSpPr>
          <p:spPr>
            <a:xfrm>
              <a:off x="4433365" y="3277684"/>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1" name="椭圆 50"/>
            <p:cNvSpPr/>
            <p:nvPr/>
          </p:nvSpPr>
          <p:spPr>
            <a:xfrm>
              <a:off x="3814323" y="4191965"/>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椭圆 51"/>
            <p:cNvSpPr/>
            <p:nvPr/>
          </p:nvSpPr>
          <p:spPr>
            <a:xfrm>
              <a:off x="3557182" y="4334822"/>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椭圆 52"/>
            <p:cNvSpPr/>
            <p:nvPr/>
          </p:nvSpPr>
          <p:spPr>
            <a:xfrm>
              <a:off x="2842902" y="3496730"/>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4" name="椭圆 53"/>
            <p:cNvSpPr/>
            <p:nvPr/>
          </p:nvSpPr>
          <p:spPr>
            <a:xfrm>
              <a:off x="2395287" y="2811019"/>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5" name="椭圆 54"/>
            <p:cNvSpPr/>
            <p:nvPr/>
          </p:nvSpPr>
          <p:spPr>
            <a:xfrm>
              <a:off x="4428604" y="3582444"/>
              <a:ext cx="119046"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五角星 55"/>
            <p:cNvSpPr/>
            <p:nvPr/>
          </p:nvSpPr>
          <p:spPr>
            <a:xfrm>
              <a:off x="3779402" y="2250704"/>
              <a:ext cx="255554" cy="255555"/>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7" name="椭圆 56"/>
            <p:cNvSpPr/>
            <p:nvPr/>
          </p:nvSpPr>
          <p:spPr>
            <a:xfrm>
              <a:off x="3861941" y="2561814"/>
              <a:ext cx="120634" cy="120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58" name="矩形 57"/>
          <p:cNvSpPr>
            <a:spLocks noChangeArrowheads="1"/>
          </p:cNvSpPr>
          <p:nvPr/>
        </p:nvSpPr>
        <p:spPr bwMode="auto">
          <a:xfrm>
            <a:off x="7358063" y="2400300"/>
            <a:ext cx="87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lnSpc>
                <a:spcPct val="150000"/>
              </a:lnSpc>
              <a:spcBef>
                <a:spcPts val="0"/>
              </a:spcBef>
              <a:spcAft>
                <a:spcPts val="0"/>
              </a:spcAft>
              <a:buClr>
                <a:srgbClr val="0070C0"/>
              </a:buClr>
              <a:defRPr/>
            </a:pPr>
            <a:r>
              <a:rPr lang="zh-CN" altLang="en-US" sz="1350" b="1" dirty="0" smtClean="0">
                <a:solidFill>
                  <a:prstClr val="black"/>
                </a:solidFill>
                <a:latin typeface="微软雅黑" panose="020B0503020204020204" pitchFamily="34" charset="-122"/>
                <a:ea typeface="微软雅黑" panose="020B0503020204020204" pitchFamily="34" charset="-122"/>
              </a:rPr>
              <a:t>公司业务</a:t>
            </a:r>
            <a:endParaRPr lang="en-US" altLang="zh-CN" sz="1350" b="1" dirty="0" smtClean="0">
              <a:solidFill>
                <a:prstClr val="black"/>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7143843" y="2500313"/>
            <a:ext cx="188830" cy="190379"/>
            <a:chOff x="5147838" y="627535"/>
            <a:chExt cx="2952328" cy="2953991"/>
          </a:xfrm>
          <a:solidFill>
            <a:srgbClr val="C00000"/>
          </a:solidFill>
        </p:grpSpPr>
        <p:grpSp>
          <p:nvGrpSpPr>
            <p:cNvPr id="60" name="组合 59"/>
            <p:cNvGrpSpPr/>
            <p:nvPr/>
          </p:nvGrpSpPr>
          <p:grpSpPr>
            <a:xfrm>
              <a:off x="5147838" y="627535"/>
              <a:ext cx="2952328" cy="2953991"/>
              <a:chOff x="5148064" y="1562909"/>
              <a:chExt cx="1296144" cy="1296874"/>
            </a:xfrm>
            <a:grpFill/>
          </p:grpSpPr>
          <p:sp>
            <p:nvSpPr>
              <p:cNvPr id="62" name="矩形 61"/>
              <p:cNvSpPr/>
              <p:nvPr/>
            </p:nvSpPr>
            <p:spPr>
              <a:xfrm>
                <a:off x="6228182" y="1562909"/>
                <a:ext cx="216026" cy="12968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3" name="矩形 62"/>
              <p:cNvSpPr/>
              <p:nvPr/>
            </p:nvSpPr>
            <p:spPr>
              <a:xfrm>
                <a:off x="5148064" y="2630564"/>
                <a:ext cx="1080118" cy="22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1" name="矩形 60"/>
            <p:cNvSpPr/>
            <p:nvPr/>
          </p:nvSpPr>
          <p:spPr>
            <a:xfrm rot="2791031">
              <a:off x="5345399" y="1844930"/>
              <a:ext cx="2736389" cy="4958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65" name="矩形 64"/>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p:tgtEl>
                                          <p:spTgt spid="65"/>
                                        </p:tgtEl>
                                        <p:attrNameLst>
                                          <p:attrName>ppt_x</p:attrName>
                                        </p:attrNameLst>
                                      </p:cBhvr>
                                      <p:tavLst>
                                        <p:tav tm="0">
                                          <p:val>
                                            <p:strVal val="#ppt_x-#ppt_w*1.125000"/>
                                          </p:val>
                                        </p:tav>
                                        <p:tav tm="100000">
                                          <p:val>
                                            <p:strVal val="#ppt_x"/>
                                          </p:val>
                                        </p:tav>
                                      </p:tavLst>
                                    </p:anim>
                                    <p:animEffect transition="in" filter="wipe(right)">
                                      <p:cBhvr>
                                        <p:cTn id="8" dur="500"/>
                                        <p:tgtEl>
                                          <p:spTgt spid="65"/>
                                        </p:tgtEl>
                                      </p:cBhvr>
                                    </p:animEffect>
                                  </p:childTnLst>
                                </p:cTn>
                              </p:par>
                              <p:par>
                                <p:cTn id="9" presetID="2" presetClass="entr" presetSubtype="8" fill="hold" nodeType="withEffect">
                                  <p:stCondLst>
                                    <p:cond delay="6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400" fill="hold"/>
                                        <p:tgtEl>
                                          <p:spTgt spid="7"/>
                                        </p:tgtEl>
                                        <p:attrNameLst>
                                          <p:attrName>ppt_x</p:attrName>
                                        </p:attrNameLst>
                                      </p:cBhvr>
                                      <p:tavLst>
                                        <p:tav tm="0">
                                          <p:val>
                                            <p:strVal val="0-#ppt_w/2"/>
                                          </p:val>
                                        </p:tav>
                                        <p:tav tm="100000">
                                          <p:val>
                                            <p:strVal val="#ppt_x"/>
                                          </p:val>
                                        </p:tav>
                                      </p:tavLst>
                                    </p:anim>
                                    <p:anim calcmode="lin" valueType="num">
                                      <p:cBhvr additive="base">
                                        <p:cTn id="12" dur="400" fill="hold"/>
                                        <p:tgtEl>
                                          <p:spTgt spid="7"/>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100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400"/>
                                        <p:tgtEl>
                                          <p:spTgt spid="40"/>
                                        </p:tgtEl>
                                      </p:cBhvr>
                                    </p:animEffect>
                                  </p:childTnLst>
                                </p:cTn>
                              </p:par>
                              <p:par>
                                <p:cTn id="16" presetID="22" presetClass="entr" presetSubtype="8" fill="hold" nodeType="withEffect">
                                  <p:stCondLst>
                                    <p:cond delay="130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400"/>
                                        <p:tgtEl>
                                          <p:spTgt spid="2"/>
                                        </p:tgtEl>
                                      </p:cBhvr>
                                    </p:animEffect>
                                  </p:childTnLst>
                                </p:cTn>
                              </p:par>
                              <p:par>
                                <p:cTn id="19" presetID="22" presetClass="entr" presetSubtype="8" fill="hold" grpId="0" nodeType="withEffect">
                                  <p:stCondLst>
                                    <p:cond delay="1500"/>
                                  </p:stCondLst>
                                  <p:childTnLst>
                                    <p:set>
                                      <p:cBhvr>
                                        <p:cTn id="20" dur="1" fill="hold">
                                          <p:stCondLst>
                                            <p:cond delay="0"/>
                                          </p:stCondLst>
                                        </p:cTn>
                                        <p:tgtEl>
                                          <p:spTgt spid="58"/>
                                        </p:tgtEl>
                                        <p:attrNameLst>
                                          <p:attrName>style.visibility</p:attrName>
                                        </p:attrNameLst>
                                      </p:cBhvr>
                                      <p:to>
                                        <p:strVal val="visible"/>
                                      </p:to>
                                    </p:set>
                                    <p:animEffect transition="in" filter="wipe(left)">
                                      <p:cBhvr>
                                        <p:cTn id="21" dur="400"/>
                                        <p:tgtEl>
                                          <p:spTgt spid="58"/>
                                        </p:tgtEl>
                                      </p:cBhvr>
                                    </p:animEffect>
                                  </p:childTnLst>
                                </p:cTn>
                              </p:par>
                              <p:par>
                                <p:cTn id="22" presetID="22" presetClass="entr" presetSubtype="8" fill="hold" nodeType="withEffect">
                                  <p:stCondLst>
                                    <p:cond delay="150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4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bwMode="auto">
          <a:xfrm>
            <a:off x="1036638" y="1703388"/>
            <a:ext cx="5830887" cy="430212"/>
            <a:chOff x="1036638" y="1703388"/>
            <a:chExt cx="5830887" cy="430212"/>
          </a:xfrm>
        </p:grpSpPr>
        <p:cxnSp>
          <p:nvCxnSpPr>
            <p:cNvPr id="12" name="直接连接符 11"/>
            <p:cNvCxnSpPr/>
            <p:nvPr/>
          </p:nvCxnSpPr>
          <p:spPr bwMode="auto">
            <a:xfrm>
              <a:off x="1036638" y="2127250"/>
              <a:ext cx="85566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auto">
            <a:xfrm>
              <a:off x="1463675" y="1838325"/>
              <a:ext cx="0" cy="2857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bwMode="auto">
            <a:xfrm>
              <a:off x="1393825" y="1703388"/>
              <a:ext cx="134938" cy="13335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solidFill>
                  <a:prstClr val="white"/>
                </a:solidFill>
              </a:endParaRPr>
            </a:p>
          </p:txBody>
        </p:sp>
        <p:cxnSp>
          <p:nvCxnSpPr>
            <p:cNvPr id="10" name="直接连接符 9"/>
            <p:cNvCxnSpPr/>
            <p:nvPr/>
          </p:nvCxnSpPr>
          <p:spPr bwMode="auto">
            <a:xfrm>
              <a:off x="3511550" y="2133600"/>
              <a:ext cx="85407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bwMode="auto">
            <a:xfrm>
              <a:off x="3870325" y="1703388"/>
              <a:ext cx="134938" cy="13335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dirty="0">
                <a:solidFill>
                  <a:prstClr val="white"/>
                </a:solidFill>
              </a:endParaRPr>
            </a:p>
          </p:txBody>
        </p:sp>
        <p:cxnSp>
          <p:nvCxnSpPr>
            <p:cNvPr id="5" name="直接连接符 4"/>
            <p:cNvCxnSpPr/>
            <p:nvPr/>
          </p:nvCxnSpPr>
          <p:spPr bwMode="auto">
            <a:xfrm>
              <a:off x="3937000" y="1838325"/>
              <a:ext cx="0" cy="2857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6011863" y="2127250"/>
              <a:ext cx="85566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auto">
            <a:xfrm>
              <a:off x="6438900" y="1838325"/>
              <a:ext cx="0" cy="2857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bwMode="auto">
            <a:xfrm>
              <a:off x="6369050" y="1703388"/>
              <a:ext cx="134938" cy="13335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solidFill>
                  <a:prstClr val="white"/>
                </a:solidFill>
              </a:endParaRPr>
            </a:p>
          </p:txBody>
        </p:sp>
      </p:grpSp>
      <p:grpSp>
        <p:nvGrpSpPr>
          <p:cNvPr id="15" name="组合 14"/>
          <p:cNvGrpSpPr/>
          <p:nvPr/>
        </p:nvGrpSpPr>
        <p:grpSpPr bwMode="auto">
          <a:xfrm flipV="1">
            <a:off x="2279650" y="2922588"/>
            <a:ext cx="5832475" cy="431800"/>
            <a:chOff x="1035860" y="2067694"/>
            <a:chExt cx="5831249" cy="430970"/>
          </a:xfrm>
        </p:grpSpPr>
        <p:grpSp>
          <p:nvGrpSpPr>
            <p:cNvPr id="14407" name="组合 79"/>
            <p:cNvGrpSpPr/>
            <p:nvPr/>
          </p:nvGrpSpPr>
          <p:grpSpPr bwMode="auto">
            <a:xfrm>
              <a:off x="1035860" y="2074032"/>
              <a:ext cx="855482" cy="418294"/>
              <a:chOff x="1253348" y="2083618"/>
              <a:chExt cx="855482" cy="418294"/>
            </a:xfrm>
          </p:grpSpPr>
          <p:cxnSp>
            <p:nvCxnSpPr>
              <p:cNvPr id="25" name="直接连接符 24"/>
              <p:cNvCxnSpPr/>
              <p:nvPr/>
            </p:nvCxnSpPr>
            <p:spPr>
              <a:xfrm>
                <a:off x="1253348" y="2501912"/>
                <a:ext cx="85548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81883" y="2211959"/>
                <a:ext cx="0" cy="28678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613635" y="2083618"/>
                <a:ext cx="134909" cy="13309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solidFill>
                    <a:prstClr val="white"/>
                  </a:solidFill>
                </a:endParaRPr>
              </a:p>
            </p:txBody>
          </p:sp>
        </p:grpSp>
        <p:grpSp>
          <p:nvGrpSpPr>
            <p:cNvPr id="14408" name="组合 80"/>
            <p:cNvGrpSpPr/>
            <p:nvPr/>
          </p:nvGrpSpPr>
          <p:grpSpPr bwMode="auto">
            <a:xfrm>
              <a:off x="3499142" y="2078787"/>
              <a:ext cx="855482" cy="419877"/>
              <a:chOff x="1253434" y="2088373"/>
              <a:chExt cx="855482" cy="419877"/>
            </a:xfrm>
          </p:grpSpPr>
          <p:cxnSp>
            <p:nvCxnSpPr>
              <p:cNvPr id="23" name="直接连接符 22"/>
              <p:cNvCxnSpPr/>
              <p:nvPr/>
            </p:nvCxnSpPr>
            <p:spPr>
              <a:xfrm>
                <a:off x="1253434" y="2508250"/>
                <a:ext cx="85548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1613721" y="2088372"/>
                <a:ext cx="134909" cy="13309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dirty="0">
                  <a:solidFill>
                    <a:prstClr val="white"/>
                  </a:solidFill>
                </a:endParaRPr>
              </a:p>
            </p:txBody>
          </p:sp>
        </p:grpSp>
        <p:cxnSp>
          <p:nvCxnSpPr>
            <p:cNvPr id="18" name="直接连接符 17"/>
            <p:cNvCxnSpPr/>
            <p:nvPr/>
          </p:nvCxnSpPr>
          <p:spPr>
            <a:xfrm>
              <a:off x="3926090" y="2205542"/>
              <a:ext cx="0" cy="28678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410" name="组合 82"/>
            <p:cNvGrpSpPr/>
            <p:nvPr/>
          </p:nvGrpSpPr>
          <p:grpSpPr bwMode="auto">
            <a:xfrm>
              <a:off x="6011626" y="2067694"/>
              <a:ext cx="855483" cy="424632"/>
              <a:chOff x="1253320" y="2077280"/>
              <a:chExt cx="855483" cy="424632"/>
            </a:xfrm>
          </p:grpSpPr>
          <p:cxnSp>
            <p:nvCxnSpPr>
              <p:cNvPr id="20" name="直接连接符 19"/>
              <p:cNvCxnSpPr/>
              <p:nvPr/>
            </p:nvCxnSpPr>
            <p:spPr>
              <a:xfrm>
                <a:off x="1253321" y="2501912"/>
                <a:ext cx="85548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680268" y="2211959"/>
                <a:ext cx="0" cy="28678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613607" y="2077280"/>
                <a:ext cx="134910" cy="13309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u="sng">
                  <a:solidFill>
                    <a:prstClr val="white"/>
                  </a:solidFill>
                </a:endParaRPr>
              </a:p>
            </p:txBody>
          </p:sp>
        </p:grpSp>
      </p:grpSp>
      <p:sp>
        <p:nvSpPr>
          <p:cNvPr id="28" name="矩形 27"/>
          <p:cNvSpPr>
            <a:spLocks noChangeArrowheads="1"/>
          </p:cNvSpPr>
          <p:nvPr/>
        </p:nvSpPr>
        <p:spPr bwMode="auto">
          <a:xfrm>
            <a:off x="687388" y="915988"/>
            <a:ext cx="1563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endParaRPr lang="en-US" altLang="zh-CN" sz="1100">
              <a:solidFill>
                <a:srgbClr val="000000"/>
              </a:solidFill>
              <a:latin typeface="Arial" panose="020B0604020202020204" pitchFamily="34" charset="0"/>
              <a:cs typeface="Arial" panose="020B0604020202020204" pitchFamily="34" charset="0"/>
            </a:endParaRPr>
          </a:p>
        </p:txBody>
      </p:sp>
      <p:sp>
        <p:nvSpPr>
          <p:cNvPr id="29" name="矩形 28"/>
          <p:cNvSpPr>
            <a:spLocks noChangeArrowheads="1"/>
          </p:cNvSpPr>
          <p:nvPr/>
        </p:nvSpPr>
        <p:spPr bwMode="auto">
          <a:xfrm>
            <a:off x="3317875" y="915988"/>
            <a:ext cx="1563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endParaRPr lang="en-US" altLang="zh-CN" sz="1100">
              <a:solidFill>
                <a:srgbClr val="000000"/>
              </a:solidFill>
              <a:latin typeface="Arial" panose="020B0604020202020204" pitchFamily="34" charset="0"/>
              <a:cs typeface="Arial" panose="020B0604020202020204" pitchFamily="34" charset="0"/>
            </a:endParaRPr>
          </a:p>
        </p:txBody>
      </p:sp>
      <p:sp>
        <p:nvSpPr>
          <p:cNvPr id="30" name="矩形 29"/>
          <p:cNvSpPr>
            <a:spLocks noChangeArrowheads="1"/>
          </p:cNvSpPr>
          <p:nvPr/>
        </p:nvSpPr>
        <p:spPr bwMode="auto">
          <a:xfrm>
            <a:off x="5721350" y="915988"/>
            <a:ext cx="1563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endParaRPr lang="en-US" altLang="zh-CN" sz="1100">
              <a:solidFill>
                <a:srgbClr val="000000"/>
              </a:solidFill>
              <a:latin typeface="Arial" panose="020B0604020202020204" pitchFamily="34" charset="0"/>
              <a:cs typeface="Arial" panose="020B0604020202020204" pitchFamily="34" charset="0"/>
            </a:endParaRPr>
          </a:p>
        </p:txBody>
      </p:sp>
      <p:sp>
        <p:nvSpPr>
          <p:cNvPr id="31" name="矩形 30"/>
          <p:cNvSpPr>
            <a:spLocks noChangeArrowheads="1"/>
          </p:cNvSpPr>
          <p:nvPr/>
        </p:nvSpPr>
        <p:spPr bwMode="auto">
          <a:xfrm>
            <a:off x="1890713" y="3422650"/>
            <a:ext cx="156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endParaRPr lang="en-US" altLang="zh-CN" sz="1100">
              <a:solidFill>
                <a:srgbClr val="000000"/>
              </a:solidFill>
              <a:latin typeface="Arial" panose="020B0604020202020204" pitchFamily="34" charset="0"/>
              <a:cs typeface="Arial" panose="020B0604020202020204" pitchFamily="34" charset="0"/>
            </a:endParaRPr>
          </a:p>
        </p:txBody>
      </p:sp>
      <p:sp>
        <p:nvSpPr>
          <p:cNvPr id="32" name="矩形 31"/>
          <p:cNvSpPr>
            <a:spLocks noChangeArrowheads="1"/>
          </p:cNvSpPr>
          <p:nvPr/>
        </p:nvSpPr>
        <p:spPr bwMode="auto">
          <a:xfrm>
            <a:off x="4427538" y="3422650"/>
            <a:ext cx="156368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r>
              <a:rPr lang="zh-CN" altLang="zh-CN" sz="1100">
                <a:solidFill>
                  <a:srgbClr val="000000"/>
                </a:solidFill>
                <a:latin typeface="微软雅黑" panose="020B0503020204020204" pitchFamily="34" charset="-122"/>
                <a:ea typeface="微软雅黑" panose="020B0503020204020204" pitchFamily="34" charset="-122"/>
              </a:rPr>
              <a:t>拥有国内顶尖的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制作技术</a:t>
            </a:r>
            <a:endParaRPr lang="en-US" altLang="zh-CN" sz="1100">
              <a:solidFill>
                <a:srgbClr val="000000"/>
              </a:solidFill>
              <a:latin typeface="Arial" panose="020B0604020202020204" pitchFamily="34" charset="0"/>
              <a:cs typeface="Arial" panose="020B0604020202020204" pitchFamily="34" charset="0"/>
            </a:endParaRPr>
          </a:p>
          <a:p>
            <a:pPr algn="just" eaLnBrk="1" hangingPunct="1">
              <a:lnSpc>
                <a:spcPct val="120000"/>
              </a:lnSpc>
              <a:spcBef>
                <a:spcPct val="0"/>
              </a:spcBef>
              <a:buFontTx/>
              <a:buNone/>
            </a:pPr>
            <a:endParaRPr lang="en-US" altLang="zh-CN" sz="1100">
              <a:solidFill>
                <a:srgbClr val="000000"/>
              </a:solidFill>
              <a:latin typeface="Arial" panose="020B0604020202020204" pitchFamily="34" charset="0"/>
              <a:cs typeface="Arial" panose="020B0604020202020204" pitchFamily="34" charset="0"/>
            </a:endParaRPr>
          </a:p>
        </p:txBody>
      </p:sp>
      <p:sp>
        <p:nvSpPr>
          <p:cNvPr id="33" name="矩形 32"/>
          <p:cNvSpPr>
            <a:spLocks noChangeArrowheads="1"/>
          </p:cNvSpPr>
          <p:nvPr/>
        </p:nvSpPr>
        <p:spPr bwMode="auto">
          <a:xfrm>
            <a:off x="6910388" y="3422650"/>
            <a:ext cx="156368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zh-CN" sz="1000">
                <a:solidFill>
                  <a:srgbClr val="000000"/>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a:t>
            </a:r>
            <a:r>
              <a:rPr lang="zh-CN" altLang="zh-CN" sz="1100">
                <a:solidFill>
                  <a:srgbClr val="000000"/>
                </a:solidFill>
                <a:latin typeface="微软雅黑" panose="020B0503020204020204" pitchFamily="34" charset="-122"/>
                <a:ea typeface="微软雅黑" panose="020B0503020204020204" pitchFamily="34" charset="-122"/>
              </a:rPr>
              <a:t>拥有国内顶尖的</a:t>
            </a:r>
            <a:r>
              <a:rPr lang="en-US" altLang="zh-CN" sz="1100">
                <a:solidFill>
                  <a:srgbClr val="000000"/>
                </a:solidFill>
                <a:latin typeface="微软雅黑" panose="020B0503020204020204" pitchFamily="34" charset="-122"/>
                <a:ea typeface="微软雅黑" panose="020B0503020204020204" pitchFamily="34" charset="-122"/>
              </a:rPr>
              <a:t>PPT</a:t>
            </a:r>
            <a:r>
              <a:rPr lang="zh-CN" altLang="zh-CN" sz="1100">
                <a:solidFill>
                  <a:srgbClr val="000000"/>
                </a:solidFill>
                <a:latin typeface="微软雅黑" panose="020B0503020204020204" pitchFamily="34" charset="-122"/>
                <a:ea typeface="微软雅黑" panose="020B0503020204020204" pitchFamily="34" charset="-122"/>
              </a:rPr>
              <a:t>制作技术</a:t>
            </a:r>
            <a:endParaRPr lang="en-US" altLang="zh-CN" sz="1100">
              <a:solidFill>
                <a:srgbClr val="000000"/>
              </a:solidFill>
              <a:latin typeface="Arial" panose="020B0604020202020204" pitchFamily="34" charset="0"/>
              <a:cs typeface="Arial" panose="020B0604020202020204" pitchFamily="34" charset="0"/>
            </a:endParaRPr>
          </a:p>
          <a:p>
            <a:pPr algn="just" eaLnBrk="1" hangingPunct="1">
              <a:lnSpc>
                <a:spcPct val="120000"/>
              </a:lnSpc>
              <a:spcBef>
                <a:spcPct val="0"/>
              </a:spcBef>
              <a:buFontTx/>
              <a:buNone/>
            </a:pPr>
            <a:endParaRPr lang="en-US" altLang="zh-CN" sz="1100">
              <a:solidFill>
                <a:srgbClr val="000000"/>
              </a:solidFill>
              <a:latin typeface="Arial" panose="020B0604020202020204" pitchFamily="34" charset="0"/>
              <a:cs typeface="Arial" panose="020B0604020202020204" pitchFamily="34" charset="0"/>
            </a:endParaRPr>
          </a:p>
        </p:txBody>
      </p:sp>
      <p:grpSp>
        <p:nvGrpSpPr>
          <p:cNvPr id="34" name="组合 33"/>
          <p:cNvGrpSpPr/>
          <p:nvPr/>
        </p:nvGrpSpPr>
        <p:grpSpPr bwMode="auto">
          <a:xfrm>
            <a:off x="4433888" y="1558925"/>
            <a:ext cx="1503362" cy="1296988"/>
            <a:chOff x="4433892" y="1559695"/>
            <a:chExt cx="1503527" cy="1296144"/>
          </a:xfrm>
        </p:grpSpPr>
        <p:grpSp>
          <p:nvGrpSpPr>
            <p:cNvPr id="14399" name="组合 106"/>
            <p:cNvGrpSpPr/>
            <p:nvPr/>
          </p:nvGrpSpPr>
          <p:grpSpPr bwMode="auto">
            <a:xfrm>
              <a:off x="4433892" y="1559695"/>
              <a:ext cx="1503527" cy="1296144"/>
              <a:chOff x="4433892" y="1445245"/>
              <a:chExt cx="1503527" cy="1296144"/>
            </a:xfrm>
          </p:grpSpPr>
          <p:sp>
            <p:nvSpPr>
              <p:cNvPr id="41" name="六边形 40"/>
              <p:cNvSpPr/>
              <p:nvPr/>
            </p:nvSpPr>
            <p:spPr>
              <a:xfrm rot="10800000">
                <a:off x="4433892" y="1445245"/>
                <a:ext cx="1503527" cy="1296144"/>
              </a:xfrm>
              <a:prstGeom prst="hexagon">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TextBox 41"/>
              <p:cNvSpPr txBox="1"/>
              <p:nvPr/>
            </p:nvSpPr>
            <p:spPr bwMode="auto">
              <a:xfrm>
                <a:off x="4708601" y="2077744"/>
                <a:ext cx="954107" cy="323165"/>
              </a:xfrm>
              <a:prstGeom prst="rect">
                <a:avLst/>
              </a:prstGeom>
              <a:grpFill/>
            </p:spPr>
            <p:txBody>
              <a:bodyPr wrap="none">
                <a:spAutoFit/>
              </a:bodyPr>
              <a:lstStyle>
                <a:defPPr>
                  <a:defRPr lang="zh-CN"/>
                </a:defPPr>
                <a:lvl1pPr algn="ctr" fontAlgn="auto">
                  <a:spcBef>
                    <a:spcPts val="0"/>
                  </a:spcBef>
                  <a:spcAft>
                    <a:spcPts val="0"/>
                  </a:spcAft>
                  <a:defRPr sz="1600">
                    <a:effectLst/>
                    <a:latin typeface="微软雅黑" panose="020B0503020204020204" pitchFamily="34" charset="-122"/>
                    <a:ea typeface="微软雅黑" panose="020B0503020204020204" pitchFamily="34" charset="-122"/>
                  </a:defRPr>
                </a:lvl1pPr>
              </a:lstStyle>
              <a:p>
                <a:pPr eaLnBrk="1" hangingPunct="1">
                  <a:defRPr/>
                </a:pPr>
                <a:r>
                  <a:rPr lang="zh-CN" altLang="en-US" sz="1500" dirty="0">
                    <a:solidFill>
                      <a:prstClr val="black"/>
                    </a:solidFill>
                  </a:rPr>
                  <a:t>添加主题</a:t>
                </a:r>
                <a:endParaRPr lang="zh-CN" altLang="en-US" sz="1500" dirty="0">
                  <a:solidFill>
                    <a:prstClr val="black"/>
                  </a:solidFill>
                </a:endParaRPr>
              </a:p>
            </p:txBody>
          </p:sp>
        </p:grpSp>
        <p:grpSp>
          <p:nvGrpSpPr>
            <p:cNvPr id="14400" name="组合 116"/>
            <p:cNvGrpSpPr/>
            <p:nvPr/>
          </p:nvGrpSpPr>
          <p:grpSpPr bwMode="auto">
            <a:xfrm>
              <a:off x="5006974" y="1765895"/>
              <a:ext cx="404813" cy="404813"/>
              <a:chOff x="4749007" y="-184151"/>
              <a:chExt cx="404813" cy="404813"/>
            </a:xfrm>
          </p:grpSpPr>
          <p:sp>
            <p:nvSpPr>
              <p:cNvPr id="14401" name="Oval 31"/>
              <p:cNvSpPr>
                <a:spLocks noChangeArrowheads="1"/>
              </p:cNvSpPr>
              <p:nvPr/>
            </p:nvSpPr>
            <p:spPr bwMode="auto">
              <a:xfrm>
                <a:off x="4749007" y="-184151"/>
                <a:ext cx="404813"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4402" name="组合 31"/>
              <p:cNvGrpSpPr/>
              <p:nvPr/>
            </p:nvGrpSpPr>
            <p:grpSpPr bwMode="auto">
              <a:xfrm>
                <a:off x="4823646" y="-98886"/>
                <a:ext cx="258846" cy="236874"/>
                <a:chOff x="3306763" y="2363788"/>
                <a:chExt cx="258763" cy="236538"/>
              </a:xfrm>
            </p:grpSpPr>
            <p:sp>
              <p:nvSpPr>
                <p:cNvPr id="39" name="Freeform 35"/>
                <p:cNvSpPr/>
                <p:nvPr/>
              </p:nvSpPr>
              <p:spPr bwMode="auto">
                <a:xfrm>
                  <a:off x="3344905" y="2454533"/>
                  <a:ext cx="179349" cy="63369"/>
                </a:xfrm>
                <a:custGeom>
                  <a:avLst/>
                  <a:gdLst>
                    <a:gd name="T0" fmla="*/ 2147483646 w 48"/>
                    <a:gd name="T1" fmla="*/ 0 h 17"/>
                    <a:gd name="T2" fmla="*/ 2147483646 w 48"/>
                    <a:gd name="T3" fmla="*/ 2147483646 h 17"/>
                    <a:gd name="T4" fmla="*/ 2147483646 w 48"/>
                    <a:gd name="T5" fmla="*/ 2147483646 h 17"/>
                    <a:gd name="T6" fmla="*/ 2147483646 w 48"/>
                    <a:gd name="T7" fmla="*/ 2147483646 h 17"/>
                    <a:gd name="T8" fmla="*/ 2147483646 w 48"/>
                    <a:gd name="T9" fmla="*/ 0 h 17"/>
                    <a:gd name="T10" fmla="*/ 2147483646 w 48"/>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7">
                      <a:moveTo>
                        <a:pt x="1" y="0"/>
                      </a:moveTo>
                      <a:cubicBezTo>
                        <a:pt x="0" y="3"/>
                        <a:pt x="1" y="6"/>
                        <a:pt x="2" y="8"/>
                      </a:cubicBezTo>
                      <a:cubicBezTo>
                        <a:pt x="7" y="16"/>
                        <a:pt x="21" y="17"/>
                        <a:pt x="24" y="17"/>
                      </a:cubicBezTo>
                      <a:cubicBezTo>
                        <a:pt x="28" y="17"/>
                        <a:pt x="42" y="16"/>
                        <a:pt x="47" y="8"/>
                      </a:cubicBezTo>
                      <a:cubicBezTo>
                        <a:pt x="48" y="6"/>
                        <a:pt x="48" y="3"/>
                        <a:pt x="48" y="0"/>
                      </a:cubicBezTo>
                      <a:lnTo>
                        <a:pt x="1" y="0"/>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Freeform 36"/>
                <p:cNvSpPr>
                  <a:spLocks noEditPoints="1"/>
                </p:cNvSpPr>
                <p:nvPr/>
              </p:nvSpPr>
              <p:spPr bwMode="auto">
                <a:xfrm>
                  <a:off x="3306813" y="2364232"/>
                  <a:ext cx="258707" cy="236049"/>
                </a:xfrm>
                <a:custGeom>
                  <a:avLst/>
                  <a:gdLst>
                    <a:gd name="T0" fmla="*/ 2147483646 w 69"/>
                    <a:gd name="T1" fmla="*/ 0 h 63"/>
                    <a:gd name="T2" fmla="*/ 2147483646 w 69"/>
                    <a:gd name="T3" fmla="*/ 0 h 63"/>
                    <a:gd name="T4" fmla="*/ 2147483646 w 69"/>
                    <a:gd name="T5" fmla="*/ 2147483646 h 63"/>
                    <a:gd name="T6" fmla="*/ 2147483646 w 69"/>
                    <a:gd name="T7" fmla="*/ 2147483646 h 63"/>
                    <a:gd name="T8" fmla="*/ 2147483646 w 69"/>
                    <a:gd name="T9" fmla="*/ 2147483646 h 63"/>
                    <a:gd name="T10" fmla="*/ 2147483646 w 69"/>
                    <a:gd name="T11" fmla="*/ 2147483646 h 63"/>
                    <a:gd name="T12" fmla="*/ 2147483646 w 69"/>
                    <a:gd name="T13" fmla="*/ 2147483646 h 63"/>
                    <a:gd name="T14" fmla="*/ 2147483646 w 69"/>
                    <a:gd name="T15" fmla="*/ 2147483646 h 63"/>
                    <a:gd name="T16" fmla="*/ 2147483646 w 69"/>
                    <a:gd name="T17" fmla="*/ 2147483646 h 63"/>
                    <a:gd name="T18" fmla="*/ 2147483646 w 69"/>
                    <a:gd name="T19" fmla="*/ 2147483646 h 63"/>
                    <a:gd name="T20" fmla="*/ 2147483646 w 69"/>
                    <a:gd name="T21" fmla="*/ 2147483646 h 63"/>
                    <a:gd name="T22" fmla="*/ 2147483646 w 69"/>
                    <a:gd name="T23" fmla="*/ 2147483646 h 63"/>
                    <a:gd name="T24" fmla="*/ 2147483646 w 69"/>
                    <a:gd name="T25" fmla="*/ 2147483646 h 63"/>
                    <a:gd name="T26" fmla="*/ 2147483646 w 69"/>
                    <a:gd name="T27" fmla="*/ 2147483646 h 63"/>
                    <a:gd name="T28" fmla="*/ 2147483646 w 69"/>
                    <a:gd name="T29" fmla="*/ 2147483646 h 63"/>
                    <a:gd name="T30" fmla="*/ 2147483646 w 69"/>
                    <a:gd name="T31" fmla="*/ 2147483646 h 63"/>
                    <a:gd name="T32" fmla="*/ 2147483646 w 69"/>
                    <a:gd name="T33" fmla="*/ 0 h 63"/>
                    <a:gd name="T34" fmla="*/ 2147483646 w 69"/>
                    <a:gd name="T35" fmla="*/ 2147483646 h 63"/>
                    <a:gd name="T36" fmla="*/ 2147483646 w 69"/>
                    <a:gd name="T37" fmla="*/ 2147483646 h 63"/>
                    <a:gd name="T38" fmla="*/ 2147483646 w 69"/>
                    <a:gd name="T39" fmla="*/ 2147483646 h 63"/>
                    <a:gd name="T40" fmla="*/ 2147483646 w 69"/>
                    <a:gd name="T41" fmla="*/ 2147483646 h 63"/>
                    <a:gd name="T42" fmla="*/ 2147483646 w 69"/>
                    <a:gd name="T43" fmla="*/ 2147483646 h 63"/>
                    <a:gd name="T44" fmla="*/ 2147483646 w 69"/>
                    <a:gd name="T45" fmla="*/ 2147483646 h 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9" h="63">
                      <a:moveTo>
                        <a:pt x="58" y="0"/>
                      </a:moveTo>
                      <a:cubicBezTo>
                        <a:pt x="11" y="0"/>
                        <a:pt x="11" y="0"/>
                        <a:pt x="11" y="0"/>
                      </a:cubicBezTo>
                      <a:cubicBezTo>
                        <a:pt x="11" y="1"/>
                        <a:pt x="11" y="1"/>
                        <a:pt x="11" y="1"/>
                      </a:cubicBezTo>
                      <a:cubicBezTo>
                        <a:pt x="2" y="14"/>
                        <a:pt x="0" y="26"/>
                        <a:pt x="5" y="34"/>
                      </a:cubicBezTo>
                      <a:cubicBezTo>
                        <a:pt x="10" y="44"/>
                        <a:pt x="24" y="47"/>
                        <a:pt x="31" y="48"/>
                      </a:cubicBezTo>
                      <a:cubicBezTo>
                        <a:pt x="31" y="59"/>
                        <a:pt x="31" y="59"/>
                        <a:pt x="31" y="59"/>
                      </a:cubicBezTo>
                      <a:cubicBezTo>
                        <a:pt x="15" y="59"/>
                        <a:pt x="15" y="59"/>
                        <a:pt x="15" y="59"/>
                      </a:cubicBezTo>
                      <a:cubicBezTo>
                        <a:pt x="14" y="59"/>
                        <a:pt x="13" y="60"/>
                        <a:pt x="13" y="61"/>
                      </a:cubicBezTo>
                      <a:cubicBezTo>
                        <a:pt x="13" y="62"/>
                        <a:pt x="14" y="63"/>
                        <a:pt x="15" y="63"/>
                      </a:cubicBezTo>
                      <a:cubicBezTo>
                        <a:pt x="54" y="63"/>
                        <a:pt x="54" y="63"/>
                        <a:pt x="54" y="63"/>
                      </a:cubicBezTo>
                      <a:cubicBezTo>
                        <a:pt x="55" y="63"/>
                        <a:pt x="56" y="62"/>
                        <a:pt x="56" y="61"/>
                      </a:cubicBezTo>
                      <a:cubicBezTo>
                        <a:pt x="56" y="60"/>
                        <a:pt x="55" y="59"/>
                        <a:pt x="54" y="59"/>
                      </a:cubicBezTo>
                      <a:cubicBezTo>
                        <a:pt x="38" y="59"/>
                        <a:pt x="38" y="59"/>
                        <a:pt x="38" y="59"/>
                      </a:cubicBezTo>
                      <a:cubicBezTo>
                        <a:pt x="38" y="48"/>
                        <a:pt x="38" y="48"/>
                        <a:pt x="38" y="48"/>
                      </a:cubicBezTo>
                      <a:cubicBezTo>
                        <a:pt x="45" y="47"/>
                        <a:pt x="58" y="44"/>
                        <a:pt x="64" y="34"/>
                      </a:cubicBezTo>
                      <a:cubicBezTo>
                        <a:pt x="69" y="26"/>
                        <a:pt x="67" y="14"/>
                        <a:pt x="58" y="1"/>
                      </a:cubicBezTo>
                      <a:lnTo>
                        <a:pt x="58" y="0"/>
                      </a:lnTo>
                      <a:close/>
                      <a:moveTo>
                        <a:pt x="60" y="32"/>
                      </a:moveTo>
                      <a:cubicBezTo>
                        <a:pt x="55" y="42"/>
                        <a:pt x="38" y="43"/>
                        <a:pt x="34" y="43"/>
                      </a:cubicBezTo>
                      <a:cubicBezTo>
                        <a:pt x="31" y="43"/>
                        <a:pt x="14" y="42"/>
                        <a:pt x="9" y="32"/>
                      </a:cubicBezTo>
                      <a:cubicBezTo>
                        <a:pt x="5" y="25"/>
                        <a:pt x="7" y="16"/>
                        <a:pt x="14" y="4"/>
                      </a:cubicBezTo>
                      <a:cubicBezTo>
                        <a:pt x="55" y="4"/>
                        <a:pt x="55" y="4"/>
                        <a:pt x="55" y="4"/>
                      </a:cubicBezTo>
                      <a:cubicBezTo>
                        <a:pt x="62" y="16"/>
                        <a:pt x="64" y="25"/>
                        <a:pt x="60" y="32"/>
                      </a:cubicBez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grpSp>
        <p:nvGrpSpPr>
          <p:cNvPr id="43" name="组合 42"/>
          <p:cNvGrpSpPr/>
          <p:nvPr/>
        </p:nvGrpSpPr>
        <p:grpSpPr bwMode="auto">
          <a:xfrm>
            <a:off x="6942138" y="1558925"/>
            <a:ext cx="1503362" cy="1296988"/>
            <a:chOff x="6941348" y="1559695"/>
            <a:chExt cx="1503527" cy="1296144"/>
          </a:xfrm>
        </p:grpSpPr>
        <p:grpSp>
          <p:nvGrpSpPr>
            <p:cNvPr id="14390" name="组合 100"/>
            <p:cNvGrpSpPr/>
            <p:nvPr/>
          </p:nvGrpSpPr>
          <p:grpSpPr bwMode="auto">
            <a:xfrm>
              <a:off x="6941348" y="1559695"/>
              <a:ext cx="1503527" cy="1296144"/>
              <a:chOff x="6941348" y="1445245"/>
              <a:chExt cx="1503527" cy="1296144"/>
            </a:xfrm>
          </p:grpSpPr>
          <p:sp>
            <p:nvSpPr>
              <p:cNvPr id="14397" name="六边形 50"/>
              <p:cNvSpPr>
                <a:spLocks noChangeArrowheads="1"/>
              </p:cNvSpPr>
              <p:nvPr/>
            </p:nvSpPr>
            <p:spPr bwMode="auto">
              <a:xfrm rot="10800000">
                <a:off x="6941348" y="1445245"/>
                <a:ext cx="1503527" cy="1296144"/>
              </a:xfrm>
              <a:prstGeom prst="hexagon">
                <a:avLst>
                  <a:gd name="adj" fmla="val 24999"/>
                  <a:gd name="vf" fmla="val 115470"/>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a:solidFill>
                    <a:srgbClr val="000000"/>
                  </a:solidFill>
                </a:endParaRPr>
              </a:p>
            </p:txBody>
          </p:sp>
          <p:sp>
            <p:nvSpPr>
              <p:cNvPr id="52" name="TextBox 51"/>
              <p:cNvSpPr txBox="1"/>
              <p:nvPr/>
            </p:nvSpPr>
            <p:spPr bwMode="auto">
              <a:xfrm>
                <a:off x="7216057" y="2077744"/>
                <a:ext cx="954107" cy="323165"/>
              </a:xfrm>
              <a:prstGeom prst="rect">
                <a:avLst/>
              </a:prstGeom>
              <a:grpFill/>
            </p:spPr>
            <p:txBody>
              <a:bodyPr wrap="none">
                <a:spAutoFit/>
              </a:bodyPr>
              <a:lstStyle>
                <a:defPPr>
                  <a:defRPr lang="zh-CN"/>
                </a:defPPr>
                <a:lvl1pPr algn="ctr" fontAlgn="auto">
                  <a:spcBef>
                    <a:spcPts val="0"/>
                  </a:spcBef>
                  <a:spcAft>
                    <a:spcPts val="0"/>
                  </a:spcAft>
                  <a:defRPr sz="1600">
                    <a:effectLst/>
                    <a:latin typeface="微软雅黑" panose="020B0503020204020204" pitchFamily="34" charset="-122"/>
                    <a:ea typeface="微软雅黑" panose="020B0503020204020204" pitchFamily="34" charset="-122"/>
                  </a:defRPr>
                </a:lvl1pPr>
              </a:lstStyle>
              <a:p>
                <a:pPr eaLnBrk="1" hangingPunct="1">
                  <a:defRPr/>
                </a:pPr>
                <a:r>
                  <a:rPr lang="zh-CN" altLang="en-US" sz="1500" dirty="0">
                    <a:solidFill>
                      <a:prstClr val="black"/>
                    </a:solidFill>
                  </a:rPr>
                  <a:t>添加主题</a:t>
                </a:r>
                <a:endParaRPr lang="zh-CN" altLang="en-US" sz="1500" dirty="0">
                  <a:solidFill>
                    <a:prstClr val="black"/>
                  </a:solidFill>
                </a:endParaRPr>
              </a:p>
            </p:txBody>
          </p:sp>
        </p:grpSp>
        <p:grpSp>
          <p:nvGrpSpPr>
            <p:cNvPr id="14391" name="组合 121"/>
            <p:cNvGrpSpPr/>
            <p:nvPr/>
          </p:nvGrpSpPr>
          <p:grpSpPr bwMode="auto">
            <a:xfrm>
              <a:off x="7490704" y="1765895"/>
              <a:ext cx="404813" cy="404813"/>
              <a:chOff x="6196807" y="-184151"/>
              <a:chExt cx="404813" cy="404813"/>
            </a:xfrm>
          </p:grpSpPr>
          <p:sp>
            <p:nvSpPr>
              <p:cNvPr id="46" name="Oval 32"/>
              <p:cNvSpPr>
                <a:spLocks noChangeArrowheads="1"/>
              </p:cNvSpPr>
              <p:nvPr/>
            </p:nvSpPr>
            <p:spPr bwMode="auto">
              <a:xfrm>
                <a:off x="6196786" y="-184110"/>
                <a:ext cx="404856" cy="404549"/>
              </a:xfrm>
              <a:prstGeom prst="ellipse">
                <a:avLst/>
              </a:prstGeom>
              <a:solidFill>
                <a:schemeClr val="bg1">
                  <a:lumMod val="95000"/>
                </a:schemeClr>
              </a:solidFill>
              <a:ln>
                <a:noFill/>
              </a:ln>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grpSp>
            <p:nvGrpSpPr>
              <p:cNvPr id="14393" name="组合 34"/>
              <p:cNvGrpSpPr/>
              <p:nvPr/>
            </p:nvGrpSpPr>
            <p:grpSpPr bwMode="auto">
              <a:xfrm>
                <a:off x="6245999" y="-98880"/>
                <a:ext cx="306258" cy="228925"/>
                <a:chOff x="4729163" y="2363788"/>
                <a:chExt cx="306388" cy="228600"/>
              </a:xfrm>
            </p:grpSpPr>
            <p:sp>
              <p:nvSpPr>
                <p:cNvPr id="48" name="Freeform 37"/>
                <p:cNvSpPr>
                  <a:spLocks noEditPoints="1"/>
                </p:cNvSpPr>
                <p:nvPr/>
              </p:nvSpPr>
              <p:spPr bwMode="auto">
                <a:xfrm>
                  <a:off x="4773641" y="2419674"/>
                  <a:ext cx="217604" cy="172679"/>
                </a:xfrm>
                <a:custGeom>
                  <a:avLst/>
                  <a:gdLst>
                    <a:gd name="T0" fmla="*/ 2147483646 w 58"/>
                    <a:gd name="T1" fmla="*/ 2147483646 h 46"/>
                    <a:gd name="T2" fmla="*/ 2147483646 w 58"/>
                    <a:gd name="T3" fmla="*/ 2147483646 h 46"/>
                    <a:gd name="T4" fmla="*/ 2147483646 w 58"/>
                    <a:gd name="T5" fmla="*/ 2147483646 h 46"/>
                    <a:gd name="T6" fmla="*/ 2147483646 w 58"/>
                    <a:gd name="T7" fmla="*/ 0 h 46"/>
                    <a:gd name="T8" fmla="*/ 2147483646 w 58"/>
                    <a:gd name="T9" fmla="*/ 2147483646 h 46"/>
                    <a:gd name="T10" fmla="*/ 2147483646 w 58"/>
                    <a:gd name="T11" fmla="*/ 2147483646 h 46"/>
                    <a:gd name="T12" fmla="*/ 2147483646 w 58"/>
                    <a:gd name="T13" fmla="*/ 2147483646 h 46"/>
                    <a:gd name="T14" fmla="*/ 2147483646 w 58"/>
                    <a:gd name="T15" fmla="*/ 2147483646 h 46"/>
                    <a:gd name="T16" fmla="*/ 2147483646 w 58"/>
                    <a:gd name="T17" fmla="*/ 0 h 46"/>
                    <a:gd name="T18" fmla="*/ 2147483646 w 58"/>
                    <a:gd name="T19" fmla="*/ 2147483646 h 46"/>
                    <a:gd name="T20" fmla="*/ 2147483646 w 58"/>
                    <a:gd name="T21" fmla="*/ 2147483646 h 46"/>
                    <a:gd name="T22" fmla="*/ 2147483646 w 58"/>
                    <a:gd name="T23" fmla="*/ 2147483646 h 46"/>
                    <a:gd name="T24" fmla="*/ 0 w 58"/>
                    <a:gd name="T25" fmla="*/ 2147483646 h 46"/>
                    <a:gd name="T26" fmla="*/ 0 w 58"/>
                    <a:gd name="T27" fmla="*/ 2147483646 h 46"/>
                    <a:gd name="T28" fmla="*/ 2147483646 w 58"/>
                    <a:gd name="T29" fmla="*/ 2147483646 h 46"/>
                    <a:gd name="T30" fmla="*/ 2147483646 w 58"/>
                    <a:gd name="T31" fmla="*/ 2147483646 h 46"/>
                    <a:gd name="T32" fmla="*/ 2147483646 w 58"/>
                    <a:gd name="T33" fmla="*/ 2147483646 h 46"/>
                    <a:gd name="T34" fmla="*/ 2147483646 w 58"/>
                    <a:gd name="T35" fmla="*/ 2147483646 h 46"/>
                    <a:gd name="T36" fmla="*/ 2147483646 w 58"/>
                    <a:gd name="T37" fmla="*/ 2147483646 h 46"/>
                    <a:gd name="T38" fmla="*/ 2147483646 w 58"/>
                    <a:gd name="T39" fmla="*/ 2147483646 h 46"/>
                    <a:gd name="T40" fmla="*/ 2147483646 w 58"/>
                    <a:gd name="T41" fmla="*/ 2147483646 h 46"/>
                    <a:gd name="T42" fmla="*/ 2147483646 w 58"/>
                    <a:gd name="T43" fmla="*/ 2147483646 h 46"/>
                    <a:gd name="T44" fmla="*/ 2147483646 w 58"/>
                    <a:gd name="T45" fmla="*/ 2147483646 h 46"/>
                    <a:gd name="T46" fmla="*/ 2147483646 w 58"/>
                    <a:gd name="T47" fmla="*/ 2147483646 h 46"/>
                    <a:gd name="T48" fmla="*/ 2147483646 w 58"/>
                    <a:gd name="T49" fmla="*/ 2147483646 h 46"/>
                    <a:gd name="T50" fmla="*/ 2147483646 w 58"/>
                    <a:gd name="T51" fmla="*/ 2147483646 h 46"/>
                    <a:gd name="T52" fmla="*/ 2147483646 w 58"/>
                    <a:gd name="T53" fmla="*/ 2147483646 h 46"/>
                    <a:gd name="T54" fmla="*/ 2147483646 w 58"/>
                    <a:gd name="T55" fmla="*/ 2147483646 h 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 h="46">
                      <a:moveTo>
                        <a:pt x="51" y="11"/>
                      </a:moveTo>
                      <a:cubicBezTo>
                        <a:pt x="44" y="11"/>
                        <a:pt x="44" y="11"/>
                        <a:pt x="44" y="11"/>
                      </a:cubicBezTo>
                      <a:cubicBezTo>
                        <a:pt x="44" y="3"/>
                        <a:pt x="44" y="3"/>
                        <a:pt x="44" y="3"/>
                      </a:cubicBezTo>
                      <a:cubicBezTo>
                        <a:pt x="44" y="1"/>
                        <a:pt x="42" y="0"/>
                        <a:pt x="41" y="0"/>
                      </a:cubicBezTo>
                      <a:cubicBezTo>
                        <a:pt x="39" y="0"/>
                        <a:pt x="38" y="1"/>
                        <a:pt x="38" y="3"/>
                      </a:cubicBezTo>
                      <a:cubicBezTo>
                        <a:pt x="38" y="5"/>
                        <a:pt x="38" y="5"/>
                        <a:pt x="38" y="5"/>
                      </a:cubicBezTo>
                      <a:cubicBezTo>
                        <a:pt x="20" y="5"/>
                        <a:pt x="20" y="5"/>
                        <a:pt x="20" y="5"/>
                      </a:cubicBezTo>
                      <a:cubicBezTo>
                        <a:pt x="20" y="3"/>
                        <a:pt x="20" y="3"/>
                        <a:pt x="20" y="3"/>
                      </a:cubicBezTo>
                      <a:cubicBezTo>
                        <a:pt x="20" y="1"/>
                        <a:pt x="19" y="0"/>
                        <a:pt x="17" y="0"/>
                      </a:cubicBezTo>
                      <a:cubicBezTo>
                        <a:pt x="15" y="0"/>
                        <a:pt x="14" y="1"/>
                        <a:pt x="14" y="3"/>
                      </a:cubicBezTo>
                      <a:cubicBezTo>
                        <a:pt x="14" y="11"/>
                        <a:pt x="14" y="11"/>
                        <a:pt x="14" y="11"/>
                      </a:cubicBezTo>
                      <a:cubicBezTo>
                        <a:pt x="7" y="11"/>
                        <a:pt x="7" y="11"/>
                        <a:pt x="7" y="11"/>
                      </a:cubicBezTo>
                      <a:cubicBezTo>
                        <a:pt x="3" y="11"/>
                        <a:pt x="0" y="14"/>
                        <a:pt x="0" y="18"/>
                      </a:cubicBezTo>
                      <a:cubicBezTo>
                        <a:pt x="0" y="46"/>
                        <a:pt x="0" y="46"/>
                        <a:pt x="0" y="46"/>
                      </a:cubicBezTo>
                      <a:cubicBezTo>
                        <a:pt x="58" y="46"/>
                        <a:pt x="58" y="46"/>
                        <a:pt x="58" y="46"/>
                      </a:cubicBezTo>
                      <a:cubicBezTo>
                        <a:pt x="58" y="18"/>
                        <a:pt x="58" y="18"/>
                        <a:pt x="58" y="18"/>
                      </a:cubicBezTo>
                      <a:cubicBezTo>
                        <a:pt x="58" y="14"/>
                        <a:pt x="55" y="11"/>
                        <a:pt x="51" y="11"/>
                      </a:cubicBezTo>
                      <a:close/>
                      <a:moveTo>
                        <a:pt x="29" y="41"/>
                      </a:moveTo>
                      <a:cubicBezTo>
                        <a:pt x="21" y="41"/>
                        <a:pt x="15" y="35"/>
                        <a:pt x="15" y="28"/>
                      </a:cubicBezTo>
                      <a:cubicBezTo>
                        <a:pt x="15" y="26"/>
                        <a:pt x="16" y="24"/>
                        <a:pt x="17" y="22"/>
                      </a:cubicBezTo>
                      <a:cubicBezTo>
                        <a:pt x="17" y="21"/>
                        <a:pt x="18" y="20"/>
                        <a:pt x="18" y="19"/>
                      </a:cubicBezTo>
                      <a:cubicBezTo>
                        <a:pt x="19" y="18"/>
                        <a:pt x="19" y="18"/>
                        <a:pt x="20" y="17"/>
                      </a:cubicBezTo>
                      <a:cubicBezTo>
                        <a:pt x="22" y="15"/>
                        <a:pt x="25" y="14"/>
                        <a:pt x="29" y="14"/>
                      </a:cubicBezTo>
                      <a:cubicBezTo>
                        <a:pt x="32" y="14"/>
                        <a:pt x="36" y="15"/>
                        <a:pt x="38" y="17"/>
                      </a:cubicBezTo>
                      <a:cubicBezTo>
                        <a:pt x="39" y="18"/>
                        <a:pt x="39" y="18"/>
                        <a:pt x="40" y="19"/>
                      </a:cubicBezTo>
                      <a:cubicBezTo>
                        <a:pt x="40" y="20"/>
                        <a:pt x="41" y="21"/>
                        <a:pt x="41" y="22"/>
                      </a:cubicBezTo>
                      <a:cubicBezTo>
                        <a:pt x="42" y="24"/>
                        <a:pt x="43" y="26"/>
                        <a:pt x="43" y="28"/>
                      </a:cubicBezTo>
                      <a:cubicBezTo>
                        <a:pt x="43" y="35"/>
                        <a:pt x="36" y="41"/>
                        <a:pt x="29" y="4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9" name="Freeform 38"/>
                <p:cNvSpPr/>
                <p:nvPr/>
              </p:nvSpPr>
              <p:spPr bwMode="auto">
                <a:xfrm>
                  <a:off x="4848293" y="2490963"/>
                  <a:ext cx="68298" cy="68122"/>
                </a:xfrm>
                <a:custGeom>
                  <a:avLst/>
                  <a:gdLst>
                    <a:gd name="T0" fmla="*/ 2147483646 w 18"/>
                    <a:gd name="T1" fmla="*/ 0 h 18"/>
                    <a:gd name="T2" fmla="*/ 2147483646 w 18"/>
                    <a:gd name="T3" fmla="*/ 0 h 18"/>
                    <a:gd name="T4" fmla="*/ 2147483646 w 18"/>
                    <a:gd name="T5" fmla="*/ 0 h 18"/>
                    <a:gd name="T6" fmla="*/ 0 w 18"/>
                    <a:gd name="T7" fmla="*/ 2147483646 h 18"/>
                    <a:gd name="T8" fmla="*/ 2147483646 w 18"/>
                    <a:gd name="T9" fmla="*/ 2147483646 h 18"/>
                    <a:gd name="T10" fmla="*/ 2147483646 w 18"/>
                    <a:gd name="T11" fmla="*/ 2147483646 h 18"/>
                    <a:gd name="T12" fmla="*/ 2147483646 w 18"/>
                    <a:gd name="T13" fmla="*/ 0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8">
                      <a:moveTo>
                        <a:pt x="11" y="0"/>
                      </a:moveTo>
                      <a:cubicBezTo>
                        <a:pt x="11" y="0"/>
                        <a:pt x="10" y="0"/>
                        <a:pt x="9" y="0"/>
                      </a:cubicBezTo>
                      <a:cubicBezTo>
                        <a:pt x="8" y="0"/>
                        <a:pt x="7" y="0"/>
                        <a:pt x="6" y="0"/>
                      </a:cubicBezTo>
                      <a:cubicBezTo>
                        <a:pt x="3" y="1"/>
                        <a:pt x="0" y="5"/>
                        <a:pt x="0" y="9"/>
                      </a:cubicBezTo>
                      <a:cubicBezTo>
                        <a:pt x="0" y="14"/>
                        <a:pt x="4" y="18"/>
                        <a:pt x="9" y="18"/>
                      </a:cubicBezTo>
                      <a:cubicBezTo>
                        <a:pt x="14" y="18"/>
                        <a:pt x="18" y="14"/>
                        <a:pt x="18" y="9"/>
                      </a:cubicBezTo>
                      <a:cubicBezTo>
                        <a:pt x="18" y="5"/>
                        <a:pt x="15" y="1"/>
                        <a:pt x="11"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0" name="Freeform 39"/>
                <p:cNvSpPr/>
                <p:nvPr/>
              </p:nvSpPr>
              <p:spPr bwMode="auto">
                <a:xfrm>
                  <a:off x="4729167" y="2364226"/>
                  <a:ext cx="306551" cy="96638"/>
                </a:xfrm>
                <a:custGeom>
                  <a:avLst/>
                  <a:gdLst>
                    <a:gd name="T0" fmla="*/ 2147483646 w 82"/>
                    <a:gd name="T1" fmla="*/ 2147483646 h 26"/>
                    <a:gd name="T2" fmla="*/ 2147483646 w 82"/>
                    <a:gd name="T3" fmla="*/ 2147483646 h 26"/>
                    <a:gd name="T4" fmla="*/ 2147483646 w 82"/>
                    <a:gd name="T5" fmla="*/ 2147483646 h 26"/>
                    <a:gd name="T6" fmla="*/ 2147483646 w 82"/>
                    <a:gd name="T7" fmla="*/ 2147483646 h 26"/>
                    <a:gd name="T8" fmla="*/ 2147483646 w 82"/>
                    <a:gd name="T9" fmla="*/ 2147483646 h 26"/>
                    <a:gd name="T10" fmla="*/ 2147483646 w 82"/>
                    <a:gd name="T11" fmla="*/ 2147483646 h 26"/>
                    <a:gd name="T12" fmla="*/ 2147483646 w 82"/>
                    <a:gd name="T13" fmla="*/ 2147483646 h 26"/>
                    <a:gd name="T14" fmla="*/ 2147483646 w 82"/>
                    <a:gd name="T15" fmla="*/ 2147483646 h 26"/>
                    <a:gd name="T16" fmla="*/ 2147483646 w 82"/>
                    <a:gd name="T17" fmla="*/ 2147483646 h 26"/>
                    <a:gd name="T18" fmla="*/ 2147483646 w 82"/>
                    <a:gd name="T19" fmla="*/ 2147483646 h 26"/>
                    <a:gd name="T20" fmla="*/ 2147483646 w 82"/>
                    <a:gd name="T21" fmla="*/ 2147483646 h 26"/>
                    <a:gd name="T22" fmla="*/ 2147483646 w 82"/>
                    <a:gd name="T23" fmla="*/ 2147483646 h 26"/>
                    <a:gd name="T24" fmla="*/ 2147483646 w 82"/>
                    <a:gd name="T25" fmla="*/ 2147483646 h 26"/>
                    <a:gd name="T26" fmla="*/ 2147483646 w 82"/>
                    <a:gd name="T27" fmla="*/ 2147483646 h 26"/>
                    <a:gd name="T28" fmla="*/ 2147483646 w 82"/>
                    <a:gd name="T29" fmla="*/ 2147483646 h 26"/>
                    <a:gd name="T30" fmla="*/ 2147483646 w 82"/>
                    <a:gd name="T31" fmla="*/ 2147483646 h 26"/>
                    <a:gd name="T32" fmla="*/ 2147483646 w 82"/>
                    <a:gd name="T33" fmla="*/ 2147483646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26">
                      <a:moveTo>
                        <a:pt x="75" y="8"/>
                      </a:moveTo>
                      <a:cubicBezTo>
                        <a:pt x="73" y="7"/>
                        <a:pt x="70" y="6"/>
                        <a:pt x="68" y="6"/>
                      </a:cubicBezTo>
                      <a:cubicBezTo>
                        <a:pt x="50" y="0"/>
                        <a:pt x="32" y="0"/>
                        <a:pt x="14" y="6"/>
                      </a:cubicBezTo>
                      <a:cubicBezTo>
                        <a:pt x="12" y="6"/>
                        <a:pt x="9" y="7"/>
                        <a:pt x="7" y="8"/>
                      </a:cubicBezTo>
                      <a:cubicBezTo>
                        <a:pt x="2" y="10"/>
                        <a:pt x="0" y="14"/>
                        <a:pt x="1" y="18"/>
                      </a:cubicBezTo>
                      <a:cubicBezTo>
                        <a:pt x="1" y="18"/>
                        <a:pt x="1" y="19"/>
                        <a:pt x="2" y="19"/>
                      </a:cubicBezTo>
                      <a:cubicBezTo>
                        <a:pt x="2" y="20"/>
                        <a:pt x="2" y="20"/>
                        <a:pt x="2" y="20"/>
                      </a:cubicBezTo>
                      <a:cubicBezTo>
                        <a:pt x="4" y="24"/>
                        <a:pt x="8" y="26"/>
                        <a:pt x="12" y="24"/>
                      </a:cubicBezTo>
                      <a:cubicBezTo>
                        <a:pt x="14" y="23"/>
                        <a:pt x="16" y="22"/>
                        <a:pt x="19" y="22"/>
                      </a:cubicBezTo>
                      <a:cubicBezTo>
                        <a:pt x="22" y="20"/>
                        <a:pt x="25" y="17"/>
                        <a:pt x="25" y="13"/>
                      </a:cubicBezTo>
                      <a:cubicBezTo>
                        <a:pt x="35" y="11"/>
                        <a:pt x="46" y="11"/>
                        <a:pt x="57" y="13"/>
                      </a:cubicBezTo>
                      <a:cubicBezTo>
                        <a:pt x="57" y="17"/>
                        <a:pt x="60" y="20"/>
                        <a:pt x="63" y="22"/>
                      </a:cubicBezTo>
                      <a:cubicBezTo>
                        <a:pt x="65" y="22"/>
                        <a:pt x="67" y="23"/>
                        <a:pt x="70" y="24"/>
                      </a:cubicBezTo>
                      <a:cubicBezTo>
                        <a:pt x="73" y="26"/>
                        <a:pt x="78" y="24"/>
                        <a:pt x="80" y="20"/>
                      </a:cubicBezTo>
                      <a:cubicBezTo>
                        <a:pt x="80" y="20"/>
                        <a:pt x="80" y="20"/>
                        <a:pt x="80" y="19"/>
                      </a:cubicBezTo>
                      <a:cubicBezTo>
                        <a:pt x="80" y="19"/>
                        <a:pt x="81" y="18"/>
                        <a:pt x="81" y="18"/>
                      </a:cubicBezTo>
                      <a:cubicBezTo>
                        <a:pt x="82" y="14"/>
                        <a:pt x="79" y="10"/>
                        <a:pt x="75" y="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grpSp>
        <p:nvGrpSpPr>
          <p:cNvPr id="53" name="组合 52"/>
          <p:cNvGrpSpPr/>
          <p:nvPr/>
        </p:nvGrpSpPr>
        <p:grpSpPr bwMode="auto">
          <a:xfrm>
            <a:off x="3186113" y="2182813"/>
            <a:ext cx="1503362" cy="1295400"/>
            <a:chOff x="3186514" y="2182367"/>
            <a:chExt cx="1503527" cy="1296144"/>
          </a:xfrm>
        </p:grpSpPr>
        <p:grpSp>
          <p:nvGrpSpPr>
            <p:cNvPr id="14382" name="组合 97"/>
            <p:cNvGrpSpPr/>
            <p:nvPr/>
          </p:nvGrpSpPr>
          <p:grpSpPr bwMode="auto">
            <a:xfrm>
              <a:off x="3186514" y="2182367"/>
              <a:ext cx="1503527" cy="1296144"/>
              <a:chOff x="3186514" y="2067917"/>
              <a:chExt cx="1503527" cy="1296144"/>
            </a:xfrm>
          </p:grpSpPr>
          <p:sp>
            <p:nvSpPr>
              <p:cNvPr id="60" name="六边形 59"/>
              <p:cNvSpPr/>
              <p:nvPr/>
            </p:nvSpPr>
            <p:spPr>
              <a:xfrm>
                <a:off x="3186514" y="2067917"/>
                <a:ext cx="1503527" cy="1296144"/>
              </a:xfrm>
              <a:prstGeom prst="hexagon">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61" name="TextBox 60"/>
              <p:cNvSpPr txBox="1"/>
              <p:nvPr/>
            </p:nvSpPr>
            <p:spPr bwMode="auto">
              <a:xfrm>
                <a:off x="3461181" y="2387187"/>
                <a:ext cx="954193" cy="324036"/>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smtClean="0">
                    <a:solidFill>
                      <a:prstClr val="white"/>
                    </a:solidFill>
                    <a:latin typeface="微软雅黑" panose="020B0503020204020204" pitchFamily="34" charset="-122"/>
                    <a:ea typeface="微软雅黑" panose="020B0503020204020204" pitchFamily="34" charset="-122"/>
                  </a:rPr>
                  <a:t>添加主题</a:t>
                </a:r>
                <a:endParaRPr lang="zh-CN" altLang="en-US" sz="1500" dirty="0">
                  <a:solidFill>
                    <a:prstClr val="white"/>
                  </a:solidFill>
                  <a:latin typeface="微软雅黑" panose="020B0503020204020204" pitchFamily="34" charset="-122"/>
                  <a:ea typeface="微软雅黑" panose="020B0503020204020204" pitchFamily="34" charset="-122"/>
                </a:endParaRPr>
              </a:p>
            </p:txBody>
          </p:sp>
        </p:grpSp>
        <p:grpSp>
          <p:nvGrpSpPr>
            <p:cNvPr id="14383" name="组合 127"/>
            <p:cNvGrpSpPr/>
            <p:nvPr/>
          </p:nvGrpSpPr>
          <p:grpSpPr bwMode="auto">
            <a:xfrm>
              <a:off x="3703712" y="2907826"/>
              <a:ext cx="404996" cy="405968"/>
              <a:chOff x="1891507" y="526323"/>
              <a:chExt cx="404996" cy="405968"/>
            </a:xfrm>
          </p:grpSpPr>
          <p:sp>
            <p:nvSpPr>
              <p:cNvPr id="14384" name="Oval 53"/>
              <p:cNvSpPr>
                <a:spLocks noChangeArrowheads="1"/>
              </p:cNvSpPr>
              <p:nvPr/>
            </p:nvSpPr>
            <p:spPr bwMode="auto">
              <a:xfrm>
                <a:off x="1891507" y="526323"/>
                <a:ext cx="404996" cy="40596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4385" name="组合 77"/>
              <p:cNvGrpSpPr/>
              <p:nvPr/>
            </p:nvGrpSpPr>
            <p:grpSpPr bwMode="auto">
              <a:xfrm>
                <a:off x="1951859" y="594780"/>
                <a:ext cx="281115" cy="218109"/>
                <a:chOff x="434975" y="3057525"/>
                <a:chExt cx="280988" cy="217488"/>
              </a:xfrm>
            </p:grpSpPr>
            <p:sp>
              <p:nvSpPr>
                <p:cNvPr id="58" name="Freeform 75"/>
                <p:cNvSpPr/>
                <p:nvPr/>
              </p:nvSpPr>
              <p:spPr bwMode="auto">
                <a:xfrm>
                  <a:off x="454382" y="3057813"/>
                  <a:ext cx="242804" cy="167892"/>
                </a:xfrm>
                <a:custGeom>
                  <a:avLst/>
                  <a:gdLst>
                    <a:gd name="T0" fmla="*/ 2147483646 w 65"/>
                    <a:gd name="T1" fmla="*/ 2147483646 h 45"/>
                    <a:gd name="T2" fmla="*/ 2147483646 w 65"/>
                    <a:gd name="T3" fmla="*/ 2147483646 h 45"/>
                    <a:gd name="T4" fmla="*/ 2147483646 w 65"/>
                    <a:gd name="T5" fmla="*/ 2147483646 h 45"/>
                    <a:gd name="T6" fmla="*/ 2147483646 w 65"/>
                    <a:gd name="T7" fmla="*/ 2147483646 h 45"/>
                    <a:gd name="T8" fmla="*/ 2147483646 w 65"/>
                    <a:gd name="T9" fmla="*/ 2147483646 h 45"/>
                    <a:gd name="T10" fmla="*/ 2147483646 w 65"/>
                    <a:gd name="T11" fmla="*/ 0 h 45"/>
                    <a:gd name="T12" fmla="*/ 2147483646 w 65"/>
                    <a:gd name="T13" fmla="*/ 2147483646 h 45"/>
                    <a:gd name="T14" fmla="*/ 2147483646 w 65"/>
                    <a:gd name="T15" fmla="*/ 2147483646 h 45"/>
                    <a:gd name="T16" fmla="*/ 2147483646 w 65"/>
                    <a:gd name="T17" fmla="*/ 2147483646 h 45"/>
                    <a:gd name="T18" fmla="*/ 0 w 65"/>
                    <a:gd name="T19" fmla="*/ 2147483646 h 45"/>
                    <a:gd name="T20" fmla="*/ 0 w 65"/>
                    <a:gd name="T21" fmla="*/ 2147483646 h 45"/>
                    <a:gd name="T22" fmla="*/ 2147483646 w 65"/>
                    <a:gd name="T23" fmla="*/ 2147483646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45">
                      <a:moveTo>
                        <a:pt x="65" y="45"/>
                      </a:moveTo>
                      <a:cubicBezTo>
                        <a:pt x="65" y="44"/>
                        <a:pt x="65" y="43"/>
                        <a:pt x="65" y="43"/>
                      </a:cubicBezTo>
                      <a:cubicBezTo>
                        <a:pt x="65" y="28"/>
                        <a:pt x="52" y="16"/>
                        <a:pt x="35" y="15"/>
                      </a:cubicBezTo>
                      <a:cubicBezTo>
                        <a:pt x="35" y="11"/>
                        <a:pt x="35" y="11"/>
                        <a:pt x="35" y="11"/>
                      </a:cubicBezTo>
                      <a:cubicBezTo>
                        <a:pt x="37" y="10"/>
                        <a:pt x="39" y="8"/>
                        <a:pt x="39" y="6"/>
                      </a:cubicBezTo>
                      <a:cubicBezTo>
                        <a:pt x="39" y="3"/>
                        <a:pt x="36" y="0"/>
                        <a:pt x="33" y="0"/>
                      </a:cubicBezTo>
                      <a:cubicBezTo>
                        <a:pt x="29" y="0"/>
                        <a:pt x="27" y="3"/>
                        <a:pt x="27" y="6"/>
                      </a:cubicBezTo>
                      <a:cubicBezTo>
                        <a:pt x="27" y="8"/>
                        <a:pt x="28" y="10"/>
                        <a:pt x="30" y="11"/>
                      </a:cubicBezTo>
                      <a:cubicBezTo>
                        <a:pt x="30" y="15"/>
                        <a:pt x="30" y="15"/>
                        <a:pt x="30" y="15"/>
                      </a:cubicBezTo>
                      <a:cubicBezTo>
                        <a:pt x="13" y="16"/>
                        <a:pt x="0" y="28"/>
                        <a:pt x="0" y="43"/>
                      </a:cubicBezTo>
                      <a:cubicBezTo>
                        <a:pt x="0" y="43"/>
                        <a:pt x="0" y="44"/>
                        <a:pt x="0" y="45"/>
                      </a:cubicBezTo>
                      <a:lnTo>
                        <a:pt x="65" y="45"/>
                      </a:ln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Freeform 76"/>
                <p:cNvSpPr/>
                <p:nvPr/>
              </p:nvSpPr>
              <p:spPr bwMode="auto">
                <a:xfrm>
                  <a:off x="435339" y="3236792"/>
                  <a:ext cx="280891" cy="38013"/>
                </a:xfrm>
                <a:custGeom>
                  <a:avLst/>
                  <a:gdLst>
                    <a:gd name="T0" fmla="*/ 2147483646 w 177"/>
                    <a:gd name="T1" fmla="*/ 2147483646 h 24"/>
                    <a:gd name="T2" fmla="*/ 2147483646 w 177"/>
                    <a:gd name="T3" fmla="*/ 0 h 24"/>
                    <a:gd name="T4" fmla="*/ 2147483646 w 177"/>
                    <a:gd name="T5" fmla="*/ 0 h 24"/>
                    <a:gd name="T6" fmla="*/ 2147483646 w 177"/>
                    <a:gd name="T7" fmla="*/ 2147483646 h 24"/>
                    <a:gd name="T8" fmla="*/ 0 w 177"/>
                    <a:gd name="T9" fmla="*/ 2147483646 h 24"/>
                    <a:gd name="T10" fmla="*/ 0 w 177"/>
                    <a:gd name="T11" fmla="*/ 2147483646 h 24"/>
                    <a:gd name="T12" fmla="*/ 2147483646 w 177"/>
                    <a:gd name="T13" fmla="*/ 2147483646 h 24"/>
                    <a:gd name="T14" fmla="*/ 2147483646 w 177"/>
                    <a:gd name="T15" fmla="*/ 2147483646 h 24"/>
                    <a:gd name="T16" fmla="*/ 2147483646 w 177"/>
                    <a:gd name="T17" fmla="*/ 214748364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7" h="24">
                      <a:moveTo>
                        <a:pt x="165" y="12"/>
                      </a:moveTo>
                      <a:lnTo>
                        <a:pt x="165" y="0"/>
                      </a:lnTo>
                      <a:lnTo>
                        <a:pt x="12" y="0"/>
                      </a:lnTo>
                      <a:lnTo>
                        <a:pt x="12" y="12"/>
                      </a:lnTo>
                      <a:lnTo>
                        <a:pt x="0" y="12"/>
                      </a:lnTo>
                      <a:lnTo>
                        <a:pt x="0" y="24"/>
                      </a:lnTo>
                      <a:lnTo>
                        <a:pt x="177" y="24"/>
                      </a:lnTo>
                      <a:lnTo>
                        <a:pt x="177" y="12"/>
                      </a:lnTo>
                      <a:lnTo>
                        <a:pt x="165" y="12"/>
                      </a:ln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grpSp>
        <p:nvGrpSpPr>
          <p:cNvPr id="62" name="组合 61"/>
          <p:cNvGrpSpPr/>
          <p:nvPr/>
        </p:nvGrpSpPr>
        <p:grpSpPr bwMode="auto">
          <a:xfrm>
            <a:off x="1946275" y="1558925"/>
            <a:ext cx="1503363" cy="1296988"/>
            <a:chOff x="1946503" y="1559695"/>
            <a:chExt cx="1503527" cy="1296144"/>
          </a:xfrm>
        </p:grpSpPr>
        <p:grpSp>
          <p:nvGrpSpPr>
            <p:cNvPr id="63" name="组合 62"/>
            <p:cNvGrpSpPr/>
            <p:nvPr/>
          </p:nvGrpSpPr>
          <p:grpSpPr>
            <a:xfrm>
              <a:off x="1946503" y="1559695"/>
              <a:ext cx="1503527" cy="1296144"/>
              <a:chOff x="1946503" y="1445245"/>
              <a:chExt cx="1503527" cy="1296144"/>
            </a:xfrm>
            <a:solidFill>
              <a:schemeClr val="bg1"/>
            </a:solidFill>
          </p:grpSpPr>
          <p:sp>
            <p:nvSpPr>
              <p:cNvPr id="75" name="六边形 74"/>
              <p:cNvSpPr/>
              <p:nvPr/>
            </p:nvSpPr>
            <p:spPr>
              <a:xfrm rot="10800000">
                <a:off x="1946503" y="1445245"/>
                <a:ext cx="1503527" cy="1296144"/>
              </a:xfrm>
              <a:prstGeom prst="hexagon">
                <a:avLst/>
              </a:prstGeom>
              <a:solidFill>
                <a:schemeClr val="tx1">
                  <a:lumMod val="65000"/>
                  <a:lumOff val="3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6" name="TextBox 75"/>
              <p:cNvSpPr txBox="1"/>
              <p:nvPr/>
            </p:nvSpPr>
            <p:spPr bwMode="auto">
              <a:xfrm>
                <a:off x="2221212" y="2077744"/>
                <a:ext cx="954107" cy="323165"/>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smtClean="0">
                    <a:solidFill>
                      <a:prstClr val="white"/>
                    </a:solidFill>
                    <a:effectLst/>
                    <a:latin typeface="微软雅黑" panose="020B0503020204020204" pitchFamily="34" charset="-122"/>
                    <a:ea typeface="微软雅黑" panose="020B0503020204020204" pitchFamily="34" charset="-122"/>
                  </a:rPr>
                  <a:t>添加主题</a:t>
                </a:r>
                <a:endParaRPr lang="zh-CN" altLang="en-US" sz="1500" dirty="0">
                  <a:solidFill>
                    <a:prstClr val="white"/>
                  </a:solidFill>
                  <a:effectLst/>
                  <a:latin typeface="微软雅黑" panose="020B0503020204020204" pitchFamily="34" charset="-122"/>
                  <a:ea typeface="微软雅黑" panose="020B0503020204020204" pitchFamily="34" charset="-122"/>
                </a:endParaRPr>
              </a:p>
            </p:txBody>
          </p:sp>
        </p:grpSp>
        <p:grpSp>
          <p:nvGrpSpPr>
            <p:cNvPr id="14371" name="组合 132"/>
            <p:cNvGrpSpPr/>
            <p:nvPr/>
          </p:nvGrpSpPr>
          <p:grpSpPr bwMode="auto">
            <a:xfrm>
              <a:off x="2495877" y="1764740"/>
              <a:ext cx="404777" cy="405968"/>
              <a:chOff x="3336132" y="526323"/>
              <a:chExt cx="404777" cy="405968"/>
            </a:xfrm>
          </p:grpSpPr>
          <p:sp>
            <p:nvSpPr>
              <p:cNvPr id="14372" name="Oval 54"/>
              <p:cNvSpPr>
                <a:spLocks noChangeArrowheads="1"/>
              </p:cNvSpPr>
              <p:nvPr/>
            </p:nvSpPr>
            <p:spPr bwMode="auto">
              <a:xfrm>
                <a:off x="3336132" y="526323"/>
                <a:ext cx="404777" cy="40596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4373" name="组合 60"/>
              <p:cNvGrpSpPr/>
              <p:nvPr/>
            </p:nvGrpSpPr>
            <p:grpSpPr bwMode="auto">
              <a:xfrm>
                <a:off x="3418675" y="617068"/>
                <a:ext cx="239692" cy="226068"/>
                <a:chOff x="1901825" y="3079750"/>
                <a:chExt cx="239713" cy="225425"/>
              </a:xfrm>
            </p:grpSpPr>
            <p:sp>
              <p:nvSpPr>
                <p:cNvPr id="67" name="Freeform 60"/>
                <p:cNvSpPr/>
                <p:nvPr/>
              </p:nvSpPr>
              <p:spPr bwMode="auto">
                <a:xfrm>
                  <a:off x="1971666" y="3270462"/>
                  <a:ext cx="101620" cy="34803"/>
                </a:xfrm>
                <a:custGeom>
                  <a:avLst/>
                  <a:gdLst>
                    <a:gd name="T0" fmla="*/ 2147483646 w 27"/>
                    <a:gd name="T1" fmla="*/ 2147483646 h 9"/>
                    <a:gd name="T2" fmla="*/ 2147483646 w 27"/>
                    <a:gd name="T3" fmla="*/ 2147483646 h 9"/>
                    <a:gd name="T4" fmla="*/ 2147483646 w 27"/>
                    <a:gd name="T5" fmla="*/ 2147483646 h 9"/>
                    <a:gd name="T6" fmla="*/ 2147483646 w 27"/>
                    <a:gd name="T7" fmla="*/ 0 h 9"/>
                    <a:gd name="T8" fmla="*/ 2147483646 w 27"/>
                    <a:gd name="T9" fmla="*/ 0 h 9"/>
                    <a:gd name="T10" fmla="*/ 2147483646 w 27"/>
                    <a:gd name="T11" fmla="*/ 2147483646 h 9"/>
                    <a:gd name="T12" fmla="*/ 2147483646 w 27"/>
                    <a:gd name="T13" fmla="*/ 2147483646 h 9"/>
                    <a:gd name="T14" fmla="*/ 0 w 27"/>
                    <a:gd name="T15" fmla="*/ 2147483646 h 9"/>
                    <a:gd name="T16" fmla="*/ 0 w 27"/>
                    <a:gd name="T17" fmla="*/ 2147483646 h 9"/>
                    <a:gd name="T18" fmla="*/ 2147483646 w 27"/>
                    <a:gd name="T19" fmla="*/ 2147483646 h 9"/>
                    <a:gd name="T20" fmla="*/ 2147483646 w 27"/>
                    <a:gd name="T21" fmla="*/ 2147483646 h 9"/>
                    <a:gd name="T22" fmla="*/ 2147483646 w 27"/>
                    <a:gd name="T23" fmla="*/ 2147483646 h 9"/>
                    <a:gd name="T24" fmla="*/ 2147483646 w 27"/>
                    <a:gd name="T25" fmla="*/ 2147483646 h 9"/>
                    <a:gd name="T26" fmla="*/ 2147483646 w 27"/>
                    <a:gd name="T27" fmla="*/ 2147483646 h 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9">
                      <a:moveTo>
                        <a:pt x="27" y="9"/>
                      </a:moveTo>
                      <a:cubicBezTo>
                        <a:pt x="27" y="9"/>
                        <a:pt x="25" y="9"/>
                        <a:pt x="24" y="8"/>
                      </a:cubicBezTo>
                      <a:cubicBezTo>
                        <a:pt x="23" y="8"/>
                        <a:pt x="23" y="6"/>
                        <a:pt x="22" y="4"/>
                      </a:cubicBezTo>
                      <a:cubicBezTo>
                        <a:pt x="22" y="3"/>
                        <a:pt x="22" y="1"/>
                        <a:pt x="22" y="0"/>
                      </a:cubicBezTo>
                      <a:cubicBezTo>
                        <a:pt x="4" y="0"/>
                        <a:pt x="4" y="0"/>
                        <a:pt x="4" y="0"/>
                      </a:cubicBezTo>
                      <a:cubicBezTo>
                        <a:pt x="4" y="1"/>
                        <a:pt x="4" y="3"/>
                        <a:pt x="4" y="4"/>
                      </a:cubicBezTo>
                      <a:cubicBezTo>
                        <a:pt x="4" y="6"/>
                        <a:pt x="4" y="8"/>
                        <a:pt x="2" y="8"/>
                      </a:cubicBezTo>
                      <a:cubicBezTo>
                        <a:pt x="1" y="9"/>
                        <a:pt x="0" y="9"/>
                        <a:pt x="0" y="9"/>
                      </a:cubicBezTo>
                      <a:cubicBezTo>
                        <a:pt x="0" y="9"/>
                        <a:pt x="0" y="9"/>
                        <a:pt x="0" y="9"/>
                      </a:cubicBezTo>
                      <a:cubicBezTo>
                        <a:pt x="0" y="9"/>
                        <a:pt x="1" y="9"/>
                        <a:pt x="2" y="9"/>
                      </a:cubicBezTo>
                      <a:cubicBezTo>
                        <a:pt x="13" y="9"/>
                        <a:pt x="13" y="9"/>
                        <a:pt x="13" y="9"/>
                      </a:cubicBezTo>
                      <a:cubicBezTo>
                        <a:pt x="13" y="9"/>
                        <a:pt x="13" y="9"/>
                        <a:pt x="13" y="9"/>
                      </a:cubicBezTo>
                      <a:cubicBezTo>
                        <a:pt x="24" y="9"/>
                        <a:pt x="24" y="9"/>
                        <a:pt x="24" y="9"/>
                      </a:cubicBezTo>
                      <a:cubicBezTo>
                        <a:pt x="25" y="9"/>
                        <a:pt x="27" y="9"/>
                        <a:pt x="27" y="9"/>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8" name="Freeform 61"/>
                <p:cNvSpPr>
                  <a:spLocks noEditPoints="1"/>
                </p:cNvSpPr>
                <p:nvPr/>
              </p:nvSpPr>
              <p:spPr bwMode="auto">
                <a:xfrm>
                  <a:off x="1901802" y="3079044"/>
                  <a:ext cx="239760" cy="191417"/>
                </a:xfrm>
                <a:custGeom>
                  <a:avLst/>
                  <a:gdLst>
                    <a:gd name="T0" fmla="*/ 2147483646 w 64"/>
                    <a:gd name="T1" fmla="*/ 0 h 51"/>
                    <a:gd name="T2" fmla="*/ 2147483646 w 64"/>
                    <a:gd name="T3" fmla="*/ 0 h 51"/>
                    <a:gd name="T4" fmla="*/ 0 w 64"/>
                    <a:gd name="T5" fmla="*/ 2147483646 h 51"/>
                    <a:gd name="T6" fmla="*/ 0 w 64"/>
                    <a:gd name="T7" fmla="*/ 2147483646 h 51"/>
                    <a:gd name="T8" fmla="*/ 2147483646 w 64"/>
                    <a:gd name="T9" fmla="*/ 2147483646 h 51"/>
                    <a:gd name="T10" fmla="*/ 2147483646 w 64"/>
                    <a:gd name="T11" fmla="*/ 2147483646 h 51"/>
                    <a:gd name="T12" fmla="*/ 2147483646 w 64"/>
                    <a:gd name="T13" fmla="*/ 2147483646 h 51"/>
                    <a:gd name="T14" fmla="*/ 2147483646 w 64"/>
                    <a:gd name="T15" fmla="*/ 2147483646 h 51"/>
                    <a:gd name="T16" fmla="*/ 2147483646 w 64"/>
                    <a:gd name="T17" fmla="*/ 2147483646 h 51"/>
                    <a:gd name="T18" fmla="*/ 2147483646 w 64"/>
                    <a:gd name="T19" fmla="*/ 2147483646 h 51"/>
                    <a:gd name="T20" fmla="*/ 2147483646 w 64"/>
                    <a:gd name="T21" fmla="*/ 2147483646 h 51"/>
                    <a:gd name="T22" fmla="*/ 2147483646 w 64"/>
                    <a:gd name="T23" fmla="*/ 2147483646 h 51"/>
                    <a:gd name="T24" fmla="*/ 2147483646 w 64"/>
                    <a:gd name="T25" fmla="*/ 0 h 51"/>
                    <a:gd name="T26" fmla="*/ 2147483646 w 64"/>
                    <a:gd name="T27" fmla="*/ 2147483646 h 51"/>
                    <a:gd name="T28" fmla="*/ 2147483646 w 64"/>
                    <a:gd name="T29" fmla="*/ 2147483646 h 51"/>
                    <a:gd name="T30" fmla="*/ 2147483646 w 64"/>
                    <a:gd name="T31" fmla="*/ 2147483646 h 51"/>
                    <a:gd name="T32" fmla="*/ 2147483646 w 64"/>
                    <a:gd name="T33" fmla="*/ 2147483646 h 51"/>
                    <a:gd name="T34" fmla="*/ 2147483646 w 64"/>
                    <a:gd name="T35" fmla="*/ 2147483646 h 51"/>
                    <a:gd name="T36" fmla="*/ 2147483646 w 64"/>
                    <a:gd name="T37" fmla="*/ 2147483646 h 51"/>
                    <a:gd name="T38" fmla="*/ 2147483646 w 64"/>
                    <a:gd name="T39" fmla="*/ 2147483646 h 51"/>
                    <a:gd name="T40" fmla="*/ 2147483646 w 64"/>
                    <a:gd name="T41" fmla="*/ 2147483646 h 51"/>
                    <a:gd name="T42" fmla="*/ 2147483646 w 64"/>
                    <a:gd name="T43" fmla="*/ 2147483646 h 51"/>
                    <a:gd name="T44" fmla="*/ 2147483646 w 64"/>
                    <a:gd name="T45" fmla="*/ 2147483646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 h="51">
                      <a:moveTo>
                        <a:pt x="62" y="0"/>
                      </a:moveTo>
                      <a:cubicBezTo>
                        <a:pt x="3" y="0"/>
                        <a:pt x="3" y="0"/>
                        <a:pt x="3" y="0"/>
                      </a:cubicBezTo>
                      <a:cubicBezTo>
                        <a:pt x="1" y="0"/>
                        <a:pt x="0" y="2"/>
                        <a:pt x="0" y="3"/>
                      </a:cubicBezTo>
                      <a:cubicBezTo>
                        <a:pt x="0" y="48"/>
                        <a:pt x="0" y="48"/>
                        <a:pt x="0" y="48"/>
                      </a:cubicBezTo>
                      <a:cubicBezTo>
                        <a:pt x="0" y="49"/>
                        <a:pt x="1" y="51"/>
                        <a:pt x="3" y="51"/>
                      </a:cubicBezTo>
                      <a:cubicBezTo>
                        <a:pt x="23" y="51"/>
                        <a:pt x="23" y="51"/>
                        <a:pt x="23" y="51"/>
                      </a:cubicBezTo>
                      <a:cubicBezTo>
                        <a:pt x="23" y="51"/>
                        <a:pt x="23" y="51"/>
                        <a:pt x="23" y="51"/>
                      </a:cubicBezTo>
                      <a:cubicBezTo>
                        <a:pt x="41" y="51"/>
                        <a:pt x="41" y="51"/>
                        <a:pt x="41" y="51"/>
                      </a:cubicBezTo>
                      <a:cubicBezTo>
                        <a:pt x="41" y="51"/>
                        <a:pt x="41" y="51"/>
                        <a:pt x="41" y="51"/>
                      </a:cubicBezTo>
                      <a:cubicBezTo>
                        <a:pt x="62" y="51"/>
                        <a:pt x="62" y="51"/>
                        <a:pt x="62" y="51"/>
                      </a:cubicBezTo>
                      <a:cubicBezTo>
                        <a:pt x="63" y="51"/>
                        <a:pt x="64" y="49"/>
                        <a:pt x="64" y="48"/>
                      </a:cubicBezTo>
                      <a:cubicBezTo>
                        <a:pt x="64" y="3"/>
                        <a:pt x="64" y="3"/>
                        <a:pt x="64" y="3"/>
                      </a:cubicBezTo>
                      <a:cubicBezTo>
                        <a:pt x="64" y="2"/>
                        <a:pt x="63" y="0"/>
                        <a:pt x="62" y="0"/>
                      </a:cubicBezTo>
                      <a:close/>
                      <a:moveTo>
                        <a:pt x="32" y="47"/>
                      </a:moveTo>
                      <a:cubicBezTo>
                        <a:pt x="32" y="47"/>
                        <a:pt x="31" y="47"/>
                        <a:pt x="31" y="46"/>
                      </a:cubicBezTo>
                      <a:cubicBezTo>
                        <a:pt x="31" y="46"/>
                        <a:pt x="32" y="45"/>
                        <a:pt x="32" y="45"/>
                      </a:cubicBezTo>
                      <a:cubicBezTo>
                        <a:pt x="33" y="45"/>
                        <a:pt x="33" y="46"/>
                        <a:pt x="33" y="46"/>
                      </a:cubicBezTo>
                      <a:cubicBezTo>
                        <a:pt x="33" y="47"/>
                        <a:pt x="33" y="47"/>
                        <a:pt x="32" y="47"/>
                      </a:cubicBezTo>
                      <a:close/>
                      <a:moveTo>
                        <a:pt x="61" y="41"/>
                      </a:moveTo>
                      <a:cubicBezTo>
                        <a:pt x="3" y="41"/>
                        <a:pt x="3" y="41"/>
                        <a:pt x="3" y="41"/>
                      </a:cubicBezTo>
                      <a:cubicBezTo>
                        <a:pt x="3" y="4"/>
                        <a:pt x="3" y="4"/>
                        <a:pt x="3" y="4"/>
                      </a:cubicBezTo>
                      <a:cubicBezTo>
                        <a:pt x="61" y="4"/>
                        <a:pt x="61" y="4"/>
                        <a:pt x="61" y="4"/>
                      </a:cubicBezTo>
                      <a:lnTo>
                        <a:pt x="61" y="4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9" name="Oval 62"/>
                <p:cNvSpPr>
                  <a:spLocks noChangeArrowheads="1"/>
                </p:cNvSpPr>
                <p:nvPr/>
              </p:nvSpPr>
              <p:spPr bwMode="auto">
                <a:xfrm>
                  <a:off x="2054232" y="3131250"/>
                  <a:ext cx="23818" cy="22147"/>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sp>
              <p:nvSpPr>
                <p:cNvPr id="70" name="Oval 63"/>
                <p:cNvSpPr>
                  <a:spLocks noChangeArrowheads="1"/>
                </p:cNvSpPr>
                <p:nvPr/>
              </p:nvSpPr>
              <p:spPr bwMode="auto">
                <a:xfrm>
                  <a:off x="1968490" y="3131250"/>
                  <a:ext cx="22229" cy="22147"/>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sp>
              <p:nvSpPr>
                <p:cNvPr id="71" name="Freeform 64"/>
                <p:cNvSpPr/>
                <p:nvPr/>
              </p:nvSpPr>
              <p:spPr bwMode="auto">
                <a:xfrm>
                  <a:off x="2051056" y="3153397"/>
                  <a:ext cx="41283" cy="50623"/>
                </a:xfrm>
                <a:custGeom>
                  <a:avLst/>
                  <a:gdLst>
                    <a:gd name="T0" fmla="*/ 2147483646 w 11"/>
                    <a:gd name="T1" fmla="*/ 2147483646 h 13"/>
                    <a:gd name="T2" fmla="*/ 2147483646 w 11"/>
                    <a:gd name="T3" fmla="*/ 0 h 13"/>
                    <a:gd name="T4" fmla="*/ 2147483646 w 11"/>
                    <a:gd name="T5" fmla="*/ 0 h 13"/>
                    <a:gd name="T6" fmla="*/ 2147483646 w 11"/>
                    <a:gd name="T7" fmla="*/ 0 h 13"/>
                    <a:gd name="T8" fmla="*/ 2147483646 w 11"/>
                    <a:gd name="T9" fmla="*/ 0 h 13"/>
                    <a:gd name="T10" fmla="*/ 2147483646 w 11"/>
                    <a:gd name="T11" fmla="*/ 0 h 13"/>
                    <a:gd name="T12" fmla="*/ 0 w 11"/>
                    <a:gd name="T13" fmla="*/ 0 h 13"/>
                    <a:gd name="T14" fmla="*/ 0 w 11"/>
                    <a:gd name="T15" fmla="*/ 2147483646 h 13"/>
                    <a:gd name="T16" fmla="*/ 2147483646 w 11"/>
                    <a:gd name="T17" fmla="*/ 2147483646 h 13"/>
                    <a:gd name="T18" fmla="*/ 2147483646 w 11"/>
                    <a:gd name="T19" fmla="*/ 2147483646 h 13"/>
                    <a:gd name="T20" fmla="*/ 2147483646 w 11"/>
                    <a:gd name="T21" fmla="*/ 2147483646 h 13"/>
                    <a:gd name="T22" fmla="*/ 2147483646 w 11"/>
                    <a:gd name="T23" fmla="*/ 2147483646 h 13"/>
                    <a:gd name="T24" fmla="*/ 2147483646 w 11"/>
                    <a:gd name="T25" fmla="*/ 2147483646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 h="13">
                      <a:moveTo>
                        <a:pt x="9" y="2"/>
                      </a:moveTo>
                      <a:cubicBezTo>
                        <a:pt x="9" y="1"/>
                        <a:pt x="8" y="0"/>
                        <a:pt x="6" y="0"/>
                      </a:cubicBezTo>
                      <a:cubicBezTo>
                        <a:pt x="6" y="0"/>
                        <a:pt x="6" y="0"/>
                        <a:pt x="6" y="0"/>
                      </a:cubicBezTo>
                      <a:cubicBezTo>
                        <a:pt x="6" y="0"/>
                        <a:pt x="5" y="0"/>
                        <a:pt x="4" y="0"/>
                      </a:cubicBezTo>
                      <a:cubicBezTo>
                        <a:pt x="3" y="0"/>
                        <a:pt x="2" y="0"/>
                        <a:pt x="2" y="0"/>
                      </a:cubicBezTo>
                      <a:cubicBezTo>
                        <a:pt x="1" y="0"/>
                        <a:pt x="1" y="0"/>
                        <a:pt x="1" y="0"/>
                      </a:cubicBezTo>
                      <a:cubicBezTo>
                        <a:pt x="1" y="0"/>
                        <a:pt x="0" y="0"/>
                        <a:pt x="0" y="0"/>
                      </a:cubicBezTo>
                      <a:cubicBezTo>
                        <a:pt x="0" y="1"/>
                        <a:pt x="0" y="1"/>
                        <a:pt x="0" y="2"/>
                      </a:cubicBezTo>
                      <a:cubicBezTo>
                        <a:pt x="3" y="13"/>
                        <a:pt x="3" y="13"/>
                        <a:pt x="3" y="13"/>
                      </a:cubicBezTo>
                      <a:cubicBezTo>
                        <a:pt x="3" y="13"/>
                        <a:pt x="3" y="13"/>
                        <a:pt x="3" y="13"/>
                      </a:cubicBezTo>
                      <a:cubicBezTo>
                        <a:pt x="8" y="13"/>
                        <a:pt x="8" y="13"/>
                        <a:pt x="8" y="13"/>
                      </a:cubicBezTo>
                      <a:cubicBezTo>
                        <a:pt x="10" y="13"/>
                        <a:pt x="11" y="12"/>
                        <a:pt x="11" y="11"/>
                      </a:cubicBezTo>
                      <a:lnTo>
                        <a:pt x="9" y="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Freeform 65"/>
                <p:cNvSpPr/>
                <p:nvPr/>
              </p:nvSpPr>
              <p:spPr bwMode="auto">
                <a:xfrm>
                  <a:off x="1949436" y="3153397"/>
                  <a:ext cx="46047" cy="50623"/>
                </a:xfrm>
                <a:custGeom>
                  <a:avLst/>
                  <a:gdLst>
                    <a:gd name="T0" fmla="*/ 2147483646 w 12"/>
                    <a:gd name="T1" fmla="*/ 0 h 13"/>
                    <a:gd name="T2" fmla="*/ 2147483646 w 12"/>
                    <a:gd name="T3" fmla="*/ 0 h 13"/>
                    <a:gd name="T4" fmla="*/ 2147483646 w 12"/>
                    <a:gd name="T5" fmla="*/ 0 h 13"/>
                    <a:gd name="T6" fmla="*/ 2147483646 w 12"/>
                    <a:gd name="T7" fmla="*/ 0 h 13"/>
                    <a:gd name="T8" fmla="*/ 2147483646 w 12"/>
                    <a:gd name="T9" fmla="*/ 0 h 13"/>
                    <a:gd name="T10" fmla="*/ 2147483646 w 12"/>
                    <a:gd name="T11" fmla="*/ 0 h 13"/>
                    <a:gd name="T12" fmla="*/ 2147483646 w 12"/>
                    <a:gd name="T13" fmla="*/ 2147483646 h 13"/>
                    <a:gd name="T14" fmla="*/ 0 w 12"/>
                    <a:gd name="T15" fmla="*/ 2147483646 h 13"/>
                    <a:gd name="T16" fmla="*/ 2147483646 w 12"/>
                    <a:gd name="T17" fmla="*/ 2147483646 h 13"/>
                    <a:gd name="T18" fmla="*/ 2147483646 w 12"/>
                    <a:gd name="T19" fmla="*/ 2147483646 h 13"/>
                    <a:gd name="T20" fmla="*/ 2147483646 w 12"/>
                    <a:gd name="T21" fmla="*/ 2147483646 h 13"/>
                    <a:gd name="T22" fmla="*/ 2147483646 w 12"/>
                    <a:gd name="T23" fmla="*/ 2147483646 h 13"/>
                    <a:gd name="T24" fmla="*/ 2147483646 w 12"/>
                    <a:gd name="T25" fmla="*/ 0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3">
                      <a:moveTo>
                        <a:pt x="12" y="0"/>
                      </a:moveTo>
                      <a:cubicBezTo>
                        <a:pt x="11" y="0"/>
                        <a:pt x="11" y="0"/>
                        <a:pt x="10" y="0"/>
                      </a:cubicBezTo>
                      <a:cubicBezTo>
                        <a:pt x="10" y="0"/>
                        <a:pt x="10" y="0"/>
                        <a:pt x="10" y="0"/>
                      </a:cubicBezTo>
                      <a:cubicBezTo>
                        <a:pt x="9" y="0"/>
                        <a:pt x="8" y="0"/>
                        <a:pt x="8" y="0"/>
                      </a:cubicBezTo>
                      <a:cubicBezTo>
                        <a:pt x="7" y="0"/>
                        <a:pt x="6" y="0"/>
                        <a:pt x="5" y="0"/>
                      </a:cubicBezTo>
                      <a:cubicBezTo>
                        <a:pt x="5" y="0"/>
                        <a:pt x="5" y="0"/>
                        <a:pt x="5" y="0"/>
                      </a:cubicBezTo>
                      <a:cubicBezTo>
                        <a:pt x="4" y="0"/>
                        <a:pt x="2" y="1"/>
                        <a:pt x="2" y="2"/>
                      </a:cubicBezTo>
                      <a:cubicBezTo>
                        <a:pt x="0" y="11"/>
                        <a:pt x="0" y="11"/>
                        <a:pt x="0" y="11"/>
                      </a:cubicBezTo>
                      <a:cubicBezTo>
                        <a:pt x="0" y="12"/>
                        <a:pt x="2" y="13"/>
                        <a:pt x="3" y="13"/>
                      </a:cubicBezTo>
                      <a:cubicBezTo>
                        <a:pt x="9" y="13"/>
                        <a:pt x="9" y="13"/>
                        <a:pt x="9" y="13"/>
                      </a:cubicBezTo>
                      <a:cubicBezTo>
                        <a:pt x="9" y="13"/>
                        <a:pt x="9" y="13"/>
                        <a:pt x="9" y="13"/>
                      </a:cubicBezTo>
                      <a:cubicBezTo>
                        <a:pt x="11" y="2"/>
                        <a:pt x="11" y="2"/>
                        <a:pt x="11" y="2"/>
                      </a:cubicBezTo>
                      <a:cubicBezTo>
                        <a:pt x="11" y="1"/>
                        <a:pt x="12" y="1"/>
                        <a:pt x="12"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3" name="Freeform 66"/>
                <p:cNvSpPr/>
                <p:nvPr/>
              </p:nvSpPr>
              <p:spPr bwMode="auto">
                <a:xfrm>
                  <a:off x="1984368" y="3145487"/>
                  <a:ext cx="74628" cy="72770"/>
                </a:xfrm>
                <a:custGeom>
                  <a:avLst/>
                  <a:gdLst>
                    <a:gd name="T0" fmla="*/ 2147483646 w 20"/>
                    <a:gd name="T1" fmla="*/ 2147483646 h 19"/>
                    <a:gd name="T2" fmla="*/ 2147483646 w 20"/>
                    <a:gd name="T3" fmla="*/ 0 h 19"/>
                    <a:gd name="T4" fmla="*/ 2147483646 w 20"/>
                    <a:gd name="T5" fmla="*/ 0 h 19"/>
                    <a:gd name="T6" fmla="*/ 2147483646 w 20"/>
                    <a:gd name="T7" fmla="*/ 2147483646 h 19"/>
                    <a:gd name="T8" fmla="*/ 2147483646 w 20"/>
                    <a:gd name="T9" fmla="*/ 0 h 19"/>
                    <a:gd name="T10" fmla="*/ 2147483646 w 20"/>
                    <a:gd name="T11" fmla="*/ 0 h 19"/>
                    <a:gd name="T12" fmla="*/ 2147483646 w 20"/>
                    <a:gd name="T13" fmla="*/ 2147483646 h 19"/>
                    <a:gd name="T14" fmla="*/ 0 w 20"/>
                    <a:gd name="T15" fmla="*/ 2147483646 h 19"/>
                    <a:gd name="T16" fmla="*/ 2147483646 w 20"/>
                    <a:gd name="T17" fmla="*/ 2147483646 h 19"/>
                    <a:gd name="T18" fmla="*/ 2147483646 w 20"/>
                    <a:gd name="T19" fmla="*/ 2147483646 h 19"/>
                    <a:gd name="T20" fmla="*/ 2147483646 w 20"/>
                    <a:gd name="T21" fmla="*/ 2147483646 h 19"/>
                    <a:gd name="T22" fmla="*/ 2147483646 w 20"/>
                    <a:gd name="T23" fmla="*/ 2147483646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19">
                      <a:moveTo>
                        <a:pt x="17" y="4"/>
                      </a:moveTo>
                      <a:cubicBezTo>
                        <a:pt x="17" y="2"/>
                        <a:pt x="16" y="0"/>
                        <a:pt x="14" y="0"/>
                      </a:cubicBezTo>
                      <a:cubicBezTo>
                        <a:pt x="13" y="0"/>
                        <a:pt x="13" y="0"/>
                        <a:pt x="13" y="0"/>
                      </a:cubicBezTo>
                      <a:cubicBezTo>
                        <a:pt x="13" y="1"/>
                        <a:pt x="11" y="1"/>
                        <a:pt x="10" y="1"/>
                      </a:cubicBezTo>
                      <a:cubicBezTo>
                        <a:pt x="9" y="1"/>
                        <a:pt x="8" y="1"/>
                        <a:pt x="7" y="0"/>
                      </a:cubicBezTo>
                      <a:cubicBezTo>
                        <a:pt x="7" y="0"/>
                        <a:pt x="7" y="0"/>
                        <a:pt x="7" y="0"/>
                      </a:cubicBezTo>
                      <a:cubicBezTo>
                        <a:pt x="5" y="0"/>
                        <a:pt x="3" y="2"/>
                        <a:pt x="3" y="4"/>
                      </a:cubicBezTo>
                      <a:cubicBezTo>
                        <a:pt x="0" y="15"/>
                        <a:pt x="0" y="15"/>
                        <a:pt x="0" y="15"/>
                      </a:cubicBezTo>
                      <a:cubicBezTo>
                        <a:pt x="0" y="17"/>
                        <a:pt x="2" y="19"/>
                        <a:pt x="4" y="19"/>
                      </a:cubicBezTo>
                      <a:cubicBezTo>
                        <a:pt x="16" y="19"/>
                        <a:pt x="16" y="19"/>
                        <a:pt x="16" y="19"/>
                      </a:cubicBezTo>
                      <a:cubicBezTo>
                        <a:pt x="18" y="19"/>
                        <a:pt x="20" y="17"/>
                        <a:pt x="20" y="15"/>
                      </a:cubicBezTo>
                      <a:lnTo>
                        <a:pt x="17" y="4"/>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4" name="Oval 67"/>
                <p:cNvSpPr>
                  <a:spLocks noChangeArrowheads="1"/>
                </p:cNvSpPr>
                <p:nvPr/>
              </p:nvSpPr>
              <p:spPr bwMode="auto">
                <a:xfrm>
                  <a:off x="2006598" y="3117011"/>
                  <a:ext cx="30169" cy="33222"/>
                </a:xfrm>
                <a:prstGeom prst="ellips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000000"/>
                    </a:solidFill>
                    <a:latin typeface="+mn-lt"/>
                    <a:ea typeface="+mn-ea"/>
                  </a:endParaRPr>
                </a:p>
              </p:txBody>
            </p:sp>
          </p:grpSp>
        </p:grpSp>
      </p:grpSp>
      <p:grpSp>
        <p:nvGrpSpPr>
          <p:cNvPr id="77" name="组合 76"/>
          <p:cNvGrpSpPr/>
          <p:nvPr/>
        </p:nvGrpSpPr>
        <p:grpSpPr bwMode="auto">
          <a:xfrm>
            <a:off x="698500" y="2182813"/>
            <a:ext cx="1503363" cy="1295400"/>
            <a:chOff x="699125" y="2182367"/>
            <a:chExt cx="1503527" cy="1296144"/>
          </a:xfrm>
        </p:grpSpPr>
        <p:grpSp>
          <p:nvGrpSpPr>
            <p:cNvPr id="14361" name="组合 91"/>
            <p:cNvGrpSpPr/>
            <p:nvPr/>
          </p:nvGrpSpPr>
          <p:grpSpPr bwMode="auto">
            <a:xfrm>
              <a:off x="699125" y="2182367"/>
              <a:ext cx="1503527" cy="1296144"/>
              <a:chOff x="699125" y="2067917"/>
              <a:chExt cx="1503527" cy="1296144"/>
            </a:xfrm>
          </p:grpSpPr>
          <p:sp>
            <p:nvSpPr>
              <p:cNvPr id="85" name="六边形 84"/>
              <p:cNvSpPr/>
              <p:nvPr/>
            </p:nvSpPr>
            <p:spPr>
              <a:xfrm>
                <a:off x="699125" y="2067917"/>
                <a:ext cx="1503527" cy="1296144"/>
              </a:xfrm>
              <a:prstGeom prst="hexagon">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86" name="TextBox 85"/>
              <p:cNvSpPr txBox="1"/>
              <p:nvPr/>
            </p:nvSpPr>
            <p:spPr bwMode="auto">
              <a:xfrm>
                <a:off x="973793" y="2387187"/>
                <a:ext cx="954191" cy="324036"/>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smtClean="0">
                    <a:solidFill>
                      <a:prstClr val="white"/>
                    </a:solidFill>
                    <a:latin typeface="微软雅黑" panose="020B0503020204020204" pitchFamily="34" charset="-122"/>
                    <a:ea typeface="微软雅黑" panose="020B0503020204020204" pitchFamily="34" charset="-122"/>
                  </a:rPr>
                  <a:t>添加主题</a:t>
                </a:r>
                <a:endParaRPr lang="zh-CN" altLang="en-US" sz="1500" dirty="0">
                  <a:solidFill>
                    <a:prstClr val="white"/>
                  </a:solidFill>
                  <a:latin typeface="微软雅黑" panose="020B0503020204020204" pitchFamily="34" charset="-122"/>
                  <a:ea typeface="微软雅黑" panose="020B0503020204020204" pitchFamily="34" charset="-122"/>
                </a:endParaRPr>
              </a:p>
            </p:txBody>
          </p:sp>
        </p:grpSp>
        <p:grpSp>
          <p:nvGrpSpPr>
            <p:cNvPr id="14362" name="组合 143"/>
            <p:cNvGrpSpPr/>
            <p:nvPr/>
          </p:nvGrpSpPr>
          <p:grpSpPr bwMode="auto">
            <a:xfrm>
              <a:off x="1234287" y="2907827"/>
              <a:ext cx="404778" cy="405389"/>
              <a:chOff x="1819275" y="2952453"/>
              <a:chExt cx="404813" cy="404813"/>
            </a:xfrm>
          </p:grpSpPr>
          <p:sp>
            <p:nvSpPr>
              <p:cNvPr id="14363" name="Oval 30"/>
              <p:cNvSpPr>
                <a:spLocks noChangeArrowheads="1"/>
              </p:cNvSpPr>
              <p:nvPr/>
            </p:nvSpPr>
            <p:spPr bwMode="auto">
              <a:xfrm>
                <a:off x="1819275" y="2952453"/>
                <a:ext cx="404813"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4364" name="组合 38"/>
              <p:cNvGrpSpPr/>
              <p:nvPr/>
            </p:nvGrpSpPr>
            <p:grpSpPr bwMode="auto">
              <a:xfrm>
                <a:off x="1919288" y="3038177"/>
                <a:ext cx="206375" cy="236538"/>
                <a:chOff x="1919288" y="2363788"/>
                <a:chExt cx="206375" cy="236538"/>
              </a:xfrm>
            </p:grpSpPr>
            <p:sp>
              <p:nvSpPr>
                <p:cNvPr id="82" name="Freeform 40"/>
                <p:cNvSpPr/>
                <p:nvPr/>
              </p:nvSpPr>
              <p:spPr bwMode="auto">
                <a:xfrm>
                  <a:off x="2062094" y="2367331"/>
                  <a:ext cx="63512" cy="233166"/>
                </a:xfrm>
                <a:custGeom>
                  <a:avLst/>
                  <a:gdLst>
                    <a:gd name="T0" fmla="*/ 2147483646 w 17"/>
                    <a:gd name="T1" fmla="*/ 0 h 62"/>
                    <a:gd name="T2" fmla="*/ 2147483646 w 17"/>
                    <a:gd name="T3" fmla="*/ 0 h 62"/>
                    <a:gd name="T4" fmla="*/ 2147483646 w 17"/>
                    <a:gd name="T5" fmla="*/ 2147483646 h 62"/>
                    <a:gd name="T6" fmla="*/ 2147483646 w 17"/>
                    <a:gd name="T7" fmla="*/ 2147483646 h 62"/>
                    <a:gd name="T8" fmla="*/ 2147483646 w 17"/>
                    <a:gd name="T9" fmla="*/ 2147483646 h 62"/>
                    <a:gd name="T10" fmla="*/ 2147483646 w 17"/>
                    <a:gd name="T11" fmla="*/ 0 h 62"/>
                    <a:gd name="T12" fmla="*/ 2147483646 w 17"/>
                    <a:gd name="T13" fmla="*/ 0 h 62"/>
                    <a:gd name="T14" fmla="*/ 2147483646 w 17"/>
                    <a:gd name="T15" fmla="*/ 2147483646 h 62"/>
                    <a:gd name="T16" fmla="*/ 2147483646 w 17"/>
                    <a:gd name="T17" fmla="*/ 2147483646 h 62"/>
                    <a:gd name="T18" fmla="*/ 2147483646 w 17"/>
                    <a:gd name="T19" fmla="*/ 2147483646 h 62"/>
                    <a:gd name="T20" fmla="*/ 2147483646 w 17"/>
                    <a:gd name="T21" fmla="*/ 0 h 62"/>
                    <a:gd name="T22" fmla="*/ 2147483646 w 17"/>
                    <a:gd name="T23" fmla="*/ 0 h 62"/>
                    <a:gd name="T24" fmla="*/ 0 w 17"/>
                    <a:gd name="T25" fmla="*/ 2147483646 h 62"/>
                    <a:gd name="T26" fmla="*/ 0 w 17"/>
                    <a:gd name="T27" fmla="*/ 2147483646 h 62"/>
                    <a:gd name="T28" fmla="*/ 2147483646 w 17"/>
                    <a:gd name="T29" fmla="*/ 2147483646 h 62"/>
                    <a:gd name="T30" fmla="*/ 2147483646 w 17"/>
                    <a:gd name="T31" fmla="*/ 2147483646 h 62"/>
                    <a:gd name="T32" fmla="*/ 2147483646 w 17"/>
                    <a:gd name="T33" fmla="*/ 2147483646 h 62"/>
                    <a:gd name="T34" fmla="*/ 2147483646 w 17"/>
                    <a:gd name="T35" fmla="*/ 2147483646 h 62"/>
                    <a:gd name="T36" fmla="*/ 2147483646 w 17"/>
                    <a:gd name="T37" fmla="*/ 2147483646 h 62"/>
                    <a:gd name="T38" fmla="*/ 2147483646 w 17"/>
                    <a:gd name="T39" fmla="*/ 2147483646 h 62"/>
                    <a:gd name="T40" fmla="*/ 2147483646 w 17"/>
                    <a:gd name="T41" fmla="*/ 2147483646 h 62"/>
                    <a:gd name="T42" fmla="*/ 2147483646 w 17"/>
                    <a:gd name="T43" fmla="*/ 2147483646 h 62"/>
                    <a:gd name="T44" fmla="*/ 2147483646 w 17"/>
                    <a:gd name="T45" fmla="*/ 2147483646 h 62"/>
                    <a:gd name="T46" fmla="*/ 2147483646 w 17"/>
                    <a:gd name="T47" fmla="*/ 2147483646 h 62"/>
                    <a:gd name="T48" fmla="*/ 2147483646 w 17"/>
                    <a:gd name="T49" fmla="*/ 2147483646 h 62"/>
                    <a:gd name="T50" fmla="*/ 2147483646 w 17"/>
                    <a:gd name="T51" fmla="*/ 2147483646 h 62"/>
                    <a:gd name="T52" fmla="*/ 2147483646 w 17"/>
                    <a:gd name="T53" fmla="*/ 2147483646 h 62"/>
                    <a:gd name="T54" fmla="*/ 2147483646 w 17"/>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 h="62">
                      <a:moveTo>
                        <a:pt x="14" y="0"/>
                      </a:moveTo>
                      <a:cubicBezTo>
                        <a:pt x="14" y="0"/>
                        <a:pt x="14" y="0"/>
                        <a:pt x="14" y="0"/>
                      </a:cubicBezTo>
                      <a:cubicBezTo>
                        <a:pt x="14" y="16"/>
                        <a:pt x="14" y="16"/>
                        <a:pt x="14" y="16"/>
                      </a:cubicBezTo>
                      <a:cubicBezTo>
                        <a:pt x="14" y="16"/>
                        <a:pt x="13" y="17"/>
                        <a:pt x="12" y="17"/>
                      </a:cubicBezTo>
                      <a:cubicBezTo>
                        <a:pt x="11" y="17"/>
                        <a:pt x="10" y="16"/>
                        <a:pt x="10" y="16"/>
                      </a:cubicBezTo>
                      <a:cubicBezTo>
                        <a:pt x="10" y="0"/>
                        <a:pt x="10" y="0"/>
                        <a:pt x="10" y="0"/>
                      </a:cubicBezTo>
                      <a:cubicBezTo>
                        <a:pt x="7" y="0"/>
                        <a:pt x="7" y="0"/>
                        <a:pt x="7" y="0"/>
                      </a:cubicBezTo>
                      <a:cubicBezTo>
                        <a:pt x="7" y="16"/>
                        <a:pt x="7" y="16"/>
                        <a:pt x="7" y="16"/>
                      </a:cubicBezTo>
                      <a:cubicBezTo>
                        <a:pt x="7" y="16"/>
                        <a:pt x="6" y="17"/>
                        <a:pt x="5" y="17"/>
                      </a:cubicBezTo>
                      <a:cubicBezTo>
                        <a:pt x="4" y="17"/>
                        <a:pt x="3" y="16"/>
                        <a:pt x="3" y="16"/>
                      </a:cubicBezTo>
                      <a:cubicBezTo>
                        <a:pt x="3" y="0"/>
                        <a:pt x="3" y="0"/>
                        <a:pt x="3" y="0"/>
                      </a:cubicBezTo>
                      <a:cubicBezTo>
                        <a:pt x="3" y="0"/>
                        <a:pt x="3" y="0"/>
                        <a:pt x="3" y="0"/>
                      </a:cubicBezTo>
                      <a:cubicBezTo>
                        <a:pt x="1" y="0"/>
                        <a:pt x="0" y="1"/>
                        <a:pt x="0" y="2"/>
                      </a:cubicBezTo>
                      <a:cubicBezTo>
                        <a:pt x="0" y="19"/>
                        <a:pt x="0" y="19"/>
                        <a:pt x="0" y="19"/>
                      </a:cubicBezTo>
                      <a:cubicBezTo>
                        <a:pt x="0" y="21"/>
                        <a:pt x="1" y="22"/>
                        <a:pt x="3" y="22"/>
                      </a:cubicBezTo>
                      <a:cubicBezTo>
                        <a:pt x="6" y="22"/>
                        <a:pt x="6" y="22"/>
                        <a:pt x="6" y="22"/>
                      </a:cubicBezTo>
                      <a:cubicBezTo>
                        <a:pt x="6" y="28"/>
                        <a:pt x="6" y="28"/>
                        <a:pt x="6" y="28"/>
                      </a:cubicBezTo>
                      <a:cubicBezTo>
                        <a:pt x="5" y="29"/>
                        <a:pt x="4" y="30"/>
                        <a:pt x="4" y="31"/>
                      </a:cubicBezTo>
                      <a:cubicBezTo>
                        <a:pt x="4" y="58"/>
                        <a:pt x="4" y="58"/>
                        <a:pt x="4" y="58"/>
                      </a:cubicBezTo>
                      <a:cubicBezTo>
                        <a:pt x="4" y="60"/>
                        <a:pt x="6" y="62"/>
                        <a:pt x="9" y="62"/>
                      </a:cubicBezTo>
                      <a:cubicBezTo>
                        <a:pt x="11" y="62"/>
                        <a:pt x="13" y="60"/>
                        <a:pt x="13" y="58"/>
                      </a:cubicBezTo>
                      <a:cubicBezTo>
                        <a:pt x="13" y="31"/>
                        <a:pt x="13" y="31"/>
                        <a:pt x="13" y="31"/>
                      </a:cubicBezTo>
                      <a:cubicBezTo>
                        <a:pt x="13" y="30"/>
                        <a:pt x="12" y="29"/>
                        <a:pt x="11" y="28"/>
                      </a:cubicBezTo>
                      <a:cubicBezTo>
                        <a:pt x="11" y="22"/>
                        <a:pt x="11" y="22"/>
                        <a:pt x="11" y="22"/>
                      </a:cubicBezTo>
                      <a:cubicBezTo>
                        <a:pt x="14" y="22"/>
                        <a:pt x="14" y="22"/>
                        <a:pt x="14" y="22"/>
                      </a:cubicBezTo>
                      <a:cubicBezTo>
                        <a:pt x="16" y="22"/>
                        <a:pt x="17" y="21"/>
                        <a:pt x="17" y="19"/>
                      </a:cubicBezTo>
                      <a:cubicBezTo>
                        <a:pt x="17" y="2"/>
                        <a:pt x="17" y="2"/>
                        <a:pt x="17" y="2"/>
                      </a:cubicBezTo>
                      <a:cubicBezTo>
                        <a:pt x="17" y="1"/>
                        <a:pt x="16" y="0"/>
                        <a:pt x="14" y="0"/>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3" name="Freeform 41"/>
                <p:cNvSpPr/>
                <p:nvPr/>
              </p:nvSpPr>
              <p:spPr bwMode="auto">
                <a:xfrm>
                  <a:off x="1919191" y="2364159"/>
                  <a:ext cx="57161" cy="236338"/>
                </a:xfrm>
                <a:custGeom>
                  <a:avLst/>
                  <a:gdLst>
                    <a:gd name="T0" fmla="*/ 2147483646 w 15"/>
                    <a:gd name="T1" fmla="*/ 0 h 63"/>
                    <a:gd name="T2" fmla="*/ 0 w 15"/>
                    <a:gd name="T3" fmla="*/ 2147483646 h 63"/>
                    <a:gd name="T4" fmla="*/ 2147483646 w 15"/>
                    <a:gd name="T5" fmla="*/ 2147483646 h 63"/>
                    <a:gd name="T6" fmla="*/ 2147483646 w 15"/>
                    <a:gd name="T7" fmla="*/ 2147483646 h 63"/>
                    <a:gd name="T8" fmla="*/ 2147483646 w 15"/>
                    <a:gd name="T9" fmla="*/ 2147483646 h 63"/>
                    <a:gd name="T10" fmla="*/ 2147483646 w 15"/>
                    <a:gd name="T11" fmla="*/ 2147483646 h 63"/>
                    <a:gd name="T12" fmla="*/ 2147483646 w 15"/>
                    <a:gd name="T13" fmla="*/ 2147483646 h 63"/>
                    <a:gd name="T14" fmla="*/ 2147483646 w 15"/>
                    <a:gd name="T15" fmla="*/ 2147483646 h 63"/>
                    <a:gd name="T16" fmla="*/ 2147483646 w 15"/>
                    <a:gd name="T17" fmla="*/ 2147483646 h 63"/>
                    <a:gd name="T18" fmla="*/ 2147483646 w 15"/>
                    <a:gd name="T19" fmla="*/ 2147483646 h 63"/>
                    <a:gd name="T20" fmla="*/ 2147483646 w 15"/>
                    <a:gd name="T21" fmla="*/ 2147483646 h 63"/>
                    <a:gd name="T22" fmla="*/ 2147483646 w 15"/>
                    <a:gd name="T23" fmla="*/ 2147483646 h 63"/>
                    <a:gd name="T24" fmla="*/ 2147483646 w 15"/>
                    <a:gd name="T25" fmla="*/ 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 h="63">
                      <a:moveTo>
                        <a:pt x="7" y="0"/>
                      </a:moveTo>
                      <a:cubicBezTo>
                        <a:pt x="3" y="0"/>
                        <a:pt x="0" y="5"/>
                        <a:pt x="0" y="11"/>
                      </a:cubicBezTo>
                      <a:cubicBezTo>
                        <a:pt x="0" y="16"/>
                        <a:pt x="2" y="20"/>
                        <a:pt x="5" y="22"/>
                      </a:cubicBezTo>
                      <a:cubicBezTo>
                        <a:pt x="5" y="29"/>
                        <a:pt x="5" y="29"/>
                        <a:pt x="5" y="29"/>
                      </a:cubicBezTo>
                      <a:cubicBezTo>
                        <a:pt x="4" y="30"/>
                        <a:pt x="3" y="31"/>
                        <a:pt x="3" y="32"/>
                      </a:cubicBezTo>
                      <a:cubicBezTo>
                        <a:pt x="3" y="59"/>
                        <a:pt x="3" y="59"/>
                        <a:pt x="3" y="59"/>
                      </a:cubicBezTo>
                      <a:cubicBezTo>
                        <a:pt x="3" y="61"/>
                        <a:pt x="5" y="63"/>
                        <a:pt x="7" y="63"/>
                      </a:cubicBezTo>
                      <a:cubicBezTo>
                        <a:pt x="9" y="63"/>
                        <a:pt x="11" y="61"/>
                        <a:pt x="11" y="59"/>
                      </a:cubicBezTo>
                      <a:cubicBezTo>
                        <a:pt x="11" y="32"/>
                        <a:pt x="11" y="32"/>
                        <a:pt x="11" y="32"/>
                      </a:cubicBezTo>
                      <a:cubicBezTo>
                        <a:pt x="11" y="31"/>
                        <a:pt x="11" y="30"/>
                        <a:pt x="10" y="29"/>
                      </a:cubicBezTo>
                      <a:cubicBezTo>
                        <a:pt x="10" y="22"/>
                        <a:pt x="10" y="22"/>
                        <a:pt x="10" y="22"/>
                      </a:cubicBezTo>
                      <a:cubicBezTo>
                        <a:pt x="13" y="20"/>
                        <a:pt x="15" y="16"/>
                        <a:pt x="15" y="11"/>
                      </a:cubicBezTo>
                      <a:cubicBezTo>
                        <a:pt x="15" y="5"/>
                        <a:pt x="11" y="0"/>
                        <a:pt x="7" y="0"/>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4" name="Freeform 42"/>
                <p:cNvSpPr/>
                <p:nvPr/>
              </p:nvSpPr>
              <p:spPr bwMode="auto">
                <a:xfrm>
                  <a:off x="1998581" y="2364159"/>
                  <a:ext cx="44459" cy="236338"/>
                </a:xfrm>
                <a:custGeom>
                  <a:avLst/>
                  <a:gdLst>
                    <a:gd name="T0" fmla="*/ 2147483646 w 12"/>
                    <a:gd name="T1" fmla="*/ 2147483646 h 63"/>
                    <a:gd name="T2" fmla="*/ 2147483646 w 12"/>
                    <a:gd name="T3" fmla="*/ 2147483646 h 63"/>
                    <a:gd name="T4" fmla="*/ 2147483646 w 12"/>
                    <a:gd name="T5" fmla="*/ 2147483646 h 63"/>
                    <a:gd name="T6" fmla="*/ 2147483646 w 12"/>
                    <a:gd name="T7" fmla="*/ 0 h 63"/>
                    <a:gd name="T8" fmla="*/ 2147483646 w 12"/>
                    <a:gd name="T9" fmla="*/ 0 h 63"/>
                    <a:gd name="T10" fmla="*/ 0 w 12"/>
                    <a:gd name="T11" fmla="*/ 2147483646 h 63"/>
                    <a:gd name="T12" fmla="*/ 2147483646 w 12"/>
                    <a:gd name="T13" fmla="*/ 2147483646 h 63"/>
                    <a:gd name="T14" fmla="*/ 2147483646 w 12"/>
                    <a:gd name="T15" fmla="*/ 2147483646 h 63"/>
                    <a:gd name="T16" fmla="*/ 2147483646 w 12"/>
                    <a:gd name="T17" fmla="*/ 2147483646 h 63"/>
                    <a:gd name="T18" fmla="*/ 2147483646 w 12"/>
                    <a:gd name="T19" fmla="*/ 2147483646 h 63"/>
                    <a:gd name="T20" fmla="*/ 2147483646 w 12"/>
                    <a:gd name="T21" fmla="*/ 2147483646 h 63"/>
                    <a:gd name="T22" fmla="*/ 2147483646 w 12"/>
                    <a:gd name="T23" fmla="*/ 2147483646 h 63"/>
                    <a:gd name="T24" fmla="*/ 2147483646 w 12"/>
                    <a:gd name="T25" fmla="*/ 2147483646 h 63"/>
                    <a:gd name="T26" fmla="*/ 2147483646 w 12"/>
                    <a:gd name="T27" fmla="*/ 2147483646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63">
                      <a:moveTo>
                        <a:pt x="10" y="29"/>
                      </a:moveTo>
                      <a:cubicBezTo>
                        <a:pt x="10" y="22"/>
                        <a:pt x="10" y="22"/>
                        <a:pt x="10" y="22"/>
                      </a:cubicBezTo>
                      <a:cubicBezTo>
                        <a:pt x="10" y="19"/>
                        <a:pt x="10" y="19"/>
                        <a:pt x="10" y="19"/>
                      </a:cubicBezTo>
                      <a:cubicBezTo>
                        <a:pt x="10" y="0"/>
                        <a:pt x="10" y="0"/>
                        <a:pt x="10" y="0"/>
                      </a:cubicBezTo>
                      <a:cubicBezTo>
                        <a:pt x="9" y="0"/>
                        <a:pt x="9" y="0"/>
                        <a:pt x="8" y="0"/>
                      </a:cubicBezTo>
                      <a:cubicBezTo>
                        <a:pt x="4" y="0"/>
                        <a:pt x="0" y="5"/>
                        <a:pt x="0" y="11"/>
                      </a:cubicBezTo>
                      <a:cubicBezTo>
                        <a:pt x="0" y="16"/>
                        <a:pt x="2" y="20"/>
                        <a:pt x="5" y="22"/>
                      </a:cubicBezTo>
                      <a:cubicBezTo>
                        <a:pt x="5" y="29"/>
                        <a:pt x="5" y="29"/>
                        <a:pt x="5" y="29"/>
                      </a:cubicBezTo>
                      <a:cubicBezTo>
                        <a:pt x="4" y="30"/>
                        <a:pt x="3" y="31"/>
                        <a:pt x="3" y="32"/>
                      </a:cubicBezTo>
                      <a:cubicBezTo>
                        <a:pt x="3" y="59"/>
                        <a:pt x="3" y="59"/>
                        <a:pt x="3" y="59"/>
                      </a:cubicBezTo>
                      <a:cubicBezTo>
                        <a:pt x="3" y="61"/>
                        <a:pt x="5" y="63"/>
                        <a:pt x="7" y="63"/>
                      </a:cubicBezTo>
                      <a:cubicBezTo>
                        <a:pt x="10" y="63"/>
                        <a:pt x="12" y="61"/>
                        <a:pt x="12" y="59"/>
                      </a:cubicBezTo>
                      <a:cubicBezTo>
                        <a:pt x="12" y="32"/>
                        <a:pt x="12" y="32"/>
                        <a:pt x="12" y="32"/>
                      </a:cubicBezTo>
                      <a:cubicBezTo>
                        <a:pt x="12" y="31"/>
                        <a:pt x="11" y="30"/>
                        <a:pt x="10" y="29"/>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grpSp>
        <p:nvGrpSpPr>
          <p:cNvPr id="87" name="组合 86"/>
          <p:cNvGrpSpPr/>
          <p:nvPr/>
        </p:nvGrpSpPr>
        <p:grpSpPr bwMode="auto">
          <a:xfrm>
            <a:off x="5688013" y="2182813"/>
            <a:ext cx="1503362" cy="1295400"/>
            <a:chOff x="5687620" y="2182367"/>
            <a:chExt cx="1503527" cy="1296144"/>
          </a:xfrm>
        </p:grpSpPr>
        <p:grpSp>
          <p:nvGrpSpPr>
            <p:cNvPr id="14353" name="组合 103"/>
            <p:cNvGrpSpPr/>
            <p:nvPr/>
          </p:nvGrpSpPr>
          <p:grpSpPr bwMode="auto">
            <a:xfrm>
              <a:off x="5687620" y="2182367"/>
              <a:ext cx="1503527" cy="1296144"/>
              <a:chOff x="5687620" y="2067917"/>
              <a:chExt cx="1503527" cy="1296144"/>
            </a:xfrm>
          </p:grpSpPr>
          <p:sp>
            <p:nvSpPr>
              <p:cNvPr id="94" name="六边形 93"/>
              <p:cNvSpPr/>
              <p:nvPr/>
            </p:nvSpPr>
            <p:spPr>
              <a:xfrm>
                <a:off x="5687620" y="2067917"/>
                <a:ext cx="1503527" cy="1296144"/>
              </a:xfrm>
              <a:prstGeom prst="hexagon">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solidFill>
                    <a:prstClr val="black"/>
                  </a:solidFill>
                  <a:latin typeface="+mn-lt"/>
                  <a:ea typeface="+mn-ea"/>
                </a:endParaRPr>
              </a:p>
            </p:txBody>
          </p:sp>
          <p:sp>
            <p:nvSpPr>
              <p:cNvPr id="95" name="TextBox 94"/>
              <p:cNvSpPr txBox="1"/>
              <p:nvPr/>
            </p:nvSpPr>
            <p:spPr bwMode="auto">
              <a:xfrm>
                <a:off x="5962287" y="2387187"/>
                <a:ext cx="954193" cy="324036"/>
              </a:xfrm>
              <a:prstGeom prst="rect">
                <a:avLst/>
              </a:prstGeom>
              <a:noFill/>
            </p:spPr>
            <p:txBody>
              <a:bodyPr wrap="none">
                <a:spAutoFit/>
              </a:bodyPr>
              <a:lstStyle>
                <a:defPPr>
                  <a:defRPr lang="zh-CN"/>
                </a:defPPr>
                <a:lvl1pPr algn="ctr">
                  <a:defRPr sz="2000">
                    <a:solidFill>
                      <a:schemeClr val="bg1"/>
                    </a:solidFill>
                    <a:effectLst>
                      <a:outerShdw blurRad="50800" dist="38100" dir="2700000" algn="tl" rotWithShape="0">
                        <a:prstClr val="black">
                          <a:alpha val="40000"/>
                        </a:prstClr>
                      </a:outerShdw>
                    </a:effectLst>
                    <a:latin typeface="方正兰亭中黑_GBK" panose="02000000000000000000" pitchFamily="2" charset="-122"/>
                    <a:ea typeface="方正兰亭中黑_GBK" panose="02000000000000000000" pitchFamily="2" charset="-122"/>
                  </a:defRPr>
                </a:lvl1pPr>
              </a:lstStyle>
              <a:p>
                <a:pPr eaLnBrk="1" fontAlgn="auto" hangingPunct="1">
                  <a:spcBef>
                    <a:spcPts val="0"/>
                  </a:spcBef>
                  <a:spcAft>
                    <a:spcPts val="0"/>
                  </a:spcAft>
                  <a:defRPr/>
                </a:pPr>
                <a:r>
                  <a:rPr lang="zh-CN" altLang="en-US" sz="1500" dirty="0" smtClean="0">
                    <a:solidFill>
                      <a:prstClr val="white"/>
                    </a:solidFill>
                    <a:latin typeface="微软雅黑" panose="020B0503020204020204" pitchFamily="34" charset="-122"/>
                    <a:ea typeface="微软雅黑" panose="020B0503020204020204" pitchFamily="34" charset="-122"/>
                  </a:rPr>
                  <a:t>添加主题</a:t>
                </a:r>
                <a:endParaRPr lang="zh-CN" altLang="en-US" sz="1500" dirty="0">
                  <a:solidFill>
                    <a:prstClr val="white"/>
                  </a:solidFill>
                  <a:latin typeface="微软雅黑" panose="020B0503020204020204" pitchFamily="34" charset="-122"/>
                  <a:ea typeface="微软雅黑" panose="020B0503020204020204" pitchFamily="34" charset="-122"/>
                </a:endParaRPr>
              </a:p>
            </p:txBody>
          </p:sp>
        </p:grpSp>
        <p:grpSp>
          <p:nvGrpSpPr>
            <p:cNvPr id="14354" name="组合 149"/>
            <p:cNvGrpSpPr/>
            <p:nvPr/>
          </p:nvGrpSpPr>
          <p:grpSpPr bwMode="auto">
            <a:xfrm>
              <a:off x="6236134" y="2907826"/>
              <a:ext cx="406498" cy="405968"/>
              <a:chOff x="6100763" y="3663652"/>
              <a:chExt cx="406400" cy="404813"/>
            </a:xfrm>
          </p:grpSpPr>
          <p:sp>
            <p:nvSpPr>
              <p:cNvPr id="14355" name="Oval 57"/>
              <p:cNvSpPr>
                <a:spLocks noChangeArrowheads="1"/>
              </p:cNvSpPr>
              <p:nvPr/>
            </p:nvSpPr>
            <p:spPr bwMode="auto">
              <a:xfrm>
                <a:off x="6100763" y="3663652"/>
                <a:ext cx="406400" cy="404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solidFill>
                    <a:srgbClr val="000000"/>
                  </a:solidFill>
                </a:endParaRPr>
              </a:p>
            </p:txBody>
          </p:sp>
          <p:grpSp>
            <p:nvGrpSpPr>
              <p:cNvPr id="14356" name="组合 80"/>
              <p:cNvGrpSpPr/>
              <p:nvPr/>
            </p:nvGrpSpPr>
            <p:grpSpPr bwMode="auto">
              <a:xfrm>
                <a:off x="6191250" y="3727152"/>
                <a:ext cx="228600" cy="282575"/>
                <a:chOff x="6191250" y="3052763"/>
                <a:chExt cx="228600" cy="282575"/>
              </a:xfrm>
            </p:grpSpPr>
            <p:sp>
              <p:nvSpPr>
                <p:cNvPr id="92" name="Freeform 77"/>
                <p:cNvSpPr/>
                <p:nvPr/>
              </p:nvSpPr>
              <p:spPr bwMode="auto">
                <a:xfrm>
                  <a:off x="6190472" y="3053061"/>
                  <a:ext cx="230157" cy="281932"/>
                </a:xfrm>
                <a:custGeom>
                  <a:avLst/>
                  <a:gdLst>
                    <a:gd name="T0" fmla="*/ 0 w 61"/>
                    <a:gd name="T1" fmla="*/ 2147483646 h 75"/>
                    <a:gd name="T2" fmla="*/ 2147483646 w 61"/>
                    <a:gd name="T3" fmla="*/ 0 h 75"/>
                    <a:gd name="T4" fmla="*/ 2147483646 w 61"/>
                    <a:gd name="T5" fmla="*/ 2147483646 h 75"/>
                    <a:gd name="T6" fmla="*/ 2147483646 w 61"/>
                    <a:gd name="T7" fmla="*/ 2147483646 h 75"/>
                    <a:gd name="T8" fmla="*/ 0 w 61"/>
                    <a:gd name="T9" fmla="*/ 214748364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75">
                      <a:moveTo>
                        <a:pt x="0" y="30"/>
                      </a:moveTo>
                      <a:cubicBezTo>
                        <a:pt x="0" y="13"/>
                        <a:pt x="14" y="0"/>
                        <a:pt x="30" y="0"/>
                      </a:cubicBezTo>
                      <a:cubicBezTo>
                        <a:pt x="47" y="0"/>
                        <a:pt x="61" y="13"/>
                        <a:pt x="61" y="30"/>
                      </a:cubicBezTo>
                      <a:cubicBezTo>
                        <a:pt x="61" y="46"/>
                        <a:pt x="30" y="75"/>
                        <a:pt x="30" y="75"/>
                      </a:cubicBezTo>
                      <a:cubicBezTo>
                        <a:pt x="30" y="75"/>
                        <a:pt x="0" y="46"/>
                        <a:pt x="0" y="30"/>
                      </a:cubicBezTo>
                      <a:close/>
                    </a:path>
                  </a:pathLst>
                </a:cu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358" name="Freeform 78"/>
                <p:cNvSpPr/>
                <p:nvPr/>
              </p:nvSpPr>
              <p:spPr bwMode="auto">
                <a:xfrm>
                  <a:off x="6243638" y="3106738"/>
                  <a:ext cx="123825" cy="119063"/>
                </a:xfrm>
                <a:custGeom>
                  <a:avLst/>
                  <a:gdLst>
                    <a:gd name="T0" fmla="*/ 2147483646 w 33"/>
                    <a:gd name="T1" fmla="*/ 2147483646 h 32"/>
                    <a:gd name="T2" fmla="*/ 2147483646 w 33"/>
                    <a:gd name="T3" fmla="*/ 2147483646 h 32"/>
                    <a:gd name="T4" fmla="*/ 2147483646 w 33"/>
                    <a:gd name="T5" fmla="*/ 2147483646 h 32"/>
                    <a:gd name="T6" fmla="*/ 2147483646 w 33"/>
                    <a:gd name="T7" fmla="*/ 2147483646 h 32"/>
                    <a:gd name="T8" fmla="*/ 2147483646 w 33"/>
                    <a:gd name="T9" fmla="*/ 214748364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32">
                      <a:moveTo>
                        <a:pt x="27" y="26"/>
                      </a:moveTo>
                      <a:cubicBezTo>
                        <a:pt x="21" y="32"/>
                        <a:pt x="12" y="32"/>
                        <a:pt x="6" y="26"/>
                      </a:cubicBezTo>
                      <a:cubicBezTo>
                        <a:pt x="0" y="20"/>
                        <a:pt x="0" y="11"/>
                        <a:pt x="6" y="5"/>
                      </a:cubicBezTo>
                      <a:cubicBezTo>
                        <a:pt x="12" y="0"/>
                        <a:pt x="21" y="0"/>
                        <a:pt x="27" y="5"/>
                      </a:cubicBezTo>
                      <a:cubicBezTo>
                        <a:pt x="33" y="11"/>
                        <a:pt x="33" y="20"/>
                        <a:pt x="27" y="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sp>
        <p:nvSpPr>
          <p:cNvPr id="110" name="矩形 109"/>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500"/>
                                        <p:tgtEl>
                                          <p:spTgt spid="110"/>
                                        </p:tgtEl>
                                        <p:attrNameLst>
                                          <p:attrName>ppt_x</p:attrName>
                                        </p:attrNameLst>
                                      </p:cBhvr>
                                      <p:tavLst>
                                        <p:tav tm="0">
                                          <p:val>
                                            <p:strVal val="#ppt_x-#ppt_w*1.125000"/>
                                          </p:val>
                                        </p:tav>
                                        <p:tav tm="100000">
                                          <p:val>
                                            <p:strVal val="#ppt_x"/>
                                          </p:val>
                                        </p:tav>
                                      </p:tavLst>
                                    </p:anim>
                                    <p:animEffect transition="in" filter="wipe(right)">
                                      <p:cBhvr>
                                        <p:cTn id="8" dur="500"/>
                                        <p:tgtEl>
                                          <p:spTgt spid="110"/>
                                        </p:tgtEl>
                                      </p:cBhvr>
                                    </p:animEffect>
                                  </p:childTnLst>
                                </p:cTn>
                              </p:par>
                              <p:par>
                                <p:cTn id="9" presetID="12" presetClass="entr" presetSubtype="8" fill="hold" nodeType="withEffect">
                                  <p:stCondLst>
                                    <p:cond delay="600"/>
                                  </p:stCondLst>
                                  <p:childTnLst>
                                    <p:set>
                                      <p:cBhvr>
                                        <p:cTn id="10" dur="1" fill="hold">
                                          <p:stCondLst>
                                            <p:cond delay="0"/>
                                          </p:stCondLst>
                                        </p:cTn>
                                        <p:tgtEl>
                                          <p:spTgt spid="77"/>
                                        </p:tgtEl>
                                        <p:attrNameLst>
                                          <p:attrName>style.visibility</p:attrName>
                                        </p:attrNameLst>
                                      </p:cBhvr>
                                      <p:to>
                                        <p:strVal val="visible"/>
                                      </p:to>
                                    </p:set>
                                    <p:anim calcmode="lin" valueType="num">
                                      <p:cBhvr additive="base">
                                        <p:cTn id="11" dur="500"/>
                                        <p:tgtEl>
                                          <p:spTgt spid="77"/>
                                        </p:tgtEl>
                                        <p:attrNameLst>
                                          <p:attrName>ppt_x</p:attrName>
                                        </p:attrNameLst>
                                      </p:cBhvr>
                                      <p:tavLst>
                                        <p:tav tm="0">
                                          <p:val>
                                            <p:strVal val="#ppt_x-#ppt_w*1.125000"/>
                                          </p:val>
                                        </p:tav>
                                        <p:tav tm="100000">
                                          <p:val>
                                            <p:strVal val="#ppt_x"/>
                                          </p:val>
                                        </p:tav>
                                      </p:tavLst>
                                    </p:anim>
                                    <p:animEffect transition="in" filter="wipe(right)">
                                      <p:cBhvr>
                                        <p:cTn id="12" dur="500"/>
                                        <p:tgtEl>
                                          <p:spTgt spid="77"/>
                                        </p:tgtEl>
                                      </p:cBhvr>
                                    </p:animEffect>
                                  </p:childTnLst>
                                </p:cTn>
                              </p:par>
                              <p:par>
                                <p:cTn id="13" presetID="12" presetClass="entr" presetSubtype="8" fill="hold" nodeType="withEffect">
                                  <p:stCondLst>
                                    <p:cond delay="750"/>
                                  </p:stCondLst>
                                  <p:childTnLst>
                                    <p:set>
                                      <p:cBhvr>
                                        <p:cTn id="14" dur="1" fill="hold">
                                          <p:stCondLst>
                                            <p:cond delay="0"/>
                                          </p:stCondLst>
                                        </p:cTn>
                                        <p:tgtEl>
                                          <p:spTgt spid="62"/>
                                        </p:tgtEl>
                                        <p:attrNameLst>
                                          <p:attrName>style.visibility</p:attrName>
                                        </p:attrNameLst>
                                      </p:cBhvr>
                                      <p:to>
                                        <p:strVal val="visible"/>
                                      </p:to>
                                    </p:set>
                                    <p:anim calcmode="lin" valueType="num">
                                      <p:cBhvr additive="base">
                                        <p:cTn id="15" dur="500"/>
                                        <p:tgtEl>
                                          <p:spTgt spid="62"/>
                                        </p:tgtEl>
                                        <p:attrNameLst>
                                          <p:attrName>ppt_x</p:attrName>
                                        </p:attrNameLst>
                                      </p:cBhvr>
                                      <p:tavLst>
                                        <p:tav tm="0">
                                          <p:val>
                                            <p:strVal val="#ppt_x-#ppt_w*1.125000"/>
                                          </p:val>
                                        </p:tav>
                                        <p:tav tm="100000">
                                          <p:val>
                                            <p:strVal val="#ppt_x"/>
                                          </p:val>
                                        </p:tav>
                                      </p:tavLst>
                                    </p:anim>
                                    <p:animEffect transition="in" filter="wipe(right)">
                                      <p:cBhvr>
                                        <p:cTn id="16" dur="500"/>
                                        <p:tgtEl>
                                          <p:spTgt spid="62"/>
                                        </p:tgtEl>
                                      </p:cBhvr>
                                    </p:animEffect>
                                  </p:childTnLst>
                                </p:cTn>
                              </p:par>
                              <p:par>
                                <p:cTn id="17" presetID="12" presetClass="entr" presetSubtype="8" fill="hold" nodeType="withEffect">
                                  <p:stCondLst>
                                    <p:cond delay="90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p:tgtEl>
                                          <p:spTgt spid="53"/>
                                        </p:tgtEl>
                                        <p:attrNameLst>
                                          <p:attrName>ppt_x</p:attrName>
                                        </p:attrNameLst>
                                      </p:cBhvr>
                                      <p:tavLst>
                                        <p:tav tm="0">
                                          <p:val>
                                            <p:strVal val="#ppt_x-#ppt_w*1.125000"/>
                                          </p:val>
                                        </p:tav>
                                        <p:tav tm="100000">
                                          <p:val>
                                            <p:strVal val="#ppt_x"/>
                                          </p:val>
                                        </p:tav>
                                      </p:tavLst>
                                    </p:anim>
                                    <p:animEffect transition="in" filter="wipe(right)">
                                      <p:cBhvr>
                                        <p:cTn id="20" dur="500"/>
                                        <p:tgtEl>
                                          <p:spTgt spid="53"/>
                                        </p:tgtEl>
                                      </p:cBhvr>
                                    </p:animEffect>
                                  </p:childTnLst>
                                </p:cTn>
                              </p:par>
                              <p:par>
                                <p:cTn id="21" presetID="12" presetClass="entr" presetSubtype="8" fill="hold" nodeType="withEffect">
                                  <p:stCondLst>
                                    <p:cond delay="105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p:tgtEl>
                                          <p:spTgt spid="34"/>
                                        </p:tgtEl>
                                        <p:attrNameLst>
                                          <p:attrName>ppt_x</p:attrName>
                                        </p:attrNameLst>
                                      </p:cBhvr>
                                      <p:tavLst>
                                        <p:tav tm="0">
                                          <p:val>
                                            <p:strVal val="#ppt_x-#ppt_w*1.125000"/>
                                          </p:val>
                                        </p:tav>
                                        <p:tav tm="100000">
                                          <p:val>
                                            <p:strVal val="#ppt_x"/>
                                          </p:val>
                                        </p:tav>
                                      </p:tavLst>
                                    </p:anim>
                                    <p:animEffect transition="in" filter="wipe(right)">
                                      <p:cBhvr>
                                        <p:cTn id="24" dur="500"/>
                                        <p:tgtEl>
                                          <p:spTgt spid="34"/>
                                        </p:tgtEl>
                                      </p:cBhvr>
                                    </p:animEffect>
                                  </p:childTnLst>
                                </p:cTn>
                              </p:par>
                              <p:par>
                                <p:cTn id="25" presetID="12" presetClass="entr" presetSubtype="8" fill="hold" nodeType="withEffect">
                                  <p:stCondLst>
                                    <p:cond delay="1200"/>
                                  </p:stCondLst>
                                  <p:childTnLst>
                                    <p:set>
                                      <p:cBhvr>
                                        <p:cTn id="26" dur="1" fill="hold">
                                          <p:stCondLst>
                                            <p:cond delay="0"/>
                                          </p:stCondLst>
                                        </p:cTn>
                                        <p:tgtEl>
                                          <p:spTgt spid="87"/>
                                        </p:tgtEl>
                                        <p:attrNameLst>
                                          <p:attrName>style.visibility</p:attrName>
                                        </p:attrNameLst>
                                      </p:cBhvr>
                                      <p:to>
                                        <p:strVal val="visible"/>
                                      </p:to>
                                    </p:set>
                                    <p:anim calcmode="lin" valueType="num">
                                      <p:cBhvr additive="base">
                                        <p:cTn id="27" dur="500"/>
                                        <p:tgtEl>
                                          <p:spTgt spid="87"/>
                                        </p:tgtEl>
                                        <p:attrNameLst>
                                          <p:attrName>ppt_x</p:attrName>
                                        </p:attrNameLst>
                                      </p:cBhvr>
                                      <p:tavLst>
                                        <p:tav tm="0">
                                          <p:val>
                                            <p:strVal val="#ppt_x-#ppt_w*1.125000"/>
                                          </p:val>
                                        </p:tav>
                                        <p:tav tm="100000">
                                          <p:val>
                                            <p:strVal val="#ppt_x"/>
                                          </p:val>
                                        </p:tav>
                                      </p:tavLst>
                                    </p:anim>
                                    <p:animEffect transition="in" filter="wipe(right)">
                                      <p:cBhvr>
                                        <p:cTn id="28" dur="500"/>
                                        <p:tgtEl>
                                          <p:spTgt spid="87"/>
                                        </p:tgtEl>
                                      </p:cBhvr>
                                    </p:animEffect>
                                  </p:childTnLst>
                                </p:cTn>
                              </p:par>
                              <p:par>
                                <p:cTn id="29" presetID="12" presetClass="entr" presetSubtype="8" fill="hold" nodeType="withEffect">
                                  <p:stCondLst>
                                    <p:cond delay="135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p:tgtEl>
                                          <p:spTgt spid="43"/>
                                        </p:tgtEl>
                                        <p:attrNameLst>
                                          <p:attrName>ppt_x</p:attrName>
                                        </p:attrNameLst>
                                      </p:cBhvr>
                                      <p:tavLst>
                                        <p:tav tm="0">
                                          <p:val>
                                            <p:strVal val="#ppt_x-#ppt_w*1.125000"/>
                                          </p:val>
                                        </p:tav>
                                        <p:tav tm="100000">
                                          <p:val>
                                            <p:strVal val="#ppt_x"/>
                                          </p:val>
                                        </p:tav>
                                      </p:tavLst>
                                    </p:anim>
                                    <p:animEffect transition="in" filter="wipe(right)">
                                      <p:cBhvr>
                                        <p:cTn id="32" dur="500"/>
                                        <p:tgtEl>
                                          <p:spTgt spid="43"/>
                                        </p:tgtEl>
                                      </p:cBhvr>
                                    </p:animEffect>
                                  </p:childTnLst>
                                </p:cTn>
                              </p:par>
                              <p:par>
                                <p:cTn id="33" presetID="12" presetClass="entr" presetSubtype="1" fill="hold" nodeType="withEffect">
                                  <p:stCondLst>
                                    <p:cond delay="16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350"/>
                                        <p:tgtEl>
                                          <p:spTgt spid="15"/>
                                        </p:tgtEl>
                                        <p:attrNameLst>
                                          <p:attrName>ppt_y</p:attrName>
                                        </p:attrNameLst>
                                      </p:cBhvr>
                                      <p:tavLst>
                                        <p:tav tm="0">
                                          <p:val>
                                            <p:strVal val="#ppt_y-#ppt_h*1.125000"/>
                                          </p:val>
                                        </p:tav>
                                        <p:tav tm="100000">
                                          <p:val>
                                            <p:strVal val="#ppt_y"/>
                                          </p:val>
                                        </p:tav>
                                      </p:tavLst>
                                    </p:anim>
                                    <p:animEffect transition="in" filter="wipe(down)">
                                      <p:cBhvr>
                                        <p:cTn id="36" dur="350"/>
                                        <p:tgtEl>
                                          <p:spTgt spid="15"/>
                                        </p:tgtEl>
                                      </p:cBhvr>
                                    </p:animEffect>
                                  </p:childTnLst>
                                </p:cTn>
                              </p:par>
                              <p:par>
                                <p:cTn id="37" presetID="12" presetClass="entr" presetSubtype="4" fill="hold" grpId="0" nodeType="withEffect">
                                  <p:stCondLst>
                                    <p:cond delay="185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350"/>
                                        <p:tgtEl>
                                          <p:spTgt spid="29"/>
                                        </p:tgtEl>
                                        <p:attrNameLst>
                                          <p:attrName>ppt_y</p:attrName>
                                        </p:attrNameLst>
                                      </p:cBhvr>
                                      <p:tavLst>
                                        <p:tav tm="0">
                                          <p:val>
                                            <p:strVal val="#ppt_y+#ppt_h*1.125000"/>
                                          </p:val>
                                        </p:tav>
                                        <p:tav tm="100000">
                                          <p:val>
                                            <p:strVal val="#ppt_y"/>
                                          </p:val>
                                        </p:tav>
                                      </p:tavLst>
                                    </p:anim>
                                    <p:animEffect transition="in" filter="wipe(up)">
                                      <p:cBhvr>
                                        <p:cTn id="40" dur="350"/>
                                        <p:tgtEl>
                                          <p:spTgt spid="29"/>
                                        </p:tgtEl>
                                      </p:cBhvr>
                                    </p:animEffect>
                                  </p:childTnLst>
                                </p:cTn>
                              </p:par>
                              <p:par>
                                <p:cTn id="41" presetID="12" presetClass="entr" presetSubtype="4" fill="hold" grpId="0" nodeType="withEffect">
                                  <p:stCondLst>
                                    <p:cond delay="185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350"/>
                                        <p:tgtEl>
                                          <p:spTgt spid="30"/>
                                        </p:tgtEl>
                                        <p:attrNameLst>
                                          <p:attrName>ppt_y</p:attrName>
                                        </p:attrNameLst>
                                      </p:cBhvr>
                                      <p:tavLst>
                                        <p:tav tm="0">
                                          <p:val>
                                            <p:strVal val="#ppt_y+#ppt_h*1.125000"/>
                                          </p:val>
                                        </p:tav>
                                        <p:tav tm="100000">
                                          <p:val>
                                            <p:strVal val="#ppt_y"/>
                                          </p:val>
                                        </p:tav>
                                      </p:tavLst>
                                    </p:anim>
                                    <p:animEffect transition="in" filter="wipe(up)">
                                      <p:cBhvr>
                                        <p:cTn id="44" dur="350"/>
                                        <p:tgtEl>
                                          <p:spTgt spid="30"/>
                                        </p:tgtEl>
                                      </p:cBhvr>
                                    </p:animEffect>
                                  </p:childTnLst>
                                </p:cTn>
                              </p:par>
                              <p:par>
                                <p:cTn id="45" presetID="12" presetClass="entr" presetSubtype="4" fill="hold" grpId="0" nodeType="withEffect">
                                  <p:stCondLst>
                                    <p:cond delay="185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350"/>
                                        <p:tgtEl>
                                          <p:spTgt spid="28"/>
                                        </p:tgtEl>
                                        <p:attrNameLst>
                                          <p:attrName>ppt_y</p:attrName>
                                        </p:attrNameLst>
                                      </p:cBhvr>
                                      <p:tavLst>
                                        <p:tav tm="0">
                                          <p:val>
                                            <p:strVal val="#ppt_y+#ppt_h*1.125000"/>
                                          </p:val>
                                        </p:tav>
                                        <p:tav tm="100000">
                                          <p:val>
                                            <p:strVal val="#ppt_y"/>
                                          </p:val>
                                        </p:tav>
                                      </p:tavLst>
                                    </p:anim>
                                    <p:animEffect transition="in" filter="wipe(up)">
                                      <p:cBhvr>
                                        <p:cTn id="48" dur="350"/>
                                        <p:tgtEl>
                                          <p:spTgt spid="28"/>
                                        </p:tgtEl>
                                      </p:cBhvr>
                                    </p:animEffect>
                                  </p:childTnLst>
                                </p:cTn>
                              </p:par>
                              <p:par>
                                <p:cTn id="49" presetID="12" presetClass="entr" presetSubtype="1" fill="hold" grpId="0" nodeType="withEffect">
                                  <p:stCondLst>
                                    <p:cond delay="185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350"/>
                                        <p:tgtEl>
                                          <p:spTgt spid="31"/>
                                        </p:tgtEl>
                                        <p:attrNameLst>
                                          <p:attrName>ppt_y</p:attrName>
                                        </p:attrNameLst>
                                      </p:cBhvr>
                                      <p:tavLst>
                                        <p:tav tm="0">
                                          <p:val>
                                            <p:strVal val="#ppt_y-#ppt_h*1.125000"/>
                                          </p:val>
                                        </p:tav>
                                        <p:tav tm="100000">
                                          <p:val>
                                            <p:strVal val="#ppt_y"/>
                                          </p:val>
                                        </p:tav>
                                      </p:tavLst>
                                    </p:anim>
                                    <p:animEffect transition="in" filter="wipe(down)">
                                      <p:cBhvr>
                                        <p:cTn id="52" dur="350"/>
                                        <p:tgtEl>
                                          <p:spTgt spid="31"/>
                                        </p:tgtEl>
                                      </p:cBhvr>
                                    </p:animEffect>
                                  </p:childTnLst>
                                </p:cTn>
                              </p:par>
                              <p:par>
                                <p:cTn id="53" presetID="12" presetClass="entr" presetSubtype="1" fill="hold" grpId="0" nodeType="withEffect">
                                  <p:stCondLst>
                                    <p:cond delay="185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350"/>
                                        <p:tgtEl>
                                          <p:spTgt spid="32"/>
                                        </p:tgtEl>
                                        <p:attrNameLst>
                                          <p:attrName>ppt_y</p:attrName>
                                        </p:attrNameLst>
                                      </p:cBhvr>
                                      <p:tavLst>
                                        <p:tav tm="0">
                                          <p:val>
                                            <p:strVal val="#ppt_y-#ppt_h*1.125000"/>
                                          </p:val>
                                        </p:tav>
                                        <p:tav tm="100000">
                                          <p:val>
                                            <p:strVal val="#ppt_y"/>
                                          </p:val>
                                        </p:tav>
                                      </p:tavLst>
                                    </p:anim>
                                    <p:animEffect transition="in" filter="wipe(down)">
                                      <p:cBhvr>
                                        <p:cTn id="56" dur="350"/>
                                        <p:tgtEl>
                                          <p:spTgt spid="32"/>
                                        </p:tgtEl>
                                      </p:cBhvr>
                                    </p:animEffect>
                                  </p:childTnLst>
                                </p:cTn>
                              </p:par>
                              <p:par>
                                <p:cTn id="57" presetID="12" presetClass="entr" presetSubtype="1" fill="hold" grpId="0" nodeType="withEffect">
                                  <p:stCondLst>
                                    <p:cond delay="185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350"/>
                                        <p:tgtEl>
                                          <p:spTgt spid="33"/>
                                        </p:tgtEl>
                                        <p:attrNameLst>
                                          <p:attrName>ppt_y</p:attrName>
                                        </p:attrNameLst>
                                      </p:cBhvr>
                                      <p:tavLst>
                                        <p:tav tm="0">
                                          <p:val>
                                            <p:strVal val="#ppt_y-#ppt_h*1.125000"/>
                                          </p:val>
                                        </p:tav>
                                        <p:tav tm="100000">
                                          <p:val>
                                            <p:strVal val="#ppt_y"/>
                                          </p:val>
                                        </p:tav>
                                      </p:tavLst>
                                    </p:anim>
                                    <p:animEffect transition="in" filter="wipe(down)">
                                      <p:cBhvr>
                                        <p:cTn id="60" dur="350"/>
                                        <p:tgtEl>
                                          <p:spTgt spid="33"/>
                                        </p:tgtEl>
                                      </p:cBhvr>
                                    </p:animEffect>
                                  </p:childTnLst>
                                </p:cTn>
                              </p:par>
                              <p:par>
                                <p:cTn id="61" presetID="12" presetClass="entr" presetSubtype="4" fill="hold" nodeType="withEffect">
                                  <p:stCondLst>
                                    <p:cond delay="1600"/>
                                  </p:stCondLst>
                                  <p:childTnLst>
                                    <p:set>
                                      <p:cBhvr>
                                        <p:cTn id="62" dur="1" fill="hold">
                                          <p:stCondLst>
                                            <p:cond delay="0"/>
                                          </p:stCondLst>
                                        </p:cTn>
                                        <p:tgtEl>
                                          <p:spTgt spid="109"/>
                                        </p:tgtEl>
                                        <p:attrNameLst>
                                          <p:attrName>style.visibility</p:attrName>
                                        </p:attrNameLst>
                                      </p:cBhvr>
                                      <p:to>
                                        <p:strVal val="visible"/>
                                      </p:to>
                                    </p:set>
                                    <p:anim calcmode="lin" valueType="num">
                                      <p:cBhvr additive="base">
                                        <p:cTn id="63" dur="350"/>
                                        <p:tgtEl>
                                          <p:spTgt spid="109"/>
                                        </p:tgtEl>
                                        <p:attrNameLst>
                                          <p:attrName>ppt_y</p:attrName>
                                        </p:attrNameLst>
                                      </p:cBhvr>
                                      <p:tavLst>
                                        <p:tav tm="0">
                                          <p:val>
                                            <p:strVal val="#ppt_y+#ppt_h*1.125000"/>
                                          </p:val>
                                        </p:tav>
                                        <p:tav tm="100000">
                                          <p:val>
                                            <p:strVal val="#ppt_y"/>
                                          </p:val>
                                        </p:tav>
                                      </p:tavLst>
                                    </p:anim>
                                    <p:animEffect transition="in" filter="wipe(up)">
                                      <p:cBhvr>
                                        <p:cTn id="64" dur="35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1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t="5579" b="5579"/>
          <a:stretch>
            <a:fillRect/>
          </a:stretch>
        </p:blipFill>
        <p:spPr bwMode="auto">
          <a:xfrm>
            <a:off x="5956300" y="1131888"/>
            <a:ext cx="2357438" cy="1590675"/>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1180" t="8305" r="-479" b="4041"/>
          <a:stretch>
            <a:fillRect/>
          </a:stretch>
        </p:blipFill>
        <p:spPr bwMode="auto">
          <a:xfrm>
            <a:off x="3222625" y="1131888"/>
            <a:ext cx="2508250" cy="1590675"/>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7095" t="10577" r="5096" b="-385"/>
          <a:stretch>
            <a:fillRect/>
          </a:stretch>
        </p:blipFill>
        <p:spPr bwMode="auto">
          <a:xfrm>
            <a:off x="755650" y="1131888"/>
            <a:ext cx="2305050" cy="1590675"/>
          </a:xfrm>
          <a:prstGeom prst="rect">
            <a:avLst/>
          </a:prstGeom>
          <a:noFill/>
          <a:ln w="3175">
            <a:solidFill>
              <a:srgbClr val="C00000"/>
            </a:solidFill>
            <a:miter lim="800000"/>
            <a:headEnd/>
            <a:tailEnd/>
          </a:ln>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681038" y="3076575"/>
            <a:ext cx="2336800" cy="1117600"/>
            <a:chOff x="825795" y="3186137"/>
            <a:chExt cx="2336505" cy="1118220"/>
          </a:xfrm>
        </p:grpSpPr>
        <p:sp>
          <p:nvSpPr>
            <p:cNvPr id="15375" name="矩形 6"/>
            <p:cNvSpPr>
              <a:spLocks noChangeArrowheads="1"/>
            </p:cNvSpPr>
            <p:nvPr/>
          </p:nvSpPr>
          <p:spPr bwMode="auto">
            <a:xfrm>
              <a:off x="835319" y="3186137"/>
              <a:ext cx="1004760" cy="33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C00000"/>
                  </a:solidFill>
                  <a:latin typeface="微软雅黑" panose="020B0503020204020204" pitchFamily="34" charset="-122"/>
                  <a:ea typeface="微软雅黑" panose="020B0503020204020204" pitchFamily="34" charset="-122"/>
                </a:rPr>
                <a:t>团队建设</a:t>
              </a:r>
              <a:endParaRPr lang="zh-CN" altLang="en-US" sz="1600" b="1">
                <a:solidFill>
                  <a:srgbClr val="C00000"/>
                </a:solidFill>
                <a:latin typeface="微软雅黑" panose="020B0503020204020204" pitchFamily="34" charset="-122"/>
                <a:ea typeface="微软雅黑" panose="020B0503020204020204" pitchFamily="34" charset="-122"/>
              </a:endParaRPr>
            </a:p>
          </p:txBody>
        </p:sp>
        <p:sp>
          <p:nvSpPr>
            <p:cNvPr id="15376" name="矩形 7"/>
            <p:cNvSpPr>
              <a:spLocks noChangeArrowheads="1"/>
            </p:cNvSpPr>
            <p:nvPr/>
          </p:nvSpPr>
          <p:spPr bwMode="auto">
            <a:xfrm>
              <a:off x="825795" y="3519527"/>
              <a:ext cx="233650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800"/>
                </a:lnSpc>
                <a:spcBef>
                  <a:spcPct val="0"/>
                </a:spcBef>
                <a:buClr>
                  <a:srgbClr val="0070C0"/>
                </a:buClr>
                <a:buFontTx/>
                <a:buNone/>
              </a:pPr>
              <a:r>
                <a:rPr lang="zh-CN" altLang="zh-CN" sz="1200">
                  <a:solidFill>
                    <a:srgbClr val="000000"/>
                  </a:solidFill>
                  <a:latin typeface="微软雅黑" panose="020B0503020204020204" pitchFamily="34" charset="-122"/>
                  <a:ea typeface="微软雅黑" panose="020B0503020204020204" pitchFamily="34" charset="-122"/>
                </a:rPr>
                <a:t>拥有国内顶尖的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制作技术、顶级的</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zh-CN" sz="1200">
                  <a:solidFill>
                    <a:srgbClr val="000000"/>
                  </a:solidFill>
                  <a:latin typeface="微软雅黑" panose="020B0503020204020204" pitchFamily="34" charset="-122"/>
                  <a:ea typeface="微软雅黑" panose="020B0503020204020204" pitchFamily="34" charset="-122"/>
                </a:rPr>
                <a:t>设计团队， 坚持精益求精、拒绝平庸的做事精神</a:t>
              </a:r>
              <a:endParaRPr lang="zh-CN" altLang="en-US" sz="1200">
                <a:solidFill>
                  <a:srgbClr val="0000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921033" y="3527639"/>
              <a:ext cx="2241267"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bwMode="auto">
          <a:xfrm>
            <a:off x="3205163" y="3076575"/>
            <a:ext cx="2498725" cy="1117600"/>
            <a:chOff x="3349144" y="3186137"/>
            <a:chExt cx="2499206" cy="1118220"/>
          </a:xfrm>
        </p:grpSpPr>
        <p:sp>
          <p:nvSpPr>
            <p:cNvPr id="15372" name="矩形 8"/>
            <p:cNvSpPr>
              <a:spLocks noChangeArrowheads="1"/>
            </p:cNvSpPr>
            <p:nvPr/>
          </p:nvSpPr>
          <p:spPr bwMode="auto">
            <a:xfrm>
              <a:off x="3349144" y="3519527"/>
              <a:ext cx="224896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800"/>
                </a:lnSpc>
                <a:spcBef>
                  <a:spcPct val="0"/>
                </a:spcBef>
                <a:buClr>
                  <a:srgbClr val="0070C0"/>
                </a:buClr>
                <a:buFontTx/>
                <a:buNone/>
              </a:pPr>
              <a:r>
                <a:rPr lang="zh-CN" altLang="en-US" sz="1200">
                  <a:solidFill>
                    <a:srgbClr val="000000"/>
                  </a:solidFill>
                  <a:latin typeface="微软雅黑" panose="020B0503020204020204" pitchFamily="34" charset="-122"/>
                  <a:ea typeface="微软雅黑" panose="020B0503020204020204" pitchFamily="34" charset="-122"/>
                </a:rPr>
                <a:t>杜绝平庸、专做精品 ！</a:t>
              </a:r>
              <a:endParaRPr lang="en-US" altLang="zh-CN" sz="1200">
                <a:solidFill>
                  <a:srgbClr val="000000"/>
                </a:solidFill>
                <a:latin typeface="微软雅黑" panose="020B0503020204020204" pitchFamily="34" charset="-122"/>
                <a:ea typeface="微软雅黑" panose="020B0503020204020204" pitchFamily="34" charset="-122"/>
              </a:endParaRPr>
            </a:p>
            <a:p>
              <a:pPr algn="just" eaLnBrk="1" hangingPunct="1">
                <a:lnSpc>
                  <a:spcPts val="1800"/>
                </a:lnSpc>
                <a:spcBef>
                  <a:spcPct val="0"/>
                </a:spcBef>
                <a:buClr>
                  <a:srgbClr val="0070C0"/>
                </a:buClr>
                <a:buFontTx/>
                <a:buNone/>
              </a:pPr>
              <a:r>
                <a:rPr lang="en-US" altLang="zh-CN" sz="1200">
                  <a:solidFill>
                    <a:srgbClr val="000000"/>
                  </a:solidFill>
                  <a:latin typeface="微软雅黑" panose="020B0503020204020204" pitchFamily="34" charset="-122"/>
                  <a:ea typeface="微软雅黑" panose="020B0503020204020204" pitchFamily="34" charset="-122"/>
                </a:rPr>
                <a:t>100%</a:t>
              </a:r>
              <a:r>
                <a:rPr lang="zh-CN" altLang="en-US" sz="1200">
                  <a:solidFill>
                    <a:srgbClr val="000000"/>
                  </a:solidFill>
                  <a:latin typeface="微软雅黑" panose="020B0503020204020204" pitchFamily="34" charset="-122"/>
                  <a:ea typeface="微软雅黑" panose="020B0503020204020204" pitchFamily="34" charset="-122"/>
                </a:rPr>
                <a:t>专业；</a:t>
              </a:r>
              <a:r>
                <a:rPr lang="en-US" altLang="zh-CN" sz="1200">
                  <a:solidFill>
                    <a:srgbClr val="000000"/>
                  </a:solidFill>
                  <a:latin typeface="微软雅黑" panose="020B0503020204020204" pitchFamily="34" charset="-122"/>
                  <a:ea typeface="微软雅黑" panose="020B0503020204020204" pitchFamily="34" charset="-122"/>
                </a:rPr>
                <a:t>100%</a:t>
              </a:r>
              <a:r>
                <a:rPr lang="zh-CN" altLang="en-US" sz="1200">
                  <a:solidFill>
                    <a:srgbClr val="000000"/>
                  </a:solidFill>
                  <a:latin typeface="微软雅黑" panose="020B0503020204020204" pitchFamily="34" charset="-122"/>
                  <a:ea typeface="微软雅黑" panose="020B0503020204020204" pitchFamily="34" charset="-122"/>
                </a:rPr>
                <a:t>尽心；</a:t>
              </a:r>
              <a:r>
                <a:rPr lang="en-US" altLang="zh-CN" sz="1200">
                  <a:solidFill>
                    <a:srgbClr val="000000"/>
                  </a:solidFill>
                  <a:latin typeface="微软雅黑" panose="020B0503020204020204" pitchFamily="34" charset="-122"/>
                  <a:ea typeface="微软雅黑" panose="020B0503020204020204" pitchFamily="34" charset="-122"/>
                </a:rPr>
                <a:t>100%</a:t>
              </a:r>
              <a:r>
                <a:rPr lang="zh-CN" altLang="en-US" sz="1200">
                  <a:solidFill>
                    <a:srgbClr val="000000"/>
                  </a:solidFill>
                  <a:latin typeface="微软雅黑" panose="020B0503020204020204" pitchFamily="34" charset="-122"/>
                  <a:ea typeface="微软雅黑" panose="020B0503020204020204" pitchFamily="34" charset="-122"/>
                </a:rPr>
                <a:t>创意</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15373" name="矩形 9"/>
            <p:cNvSpPr>
              <a:spLocks noChangeArrowheads="1"/>
            </p:cNvSpPr>
            <p:nvPr/>
          </p:nvSpPr>
          <p:spPr bwMode="auto">
            <a:xfrm>
              <a:off x="3368198" y="3186137"/>
              <a:ext cx="1005080" cy="33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C00000"/>
                  </a:solidFill>
                  <a:latin typeface="微软雅黑" panose="020B0503020204020204" pitchFamily="34" charset="-122"/>
                  <a:ea typeface="微软雅黑" panose="020B0503020204020204" pitchFamily="34" charset="-122"/>
                </a:rPr>
                <a:t>团队建设</a:t>
              </a:r>
              <a:endParaRPr lang="zh-CN" altLang="en-US" sz="1600" b="1">
                <a:solidFill>
                  <a:srgbClr val="C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3453939" y="3527639"/>
              <a:ext cx="2394411"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bwMode="auto">
          <a:xfrm>
            <a:off x="5953125" y="3076575"/>
            <a:ext cx="2332038" cy="887413"/>
            <a:chOff x="6097579" y="3186137"/>
            <a:chExt cx="2332046" cy="887388"/>
          </a:xfrm>
        </p:grpSpPr>
        <p:sp>
          <p:nvSpPr>
            <p:cNvPr id="15369" name="矩形 11"/>
            <p:cNvSpPr>
              <a:spLocks noChangeArrowheads="1"/>
            </p:cNvSpPr>
            <p:nvPr/>
          </p:nvSpPr>
          <p:spPr bwMode="auto">
            <a:xfrm>
              <a:off x="6102342" y="3186137"/>
              <a:ext cx="1004890" cy="338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C00000"/>
                  </a:solidFill>
                  <a:latin typeface="微软雅黑" panose="020B0503020204020204" pitchFamily="34" charset="-122"/>
                  <a:ea typeface="微软雅黑" panose="020B0503020204020204" pitchFamily="34" charset="-122"/>
                </a:rPr>
                <a:t>团队建设</a:t>
              </a:r>
              <a:endParaRPr lang="zh-CN" altLang="en-US" sz="1600" b="1">
                <a:solidFill>
                  <a:srgbClr val="C00000"/>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6188067" y="3527440"/>
              <a:ext cx="224155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15371" name="矩形 13"/>
            <p:cNvSpPr>
              <a:spLocks noChangeArrowheads="1"/>
            </p:cNvSpPr>
            <p:nvPr/>
          </p:nvSpPr>
          <p:spPr bwMode="auto">
            <a:xfrm>
              <a:off x="6097579" y="3519527"/>
              <a:ext cx="224896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ts val="1800"/>
                </a:lnSpc>
                <a:spcBef>
                  <a:spcPct val="0"/>
                </a:spcBef>
                <a:buClr>
                  <a:srgbClr val="0070C0"/>
                </a:buClr>
                <a:buFontTx/>
                <a:buNone/>
              </a:pP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公共模板设计；</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个性模板设计；</a:t>
              </a:r>
              <a:r>
                <a:rPr lang="en-US" altLang="zh-CN" sz="1200">
                  <a:solidFill>
                    <a:srgbClr val="000000"/>
                  </a:solidFill>
                  <a:latin typeface="微软雅黑" panose="020B0503020204020204" pitchFamily="34" charset="-122"/>
                  <a:ea typeface="微软雅黑" panose="020B0503020204020204" pitchFamily="34" charset="-122"/>
                </a:rPr>
                <a:t>PPT</a:t>
              </a:r>
              <a:r>
                <a:rPr lang="zh-CN" altLang="en-US" sz="1200">
                  <a:solidFill>
                    <a:srgbClr val="000000"/>
                  </a:solidFill>
                  <a:latin typeface="微软雅黑" panose="020B0503020204020204" pitchFamily="34" charset="-122"/>
                  <a:ea typeface="微软雅黑" panose="020B0503020204020204" pitchFamily="34" charset="-122"/>
                </a:rPr>
                <a:t>稿件制作</a:t>
              </a:r>
              <a:endParaRPr lang="zh-CN" altLang="en-US" sz="1200">
                <a:solidFill>
                  <a:srgbClr val="000000"/>
                </a:solidFill>
                <a:latin typeface="微软雅黑" panose="020B0503020204020204" pitchFamily="34" charset="-122"/>
                <a:ea typeface="微软雅黑" panose="020B0503020204020204" pitchFamily="34" charset="-122"/>
              </a:endParaRPr>
            </a:p>
          </p:txBody>
        </p:sp>
      </p:grpSp>
      <p:sp>
        <p:nvSpPr>
          <p:cNvPr id="113" name="矩形 112"/>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500"/>
                                        <p:tgtEl>
                                          <p:spTgt spid="113"/>
                                        </p:tgtEl>
                                        <p:attrNameLst>
                                          <p:attrName>ppt_x</p:attrName>
                                        </p:attrNameLst>
                                      </p:cBhvr>
                                      <p:tavLst>
                                        <p:tav tm="0">
                                          <p:val>
                                            <p:strVal val="#ppt_x-#ppt_w*1.125000"/>
                                          </p:val>
                                        </p:tav>
                                        <p:tav tm="100000">
                                          <p:val>
                                            <p:strVal val="#ppt_x"/>
                                          </p:val>
                                        </p:tav>
                                      </p:tavLst>
                                    </p:anim>
                                    <p:animEffect transition="in" filter="wipe(right)">
                                      <p:cBhvr>
                                        <p:cTn id="8" dur="500"/>
                                        <p:tgtEl>
                                          <p:spTgt spid="113"/>
                                        </p:tgtEl>
                                      </p:cBhvr>
                                    </p:animEffect>
                                  </p:childTnLst>
                                </p:cTn>
                              </p:par>
                              <p:par>
                                <p:cTn id="9" presetID="12" presetClass="entr" presetSubtype="4" fill="hold" nodeType="withEffect">
                                  <p:stCondLst>
                                    <p:cond delay="3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par>
                                <p:cTn id="13" presetID="12" presetClass="entr" presetSubtype="4" fill="hold"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par>
                                <p:cTn id="17" presetID="12" presetClass="entr" presetSubtype="4" fill="hold" nodeType="withEffect">
                                  <p:stCondLst>
                                    <p:cond delay="13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par>
                                <p:cTn id="21" presetID="12" presetClass="entr" presetSubtype="4" fill="hold"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up)">
                                      <p:cBhvr>
                                        <p:cTn id="24" dur="500"/>
                                        <p:tgtEl>
                                          <p:spTgt spid="6"/>
                                        </p:tgtEl>
                                      </p:cBhvr>
                                    </p:animEffect>
                                  </p:childTnLst>
                                </p:cTn>
                              </p:par>
                              <p:par>
                                <p:cTn id="25" presetID="12" presetClass="entr" presetSubtype="4" fill="hold" nodeType="withEffect">
                                  <p:stCondLst>
                                    <p:cond delay="8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ppt_y</p:attrName>
                                        </p:attrNameLst>
                                      </p:cBhvr>
                                      <p:tavLst>
                                        <p:tav tm="0">
                                          <p:val>
                                            <p:strVal val="#ppt_y+#ppt_h*1.125000"/>
                                          </p:val>
                                        </p:tav>
                                        <p:tav tm="100000">
                                          <p:val>
                                            <p:strVal val="#ppt_y"/>
                                          </p:val>
                                        </p:tav>
                                      </p:tavLst>
                                    </p:anim>
                                    <p:animEffect transition="in" filter="wipe(up)">
                                      <p:cBhvr>
                                        <p:cTn id="28" dur="500"/>
                                        <p:tgtEl>
                                          <p:spTgt spid="10"/>
                                        </p:tgtEl>
                                      </p:cBhvr>
                                    </p:animEffect>
                                  </p:childTnLst>
                                </p:cTn>
                              </p:par>
                              <p:par>
                                <p:cTn id="29" presetID="12" presetClass="entr" presetSubtype="4" fill="hold" nodeType="withEffect">
                                  <p:stCondLst>
                                    <p:cond delay="13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p:tgtEl>
                                          <p:spTgt spid="14"/>
                                        </p:tgtEl>
                                        <p:attrNameLst>
                                          <p:attrName>ppt_y</p:attrName>
                                        </p:attrNameLst>
                                      </p:cBhvr>
                                      <p:tavLst>
                                        <p:tav tm="0">
                                          <p:val>
                                            <p:strVal val="#ppt_y+#ppt_h*1.125000"/>
                                          </p:val>
                                        </p:tav>
                                        <p:tav tm="100000">
                                          <p:val>
                                            <p:strVal val="#ppt_y"/>
                                          </p:val>
                                        </p:tav>
                                      </p:tavLst>
                                    </p:anim>
                                    <p:animEffect transition="in" filter="wipe(up)">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792163" y="1163638"/>
            <a:ext cx="7559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Clr>
                <a:srgbClr val="0070C0"/>
              </a:buClr>
              <a:buFontTx/>
              <a:buNone/>
            </a:pPr>
            <a:r>
              <a:rPr lang="zh-CN" altLang="en-US" sz="1200">
                <a:solidFill>
                  <a:srgbClr val="404040"/>
                </a:solidFill>
                <a:latin typeface="微软雅黑" panose="020B0503020204020204" pitchFamily="34" charset="-122"/>
                <a:ea typeface="微软雅黑" panose="020B0503020204020204" pitchFamily="34" charset="-122"/>
              </a:rPr>
              <a:t>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创造卓越价值。</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4" name="矩形 90"/>
          <p:cNvSpPr>
            <a:spLocks noChangeArrowheads="1"/>
          </p:cNvSpPr>
          <p:nvPr/>
        </p:nvSpPr>
        <p:spPr bwMode="auto">
          <a:xfrm>
            <a:off x="1223963" y="777875"/>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Clr>
                <a:srgbClr val="0070C0"/>
              </a:buClr>
              <a:buFontTx/>
              <a:buNone/>
            </a:pPr>
            <a:r>
              <a:rPr lang="zh-CN" altLang="en-US" sz="1600" b="1">
                <a:solidFill>
                  <a:srgbClr val="000000"/>
                </a:solidFill>
                <a:latin typeface="微软雅黑" panose="020B0503020204020204" pitchFamily="34" charset="-122"/>
                <a:ea typeface="微软雅黑" panose="020B0503020204020204" pitchFamily="34" charset="-122"/>
              </a:rPr>
              <a:t>全新业务划分</a:t>
            </a:r>
            <a:endParaRPr lang="zh-CN" altLang="zh-CN" sz="1600" b="1">
              <a:solidFill>
                <a:srgbClr val="000000"/>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bwMode="auto">
          <a:xfrm>
            <a:off x="893763" y="1177925"/>
            <a:ext cx="7342187" cy="0"/>
          </a:xfrm>
          <a:prstGeom prst="line">
            <a:avLst/>
          </a:prstGeom>
          <a:ln w="3175">
            <a:solidFill>
              <a:srgbClr val="B50A14"/>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bwMode="auto">
          <a:xfrm>
            <a:off x="3255963" y="2763838"/>
            <a:ext cx="4052887" cy="369887"/>
            <a:chOff x="3096333" y="3168800"/>
            <a:chExt cx="4052207" cy="369332"/>
          </a:xfrm>
        </p:grpSpPr>
        <p:sp>
          <p:nvSpPr>
            <p:cNvPr id="25" name="圆角矩形 24"/>
            <p:cNvSpPr/>
            <p:nvPr/>
          </p:nvSpPr>
          <p:spPr>
            <a:xfrm>
              <a:off x="3096333" y="3179895"/>
              <a:ext cx="3864913" cy="336045"/>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6" name="TextBox 144"/>
            <p:cNvSpPr txBox="1">
              <a:spLocks noChangeArrowheads="1"/>
            </p:cNvSpPr>
            <p:nvPr/>
          </p:nvSpPr>
          <p:spPr bwMode="auto">
            <a:xfrm>
              <a:off x="6339051" y="3168800"/>
              <a:ext cx="809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white"/>
                  </a:solidFill>
                  <a:latin typeface="微软雅黑" panose="020B0503020204020204" pitchFamily="34" charset="-122"/>
                  <a:ea typeface="微软雅黑" panose="020B0503020204020204" pitchFamily="34" charset="-122"/>
                </a:rPr>
                <a:t>80%</a:t>
              </a:r>
              <a:endParaRPr lang="zh-CN" altLang="en-US" sz="1350" b="1" smtClean="0">
                <a:solidFill>
                  <a:prstClr val="white"/>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bwMode="auto">
          <a:xfrm>
            <a:off x="3255963" y="2382838"/>
            <a:ext cx="3197225" cy="336550"/>
            <a:chOff x="3096333" y="2787943"/>
            <a:chExt cx="3196699" cy="336044"/>
          </a:xfrm>
        </p:grpSpPr>
        <p:sp>
          <p:nvSpPr>
            <p:cNvPr id="28" name="圆角矩形 27"/>
            <p:cNvSpPr/>
            <p:nvPr/>
          </p:nvSpPr>
          <p:spPr>
            <a:xfrm>
              <a:off x="3096333" y="2787943"/>
              <a:ext cx="3028452" cy="336044"/>
            </a:xfrm>
            <a:prstGeom prst="roundRect">
              <a:avLst>
                <a:gd name="adj"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TextBox 145"/>
            <p:cNvSpPr txBox="1">
              <a:spLocks noChangeArrowheads="1"/>
            </p:cNvSpPr>
            <p:nvPr/>
          </p:nvSpPr>
          <p:spPr bwMode="auto">
            <a:xfrm>
              <a:off x="5483540" y="2811719"/>
              <a:ext cx="809492" cy="29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dirty="0" smtClean="0">
                  <a:solidFill>
                    <a:prstClr val="white"/>
                  </a:solidFill>
                  <a:latin typeface="微软雅黑" panose="020B0503020204020204" pitchFamily="34" charset="-122"/>
                  <a:ea typeface="微软雅黑" panose="020B0503020204020204" pitchFamily="34" charset="-122"/>
                </a:rPr>
                <a:t>70%</a:t>
              </a:r>
              <a:endParaRPr lang="zh-CN" altLang="en-US" sz="1350" b="1" dirty="0" smtClean="0">
                <a:solidFill>
                  <a:prstClr val="white"/>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bwMode="auto">
          <a:xfrm>
            <a:off x="3255963" y="1989138"/>
            <a:ext cx="2363787" cy="336550"/>
            <a:chOff x="3096333" y="2393720"/>
            <a:chExt cx="2363591" cy="336044"/>
          </a:xfrm>
        </p:grpSpPr>
        <p:sp>
          <p:nvSpPr>
            <p:cNvPr id="31" name="圆角矩形 30"/>
            <p:cNvSpPr/>
            <p:nvPr/>
          </p:nvSpPr>
          <p:spPr>
            <a:xfrm>
              <a:off x="3096333" y="2393720"/>
              <a:ext cx="2190568" cy="336044"/>
            </a:xfrm>
            <a:prstGeom prst="roundRect">
              <a:avLst>
                <a:gd name="adj" fmla="val 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 name="TextBox 146"/>
            <p:cNvSpPr txBox="1">
              <a:spLocks noChangeArrowheads="1"/>
            </p:cNvSpPr>
            <p:nvPr/>
          </p:nvSpPr>
          <p:spPr bwMode="auto">
            <a:xfrm>
              <a:off x="4650366" y="2417496"/>
              <a:ext cx="809558" cy="29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dirty="0" smtClean="0">
                  <a:solidFill>
                    <a:prstClr val="white"/>
                  </a:solidFill>
                  <a:latin typeface="微软雅黑" panose="020B0503020204020204" pitchFamily="34" charset="-122"/>
                  <a:ea typeface="微软雅黑" panose="020B0503020204020204" pitchFamily="34" charset="-122"/>
                </a:rPr>
                <a:t>60%</a:t>
              </a:r>
              <a:endParaRPr lang="zh-CN" altLang="en-US" sz="1350" b="1" dirty="0" smtClean="0">
                <a:solidFill>
                  <a:prstClr val="white"/>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bwMode="auto">
          <a:xfrm>
            <a:off x="3260725" y="3170238"/>
            <a:ext cx="1439863" cy="336550"/>
            <a:chOff x="3099831" y="3574802"/>
            <a:chExt cx="1441168" cy="336044"/>
          </a:xfrm>
        </p:grpSpPr>
        <p:sp>
          <p:nvSpPr>
            <p:cNvPr id="34" name="圆角矩形 33"/>
            <p:cNvSpPr/>
            <p:nvPr/>
          </p:nvSpPr>
          <p:spPr>
            <a:xfrm>
              <a:off x="3099831" y="3574802"/>
              <a:ext cx="1302930" cy="336044"/>
            </a:xfrm>
            <a:prstGeom prst="roundRect">
              <a:avLst>
                <a:gd name="adj" fmla="val 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5" name="TextBox 147"/>
            <p:cNvSpPr txBox="1">
              <a:spLocks noChangeArrowheads="1"/>
            </p:cNvSpPr>
            <p:nvPr/>
          </p:nvSpPr>
          <p:spPr bwMode="auto">
            <a:xfrm>
              <a:off x="3730640" y="3598578"/>
              <a:ext cx="810359" cy="29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dirty="0" smtClean="0">
                  <a:solidFill>
                    <a:prstClr val="white"/>
                  </a:solidFill>
                  <a:latin typeface="微软雅黑" panose="020B0503020204020204" pitchFamily="34" charset="-122"/>
                  <a:ea typeface="微软雅黑" panose="020B0503020204020204" pitchFamily="34" charset="-122"/>
                </a:rPr>
                <a:t>40%</a:t>
              </a:r>
              <a:endParaRPr lang="zh-CN" altLang="en-US" sz="1350" b="1" dirty="0" smtClean="0">
                <a:solidFill>
                  <a:prstClr val="white"/>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bwMode="auto">
          <a:xfrm>
            <a:off x="3270250" y="3565525"/>
            <a:ext cx="1960563" cy="336550"/>
            <a:chOff x="3109370" y="3970430"/>
            <a:chExt cx="1960633" cy="336045"/>
          </a:xfrm>
        </p:grpSpPr>
        <p:sp>
          <p:nvSpPr>
            <p:cNvPr id="37" name="圆角矩形 36"/>
            <p:cNvSpPr/>
            <p:nvPr/>
          </p:nvSpPr>
          <p:spPr>
            <a:xfrm>
              <a:off x="3109370" y="3970430"/>
              <a:ext cx="1782827" cy="336045"/>
            </a:xfrm>
            <a:prstGeom prst="roundRect">
              <a:avLst>
                <a:gd name="adj" fmla="val 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8" name="TextBox 148"/>
            <p:cNvSpPr txBox="1">
              <a:spLocks noChangeArrowheads="1"/>
            </p:cNvSpPr>
            <p:nvPr/>
          </p:nvSpPr>
          <p:spPr bwMode="auto">
            <a:xfrm>
              <a:off x="4260349" y="3994207"/>
              <a:ext cx="809654" cy="29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dirty="0" smtClean="0">
                  <a:solidFill>
                    <a:prstClr val="white"/>
                  </a:solidFill>
                  <a:latin typeface="微软雅黑" panose="020B0503020204020204" pitchFamily="34" charset="-122"/>
                  <a:ea typeface="微软雅黑" panose="020B0503020204020204" pitchFamily="34" charset="-122"/>
                </a:rPr>
                <a:t>50%</a:t>
              </a:r>
              <a:endParaRPr lang="zh-CN" altLang="en-US" sz="1350" b="1" dirty="0" smtClean="0">
                <a:solidFill>
                  <a:prstClr val="white"/>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bwMode="auto">
          <a:xfrm>
            <a:off x="3255963" y="3981450"/>
            <a:ext cx="2974975" cy="334963"/>
            <a:chOff x="3096332" y="4385519"/>
            <a:chExt cx="2973515" cy="335902"/>
          </a:xfrm>
        </p:grpSpPr>
        <p:sp>
          <p:nvSpPr>
            <p:cNvPr id="40" name="圆角矩形 39"/>
            <p:cNvSpPr/>
            <p:nvPr/>
          </p:nvSpPr>
          <p:spPr>
            <a:xfrm>
              <a:off x="3096332" y="4385519"/>
              <a:ext cx="2792629" cy="335902"/>
            </a:xfrm>
            <a:prstGeom prst="roundRect">
              <a:avLst>
                <a:gd name="adj" fmla="val 0"/>
              </a:avLst>
            </a:pr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 name="TextBox 149"/>
            <p:cNvSpPr txBox="1">
              <a:spLocks noChangeArrowheads="1"/>
            </p:cNvSpPr>
            <p:nvPr/>
          </p:nvSpPr>
          <p:spPr bwMode="auto">
            <a:xfrm>
              <a:off x="5260619" y="4407806"/>
              <a:ext cx="809228" cy="30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dirty="0" smtClean="0">
                  <a:solidFill>
                    <a:prstClr val="white"/>
                  </a:solidFill>
                  <a:latin typeface="微软雅黑" panose="020B0503020204020204" pitchFamily="34" charset="-122"/>
                  <a:ea typeface="微软雅黑" panose="020B0503020204020204" pitchFamily="34" charset="-122"/>
                </a:rPr>
                <a:t>65%</a:t>
              </a:r>
              <a:endParaRPr lang="zh-CN" altLang="en-US" sz="1350" b="1" dirty="0" smtClean="0">
                <a:solidFill>
                  <a:prstClr val="white"/>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bwMode="auto">
          <a:xfrm>
            <a:off x="1708150" y="1973263"/>
            <a:ext cx="1474788" cy="2392362"/>
            <a:chOff x="1223963" y="1973887"/>
            <a:chExt cx="1474787" cy="2392363"/>
          </a:xfrm>
        </p:grpSpPr>
        <p:grpSp>
          <p:nvGrpSpPr>
            <p:cNvPr id="16400" name="组合 17"/>
            <p:cNvGrpSpPr/>
            <p:nvPr/>
          </p:nvGrpSpPr>
          <p:grpSpPr bwMode="auto">
            <a:xfrm>
              <a:off x="2341563" y="1989762"/>
              <a:ext cx="354012" cy="334963"/>
              <a:chOff x="2109214" y="5472891"/>
              <a:chExt cx="517872" cy="490340"/>
            </a:xfrm>
          </p:grpSpPr>
          <p:sp>
            <p:nvSpPr>
              <p:cNvPr id="7" name="圆角矩形 6"/>
              <p:cNvSpPr/>
              <p:nvPr/>
            </p:nvSpPr>
            <p:spPr>
              <a:xfrm>
                <a:off x="2109213" y="5472891"/>
                <a:ext cx="517873" cy="4903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Freeform 6"/>
              <p:cNvSpPr>
                <a:spLocks noEditPoints="1"/>
              </p:cNvSpPr>
              <p:nvPr/>
            </p:nvSpPr>
            <p:spPr bwMode="auto">
              <a:xfrm>
                <a:off x="2169592" y="5570494"/>
                <a:ext cx="397114" cy="295132"/>
              </a:xfrm>
              <a:custGeom>
                <a:avLst/>
                <a:gdLst>
                  <a:gd name="T0" fmla="*/ 2147483647 w 223"/>
                  <a:gd name="T1" fmla="*/ 2147483647 h 164"/>
                  <a:gd name="T2" fmla="*/ 0 w 223"/>
                  <a:gd name="T3" fmla="*/ 2147483647 h 164"/>
                  <a:gd name="T4" fmla="*/ 0 w 223"/>
                  <a:gd name="T5" fmla="*/ 0 h 164"/>
                  <a:gd name="T6" fmla="*/ 2147483647 w 223"/>
                  <a:gd name="T7" fmla="*/ 0 h 164"/>
                  <a:gd name="T8" fmla="*/ 2147483647 w 223"/>
                  <a:gd name="T9" fmla="*/ 2147483647 h 164"/>
                  <a:gd name="T10" fmla="*/ 2147483647 w 223"/>
                  <a:gd name="T11" fmla="*/ 2147483647 h 164"/>
                  <a:gd name="T12" fmla="*/ 2147483647 w 223"/>
                  <a:gd name="T13" fmla="*/ 2147483647 h 164"/>
                  <a:gd name="T14" fmla="*/ 2147483647 w 223"/>
                  <a:gd name="T15" fmla="*/ 2147483647 h 164"/>
                  <a:gd name="T16" fmla="*/ 2147483647 w 223"/>
                  <a:gd name="T17" fmla="*/ 2147483647 h 164"/>
                  <a:gd name="T18" fmla="*/ 2147483647 w 223"/>
                  <a:gd name="T19" fmla="*/ 2147483647 h 164"/>
                  <a:gd name="T20" fmla="*/ 2147483647 w 223"/>
                  <a:gd name="T21" fmla="*/ 2147483647 h 164"/>
                  <a:gd name="T22" fmla="*/ 2147483647 w 223"/>
                  <a:gd name="T23" fmla="*/ 2147483647 h 164"/>
                  <a:gd name="T24" fmla="*/ 2147483647 w 223"/>
                  <a:gd name="T25" fmla="*/ 2147483647 h 164"/>
                  <a:gd name="T26" fmla="*/ 2147483647 w 223"/>
                  <a:gd name="T27" fmla="*/ 2147483647 h 164"/>
                  <a:gd name="T28" fmla="*/ 2147483647 w 223"/>
                  <a:gd name="T29" fmla="*/ 2147483647 h 164"/>
                  <a:gd name="T30" fmla="*/ 2147483647 w 223"/>
                  <a:gd name="T31" fmla="*/ 2147483647 h 164"/>
                  <a:gd name="T32" fmla="*/ 2147483647 w 223"/>
                  <a:gd name="T33" fmla="*/ 2147483647 h 164"/>
                  <a:gd name="T34" fmla="*/ 2147483647 w 223"/>
                  <a:gd name="T35" fmla="*/ 2147483647 h 164"/>
                  <a:gd name="T36" fmla="*/ 2147483647 w 223"/>
                  <a:gd name="T37" fmla="*/ 2147483647 h 164"/>
                  <a:gd name="T38" fmla="*/ 2147483647 w 223"/>
                  <a:gd name="T39" fmla="*/ 2147483647 h 164"/>
                  <a:gd name="T40" fmla="*/ 2147483647 w 223"/>
                  <a:gd name="T41" fmla="*/ 2147483647 h 164"/>
                  <a:gd name="T42" fmla="*/ 2147483647 w 223"/>
                  <a:gd name="T43" fmla="*/ 2147483647 h 164"/>
                  <a:gd name="T44" fmla="*/ 2147483647 w 223"/>
                  <a:gd name="T45" fmla="*/ 2147483647 h 164"/>
                  <a:gd name="T46" fmla="*/ 2147483647 w 223"/>
                  <a:gd name="T47" fmla="*/ 2147483647 h 164"/>
                  <a:gd name="T48" fmla="*/ 2147483647 w 223"/>
                  <a:gd name="T49" fmla="*/ 2147483647 h 164"/>
                  <a:gd name="T50" fmla="*/ 2147483647 w 223"/>
                  <a:gd name="T51" fmla="*/ 2147483647 h 164"/>
                  <a:gd name="T52" fmla="*/ 2147483647 w 223"/>
                  <a:gd name="T53" fmla="*/ 2147483647 h 1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23" h="164">
                    <a:moveTo>
                      <a:pt x="223" y="164"/>
                    </a:moveTo>
                    <a:cubicBezTo>
                      <a:pt x="0" y="164"/>
                      <a:pt x="0" y="164"/>
                      <a:pt x="0" y="164"/>
                    </a:cubicBezTo>
                    <a:cubicBezTo>
                      <a:pt x="0" y="0"/>
                      <a:pt x="0" y="0"/>
                      <a:pt x="0" y="0"/>
                    </a:cubicBezTo>
                    <a:cubicBezTo>
                      <a:pt x="223" y="0"/>
                      <a:pt x="223" y="0"/>
                      <a:pt x="223" y="0"/>
                    </a:cubicBezTo>
                    <a:cubicBezTo>
                      <a:pt x="223" y="164"/>
                      <a:pt x="223" y="164"/>
                      <a:pt x="223" y="164"/>
                    </a:cubicBezTo>
                    <a:close/>
                    <a:moveTo>
                      <a:pt x="213" y="146"/>
                    </a:moveTo>
                    <a:cubicBezTo>
                      <a:pt x="213" y="18"/>
                      <a:pt x="213" y="18"/>
                      <a:pt x="213" y="18"/>
                    </a:cubicBezTo>
                    <a:cubicBezTo>
                      <a:pt x="148" y="82"/>
                      <a:pt x="148" y="82"/>
                      <a:pt x="148" y="82"/>
                    </a:cubicBezTo>
                    <a:cubicBezTo>
                      <a:pt x="213" y="146"/>
                      <a:pt x="213" y="146"/>
                      <a:pt x="213" y="146"/>
                    </a:cubicBezTo>
                    <a:close/>
                    <a:moveTo>
                      <a:pt x="205" y="10"/>
                    </a:moveTo>
                    <a:cubicBezTo>
                      <a:pt x="18" y="10"/>
                      <a:pt x="18" y="10"/>
                      <a:pt x="18" y="10"/>
                    </a:cubicBezTo>
                    <a:cubicBezTo>
                      <a:pt x="99" y="92"/>
                      <a:pt x="99" y="92"/>
                      <a:pt x="99" y="92"/>
                    </a:cubicBezTo>
                    <a:cubicBezTo>
                      <a:pt x="104" y="96"/>
                      <a:pt x="108" y="98"/>
                      <a:pt x="112" y="98"/>
                    </a:cubicBezTo>
                    <a:cubicBezTo>
                      <a:pt x="115" y="98"/>
                      <a:pt x="119" y="96"/>
                      <a:pt x="124" y="92"/>
                    </a:cubicBezTo>
                    <a:cubicBezTo>
                      <a:pt x="205" y="10"/>
                      <a:pt x="205" y="10"/>
                      <a:pt x="205" y="10"/>
                    </a:cubicBezTo>
                    <a:close/>
                    <a:moveTo>
                      <a:pt x="205" y="153"/>
                    </a:moveTo>
                    <a:cubicBezTo>
                      <a:pt x="141" y="89"/>
                      <a:pt x="141" y="89"/>
                      <a:pt x="141" y="89"/>
                    </a:cubicBezTo>
                    <a:cubicBezTo>
                      <a:pt x="133" y="97"/>
                      <a:pt x="128" y="102"/>
                      <a:pt x="125" y="104"/>
                    </a:cubicBezTo>
                    <a:cubicBezTo>
                      <a:pt x="120" y="108"/>
                      <a:pt x="115" y="110"/>
                      <a:pt x="112" y="110"/>
                    </a:cubicBezTo>
                    <a:cubicBezTo>
                      <a:pt x="107" y="110"/>
                      <a:pt x="101" y="107"/>
                      <a:pt x="95" y="101"/>
                    </a:cubicBezTo>
                    <a:cubicBezTo>
                      <a:pt x="92" y="99"/>
                      <a:pt x="88" y="95"/>
                      <a:pt x="82" y="89"/>
                    </a:cubicBezTo>
                    <a:cubicBezTo>
                      <a:pt x="18" y="153"/>
                      <a:pt x="18" y="153"/>
                      <a:pt x="18" y="153"/>
                    </a:cubicBezTo>
                    <a:cubicBezTo>
                      <a:pt x="205" y="153"/>
                      <a:pt x="205" y="153"/>
                      <a:pt x="205" y="153"/>
                    </a:cubicBezTo>
                    <a:close/>
                    <a:moveTo>
                      <a:pt x="74" y="82"/>
                    </a:moveTo>
                    <a:cubicBezTo>
                      <a:pt x="10" y="18"/>
                      <a:pt x="10" y="18"/>
                      <a:pt x="10" y="18"/>
                    </a:cubicBezTo>
                    <a:cubicBezTo>
                      <a:pt x="10" y="146"/>
                      <a:pt x="10" y="146"/>
                      <a:pt x="10" y="146"/>
                    </a:cubicBezTo>
                    <a:cubicBezTo>
                      <a:pt x="74" y="82"/>
                      <a:pt x="74" y="82"/>
                      <a:pt x="74"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16401" name="组合 18"/>
            <p:cNvGrpSpPr/>
            <p:nvPr/>
          </p:nvGrpSpPr>
          <p:grpSpPr bwMode="auto">
            <a:xfrm>
              <a:off x="2339975" y="2383462"/>
              <a:ext cx="354013" cy="336550"/>
              <a:chOff x="2867717" y="5472891"/>
              <a:chExt cx="517872" cy="490340"/>
            </a:xfrm>
          </p:grpSpPr>
          <p:sp>
            <p:nvSpPr>
              <p:cNvPr id="10" name="圆角矩形 9"/>
              <p:cNvSpPr/>
              <p:nvPr/>
            </p:nvSpPr>
            <p:spPr>
              <a:xfrm>
                <a:off x="2867717" y="5472891"/>
                <a:ext cx="517871" cy="49034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Freeform 11"/>
              <p:cNvSpPr>
                <a:spLocks noEditPoints="1"/>
              </p:cNvSpPr>
              <p:nvPr/>
            </p:nvSpPr>
            <p:spPr bwMode="auto">
              <a:xfrm>
                <a:off x="2902551" y="5570034"/>
                <a:ext cx="471426" cy="252108"/>
              </a:xfrm>
              <a:custGeom>
                <a:avLst/>
                <a:gdLst>
                  <a:gd name="T0" fmla="*/ 2147483647 w 212"/>
                  <a:gd name="T1" fmla="*/ 2147483647 h 114"/>
                  <a:gd name="T2" fmla="*/ 2147483647 w 212"/>
                  <a:gd name="T3" fmla="*/ 2147483647 h 114"/>
                  <a:gd name="T4" fmla="*/ 2147483647 w 212"/>
                  <a:gd name="T5" fmla="*/ 2147483647 h 114"/>
                  <a:gd name="T6" fmla="*/ 2147483647 w 212"/>
                  <a:gd name="T7" fmla="*/ 2147483647 h 114"/>
                  <a:gd name="T8" fmla="*/ 2147483647 w 212"/>
                  <a:gd name="T9" fmla="*/ 2147483647 h 114"/>
                  <a:gd name="T10" fmla="*/ 2147483647 w 212"/>
                  <a:gd name="T11" fmla="*/ 2147483647 h 114"/>
                  <a:gd name="T12" fmla="*/ 2147483647 w 212"/>
                  <a:gd name="T13" fmla="*/ 2147483647 h 114"/>
                  <a:gd name="T14" fmla="*/ 2147483647 w 212"/>
                  <a:gd name="T15" fmla="*/ 2147483647 h 114"/>
                  <a:gd name="T16" fmla="*/ 2147483647 w 212"/>
                  <a:gd name="T17" fmla="*/ 2147483647 h 114"/>
                  <a:gd name="T18" fmla="*/ 2147483647 w 212"/>
                  <a:gd name="T19" fmla="*/ 2147483647 h 114"/>
                  <a:gd name="T20" fmla="*/ 2147483647 w 212"/>
                  <a:gd name="T21" fmla="*/ 0 h 114"/>
                  <a:gd name="T22" fmla="*/ 2147483647 w 212"/>
                  <a:gd name="T23" fmla="*/ 2147483647 h 114"/>
                  <a:gd name="T24" fmla="*/ 2147483647 w 212"/>
                  <a:gd name="T25" fmla="*/ 2147483647 h 114"/>
                  <a:gd name="T26" fmla="*/ 2147483647 w 212"/>
                  <a:gd name="T27" fmla="*/ 2147483647 h 114"/>
                  <a:gd name="T28" fmla="*/ 2147483647 w 212"/>
                  <a:gd name="T29" fmla="*/ 2147483647 h 114"/>
                  <a:gd name="T30" fmla="*/ 2147483647 w 212"/>
                  <a:gd name="T31" fmla="*/ 2147483647 h 114"/>
                  <a:gd name="T32" fmla="*/ 2147483647 w 212"/>
                  <a:gd name="T33" fmla="*/ 2147483647 h 114"/>
                  <a:gd name="T34" fmla="*/ 2147483647 w 212"/>
                  <a:gd name="T35" fmla="*/ 2147483647 h 114"/>
                  <a:gd name="T36" fmla="*/ 2147483647 w 212"/>
                  <a:gd name="T37" fmla="*/ 2147483647 h 114"/>
                  <a:gd name="T38" fmla="*/ 2147483647 w 212"/>
                  <a:gd name="T39" fmla="*/ 2147483647 h 114"/>
                  <a:gd name="T40" fmla="*/ 2147483647 w 212"/>
                  <a:gd name="T41" fmla="*/ 2147483647 h 114"/>
                  <a:gd name="T42" fmla="*/ 2147483647 w 212"/>
                  <a:gd name="T43" fmla="*/ 2147483647 h 114"/>
                  <a:gd name="T44" fmla="*/ 2147483647 w 212"/>
                  <a:gd name="T45" fmla="*/ 2147483647 h 114"/>
                  <a:gd name="T46" fmla="*/ 2147483647 w 212"/>
                  <a:gd name="T47" fmla="*/ 2147483647 h 114"/>
                  <a:gd name="T48" fmla="*/ 2147483647 w 212"/>
                  <a:gd name="T49" fmla="*/ 2147483647 h 114"/>
                  <a:gd name="T50" fmla="*/ 2147483647 w 212"/>
                  <a:gd name="T51" fmla="*/ 2147483647 h 114"/>
                  <a:gd name="T52" fmla="*/ 2147483647 w 212"/>
                  <a:gd name="T53" fmla="*/ 2147483647 h 114"/>
                  <a:gd name="T54" fmla="*/ 2147483647 w 212"/>
                  <a:gd name="T55" fmla="*/ 2147483647 h 114"/>
                  <a:gd name="T56" fmla="*/ 2147483647 w 212"/>
                  <a:gd name="T57" fmla="*/ 2147483647 h 114"/>
                  <a:gd name="T58" fmla="*/ 2147483647 w 212"/>
                  <a:gd name="T59" fmla="*/ 2147483647 h 114"/>
                  <a:gd name="T60" fmla="*/ 2147483647 w 212"/>
                  <a:gd name="T61" fmla="*/ 2147483647 h 114"/>
                  <a:gd name="T62" fmla="*/ 2147483647 w 212"/>
                  <a:gd name="T63" fmla="*/ 2147483647 h 114"/>
                  <a:gd name="T64" fmla="*/ 0 w 212"/>
                  <a:gd name="T65" fmla="*/ 2147483647 h 114"/>
                  <a:gd name="T66" fmla="*/ 2147483647 w 212"/>
                  <a:gd name="T67" fmla="*/ 2147483647 h 114"/>
                  <a:gd name="T68" fmla="*/ 2147483647 w 212"/>
                  <a:gd name="T69" fmla="*/ 2147483647 h 114"/>
                  <a:gd name="T70" fmla="*/ 2147483647 w 212"/>
                  <a:gd name="T71" fmla="*/ 2147483647 h 114"/>
                  <a:gd name="T72" fmla="*/ 2147483647 w 212"/>
                  <a:gd name="T73" fmla="*/ 2147483647 h 114"/>
                  <a:gd name="T74" fmla="*/ 2147483647 w 212"/>
                  <a:gd name="T75" fmla="*/ 2147483647 h 114"/>
                  <a:gd name="T76" fmla="*/ 2147483647 w 212"/>
                  <a:gd name="T77" fmla="*/ 2147483647 h 114"/>
                  <a:gd name="T78" fmla="*/ 2147483647 w 212"/>
                  <a:gd name="T79" fmla="*/ 2147483647 h 114"/>
                  <a:gd name="T80" fmla="*/ 2147483647 w 212"/>
                  <a:gd name="T81" fmla="*/ 2147483647 h 1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2" h="114">
                    <a:moveTo>
                      <a:pt x="90" y="111"/>
                    </a:moveTo>
                    <a:cubicBezTo>
                      <a:pt x="88" y="111"/>
                      <a:pt x="86" y="110"/>
                      <a:pt x="83" y="108"/>
                    </a:cubicBezTo>
                    <a:cubicBezTo>
                      <a:pt x="77" y="105"/>
                      <a:pt x="72" y="102"/>
                      <a:pt x="70" y="102"/>
                    </a:cubicBezTo>
                    <a:cubicBezTo>
                      <a:pt x="50" y="100"/>
                      <a:pt x="50" y="100"/>
                      <a:pt x="50" y="100"/>
                    </a:cubicBezTo>
                    <a:cubicBezTo>
                      <a:pt x="45" y="96"/>
                      <a:pt x="41" y="84"/>
                      <a:pt x="41" y="69"/>
                    </a:cubicBezTo>
                    <a:cubicBezTo>
                      <a:pt x="41" y="52"/>
                      <a:pt x="46" y="41"/>
                      <a:pt x="57" y="39"/>
                    </a:cubicBezTo>
                    <a:cubicBezTo>
                      <a:pt x="59" y="40"/>
                      <a:pt x="59" y="40"/>
                      <a:pt x="59" y="40"/>
                    </a:cubicBezTo>
                    <a:cubicBezTo>
                      <a:pt x="64" y="40"/>
                      <a:pt x="69" y="38"/>
                      <a:pt x="74" y="35"/>
                    </a:cubicBezTo>
                    <a:cubicBezTo>
                      <a:pt x="91" y="26"/>
                      <a:pt x="100" y="21"/>
                      <a:pt x="100" y="21"/>
                    </a:cubicBezTo>
                    <a:cubicBezTo>
                      <a:pt x="108" y="19"/>
                      <a:pt x="116" y="13"/>
                      <a:pt x="123" y="5"/>
                    </a:cubicBezTo>
                    <a:cubicBezTo>
                      <a:pt x="126" y="2"/>
                      <a:pt x="129" y="0"/>
                      <a:pt x="130" y="0"/>
                    </a:cubicBezTo>
                    <a:cubicBezTo>
                      <a:pt x="136" y="0"/>
                      <a:pt x="142" y="8"/>
                      <a:pt x="141" y="13"/>
                    </a:cubicBezTo>
                    <a:cubicBezTo>
                      <a:pt x="141" y="19"/>
                      <a:pt x="139" y="24"/>
                      <a:pt x="136" y="26"/>
                    </a:cubicBezTo>
                    <a:cubicBezTo>
                      <a:pt x="148" y="26"/>
                      <a:pt x="160" y="26"/>
                      <a:pt x="172" y="27"/>
                    </a:cubicBezTo>
                    <a:cubicBezTo>
                      <a:pt x="196" y="28"/>
                      <a:pt x="212" y="31"/>
                      <a:pt x="212" y="39"/>
                    </a:cubicBezTo>
                    <a:cubicBezTo>
                      <a:pt x="212" y="44"/>
                      <a:pt x="207" y="48"/>
                      <a:pt x="200" y="49"/>
                    </a:cubicBezTo>
                    <a:cubicBezTo>
                      <a:pt x="185" y="51"/>
                      <a:pt x="169" y="51"/>
                      <a:pt x="154" y="51"/>
                    </a:cubicBezTo>
                    <a:cubicBezTo>
                      <a:pt x="160" y="54"/>
                      <a:pt x="163" y="59"/>
                      <a:pt x="163" y="64"/>
                    </a:cubicBezTo>
                    <a:cubicBezTo>
                      <a:pt x="163" y="70"/>
                      <a:pt x="158" y="75"/>
                      <a:pt x="151" y="75"/>
                    </a:cubicBezTo>
                    <a:cubicBezTo>
                      <a:pt x="154" y="77"/>
                      <a:pt x="156" y="80"/>
                      <a:pt x="156" y="85"/>
                    </a:cubicBezTo>
                    <a:cubicBezTo>
                      <a:pt x="156" y="89"/>
                      <a:pt x="154" y="93"/>
                      <a:pt x="148" y="95"/>
                    </a:cubicBezTo>
                    <a:cubicBezTo>
                      <a:pt x="149" y="98"/>
                      <a:pt x="149" y="98"/>
                      <a:pt x="149" y="98"/>
                    </a:cubicBezTo>
                    <a:cubicBezTo>
                      <a:pt x="149" y="105"/>
                      <a:pt x="144" y="108"/>
                      <a:pt x="135" y="110"/>
                    </a:cubicBezTo>
                    <a:cubicBezTo>
                      <a:pt x="127" y="112"/>
                      <a:pt x="114" y="114"/>
                      <a:pt x="107" y="114"/>
                    </a:cubicBezTo>
                    <a:cubicBezTo>
                      <a:pt x="100" y="114"/>
                      <a:pt x="96" y="113"/>
                      <a:pt x="90" y="111"/>
                    </a:cubicBezTo>
                    <a:cubicBezTo>
                      <a:pt x="90" y="111"/>
                      <a:pt x="90" y="111"/>
                      <a:pt x="90" y="111"/>
                    </a:cubicBezTo>
                    <a:close/>
                    <a:moveTo>
                      <a:pt x="39" y="41"/>
                    </a:moveTo>
                    <a:cubicBezTo>
                      <a:pt x="35" y="48"/>
                      <a:pt x="34" y="60"/>
                      <a:pt x="34" y="70"/>
                    </a:cubicBezTo>
                    <a:cubicBezTo>
                      <a:pt x="34" y="87"/>
                      <a:pt x="38" y="105"/>
                      <a:pt x="44" y="114"/>
                    </a:cubicBezTo>
                    <a:cubicBezTo>
                      <a:pt x="39" y="114"/>
                      <a:pt x="32" y="113"/>
                      <a:pt x="22" y="113"/>
                    </a:cubicBezTo>
                    <a:cubicBezTo>
                      <a:pt x="12" y="112"/>
                      <a:pt x="6" y="111"/>
                      <a:pt x="3" y="111"/>
                    </a:cubicBezTo>
                    <a:cubicBezTo>
                      <a:pt x="3" y="107"/>
                      <a:pt x="3" y="100"/>
                      <a:pt x="1" y="90"/>
                    </a:cubicBezTo>
                    <a:cubicBezTo>
                      <a:pt x="0" y="80"/>
                      <a:pt x="0" y="73"/>
                      <a:pt x="0" y="67"/>
                    </a:cubicBezTo>
                    <a:cubicBezTo>
                      <a:pt x="0" y="55"/>
                      <a:pt x="1" y="45"/>
                      <a:pt x="4" y="37"/>
                    </a:cubicBezTo>
                    <a:cubicBezTo>
                      <a:pt x="15" y="37"/>
                      <a:pt x="27" y="38"/>
                      <a:pt x="39" y="41"/>
                    </a:cubicBezTo>
                    <a:cubicBezTo>
                      <a:pt x="39" y="41"/>
                      <a:pt x="39" y="41"/>
                      <a:pt x="39" y="41"/>
                    </a:cubicBezTo>
                    <a:close/>
                    <a:moveTo>
                      <a:pt x="19" y="94"/>
                    </a:moveTo>
                    <a:cubicBezTo>
                      <a:pt x="17" y="94"/>
                      <a:pt x="16" y="95"/>
                      <a:pt x="16" y="98"/>
                    </a:cubicBezTo>
                    <a:cubicBezTo>
                      <a:pt x="16" y="101"/>
                      <a:pt x="17" y="102"/>
                      <a:pt x="19" y="102"/>
                    </a:cubicBezTo>
                    <a:cubicBezTo>
                      <a:pt x="21" y="102"/>
                      <a:pt x="23" y="100"/>
                      <a:pt x="23" y="98"/>
                    </a:cubicBezTo>
                    <a:cubicBezTo>
                      <a:pt x="23" y="95"/>
                      <a:pt x="22" y="94"/>
                      <a:pt x="19" y="9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16402" name="组合 19"/>
            <p:cNvGrpSpPr/>
            <p:nvPr/>
          </p:nvGrpSpPr>
          <p:grpSpPr bwMode="auto">
            <a:xfrm>
              <a:off x="2330450" y="2775575"/>
              <a:ext cx="355600" cy="336550"/>
              <a:chOff x="3626220" y="5472891"/>
              <a:chExt cx="517872" cy="490340"/>
            </a:xfrm>
          </p:grpSpPr>
          <p:sp>
            <p:nvSpPr>
              <p:cNvPr id="13" name="圆角矩形 12"/>
              <p:cNvSpPr/>
              <p:nvPr/>
            </p:nvSpPr>
            <p:spPr>
              <a:xfrm>
                <a:off x="3626220" y="5472890"/>
                <a:ext cx="517872" cy="49034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Freeform 16"/>
              <p:cNvSpPr>
                <a:spLocks noEditPoints="1"/>
              </p:cNvSpPr>
              <p:nvPr/>
            </p:nvSpPr>
            <p:spPr bwMode="auto">
              <a:xfrm>
                <a:off x="3690954" y="5514522"/>
                <a:ext cx="425395" cy="425578"/>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2147483647 w 240"/>
                  <a:gd name="T43" fmla="*/ 2147483647 h 240"/>
                  <a:gd name="T44" fmla="*/ 2147483647 w 240"/>
                  <a:gd name="T45" fmla="*/ 2147483647 h 240"/>
                  <a:gd name="T46" fmla="*/ 2147483647 w 240"/>
                  <a:gd name="T47" fmla="*/ 2147483647 h 240"/>
                  <a:gd name="T48" fmla="*/ 2147483647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2147483647 h 240"/>
                  <a:gd name="T66" fmla="*/ 2147483647 w 240"/>
                  <a:gd name="T67" fmla="*/ 2147483647 h 240"/>
                  <a:gd name="T68" fmla="*/ 2147483647 w 240"/>
                  <a:gd name="T69" fmla="*/ 2147483647 h 240"/>
                  <a:gd name="T70" fmla="*/ 2147483647 w 240"/>
                  <a:gd name="T71" fmla="*/ 2147483647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2147483647 w 240"/>
                  <a:gd name="T93" fmla="*/ 2147483647 h 240"/>
                  <a:gd name="T94" fmla="*/ 2147483647 w 240"/>
                  <a:gd name="T95" fmla="*/ 2147483647 h 240"/>
                  <a:gd name="T96" fmla="*/ 2147483647 w 240"/>
                  <a:gd name="T97" fmla="*/ 2147483647 h 2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40" h="240">
                    <a:moveTo>
                      <a:pt x="240" y="120"/>
                    </a:moveTo>
                    <a:cubicBezTo>
                      <a:pt x="240" y="153"/>
                      <a:pt x="228" y="182"/>
                      <a:pt x="205" y="205"/>
                    </a:cubicBezTo>
                    <a:cubicBezTo>
                      <a:pt x="182" y="228"/>
                      <a:pt x="153" y="240"/>
                      <a:pt x="120" y="240"/>
                    </a:cubicBezTo>
                    <a:cubicBezTo>
                      <a:pt x="86" y="240"/>
                      <a:pt x="58" y="228"/>
                      <a:pt x="35" y="205"/>
                    </a:cubicBezTo>
                    <a:cubicBezTo>
                      <a:pt x="12" y="182"/>
                      <a:pt x="0" y="153"/>
                      <a:pt x="0" y="120"/>
                    </a:cubicBezTo>
                    <a:cubicBezTo>
                      <a:pt x="0" y="86"/>
                      <a:pt x="12" y="58"/>
                      <a:pt x="35" y="35"/>
                    </a:cubicBezTo>
                    <a:cubicBezTo>
                      <a:pt x="58" y="11"/>
                      <a:pt x="86" y="0"/>
                      <a:pt x="120" y="0"/>
                    </a:cubicBezTo>
                    <a:cubicBezTo>
                      <a:pt x="153" y="0"/>
                      <a:pt x="182" y="11"/>
                      <a:pt x="205" y="35"/>
                    </a:cubicBezTo>
                    <a:cubicBezTo>
                      <a:pt x="228" y="58"/>
                      <a:pt x="240" y="86"/>
                      <a:pt x="240" y="120"/>
                    </a:cubicBezTo>
                    <a:cubicBezTo>
                      <a:pt x="240" y="120"/>
                      <a:pt x="240" y="120"/>
                      <a:pt x="240" y="120"/>
                    </a:cubicBezTo>
                    <a:close/>
                    <a:moveTo>
                      <a:pt x="194" y="39"/>
                    </a:moveTo>
                    <a:cubicBezTo>
                      <a:pt x="181" y="28"/>
                      <a:pt x="166" y="19"/>
                      <a:pt x="150" y="15"/>
                    </a:cubicBezTo>
                    <a:cubicBezTo>
                      <a:pt x="158" y="26"/>
                      <a:pt x="165" y="38"/>
                      <a:pt x="170" y="52"/>
                    </a:cubicBezTo>
                    <a:cubicBezTo>
                      <a:pt x="180" y="48"/>
                      <a:pt x="187" y="44"/>
                      <a:pt x="194" y="39"/>
                    </a:cubicBezTo>
                    <a:cubicBezTo>
                      <a:pt x="194" y="39"/>
                      <a:pt x="194" y="39"/>
                      <a:pt x="194" y="39"/>
                    </a:cubicBezTo>
                    <a:close/>
                    <a:moveTo>
                      <a:pt x="228" y="114"/>
                    </a:moveTo>
                    <a:cubicBezTo>
                      <a:pt x="228" y="89"/>
                      <a:pt x="218" y="66"/>
                      <a:pt x="201" y="46"/>
                    </a:cubicBezTo>
                    <a:cubicBezTo>
                      <a:pt x="194" y="51"/>
                      <a:pt x="185" y="56"/>
                      <a:pt x="174" y="61"/>
                    </a:cubicBezTo>
                    <a:cubicBezTo>
                      <a:pt x="182" y="82"/>
                      <a:pt x="186" y="100"/>
                      <a:pt x="186" y="114"/>
                    </a:cubicBezTo>
                    <a:cubicBezTo>
                      <a:pt x="228" y="114"/>
                      <a:pt x="228" y="114"/>
                      <a:pt x="228" y="114"/>
                    </a:cubicBezTo>
                    <a:close/>
                    <a:moveTo>
                      <a:pt x="161" y="56"/>
                    </a:moveTo>
                    <a:cubicBezTo>
                      <a:pt x="155" y="42"/>
                      <a:pt x="146" y="25"/>
                      <a:pt x="136" y="12"/>
                    </a:cubicBezTo>
                    <a:cubicBezTo>
                      <a:pt x="133" y="11"/>
                      <a:pt x="129" y="11"/>
                      <a:pt x="125" y="11"/>
                    </a:cubicBezTo>
                    <a:cubicBezTo>
                      <a:pt x="125" y="64"/>
                      <a:pt x="125" y="64"/>
                      <a:pt x="125" y="64"/>
                    </a:cubicBezTo>
                    <a:cubicBezTo>
                      <a:pt x="136" y="64"/>
                      <a:pt x="148" y="61"/>
                      <a:pt x="161" y="56"/>
                    </a:cubicBezTo>
                    <a:cubicBezTo>
                      <a:pt x="161" y="56"/>
                      <a:pt x="161" y="56"/>
                      <a:pt x="161" y="56"/>
                    </a:cubicBezTo>
                    <a:close/>
                    <a:moveTo>
                      <a:pt x="175" y="114"/>
                    </a:moveTo>
                    <a:cubicBezTo>
                      <a:pt x="175" y="99"/>
                      <a:pt x="171" y="82"/>
                      <a:pt x="164" y="65"/>
                    </a:cubicBezTo>
                    <a:cubicBezTo>
                      <a:pt x="150" y="71"/>
                      <a:pt x="136" y="75"/>
                      <a:pt x="125" y="75"/>
                    </a:cubicBezTo>
                    <a:cubicBezTo>
                      <a:pt x="125" y="114"/>
                      <a:pt x="125" y="114"/>
                      <a:pt x="125" y="114"/>
                    </a:cubicBezTo>
                    <a:cubicBezTo>
                      <a:pt x="175" y="114"/>
                      <a:pt x="175" y="114"/>
                      <a:pt x="175" y="114"/>
                    </a:cubicBezTo>
                    <a:close/>
                    <a:moveTo>
                      <a:pt x="115" y="64"/>
                    </a:moveTo>
                    <a:cubicBezTo>
                      <a:pt x="115" y="11"/>
                      <a:pt x="115" y="11"/>
                      <a:pt x="115" y="11"/>
                    </a:cubicBezTo>
                    <a:cubicBezTo>
                      <a:pt x="108" y="11"/>
                      <a:pt x="108" y="11"/>
                      <a:pt x="108" y="11"/>
                    </a:cubicBezTo>
                    <a:cubicBezTo>
                      <a:pt x="106" y="11"/>
                      <a:pt x="105" y="12"/>
                      <a:pt x="104" y="12"/>
                    </a:cubicBezTo>
                    <a:cubicBezTo>
                      <a:pt x="94" y="26"/>
                      <a:pt x="85" y="40"/>
                      <a:pt x="79" y="56"/>
                    </a:cubicBezTo>
                    <a:cubicBezTo>
                      <a:pt x="92" y="61"/>
                      <a:pt x="103" y="64"/>
                      <a:pt x="115" y="64"/>
                    </a:cubicBezTo>
                    <a:cubicBezTo>
                      <a:pt x="115" y="64"/>
                      <a:pt x="115" y="64"/>
                      <a:pt x="115" y="64"/>
                    </a:cubicBezTo>
                    <a:close/>
                    <a:moveTo>
                      <a:pt x="228" y="125"/>
                    </a:moveTo>
                    <a:cubicBezTo>
                      <a:pt x="186" y="125"/>
                      <a:pt x="186" y="125"/>
                      <a:pt x="186" y="125"/>
                    </a:cubicBezTo>
                    <a:cubicBezTo>
                      <a:pt x="186" y="140"/>
                      <a:pt x="182" y="159"/>
                      <a:pt x="174" y="178"/>
                    </a:cubicBezTo>
                    <a:cubicBezTo>
                      <a:pt x="184" y="182"/>
                      <a:pt x="194" y="188"/>
                      <a:pt x="201" y="193"/>
                    </a:cubicBezTo>
                    <a:cubicBezTo>
                      <a:pt x="218" y="175"/>
                      <a:pt x="228" y="150"/>
                      <a:pt x="228" y="125"/>
                    </a:cubicBezTo>
                    <a:cubicBezTo>
                      <a:pt x="228" y="125"/>
                      <a:pt x="228" y="125"/>
                      <a:pt x="228" y="125"/>
                    </a:cubicBezTo>
                    <a:close/>
                    <a:moveTo>
                      <a:pt x="89" y="15"/>
                    </a:moveTo>
                    <a:cubicBezTo>
                      <a:pt x="73" y="19"/>
                      <a:pt x="59" y="27"/>
                      <a:pt x="46" y="39"/>
                    </a:cubicBezTo>
                    <a:cubicBezTo>
                      <a:pt x="52" y="44"/>
                      <a:pt x="61" y="49"/>
                      <a:pt x="70" y="52"/>
                    </a:cubicBezTo>
                    <a:cubicBezTo>
                      <a:pt x="75" y="38"/>
                      <a:pt x="82" y="26"/>
                      <a:pt x="89" y="15"/>
                    </a:cubicBezTo>
                    <a:cubicBezTo>
                      <a:pt x="89" y="15"/>
                      <a:pt x="89" y="15"/>
                      <a:pt x="89" y="15"/>
                    </a:cubicBezTo>
                    <a:close/>
                    <a:moveTo>
                      <a:pt x="175" y="125"/>
                    </a:moveTo>
                    <a:cubicBezTo>
                      <a:pt x="125" y="125"/>
                      <a:pt x="125" y="125"/>
                      <a:pt x="125" y="125"/>
                    </a:cubicBezTo>
                    <a:cubicBezTo>
                      <a:pt x="125" y="165"/>
                      <a:pt x="125" y="165"/>
                      <a:pt x="125" y="165"/>
                    </a:cubicBezTo>
                    <a:cubicBezTo>
                      <a:pt x="136" y="165"/>
                      <a:pt x="150" y="168"/>
                      <a:pt x="164" y="175"/>
                    </a:cubicBezTo>
                    <a:cubicBezTo>
                      <a:pt x="171" y="157"/>
                      <a:pt x="175" y="140"/>
                      <a:pt x="175" y="125"/>
                    </a:cubicBezTo>
                    <a:cubicBezTo>
                      <a:pt x="175" y="125"/>
                      <a:pt x="175" y="125"/>
                      <a:pt x="175" y="125"/>
                    </a:cubicBezTo>
                    <a:close/>
                    <a:moveTo>
                      <a:pt x="115" y="114"/>
                    </a:moveTo>
                    <a:cubicBezTo>
                      <a:pt x="115" y="75"/>
                      <a:pt x="115" y="75"/>
                      <a:pt x="115" y="75"/>
                    </a:cubicBezTo>
                    <a:cubicBezTo>
                      <a:pt x="104" y="75"/>
                      <a:pt x="90" y="71"/>
                      <a:pt x="76" y="65"/>
                    </a:cubicBezTo>
                    <a:cubicBezTo>
                      <a:pt x="69" y="83"/>
                      <a:pt x="65" y="99"/>
                      <a:pt x="65" y="114"/>
                    </a:cubicBezTo>
                    <a:cubicBezTo>
                      <a:pt x="115" y="114"/>
                      <a:pt x="115" y="114"/>
                      <a:pt x="115" y="114"/>
                    </a:cubicBezTo>
                    <a:close/>
                    <a:moveTo>
                      <a:pt x="194" y="200"/>
                    </a:moveTo>
                    <a:cubicBezTo>
                      <a:pt x="187" y="195"/>
                      <a:pt x="179" y="191"/>
                      <a:pt x="170" y="187"/>
                    </a:cubicBezTo>
                    <a:cubicBezTo>
                      <a:pt x="165" y="201"/>
                      <a:pt x="158" y="213"/>
                      <a:pt x="150" y="224"/>
                    </a:cubicBezTo>
                    <a:cubicBezTo>
                      <a:pt x="167" y="220"/>
                      <a:pt x="181" y="212"/>
                      <a:pt x="194" y="200"/>
                    </a:cubicBezTo>
                    <a:cubicBezTo>
                      <a:pt x="194" y="200"/>
                      <a:pt x="194" y="200"/>
                      <a:pt x="194" y="200"/>
                    </a:cubicBezTo>
                    <a:close/>
                    <a:moveTo>
                      <a:pt x="66" y="61"/>
                    </a:moveTo>
                    <a:cubicBezTo>
                      <a:pt x="55" y="56"/>
                      <a:pt x="45" y="51"/>
                      <a:pt x="38" y="46"/>
                    </a:cubicBezTo>
                    <a:cubicBezTo>
                      <a:pt x="21" y="65"/>
                      <a:pt x="11" y="89"/>
                      <a:pt x="11" y="114"/>
                    </a:cubicBezTo>
                    <a:cubicBezTo>
                      <a:pt x="54" y="114"/>
                      <a:pt x="54" y="114"/>
                      <a:pt x="54" y="114"/>
                    </a:cubicBezTo>
                    <a:cubicBezTo>
                      <a:pt x="54" y="100"/>
                      <a:pt x="58" y="82"/>
                      <a:pt x="66" y="61"/>
                    </a:cubicBezTo>
                    <a:cubicBezTo>
                      <a:pt x="66" y="61"/>
                      <a:pt x="66" y="61"/>
                      <a:pt x="66" y="61"/>
                    </a:cubicBezTo>
                    <a:close/>
                    <a:moveTo>
                      <a:pt x="161" y="183"/>
                    </a:moveTo>
                    <a:cubicBezTo>
                      <a:pt x="148" y="179"/>
                      <a:pt x="135" y="176"/>
                      <a:pt x="125" y="176"/>
                    </a:cubicBezTo>
                    <a:cubicBezTo>
                      <a:pt x="125" y="229"/>
                      <a:pt x="125" y="229"/>
                      <a:pt x="125" y="229"/>
                    </a:cubicBezTo>
                    <a:cubicBezTo>
                      <a:pt x="129" y="229"/>
                      <a:pt x="133" y="228"/>
                      <a:pt x="136" y="228"/>
                    </a:cubicBezTo>
                    <a:cubicBezTo>
                      <a:pt x="146" y="214"/>
                      <a:pt x="154" y="200"/>
                      <a:pt x="161" y="183"/>
                    </a:cubicBezTo>
                    <a:cubicBezTo>
                      <a:pt x="161" y="183"/>
                      <a:pt x="161" y="183"/>
                      <a:pt x="161" y="183"/>
                    </a:cubicBezTo>
                    <a:close/>
                    <a:moveTo>
                      <a:pt x="115" y="165"/>
                    </a:moveTo>
                    <a:cubicBezTo>
                      <a:pt x="115" y="125"/>
                      <a:pt x="115" y="125"/>
                      <a:pt x="115" y="125"/>
                    </a:cubicBezTo>
                    <a:cubicBezTo>
                      <a:pt x="65" y="125"/>
                      <a:pt x="65" y="125"/>
                      <a:pt x="65" y="125"/>
                    </a:cubicBezTo>
                    <a:cubicBezTo>
                      <a:pt x="65" y="140"/>
                      <a:pt x="69" y="157"/>
                      <a:pt x="76" y="175"/>
                    </a:cubicBezTo>
                    <a:cubicBezTo>
                      <a:pt x="90" y="168"/>
                      <a:pt x="103" y="165"/>
                      <a:pt x="115" y="165"/>
                    </a:cubicBezTo>
                    <a:cubicBezTo>
                      <a:pt x="115" y="165"/>
                      <a:pt x="115" y="165"/>
                      <a:pt x="115" y="165"/>
                    </a:cubicBezTo>
                    <a:close/>
                    <a:moveTo>
                      <a:pt x="115" y="229"/>
                    </a:moveTo>
                    <a:cubicBezTo>
                      <a:pt x="115" y="176"/>
                      <a:pt x="115" y="176"/>
                      <a:pt x="115" y="176"/>
                    </a:cubicBezTo>
                    <a:cubicBezTo>
                      <a:pt x="103" y="176"/>
                      <a:pt x="93" y="178"/>
                      <a:pt x="79" y="183"/>
                    </a:cubicBezTo>
                    <a:cubicBezTo>
                      <a:pt x="86" y="200"/>
                      <a:pt x="93" y="214"/>
                      <a:pt x="104" y="228"/>
                    </a:cubicBezTo>
                    <a:cubicBezTo>
                      <a:pt x="107" y="228"/>
                      <a:pt x="111" y="229"/>
                      <a:pt x="115" y="229"/>
                    </a:cubicBezTo>
                    <a:cubicBezTo>
                      <a:pt x="115" y="229"/>
                      <a:pt x="115" y="229"/>
                      <a:pt x="115" y="229"/>
                    </a:cubicBezTo>
                    <a:close/>
                    <a:moveTo>
                      <a:pt x="66" y="178"/>
                    </a:moveTo>
                    <a:cubicBezTo>
                      <a:pt x="58" y="158"/>
                      <a:pt x="54" y="140"/>
                      <a:pt x="54" y="125"/>
                    </a:cubicBezTo>
                    <a:cubicBezTo>
                      <a:pt x="11" y="125"/>
                      <a:pt x="11" y="125"/>
                      <a:pt x="11" y="125"/>
                    </a:cubicBezTo>
                    <a:cubicBezTo>
                      <a:pt x="11" y="151"/>
                      <a:pt x="21" y="174"/>
                      <a:pt x="38" y="193"/>
                    </a:cubicBezTo>
                    <a:cubicBezTo>
                      <a:pt x="45" y="188"/>
                      <a:pt x="55" y="183"/>
                      <a:pt x="66" y="178"/>
                    </a:cubicBezTo>
                    <a:cubicBezTo>
                      <a:pt x="66" y="178"/>
                      <a:pt x="66" y="178"/>
                      <a:pt x="66" y="178"/>
                    </a:cubicBezTo>
                    <a:close/>
                    <a:moveTo>
                      <a:pt x="89" y="224"/>
                    </a:moveTo>
                    <a:cubicBezTo>
                      <a:pt x="82" y="213"/>
                      <a:pt x="75" y="201"/>
                      <a:pt x="70" y="187"/>
                    </a:cubicBezTo>
                    <a:cubicBezTo>
                      <a:pt x="60" y="191"/>
                      <a:pt x="53" y="195"/>
                      <a:pt x="46" y="200"/>
                    </a:cubicBezTo>
                    <a:cubicBezTo>
                      <a:pt x="59" y="213"/>
                      <a:pt x="72" y="220"/>
                      <a:pt x="89" y="2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16403" name="组合 20"/>
            <p:cNvGrpSpPr/>
            <p:nvPr/>
          </p:nvGrpSpPr>
          <p:grpSpPr bwMode="auto">
            <a:xfrm>
              <a:off x="2336800" y="3170862"/>
              <a:ext cx="354013" cy="334963"/>
              <a:chOff x="4384723" y="5472891"/>
              <a:chExt cx="517872" cy="490340"/>
            </a:xfrm>
          </p:grpSpPr>
          <p:sp>
            <p:nvSpPr>
              <p:cNvPr id="16" name="圆角矩形 15"/>
              <p:cNvSpPr/>
              <p:nvPr/>
            </p:nvSpPr>
            <p:spPr>
              <a:xfrm>
                <a:off x="4384723" y="5472892"/>
                <a:ext cx="517871" cy="4903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Freeform 21"/>
              <p:cNvSpPr>
                <a:spLocks noEditPoints="1"/>
              </p:cNvSpPr>
              <p:nvPr/>
            </p:nvSpPr>
            <p:spPr bwMode="auto">
              <a:xfrm>
                <a:off x="4475292" y="5535637"/>
                <a:ext cx="362278" cy="399708"/>
              </a:xfrm>
              <a:custGeom>
                <a:avLst/>
                <a:gdLst>
                  <a:gd name="T0" fmla="*/ 2147483647 w 199"/>
                  <a:gd name="T1" fmla="*/ 2147483647 h 221"/>
                  <a:gd name="T2" fmla="*/ 2147483647 w 199"/>
                  <a:gd name="T3" fmla="*/ 2147483647 h 221"/>
                  <a:gd name="T4" fmla="*/ 2147483647 w 199"/>
                  <a:gd name="T5" fmla="*/ 2147483647 h 221"/>
                  <a:gd name="T6" fmla="*/ 2147483647 w 199"/>
                  <a:gd name="T7" fmla="*/ 2147483647 h 221"/>
                  <a:gd name="T8" fmla="*/ 2147483647 w 199"/>
                  <a:gd name="T9" fmla="*/ 2147483647 h 221"/>
                  <a:gd name="T10" fmla="*/ 2147483647 w 199"/>
                  <a:gd name="T11" fmla="*/ 2147483647 h 221"/>
                  <a:gd name="T12" fmla="*/ 2147483647 w 199"/>
                  <a:gd name="T13" fmla="*/ 2147483647 h 221"/>
                  <a:gd name="T14" fmla="*/ 0 w 199"/>
                  <a:gd name="T15" fmla="*/ 2147483647 h 221"/>
                  <a:gd name="T16" fmla="*/ 2147483647 w 199"/>
                  <a:gd name="T17" fmla="*/ 0 h 221"/>
                  <a:gd name="T18" fmla="*/ 2147483647 w 199"/>
                  <a:gd name="T19" fmla="*/ 2147483647 h 221"/>
                  <a:gd name="T20" fmla="*/ 2147483647 w 199"/>
                  <a:gd name="T21" fmla="*/ 2147483647 h 221"/>
                  <a:gd name="T22" fmla="*/ 0 w 199"/>
                  <a:gd name="T23" fmla="*/ 2147483647 h 221"/>
                  <a:gd name="T24" fmla="*/ 2147483647 w 199"/>
                  <a:gd name="T25" fmla="*/ 2147483647 h 221"/>
                  <a:gd name="T26" fmla="*/ 2147483647 w 199"/>
                  <a:gd name="T27" fmla="*/ 2147483647 h 221"/>
                  <a:gd name="T28" fmla="*/ 2147483647 w 199"/>
                  <a:gd name="T29" fmla="*/ 2147483647 h 221"/>
                  <a:gd name="T30" fmla="*/ 2147483647 w 199"/>
                  <a:gd name="T31" fmla="*/ 2147483647 h 221"/>
                  <a:gd name="T32" fmla="*/ 2147483647 w 199"/>
                  <a:gd name="T33" fmla="*/ 2147483647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9" h="221">
                    <a:moveTo>
                      <a:pt x="182" y="152"/>
                    </a:moveTo>
                    <a:cubicBezTo>
                      <a:pt x="198" y="213"/>
                      <a:pt x="198" y="213"/>
                      <a:pt x="198" y="213"/>
                    </a:cubicBezTo>
                    <a:cubicBezTo>
                      <a:pt x="199" y="217"/>
                      <a:pt x="199" y="217"/>
                      <a:pt x="199" y="217"/>
                    </a:cubicBezTo>
                    <a:cubicBezTo>
                      <a:pt x="199" y="220"/>
                      <a:pt x="198" y="221"/>
                      <a:pt x="195" y="221"/>
                    </a:cubicBezTo>
                    <a:cubicBezTo>
                      <a:pt x="194" y="221"/>
                      <a:pt x="192" y="220"/>
                      <a:pt x="189" y="219"/>
                    </a:cubicBezTo>
                    <a:cubicBezTo>
                      <a:pt x="127" y="195"/>
                      <a:pt x="127" y="195"/>
                      <a:pt x="127" y="195"/>
                    </a:cubicBezTo>
                    <a:cubicBezTo>
                      <a:pt x="182" y="152"/>
                      <a:pt x="182" y="152"/>
                      <a:pt x="182" y="152"/>
                    </a:cubicBezTo>
                    <a:close/>
                    <a:moveTo>
                      <a:pt x="0" y="44"/>
                    </a:moveTo>
                    <a:cubicBezTo>
                      <a:pt x="55" y="0"/>
                      <a:pt x="55" y="0"/>
                      <a:pt x="55" y="0"/>
                    </a:cubicBezTo>
                    <a:cubicBezTo>
                      <a:pt x="78" y="27"/>
                      <a:pt x="78" y="27"/>
                      <a:pt x="78" y="27"/>
                    </a:cubicBezTo>
                    <a:cubicBezTo>
                      <a:pt x="22" y="70"/>
                      <a:pt x="22" y="70"/>
                      <a:pt x="22" y="70"/>
                    </a:cubicBezTo>
                    <a:cubicBezTo>
                      <a:pt x="0" y="44"/>
                      <a:pt x="0" y="44"/>
                      <a:pt x="0" y="44"/>
                    </a:cubicBezTo>
                    <a:close/>
                    <a:moveTo>
                      <a:pt x="83" y="34"/>
                    </a:moveTo>
                    <a:cubicBezTo>
                      <a:pt x="178" y="146"/>
                      <a:pt x="178" y="146"/>
                      <a:pt x="178" y="146"/>
                    </a:cubicBezTo>
                    <a:cubicBezTo>
                      <a:pt x="122" y="189"/>
                      <a:pt x="122" y="189"/>
                      <a:pt x="122" y="189"/>
                    </a:cubicBezTo>
                    <a:cubicBezTo>
                      <a:pt x="28" y="77"/>
                      <a:pt x="28" y="77"/>
                      <a:pt x="28" y="77"/>
                    </a:cubicBezTo>
                    <a:cubicBezTo>
                      <a:pt x="83" y="34"/>
                      <a:pt x="83" y="34"/>
                      <a:pt x="83"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16404" name="组合 21"/>
            <p:cNvGrpSpPr/>
            <p:nvPr/>
          </p:nvGrpSpPr>
          <p:grpSpPr bwMode="auto">
            <a:xfrm>
              <a:off x="2343150" y="3566150"/>
              <a:ext cx="355600" cy="336550"/>
              <a:chOff x="5143226" y="5472891"/>
              <a:chExt cx="517872" cy="490340"/>
            </a:xfrm>
          </p:grpSpPr>
          <p:sp>
            <p:nvSpPr>
              <p:cNvPr id="19" name="圆角矩形 18"/>
              <p:cNvSpPr/>
              <p:nvPr/>
            </p:nvSpPr>
            <p:spPr>
              <a:xfrm>
                <a:off x="5143226" y="5472891"/>
                <a:ext cx="517872" cy="49034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 name="Freeform 26"/>
              <p:cNvSpPr/>
              <p:nvPr/>
            </p:nvSpPr>
            <p:spPr bwMode="auto">
              <a:xfrm>
                <a:off x="5207960" y="5546905"/>
                <a:ext cx="402276" cy="379320"/>
              </a:xfrm>
              <a:custGeom>
                <a:avLst/>
                <a:gdLst>
                  <a:gd name="T0" fmla="*/ 0 w 210"/>
                  <a:gd name="T1" fmla="*/ 2147483647 h 198"/>
                  <a:gd name="T2" fmla="*/ 2147483647 w 210"/>
                  <a:gd name="T3" fmla="*/ 2147483647 h 198"/>
                  <a:gd name="T4" fmla="*/ 2147483647 w 210"/>
                  <a:gd name="T5" fmla="*/ 2147483647 h 198"/>
                  <a:gd name="T6" fmla="*/ 2147483647 w 210"/>
                  <a:gd name="T7" fmla="*/ 2147483647 h 198"/>
                  <a:gd name="T8" fmla="*/ 2147483647 w 210"/>
                  <a:gd name="T9" fmla="*/ 0 h 198"/>
                  <a:gd name="T10" fmla="*/ 2147483647 w 210"/>
                  <a:gd name="T11" fmla="*/ 2147483647 h 198"/>
                  <a:gd name="T12" fmla="*/ 2147483647 w 210"/>
                  <a:gd name="T13" fmla="*/ 2147483647 h 198"/>
                  <a:gd name="T14" fmla="*/ 2147483647 w 210"/>
                  <a:gd name="T15" fmla="*/ 2147483647 h 198"/>
                  <a:gd name="T16" fmla="*/ 2147483647 w 210"/>
                  <a:gd name="T17" fmla="*/ 2147483647 h 198"/>
                  <a:gd name="T18" fmla="*/ 2147483647 w 210"/>
                  <a:gd name="T19" fmla="*/ 2147483647 h 198"/>
                  <a:gd name="T20" fmla="*/ 0 w 210"/>
                  <a:gd name="T21" fmla="*/ 2147483647 h 198"/>
                  <a:gd name="T22" fmla="*/ 0 w 210"/>
                  <a:gd name="T23" fmla="*/ 2147483647 h 1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0" h="198">
                    <a:moveTo>
                      <a:pt x="0" y="98"/>
                    </a:moveTo>
                    <a:cubicBezTo>
                      <a:pt x="63" y="136"/>
                      <a:pt x="63" y="136"/>
                      <a:pt x="63" y="136"/>
                    </a:cubicBezTo>
                    <a:cubicBezTo>
                      <a:pt x="81" y="112"/>
                      <a:pt x="103" y="87"/>
                      <a:pt x="130" y="61"/>
                    </a:cubicBezTo>
                    <a:cubicBezTo>
                      <a:pt x="155" y="37"/>
                      <a:pt x="178" y="17"/>
                      <a:pt x="200" y="1"/>
                    </a:cubicBezTo>
                    <a:cubicBezTo>
                      <a:pt x="210" y="0"/>
                      <a:pt x="210" y="0"/>
                      <a:pt x="210" y="0"/>
                    </a:cubicBezTo>
                    <a:cubicBezTo>
                      <a:pt x="190" y="19"/>
                      <a:pt x="171" y="40"/>
                      <a:pt x="154" y="61"/>
                    </a:cubicBezTo>
                    <a:cubicBezTo>
                      <a:pt x="139" y="79"/>
                      <a:pt x="123" y="101"/>
                      <a:pt x="107" y="126"/>
                    </a:cubicBezTo>
                    <a:cubicBezTo>
                      <a:pt x="95" y="144"/>
                      <a:pt x="81" y="168"/>
                      <a:pt x="63" y="198"/>
                    </a:cubicBezTo>
                    <a:cubicBezTo>
                      <a:pt x="59" y="191"/>
                      <a:pt x="54" y="182"/>
                      <a:pt x="46" y="171"/>
                    </a:cubicBezTo>
                    <a:cubicBezTo>
                      <a:pt x="40" y="161"/>
                      <a:pt x="32" y="151"/>
                      <a:pt x="24" y="139"/>
                    </a:cubicBezTo>
                    <a:cubicBezTo>
                      <a:pt x="19" y="132"/>
                      <a:pt x="11" y="122"/>
                      <a:pt x="0" y="108"/>
                    </a:cubicBezTo>
                    <a:cubicBezTo>
                      <a:pt x="0" y="98"/>
                      <a:pt x="0" y="98"/>
                      <a:pt x="0" y="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grpSp>
          <p:nvGrpSpPr>
            <p:cNvPr id="16405" name="组合 22"/>
            <p:cNvGrpSpPr/>
            <p:nvPr/>
          </p:nvGrpSpPr>
          <p:grpSpPr bwMode="auto">
            <a:xfrm>
              <a:off x="2341563" y="3982075"/>
              <a:ext cx="354012" cy="334962"/>
              <a:chOff x="5901729" y="5472891"/>
              <a:chExt cx="517872" cy="490340"/>
            </a:xfrm>
          </p:grpSpPr>
          <p:sp>
            <p:nvSpPr>
              <p:cNvPr id="22" name="圆角矩形 21"/>
              <p:cNvSpPr/>
              <p:nvPr/>
            </p:nvSpPr>
            <p:spPr>
              <a:xfrm>
                <a:off x="5901728" y="5472891"/>
                <a:ext cx="517873" cy="49034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 name="Freeform 31"/>
              <p:cNvSpPr>
                <a:spLocks noEditPoints="1"/>
              </p:cNvSpPr>
              <p:nvPr/>
            </p:nvSpPr>
            <p:spPr bwMode="auto">
              <a:xfrm>
                <a:off x="6064288" y="5512398"/>
                <a:ext cx="143983" cy="420623"/>
              </a:xfrm>
              <a:custGeom>
                <a:avLst/>
                <a:gdLst>
                  <a:gd name="T0" fmla="*/ 2147483647 w 72"/>
                  <a:gd name="T1" fmla="*/ 2147483647 h 210"/>
                  <a:gd name="T2" fmla="*/ 2147483647 w 72"/>
                  <a:gd name="T3" fmla="*/ 0 h 210"/>
                  <a:gd name="T4" fmla="*/ 2147483647 w 72"/>
                  <a:gd name="T5" fmla="*/ 0 h 210"/>
                  <a:gd name="T6" fmla="*/ 2147483647 w 72"/>
                  <a:gd name="T7" fmla="*/ 2147483647 h 210"/>
                  <a:gd name="T8" fmla="*/ 2147483647 w 72"/>
                  <a:gd name="T9" fmla="*/ 2147483647 h 210"/>
                  <a:gd name="T10" fmla="*/ 2147483647 w 72"/>
                  <a:gd name="T11" fmla="*/ 2147483647 h 210"/>
                  <a:gd name="T12" fmla="*/ 2147483647 w 72"/>
                  <a:gd name="T13" fmla="*/ 2147483647 h 210"/>
                  <a:gd name="T14" fmla="*/ 2147483647 w 72"/>
                  <a:gd name="T15" fmla="*/ 2147483647 h 210"/>
                  <a:gd name="T16" fmla="*/ 2147483647 w 72"/>
                  <a:gd name="T17" fmla="*/ 2147483647 h 210"/>
                  <a:gd name="T18" fmla="*/ 2147483647 w 72"/>
                  <a:gd name="T19" fmla="*/ 2147483647 h 210"/>
                  <a:gd name="T20" fmla="*/ 2147483647 w 72"/>
                  <a:gd name="T21" fmla="*/ 2147483647 h 210"/>
                  <a:gd name="T22" fmla="*/ 2147483647 w 72"/>
                  <a:gd name="T23" fmla="*/ 2147483647 h 210"/>
                  <a:gd name="T24" fmla="*/ 0 w 72"/>
                  <a:gd name="T25" fmla="*/ 2147483647 h 210"/>
                  <a:gd name="T26" fmla="*/ 2147483647 w 72"/>
                  <a:gd name="T27" fmla="*/ 2147483647 h 210"/>
                  <a:gd name="T28" fmla="*/ 2147483647 w 72"/>
                  <a:gd name="T29" fmla="*/ 2147483647 h 210"/>
                  <a:gd name="T30" fmla="*/ 2147483647 w 72"/>
                  <a:gd name="T31" fmla="*/ 0 h 210"/>
                  <a:gd name="T32" fmla="*/ 2147483647 w 72"/>
                  <a:gd name="T33" fmla="*/ 2147483647 h 210"/>
                  <a:gd name="T34" fmla="*/ 2147483647 w 72"/>
                  <a:gd name="T35" fmla="*/ 2147483647 h 210"/>
                  <a:gd name="T36" fmla="*/ 2147483647 w 72"/>
                  <a:gd name="T37" fmla="*/ 2147483647 h 210"/>
                  <a:gd name="T38" fmla="*/ 2147483647 w 72"/>
                  <a:gd name="T39" fmla="*/ 2147483647 h 210"/>
                  <a:gd name="T40" fmla="*/ 2147483647 w 72"/>
                  <a:gd name="T41" fmla="*/ 2147483647 h 210"/>
                  <a:gd name="T42" fmla="*/ 2147483647 w 72"/>
                  <a:gd name="T43" fmla="*/ 2147483647 h 210"/>
                  <a:gd name="T44" fmla="*/ 2147483647 w 72"/>
                  <a:gd name="T45" fmla="*/ 2147483647 h 210"/>
                  <a:gd name="T46" fmla="*/ 2147483647 w 72"/>
                  <a:gd name="T47" fmla="*/ 2147483647 h 210"/>
                  <a:gd name="T48" fmla="*/ 2147483647 w 72"/>
                  <a:gd name="T49" fmla="*/ 2147483647 h 210"/>
                  <a:gd name="T50" fmla="*/ 2147483647 w 72"/>
                  <a:gd name="T51" fmla="*/ 2147483647 h 210"/>
                  <a:gd name="T52" fmla="*/ 2147483647 w 72"/>
                  <a:gd name="T53" fmla="*/ 2147483647 h 210"/>
                  <a:gd name="T54" fmla="*/ 2147483647 w 72"/>
                  <a:gd name="T55" fmla="*/ 2147483647 h 210"/>
                  <a:gd name="T56" fmla="*/ 2147483647 w 72"/>
                  <a:gd name="T57" fmla="*/ 2147483647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2" h="210">
                    <a:moveTo>
                      <a:pt x="53" y="59"/>
                    </a:moveTo>
                    <a:cubicBezTo>
                      <a:pt x="53" y="0"/>
                      <a:pt x="53" y="0"/>
                      <a:pt x="53" y="0"/>
                    </a:cubicBezTo>
                    <a:cubicBezTo>
                      <a:pt x="67" y="0"/>
                      <a:pt x="67" y="0"/>
                      <a:pt x="67" y="0"/>
                    </a:cubicBezTo>
                    <a:cubicBezTo>
                      <a:pt x="70" y="0"/>
                      <a:pt x="72" y="3"/>
                      <a:pt x="72" y="8"/>
                    </a:cubicBezTo>
                    <a:cubicBezTo>
                      <a:pt x="72" y="52"/>
                      <a:pt x="72" y="52"/>
                      <a:pt x="72" y="52"/>
                    </a:cubicBezTo>
                    <a:cubicBezTo>
                      <a:pt x="72" y="57"/>
                      <a:pt x="70" y="59"/>
                      <a:pt x="67" y="59"/>
                    </a:cubicBezTo>
                    <a:cubicBezTo>
                      <a:pt x="53" y="59"/>
                      <a:pt x="53" y="59"/>
                      <a:pt x="53" y="59"/>
                    </a:cubicBezTo>
                    <a:close/>
                    <a:moveTo>
                      <a:pt x="45" y="151"/>
                    </a:moveTo>
                    <a:cubicBezTo>
                      <a:pt x="45" y="210"/>
                      <a:pt x="45" y="210"/>
                      <a:pt x="45" y="210"/>
                    </a:cubicBezTo>
                    <a:cubicBezTo>
                      <a:pt x="40" y="209"/>
                      <a:pt x="35" y="206"/>
                      <a:pt x="30" y="201"/>
                    </a:cubicBezTo>
                    <a:cubicBezTo>
                      <a:pt x="26" y="197"/>
                      <a:pt x="20" y="189"/>
                      <a:pt x="14" y="179"/>
                    </a:cubicBezTo>
                    <a:cubicBezTo>
                      <a:pt x="8" y="171"/>
                      <a:pt x="4" y="159"/>
                      <a:pt x="3" y="146"/>
                    </a:cubicBezTo>
                    <a:cubicBezTo>
                      <a:pt x="1" y="133"/>
                      <a:pt x="0" y="119"/>
                      <a:pt x="0" y="105"/>
                    </a:cubicBezTo>
                    <a:cubicBezTo>
                      <a:pt x="0" y="91"/>
                      <a:pt x="1" y="77"/>
                      <a:pt x="3" y="64"/>
                    </a:cubicBezTo>
                    <a:cubicBezTo>
                      <a:pt x="4" y="50"/>
                      <a:pt x="8" y="39"/>
                      <a:pt x="14" y="31"/>
                    </a:cubicBezTo>
                    <a:cubicBezTo>
                      <a:pt x="26" y="11"/>
                      <a:pt x="34" y="2"/>
                      <a:pt x="45" y="0"/>
                    </a:cubicBezTo>
                    <a:cubicBezTo>
                      <a:pt x="45" y="59"/>
                      <a:pt x="45" y="59"/>
                      <a:pt x="45" y="59"/>
                    </a:cubicBezTo>
                    <a:cubicBezTo>
                      <a:pt x="40" y="59"/>
                      <a:pt x="36" y="62"/>
                      <a:pt x="34" y="68"/>
                    </a:cubicBezTo>
                    <a:cubicBezTo>
                      <a:pt x="33" y="75"/>
                      <a:pt x="32" y="87"/>
                      <a:pt x="32" y="105"/>
                    </a:cubicBezTo>
                    <a:cubicBezTo>
                      <a:pt x="32" y="123"/>
                      <a:pt x="33" y="135"/>
                      <a:pt x="35" y="142"/>
                    </a:cubicBezTo>
                    <a:cubicBezTo>
                      <a:pt x="36" y="148"/>
                      <a:pt x="40" y="151"/>
                      <a:pt x="45" y="151"/>
                    </a:cubicBezTo>
                    <a:cubicBezTo>
                      <a:pt x="45" y="151"/>
                      <a:pt x="45" y="151"/>
                      <a:pt x="45" y="151"/>
                    </a:cubicBezTo>
                    <a:close/>
                    <a:moveTo>
                      <a:pt x="52" y="210"/>
                    </a:moveTo>
                    <a:cubicBezTo>
                      <a:pt x="52" y="151"/>
                      <a:pt x="52" y="151"/>
                      <a:pt x="52" y="151"/>
                    </a:cubicBezTo>
                    <a:cubicBezTo>
                      <a:pt x="66" y="151"/>
                      <a:pt x="66" y="151"/>
                      <a:pt x="66" y="151"/>
                    </a:cubicBezTo>
                    <a:cubicBezTo>
                      <a:pt x="70" y="151"/>
                      <a:pt x="71" y="153"/>
                      <a:pt x="71" y="158"/>
                    </a:cubicBezTo>
                    <a:cubicBezTo>
                      <a:pt x="71" y="202"/>
                      <a:pt x="71" y="202"/>
                      <a:pt x="71" y="202"/>
                    </a:cubicBezTo>
                    <a:cubicBezTo>
                      <a:pt x="71" y="207"/>
                      <a:pt x="70" y="210"/>
                      <a:pt x="66" y="210"/>
                    </a:cubicBezTo>
                    <a:cubicBezTo>
                      <a:pt x="52" y="210"/>
                      <a:pt x="52" y="210"/>
                      <a:pt x="52" y="2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grpSp>
        <p:sp>
          <p:nvSpPr>
            <p:cNvPr id="42" name="TextBox 11"/>
            <p:cNvSpPr txBox="1">
              <a:spLocks noChangeArrowheads="1"/>
            </p:cNvSpPr>
            <p:nvPr/>
          </p:nvSpPr>
          <p:spPr bwMode="auto">
            <a:xfrm flipH="1">
              <a:off x="1223963" y="1973887"/>
              <a:ext cx="1223962" cy="4000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3" name="TextBox 11"/>
            <p:cNvSpPr txBox="1">
              <a:spLocks noChangeArrowheads="1"/>
            </p:cNvSpPr>
            <p:nvPr/>
          </p:nvSpPr>
          <p:spPr bwMode="auto">
            <a:xfrm flipH="1">
              <a:off x="1223963" y="2369174"/>
              <a:ext cx="1223962" cy="4000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4" name="TextBox 11"/>
            <p:cNvSpPr txBox="1">
              <a:spLocks noChangeArrowheads="1"/>
            </p:cNvSpPr>
            <p:nvPr/>
          </p:nvSpPr>
          <p:spPr bwMode="auto">
            <a:xfrm flipH="1">
              <a:off x="1223963" y="2759699"/>
              <a:ext cx="1223962" cy="40163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5" name="TextBox 11"/>
            <p:cNvSpPr txBox="1">
              <a:spLocks noChangeArrowheads="1"/>
            </p:cNvSpPr>
            <p:nvPr/>
          </p:nvSpPr>
          <p:spPr bwMode="auto">
            <a:xfrm flipH="1">
              <a:off x="1223963" y="3154987"/>
              <a:ext cx="1223962" cy="4000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6" name="TextBox 11"/>
            <p:cNvSpPr txBox="1">
              <a:spLocks noChangeArrowheads="1"/>
            </p:cNvSpPr>
            <p:nvPr/>
          </p:nvSpPr>
          <p:spPr bwMode="auto">
            <a:xfrm flipH="1">
              <a:off x="1223963" y="3550275"/>
              <a:ext cx="1223962" cy="4000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7" name="TextBox 11"/>
            <p:cNvSpPr txBox="1">
              <a:spLocks noChangeArrowheads="1"/>
            </p:cNvSpPr>
            <p:nvPr/>
          </p:nvSpPr>
          <p:spPr bwMode="auto">
            <a:xfrm flipH="1">
              <a:off x="1223963" y="3966200"/>
              <a:ext cx="1223962" cy="4000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bwMode="auto">
          <a:xfrm>
            <a:off x="1008063" y="885825"/>
            <a:ext cx="227012" cy="228600"/>
            <a:chOff x="1007790" y="885717"/>
            <a:chExt cx="227305" cy="229171"/>
          </a:xfrm>
        </p:grpSpPr>
        <p:grpSp>
          <p:nvGrpSpPr>
            <p:cNvPr id="49" name="组合 48"/>
            <p:cNvGrpSpPr/>
            <p:nvPr/>
          </p:nvGrpSpPr>
          <p:grpSpPr>
            <a:xfrm>
              <a:off x="1007790" y="885717"/>
              <a:ext cx="227305" cy="229171"/>
              <a:chOff x="5148064" y="1562909"/>
              <a:chExt cx="1296144" cy="1296874"/>
            </a:xfrm>
            <a:solidFill>
              <a:srgbClr val="D60000"/>
            </a:solidFill>
          </p:grpSpPr>
          <p:sp>
            <p:nvSpPr>
              <p:cNvPr id="51" name="矩形 50"/>
              <p:cNvSpPr/>
              <p:nvPr/>
            </p:nvSpPr>
            <p:spPr>
              <a:xfrm>
                <a:off x="6228184" y="1562909"/>
                <a:ext cx="216024" cy="12968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矩形 51"/>
              <p:cNvSpPr/>
              <p:nvPr/>
            </p:nvSpPr>
            <p:spPr>
              <a:xfrm>
                <a:off x="5148064" y="2630567"/>
                <a:ext cx="1080120" cy="22921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50" name="矩形 49"/>
            <p:cNvSpPr/>
            <p:nvPr/>
          </p:nvSpPr>
          <p:spPr>
            <a:xfrm rot="2791031">
              <a:off x="1022763" y="980433"/>
              <a:ext cx="211664" cy="381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55" name="矩形 54"/>
          <p:cNvSpPr>
            <a:spLocks noChangeArrowheads="1"/>
          </p:cNvSpPr>
          <p:nvPr/>
        </p:nvSpPr>
        <p:spPr bwMode="auto">
          <a:xfrm>
            <a:off x="668338" y="87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solidFill>
                  <a:srgbClr val="000000"/>
                </a:solidFill>
                <a:latin typeface="微软雅黑" panose="020B0503020204020204" pitchFamily="34" charset="-122"/>
                <a:ea typeface="微软雅黑" panose="020B0503020204020204" pitchFamily="34" charset="-122"/>
              </a:rPr>
              <a:t>添加标题</a:t>
            </a: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p:tgtEl>
                                          <p:spTgt spid="55"/>
                                        </p:tgtEl>
                                        <p:attrNameLst>
                                          <p:attrName>ppt_x</p:attrName>
                                        </p:attrNameLst>
                                      </p:cBhvr>
                                      <p:tavLst>
                                        <p:tav tm="0">
                                          <p:val>
                                            <p:strVal val="#ppt_x-#ppt_w*1.125000"/>
                                          </p:val>
                                        </p:tav>
                                        <p:tav tm="100000">
                                          <p:val>
                                            <p:strVal val="#ppt_x"/>
                                          </p:val>
                                        </p:tav>
                                      </p:tavLst>
                                    </p:anim>
                                    <p:animEffect transition="in" filter="wipe(right)">
                                      <p:cBhvr>
                                        <p:cTn id="8" dur="500"/>
                                        <p:tgtEl>
                                          <p:spTgt spid="55"/>
                                        </p:tgtEl>
                                      </p:cBhvr>
                                    </p:animEffect>
                                  </p:childTnLst>
                                </p:cTn>
                              </p:par>
                              <p:par>
                                <p:cTn id="9" presetID="12" presetClass="entr" presetSubtype="8" fill="hold" nodeType="withEffect">
                                  <p:stCondLst>
                                    <p:cond delay="60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p:tgtEl>
                                          <p:spTgt spid="56"/>
                                        </p:tgtEl>
                                        <p:attrNameLst>
                                          <p:attrName>ppt_x</p:attrName>
                                        </p:attrNameLst>
                                      </p:cBhvr>
                                      <p:tavLst>
                                        <p:tav tm="0">
                                          <p:val>
                                            <p:strVal val="#ppt_x-#ppt_w*1.125000"/>
                                          </p:val>
                                        </p:tav>
                                        <p:tav tm="100000">
                                          <p:val>
                                            <p:strVal val="#ppt_x"/>
                                          </p:val>
                                        </p:tav>
                                      </p:tavLst>
                                    </p:anim>
                                    <p:animEffect transition="in" filter="wipe(right)">
                                      <p:cBhvr>
                                        <p:cTn id="12" dur="500"/>
                                        <p:tgtEl>
                                          <p:spTgt spid="56"/>
                                        </p:tgtEl>
                                      </p:cBhvr>
                                    </p:animEffect>
                                  </p:childTnLst>
                                </p:cTn>
                              </p:par>
                              <p:par>
                                <p:cTn id="13" presetID="12" presetClass="entr" presetSubtype="8" fill="hold" grpId="0" nodeType="withEffect">
                                  <p:stCondLst>
                                    <p:cond delay="8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22" presetClass="entr" presetSubtype="8" fill="hold" nodeType="withEffect">
                                  <p:stCondLst>
                                    <p:cond delay="85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22" presetClass="entr" presetSubtype="1" fill="hold" grpId="0" nodeType="withEffect">
                                  <p:stCondLst>
                                    <p:cond delay="110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par>
                                <p:cTn id="23" presetID="10" presetClass="entr" presetSubtype="0" fill="hold" nodeType="withEffect">
                                  <p:stCondLst>
                                    <p:cond delay="135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par>
                                <p:cTn id="26" presetID="22" presetClass="entr" presetSubtype="8" fill="hold" nodeType="withEffect">
                                  <p:stCondLst>
                                    <p:cond delay="160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22" presetClass="entr" presetSubtype="8" fill="hold" nodeType="withEffect">
                                  <p:stCondLst>
                                    <p:cond delay="160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par>
                                <p:cTn id="32" presetID="22" presetClass="entr" presetSubtype="8" fill="hold" nodeType="withEffect">
                                  <p:stCondLst>
                                    <p:cond delay="160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nodeType="withEffect">
                                  <p:stCondLst>
                                    <p:cond delay="160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nodeType="withEffect">
                                  <p:stCondLst>
                                    <p:cond delay="160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nodeType="withEffect">
                                  <p:stCondLst>
                                    <p:cond delay="160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5"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7019</Words>
  <Application>WPS 演示</Application>
  <PresentationFormat>全屏显示(16:9)</PresentationFormat>
  <Paragraphs>729</Paragraphs>
  <Slides>30</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宋体</vt:lpstr>
      <vt:lpstr>Wingdings</vt:lpstr>
      <vt:lpstr>Calibri</vt:lpstr>
      <vt:lpstr>微软雅黑</vt:lpstr>
      <vt:lpstr>Berlin Sans FB</vt:lpstr>
      <vt:lpstr>方正综艺简体</vt:lpstr>
      <vt:lpstr>华文楷体</vt:lpstr>
      <vt:lpstr>Arial Unicode MS</vt:lpstr>
      <vt:lpstr>方正兰亭中黑_GBK</vt:lpstr>
      <vt:lpstr>等线</vt:lpstr>
      <vt:lpstr>Kozuka Gothic Pr6N EL</vt:lpstr>
      <vt:lpstr>Bebas</vt:lpstr>
      <vt:lpstr>A bite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锐普PPT</dc:creator>
  <cp:lastModifiedBy>荷语默</cp:lastModifiedBy>
  <cp:revision>4</cp:revision>
  <dcterms:created xsi:type="dcterms:W3CDTF">2013-11-29T07:12:00Z</dcterms:created>
  <dcterms:modified xsi:type="dcterms:W3CDTF">2018-08-29T03:46:46Z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