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5" d="100"/>
          <a:sy n="65" d="100"/>
        </p:scale>
        <p:origin x="84" y="6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5884DA22-2B3A-4001-BC0F-41756B7249FD}"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298B2F27-7BAC-47C9-ACED-65706708D92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085B4073-E206-48AB-8F53-0AAD53A1C428}"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BC4FFEA-81CB-4DF9-B99C-1AFDE804607D}"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5CF6A0C-609E-4D95-923F-B36C4B9F499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5C89E8-2ED3-4642-827D-83B480B0965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6156FE7-DC1C-4BA9-9808-5E3B5CD742E7}"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6E6B425-7592-4D28-BF99-BDB4C6D2D08E}"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F588868-47C2-4A1C-9CA0-6A22B0720C32}"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42D952D-48D3-417B-890D-66AEE990D8CA}"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pPr>
              <a:defRPr/>
            </a:pPr>
            <a:fld id="{D5F15264-B4CF-4D4E-AEC8-47250492AA3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2EAB1FB-8A5B-417D-B48B-6D0809144923}"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68FF937-F331-4574-A770-BFB426E4083F}"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2738F19-7491-4C7E-9DF7-B759CB82EF0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68F5E10F-822E-4F87-9727-8DA6BE1760F0}"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39802E02-13AB-4770-A67E-18089E779277}"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718D24A9-A513-4C4A-AFFA-9FFA78602ACB}"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7734280-E3FB-4DE3-A7C9-2950203CC3B2}"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9"/>
          <p:cNvSpPr>
            <a:spLocks noChangeArrowheads="1"/>
          </p:cNvSpPr>
          <p:nvPr userDrawn="1"/>
        </p:nvSpPr>
        <p:spPr bwMode="auto">
          <a:xfrm>
            <a:off x="-9525" y="4948238"/>
            <a:ext cx="9153525" cy="192087"/>
          </a:xfrm>
          <a:prstGeom prst="rect">
            <a:avLst/>
          </a:prstGeom>
          <a:solidFill>
            <a:srgbClr val="237FB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solidFill>
                <a:prstClr val="black"/>
              </a:solidFill>
            </a:endParaRPr>
          </a:p>
        </p:txBody>
      </p:sp>
      <p:sp>
        <p:nvSpPr>
          <p:cNvPr id="3" name="Rectangle 9"/>
          <p:cNvSpPr>
            <a:spLocks noChangeArrowheads="1"/>
          </p:cNvSpPr>
          <p:nvPr userDrawn="1"/>
        </p:nvSpPr>
        <p:spPr bwMode="auto">
          <a:xfrm>
            <a:off x="-9525" y="3175"/>
            <a:ext cx="9153525" cy="120650"/>
          </a:xfrm>
          <a:prstGeom prst="rect">
            <a:avLst/>
          </a:prstGeom>
          <a:solidFill>
            <a:srgbClr val="F693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solidFill>
                <a:prstClr val="black"/>
              </a:solidFill>
            </a:endParaRPr>
          </a:p>
        </p:txBody>
      </p:sp>
      <p:sp>
        <p:nvSpPr>
          <p:cNvPr id="4" name="Rectangle 10"/>
          <p:cNvSpPr>
            <a:spLocks noChangeArrowheads="1"/>
          </p:cNvSpPr>
          <p:nvPr userDrawn="1"/>
        </p:nvSpPr>
        <p:spPr bwMode="auto">
          <a:xfrm>
            <a:off x="-9525" y="3175"/>
            <a:ext cx="9153525"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solidFill>
                <a:prstClr val="black"/>
              </a:solidFill>
            </a:endParaRPr>
          </a:p>
        </p:txBody>
      </p:sp>
      <p:sp>
        <p:nvSpPr>
          <p:cNvPr id="5" name="Rectangle 22"/>
          <p:cNvSpPr>
            <a:spLocks noChangeArrowheads="1"/>
          </p:cNvSpPr>
          <p:nvPr userDrawn="1"/>
        </p:nvSpPr>
        <p:spPr bwMode="auto">
          <a:xfrm>
            <a:off x="-9525" y="4410075"/>
            <a:ext cx="91535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mtClean="0">
              <a:solidFill>
                <a:prstClr val="black"/>
              </a:solidFill>
            </a:endParaRPr>
          </a:p>
        </p:txBody>
      </p:sp>
      <p:sp>
        <p:nvSpPr>
          <p:cNvPr id="13" name="日期占位符 3"/>
          <p:cNvSpPr>
            <a:spLocks noGrp="1"/>
          </p:cNvSpPr>
          <p:nvPr>
            <p:ph type="dt" sz="half" idx="10"/>
          </p:nvPr>
        </p:nvSpPr>
        <p:spPr/>
        <p:txBody>
          <a:bodyPr/>
          <a:lstStyle>
            <a:lvl1pPr>
              <a:defRPr/>
            </a:lvl1pPr>
          </a:lstStyle>
          <a:p>
            <a:pPr>
              <a:defRPr/>
            </a:pPr>
            <a:fld id="{3E111D08-F854-489E-9C77-830C52CD7056}" type="datetimeFigureOut">
              <a:rPr lang="zh-CN" altLang="en-US"/>
            </a:fld>
            <a:endParaRPr lang="zh-CN" altLang="en-US"/>
          </a:p>
        </p:txBody>
      </p:sp>
      <p:sp>
        <p:nvSpPr>
          <p:cNvPr id="14" name="页脚占位符 4"/>
          <p:cNvSpPr>
            <a:spLocks noGrp="1"/>
          </p:cNvSpPr>
          <p:nvPr>
            <p:ph type="ftr" sz="quarter" idx="11"/>
          </p:nvPr>
        </p:nvSpPr>
        <p:spPr/>
        <p:txBody>
          <a:bodyPr/>
          <a:lstStyle>
            <a:lvl1pPr>
              <a:defRPr/>
            </a:lvl1pPr>
          </a:lstStyle>
          <a:p>
            <a:pPr>
              <a:defRPr/>
            </a:pPr>
            <a:endParaRPr lang="zh-CN" altLang="en-US"/>
          </a:p>
        </p:txBody>
      </p:sp>
      <p:sp>
        <p:nvSpPr>
          <p:cNvPr id="15" name="灯片编号占位符 5"/>
          <p:cNvSpPr>
            <a:spLocks noGrp="1"/>
          </p:cNvSpPr>
          <p:nvPr>
            <p:ph type="sldNum" sz="quarter" idx="12"/>
          </p:nvPr>
        </p:nvSpPr>
        <p:spPr/>
        <p:txBody>
          <a:bodyPr/>
          <a:lstStyle>
            <a:lvl1pPr>
              <a:defRPr smtClean="0"/>
            </a:lvl1pPr>
          </a:lstStyle>
          <a:p>
            <a:pPr>
              <a:defRPr/>
            </a:pPr>
            <a:fld id="{C8D9D1A4-29F0-400D-BC63-953EA5A71715}"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6D04D0C1-DA9F-4F1F-A741-5BD8F5D6B0D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6C7F6D6-7CFE-43A2-879F-DE1819974ADF}"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p:cNvSpPr>
          <p:nvPr>
            <p:ph type="dt" sz="half" idx="10"/>
          </p:nvPr>
        </p:nvSpPr>
        <p:spPr/>
        <p:txBody>
          <a:bodyPr/>
          <a:lstStyle>
            <a:lvl1pPr>
              <a:defRPr/>
            </a:lvl1pPr>
          </a:lstStyle>
          <a:p>
            <a:pPr>
              <a:defRPr/>
            </a:pPr>
            <a:fld id="{279C191D-522F-4EA1-8FBC-AFD1A00BAE2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0355865-043F-46C6-8328-953DC8815187}"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a:defRPr/>
            </a:pPr>
            <a:fld id="{9A3BB636-E2DD-4ED3-A4BA-8010DCC52DF6}" type="datetimeFigureOut">
              <a:rPr lang="zh-CN" altLang="en-US"/>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C0ED95C3-BD97-4186-8465-FDCBAF8D6AA0}"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2.xml"/><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3.jpeg"/><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9525" y="3175"/>
            <a:ext cx="9153525" cy="339725"/>
          </a:xfrm>
          <a:prstGeom prst="rect">
            <a:avLst/>
          </a:prstGeom>
          <a:solidFill>
            <a:srgbClr val="FAC5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099" name="Rectangle 10"/>
          <p:cNvSpPr>
            <a:spLocks noChangeArrowheads="1"/>
          </p:cNvSpPr>
          <p:nvPr/>
        </p:nvSpPr>
        <p:spPr bwMode="auto">
          <a:xfrm>
            <a:off x="-9525" y="3175"/>
            <a:ext cx="9153525"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6" name="Rectangle 11"/>
          <p:cNvSpPr>
            <a:spLocks noChangeArrowheads="1"/>
          </p:cNvSpPr>
          <p:nvPr/>
        </p:nvSpPr>
        <p:spPr bwMode="auto">
          <a:xfrm>
            <a:off x="-9525" y="731838"/>
            <a:ext cx="9153525" cy="366712"/>
          </a:xfrm>
          <a:prstGeom prst="rect">
            <a:avLst/>
          </a:prstGeom>
          <a:solidFill>
            <a:srgbClr val="F79C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01" name="Rectangle 12"/>
          <p:cNvSpPr>
            <a:spLocks noChangeArrowheads="1"/>
          </p:cNvSpPr>
          <p:nvPr/>
        </p:nvSpPr>
        <p:spPr bwMode="auto">
          <a:xfrm>
            <a:off x="-9525" y="731838"/>
            <a:ext cx="91535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8" name="Rectangle 13"/>
          <p:cNvSpPr>
            <a:spLocks noChangeArrowheads="1"/>
          </p:cNvSpPr>
          <p:nvPr/>
        </p:nvSpPr>
        <p:spPr bwMode="auto">
          <a:xfrm>
            <a:off x="-9525" y="1463675"/>
            <a:ext cx="9153525" cy="347663"/>
          </a:xfrm>
          <a:prstGeom prst="rect">
            <a:avLst/>
          </a:prstGeom>
          <a:solidFill>
            <a:srgbClr val="F47D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03" name="Rectangle 14"/>
          <p:cNvSpPr>
            <a:spLocks noChangeArrowheads="1"/>
          </p:cNvSpPr>
          <p:nvPr/>
        </p:nvSpPr>
        <p:spPr bwMode="auto">
          <a:xfrm>
            <a:off x="-9525" y="1463675"/>
            <a:ext cx="915352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10" name="Rectangle 15"/>
          <p:cNvSpPr>
            <a:spLocks noChangeArrowheads="1"/>
          </p:cNvSpPr>
          <p:nvPr/>
        </p:nvSpPr>
        <p:spPr bwMode="auto">
          <a:xfrm>
            <a:off x="-9525" y="2205038"/>
            <a:ext cx="9153525" cy="339725"/>
          </a:xfrm>
          <a:prstGeom prst="rect">
            <a:avLst/>
          </a:prstGeom>
          <a:solidFill>
            <a:srgbClr val="F04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05" name="Rectangle 16"/>
          <p:cNvSpPr>
            <a:spLocks noChangeArrowheads="1"/>
          </p:cNvSpPr>
          <p:nvPr/>
        </p:nvSpPr>
        <p:spPr bwMode="auto">
          <a:xfrm>
            <a:off x="-9525" y="2205038"/>
            <a:ext cx="91535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12" name="Rectangle 17"/>
          <p:cNvSpPr>
            <a:spLocks noChangeArrowheads="1"/>
          </p:cNvSpPr>
          <p:nvPr/>
        </p:nvSpPr>
        <p:spPr bwMode="auto">
          <a:xfrm>
            <a:off x="-9525" y="2936875"/>
            <a:ext cx="9153525" cy="388938"/>
          </a:xfrm>
          <a:prstGeom prst="rect">
            <a:avLst/>
          </a:prstGeom>
          <a:solidFill>
            <a:srgbClr val="F379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07" name="Rectangle 18"/>
          <p:cNvSpPr>
            <a:spLocks noChangeArrowheads="1"/>
          </p:cNvSpPr>
          <p:nvPr/>
        </p:nvSpPr>
        <p:spPr bwMode="auto">
          <a:xfrm>
            <a:off x="-9525" y="2936875"/>
            <a:ext cx="91535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14" name="Rectangle 19"/>
          <p:cNvSpPr>
            <a:spLocks noChangeArrowheads="1"/>
          </p:cNvSpPr>
          <p:nvPr/>
        </p:nvSpPr>
        <p:spPr bwMode="auto">
          <a:xfrm>
            <a:off x="-9525" y="3670300"/>
            <a:ext cx="9153525" cy="344488"/>
          </a:xfrm>
          <a:prstGeom prst="rect">
            <a:avLst/>
          </a:prstGeom>
          <a:solidFill>
            <a:srgbClr val="5BAC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09" name="Rectangle 20"/>
          <p:cNvSpPr>
            <a:spLocks noChangeArrowheads="1"/>
          </p:cNvSpPr>
          <p:nvPr/>
        </p:nvSpPr>
        <p:spPr bwMode="auto">
          <a:xfrm>
            <a:off x="-9525" y="3670300"/>
            <a:ext cx="91535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16" name="Rectangle 21"/>
          <p:cNvSpPr>
            <a:spLocks noChangeArrowheads="1"/>
          </p:cNvSpPr>
          <p:nvPr/>
        </p:nvSpPr>
        <p:spPr bwMode="auto">
          <a:xfrm>
            <a:off x="-9525" y="4410075"/>
            <a:ext cx="9153525" cy="377825"/>
          </a:xfrm>
          <a:prstGeom prst="rect">
            <a:avLst/>
          </a:prstGeom>
          <a:solidFill>
            <a:srgbClr val="79DC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11" name="Rectangle 22"/>
          <p:cNvSpPr>
            <a:spLocks noChangeArrowheads="1"/>
          </p:cNvSpPr>
          <p:nvPr/>
        </p:nvSpPr>
        <p:spPr bwMode="auto">
          <a:xfrm>
            <a:off x="-9525" y="4410075"/>
            <a:ext cx="91535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pic>
        <p:nvPicPr>
          <p:cNvPr id="45079" name="Picture 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63" y="4014788"/>
            <a:ext cx="9155113"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0"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360863"/>
            <a:ext cx="9155113"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1"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3281363"/>
            <a:ext cx="91551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2"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 y="3629025"/>
            <a:ext cx="9155113"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3"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3" y="2544763"/>
            <a:ext cx="9155113" cy="4302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5084"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3" y="2892425"/>
            <a:ext cx="9155113"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5"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3" y="1811338"/>
            <a:ext cx="91551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6"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3" y="2159000"/>
            <a:ext cx="9155113"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7"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3" y="1074738"/>
            <a:ext cx="91551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8" name="Picture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3" y="342900"/>
            <a:ext cx="91551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9"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3" y="4738688"/>
            <a:ext cx="91551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39"/>
          <p:cNvSpPr/>
          <p:nvPr/>
        </p:nvSpPr>
        <p:spPr bwMode="auto">
          <a:xfrm>
            <a:off x="2320337" y="2975540"/>
            <a:ext cx="4383405" cy="929138"/>
          </a:xfrm>
          <a:custGeom>
            <a:avLst/>
            <a:gdLst>
              <a:gd name="connsiteX0" fmla="*/ 0 w 4291965"/>
              <a:gd name="connsiteY0" fmla="*/ 0 h 1083883"/>
              <a:gd name="connsiteX1" fmla="*/ 4291965 w 4291965"/>
              <a:gd name="connsiteY1" fmla="*/ 161779 h 1083883"/>
              <a:gd name="connsiteX2" fmla="*/ 3885999 w 4291965"/>
              <a:gd name="connsiteY2" fmla="*/ 1083883 h 1083883"/>
              <a:gd name="connsiteX3" fmla="*/ 331187 w 4291965"/>
              <a:gd name="connsiteY3" fmla="*/ 1083883 h 1083883"/>
              <a:gd name="connsiteX4" fmla="*/ 0 w 4291965"/>
              <a:gd name="connsiteY4" fmla="*/ 0 h 1083883"/>
              <a:gd name="connsiteX0-1" fmla="*/ 0 w 4383405"/>
              <a:gd name="connsiteY0-2" fmla="*/ 0 h 929138"/>
              <a:gd name="connsiteX1-3" fmla="*/ 4383405 w 4383405"/>
              <a:gd name="connsiteY1-4" fmla="*/ 7034 h 929138"/>
              <a:gd name="connsiteX2-5" fmla="*/ 3977439 w 4383405"/>
              <a:gd name="connsiteY2-6" fmla="*/ 929138 h 929138"/>
              <a:gd name="connsiteX3-7" fmla="*/ 422627 w 4383405"/>
              <a:gd name="connsiteY3-8" fmla="*/ 929138 h 929138"/>
              <a:gd name="connsiteX4-9" fmla="*/ 0 w 4383405"/>
              <a:gd name="connsiteY4-10" fmla="*/ 0 h 9291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83405" h="929138">
                <a:moveTo>
                  <a:pt x="0" y="0"/>
                </a:moveTo>
                <a:lnTo>
                  <a:pt x="4383405" y="7034"/>
                </a:lnTo>
                <a:lnTo>
                  <a:pt x="3977439" y="929138"/>
                </a:lnTo>
                <a:lnTo>
                  <a:pt x="422627" y="929138"/>
                </a:lnTo>
                <a:lnTo>
                  <a:pt x="0" y="0"/>
                </a:lnTo>
                <a:close/>
              </a:path>
            </a:pathLst>
          </a:custGeom>
          <a:gradFill flip="none" rotWithShape="1">
            <a:gsLst>
              <a:gs pos="7000">
                <a:schemeClr val="tx1">
                  <a:alpha val="38000"/>
                </a:schemeClr>
              </a:gs>
              <a:gs pos="61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grpSp>
        <p:nvGrpSpPr>
          <p:cNvPr id="3104" name="组合 82"/>
          <p:cNvGrpSpPr/>
          <p:nvPr/>
        </p:nvGrpSpPr>
        <p:grpSpPr bwMode="auto">
          <a:xfrm>
            <a:off x="5329238" y="4799013"/>
            <a:ext cx="161925" cy="161925"/>
            <a:chOff x="-2828032" y="411510"/>
            <a:chExt cx="2122488" cy="2122488"/>
          </a:xfrm>
        </p:grpSpPr>
        <p:sp>
          <p:nvSpPr>
            <p:cNvPr id="84" name="Freeform 187"/>
            <p:cNvSpPr/>
            <p:nvPr/>
          </p:nvSpPr>
          <p:spPr bwMode="auto">
            <a:xfrm>
              <a:off x="-2828032" y="411510"/>
              <a:ext cx="2122488" cy="2122488"/>
            </a:xfrm>
            <a:custGeom>
              <a:avLst/>
              <a:gdLst>
                <a:gd name="T0" fmla="*/ 566 w 566"/>
                <a:gd name="T1" fmla="*/ 283 h 566"/>
                <a:gd name="T2" fmla="*/ 386 w 566"/>
                <a:gd name="T3" fmla="*/ 547 h 566"/>
                <a:gd name="T4" fmla="*/ 283 w 566"/>
                <a:gd name="T5" fmla="*/ 566 h 566"/>
                <a:gd name="T6" fmla="*/ 0 w 566"/>
                <a:gd name="T7" fmla="*/ 283 h 566"/>
                <a:gd name="T8" fmla="*/ 283 w 566"/>
                <a:gd name="T9" fmla="*/ 0 h 566"/>
                <a:gd name="T10" fmla="*/ 565 w 566"/>
                <a:gd name="T11" fmla="*/ 264 h 566"/>
                <a:gd name="T12" fmla="*/ 566 w 566"/>
                <a:gd name="T13" fmla="*/ 283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566" y="283"/>
                  </a:moveTo>
                  <a:cubicBezTo>
                    <a:pt x="566" y="403"/>
                    <a:pt x="491" y="506"/>
                    <a:pt x="386" y="547"/>
                  </a:cubicBezTo>
                  <a:cubicBezTo>
                    <a:pt x="354" y="559"/>
                    <a:pt x="319" y="566"/>
                    <a:pt x="283" y="566"/>
                  </a:cubicBezTo>
                  <a:cubicBezTo>
                    <a:pt x="126" y="566"/>
                    <a:pt x="0" y="440"/>
                    <a:pt x="0" y="283"/>
                  </a:cubicBezTo>
                  <a:cubicBezTo>
                    <a:pt x="0" y="127"/>
                    <a:pt x="126" y="0"/>
                    <a:pt x="283" y="0"/>
                  </a:cubicBezTo>
                  <a:cubicBezTo>
                    <a:pt x="432" y="0"/>
                    <a:pt x="555" y="117"/>
                    <a:pt x="565" y="264"/>
                  </a:cubicBezTo>
                  <a:cubicBezTo>
                    <a:pt x="565" y="270"/>
                    <a:pt x="566" y="277"/>
                    <a:pt x="566" y="283"/>
                  </a:cubicBezTo>
                </a:path>
              </a:pathLst>
            </a:custGeom>
            <a:solidFill>
              <a:srgbClr val="FBB0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66" name="Freeform 188"/>
            <p:cNvSpPr/>
            <p:nvPr/>
          </p:nvSpPr>
          <p:spPr bwMode="auto">
            <a:xfrm>
              <a:off x="-1859657" y="786160"/>
              <a:ext cx="1154113" cy="1676400"/>
            </a:xfrm>
            <a:custGeom>
              <a:avLst/>
              <a:gdLst>
                <a:gd name="T0" fmla="*/ 2147483646 w 308"/>
                <a:gd name="T1" fmla="*/ 0 h 447"/>
                <a:gd name="T2" fmla="*/ 2147483646 w 308"/>
                <a:gd name="T3" fmla="*/ 2147483646 h 447"/>
                <a:gd name="T4" fmla="*/ 2147483646 w 308"/>
                <a:gd name="T5" fmla="*/ 2147483646 h 447"/>
                <a:gd name="T6" fmla="*/ 2147483646 w 308"/>
                <a:gd name="T7" fmla="*/ 2147483646 h 447"/>
                <a:gd name="T8" fmla="*/ 2147483646 w 308"/>
                <a:gd name="T9" fmla="*/ 2147483646 h 447"/>
                <a:gd name="T10" fmla="*/ 2147483646 w 308"/>
                <a:gd name="T11" fmla="*/ 2147483646 h 447"/>
                <a:gd name="T12" fmla="*/ 2147483646 w 308"/>
                <a:gd name="T13" fmla="*/ 2147483646 h 447"/>
                <a:gd name="T14" fmla="*/ 2147483646 w 308"/>
                <a:gd name="T15" fmla="*/ 2147483646 h 447"/>
                <a:gd name="T16" fmla="*/ 2147483646 w 308"/>
                <a:gd name="T17" fmla="*/ 2147483646 h 447"/>
                <a:gd name="T18" fmla="*/ 2147483646 w 308"/>
                <a:gd name="T19" fmla="*/ 2147483646 h 447"/>
                <a:gd name="T20" fmla="*/ 2147483646 w 308"/>
                <a:gd name="T21" fmla="*/ 2147483646 h 447"/>
                <a:gd name="T22" fmla="*/ 2147483646 w 308"/>
                <a:gd name="T23" fmla="*/ 2147483646 h 447"/>
                <a:gd name="T24" fmla="*/ 2147483646 w 308"/>
                <a:gd name="T25" fmla="*/ 2147483646 h 447"/>
                <a:gd name="T26" fmla="*/ 2147483646 w 308"/>
                <a:gd name="T27" fmla="*/ 2147483646 h 447"/>
                <a:gd name="T28" fmla="*/ 2147483646 w 308"/>
                <a:gd name="T29" fmla="*/ 2147483646 h 447"/>
                <a:gd name="T30" fmla="*/ 2147483646 w 308"/>
                <a:gd name="T31" fmla="*/ 2147483646 h 447"/>
                <a:gd name="T32" fmla="*/ 2147483646 w 308"/>
                <a:gd name="T33" fmla="*/ 2147483646 h 447"/>
                <a:gd name="T34" fmla="*/ 2147483646 w 308"/>
                <a:gd name="T35" fmla="*/ 2147483646 h 447"/>
                <a:gd name="T36" fmla="*/ 2147483646 w 308"/>
                <a:gd name="T37" fmla="*/ 2147483646 h 447"/>
                <a:gd name="T38" fmla="*/ 2147483646 w 308"/>
                <a:gd name="T39" fmla="*/ 2147483646 h 447"/>
                <a:gd name="T40" fmla="*/ 2147483646 w 308"/>
                <a:gd name="T41" fmla="*/ 2147483646 h 447"/>
                <a:gd name="T42" fmla="*/ 2147483646 w 308"/>
                <a:gd name="T43" fmla="*/ 2147483646 h 447"/>
                <a:gd name="T44" fmla="*/ 2147483646 w 308"/>
                <a:gd name="T45" fmla="*/ 2147483646 h 447"/>
                <a:gd name="T46" fmla="*/ 2147483646 w 308"/>
                <a:gd name="T47" fmla="*/ 2147483646 h 447"/>
                <a:gd name="T48" fmla="*/ 0 w 308"/>
                <a:gd name="T49" fmla="*/ 2147483646 h 447"/>
                <a:gd name="T50" fmla="*/ 2147483646 w 308"/>
                <a:gd name="T51" fmla="*/ 2147483646 h 447"/>
                <a:gd name="T52" fmla="*/ 2147483646 w 308"/>
                <a:gd name="T53" fmla="*/ 2147483646 h 447"/>
                <a:gd name="T54" fmla="*/ 2147483646 w 308"/>
                <a:gd name="T55" fmla="*/ 2147483646 h 447"/>
                <a:gd name="T56" fmla="*/ 2147483646 w 308"/>
                <a:gd name="T57" fmla="*/ 2147483646 h 447"/>
                <a:gd name="T58" fmla="*/ 2147483646 w 308"/>
                <a:gd name="T59" fmla="*/ 0 h 44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08" h="447">
                  <a:moveTo>
                    <a:pt x="18" y="0"/>
                  </a:moveTo>
                  <a:cubicBezTo>
                    <a:pt x="20" y="2"/>
                    <a:pt x="21" y="7"/>
                    <a:pt x="21" y="15"/>
                  </a:cubicBezTo>
                  <a:cubicBezTo>
                    <a:pt x="21" y="117"/>
                    <a:pt x="21" y="117"/>
                    <a:pt x="21" y="117"/>
                  </a:cubicBezTo>
                  <a:cubicBezTo>
                    <a:pt x="24" y="116"/>
                    <a:pt x="28" y="115"/>
                    <a:pt x="33" y="115"/>
                  </a:cubicBezTo>
                  <a:cubicBezTo>
                    <a:pt x="34" y="115"/>
                    <a:pt x="35" y="115"/>
                    <a:pt x="36" y="115"/>
                  </a:cubicBezTo>
                  <a:cubicBezTo>
                    <a:pt x="36" y="115"/>
                    <a:pt x="37" y="115"/>
                    <a:pt x="38" y="115"/>
                  </a:cubicBezTo>
                  <a:cubicBezTo>
                    <a:pt x="47" y="115"/>
                    <a:pt x="57" y="118"/>
                    <a:pt x="58" y="127"/>
                  </a:cubicBezTo>
                  <a:cubicBezTo>
                    <a:pt x="61" y="126"/>
                    <a:pt x="65" y="125"/>
                    <a:pt x="69" y="125"/>
                  </a:cubicBezTo>
                  <a:cubicBezTo>
                    <a:pt x="70" y="125"/>
                    <a:pt x="71" y="125"/>
                    <a:pt x="72" y="125"/>
                  </a:cubicBezTo>
                  <a:cubicBezTo>
                    <a:pt x="73" y="125"/>
                    <a:pt x="73" y="125"/>
                    <a:pt x="74" y="125"/>
                  </a:cubicBezTo>
                  <a:cubicBezTo>
                    <a:pt x="84" y="125"/>
                    <a:pt x="95" y="129"/>
                    <a:pt x="95" y="140"/>
                  </a:cubicBezTo>
                  <a:cubicBezTo>
                    <a:pt x="96" y="139"/>
                    <a:pt x="98" y="139"/>
                    <a:pt x="100" y="139"/>
                  </a:cubicBezTo>
                  <a:cubicBezTo>
                    <a:pt x="101" y="139"/>
                    <a:pt x="101" y="139"/>
                    <a:pt x="102" y="139"/>
                  </a:cubicBezTo>
                  <a:cubicBezTo>
                    <a:pt x="103" y="139"/>
                    <a:pt x="104" y="139"/>
                    <a:pt x="105" y="139"/>
                  </a:cubicBezTo>
                  <a:cubicBezTo>
                    <a:pt x="114" y="139"/>
                    <a:pt x="126" y="143"/>
                    <a:pt x="126" y="149"/>
                  </a:cubicBezTo>
                  <a:cubicBezTo>
                    <a:pt x="126" y="180"/>
                    <a:pt x="131" y="222"/>
                    <a:pt x="121" y="251"/>
                  </a:cubicBezTo>
                  <a:cubicBezTo>
                    <a:pt x="118" y="261"/>
                    <a:pt x="111" y="287"/>
                    <a:pt x="99" y="288"/>
                  </a:cubicBezTo>
                  <a:cubicBezTo>
                    <a:pt x="122" y="288"/>
                    <a:pt x="122" y="288"/>
                    <a:pt x="122" y="288"/>
                  </a:cubicBezTo>
                  <a:cubicBezTo>
                    <a:pt x="124" y="288"/>
                    <a:pt x="127" y="289"/>
                    <a:pt x="129" y="291"/>
                  </a:cubicBezTo>
                  <a:cubicBezTo>
                    <a:pt x="130" y="293"/>
                    <a:pt x="131" y="295"/>
                    <a:pt x="131" y="297"/>
                  </a:cubicBezTo>
                  <a:cubicBezTo>
                    <a:pt x="131" y="363"/>
                    <a:pt x="131" y="363"/>
                    <a:pt x="131" y="363"/>
                  </a:cubicBezTo>
                  <a:cubicBezTo>
                    <a:pt x="131" y="366"/>
                    <a:pt x="129" y="369"/>
                    <a:pt x="127" y="370"/>
                  </a:cubicBezTo>
                  <a:cubicBezTo>
                    <a:pt x="126" y="372"/>
                    <a:pt x="124" y="372"/>
                    <a:pt x="122" y="372"/>
                  </a:cubicBezTo>
                  <a:cubicBezTo>
                    <a:pt x="3" y="372"/>
                    <a:pt x="3" y="372"/>
                    <a:pt x="3" y="372"/>
                  </a:cubicBezTo>
                  <a:cubicBezTo>
                    <a:pt x="2" y="372"/>
                    <a:pt x="1" y="372"/>
                    <a:pt x="0" y="372"/>
                  </a:cubicBezTo>
                  <a:cubicBezTo>
                    <a:pt x="128" y="447"/>
                    <a:pt x="128" y="447"/>
                    <a:pt x="128" y="447"/>
                  </a:cubicBezTo>
                  <a:cubicBezTo>
                    <a:pt x="233" y="406"/>
                    <a:pt x="308" y="303"/>
                    <a:pt x="308" y="183"/>
                  </a:cubicBezTo>
                  <a:cubicBezTo>
                    <a:pt x="308" y="177"/>
                    <a:pt x="307" y="170"/>
                    <a:pt x="307" y="164"/>
                  </a:cubicBezTo>
                  <a:cubicBezTo>
                    <a:pt x="307" y="164"/>
                    <a:pt x="307" y="164"/>
                    <a:pt x="307" y="164"/>
                  </a:cubicBezTo>
                  <a:cubicBezTo>
                    <a:pt x="18" y="0"/>
                    <a:pt x="18" y="0"/>
                    <a:pt x="18" y="0"/>
                  </a:cubicBezTo>
                </a:path>
              </a:pathLst>
            </a:custGeom>
            <a:solidFill>
              <a:srgbClr val="C07404">
                <a:alpha val="65881"/>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4167" name="组合 85"/>
            <p:cNvGrpSpPr/>
            <p:nvPr/>
          </p:nvGrpSpPr>
          <p:grpSpPr bwMode="auto">
            <a:xfrm>
              <a:off x="-2189857" y="767110"/>
              <a:ext cx="820738" cy="1414463"/>
              <a:chOff x="10250488" y="6194425"/>
              <a:chExt cx="820738" cy="1414463"/>
            </a:xfrm>
          </p:grpSpPr>
          <p:sp>
            <p:nvSpPr>
              <p:cNvPr id="4168" name="Freeform 189"/>
              <p:cNvSpPr/>
              <p:nvPr/>
            </p:nvSpPr>
            <p:spPr bwMode="auto">
              <a:xfrm>
                <a:off x="10306051" y="6791325"/>
                <a:ext cx="198438" cy="217488"/>
              </a:xfrm>
              <a:custGeom>
                <a:avLst/>
                <a:gdLst>
                  <a:gd name="T0" fmla="*/ 2147483646 w 53"/>
                  <a:gd name="T1" fmla="*/ 2147483646 h 58"/>
                  <a:gd name="T2" fmla="*/ 2147483646 w 53"/>
                  <a:gd name="T3" fmla="*/ 2147483646 h 58"/>
                  <a:gd name="T4" fmla="*/ 2147483646 w 53"/>
                  <a:gd name="T5" fmla="*/ 2147483646 h 58"/>
                  <a:gd name="T6" fmla="*/ 2147483646 w 53"/>
                  <a:gd name="T7" fmla="*/ 2147483646 h 58"/>
                  <a:gd name="T8" fmla="*/ 2147483646 w 53"/>
                  <a:gd name="T9" fmla="*/ 2147483646 h 58"/>
                  <a:gd name="T10" fmla="*/ 2147483646 w 53"/>
                  <a:gd name="T11" fmla="*/ 2147483646 h 58"/>
                  <a:gd name="T12" fmla="*/ 2147483646 w 53"/>
                  <a:gd name="T13" fmla="*/ 2147483646 h 58"/>
                  <a:gd name="T14" fmla="*/ 2147483646 w 53"/>
                  <a:gd name="T15" fmla="*/ 2147483646 h 58"/>
                  <a:gd name="T16" fmla="*/ 2147483646 w 53"/>
                  <a:gd name="T17" fmla="*/ 2147483646 h 58"/>
                  <a:gd name="T18" fmla="*/ 2147483646 w 53"/>
                  <a:gd name="T19" fmla="*/ 2147483646 h 58"/>
                  <a:gd name="T20" fmla="*/ 0 w 53"/>
                  <a:gd name="T21" fmla="*/ 2147483646 h 58"/>
                  <a:gd name="T22" fmla="*/ 2147483646 w 53"/>
                  <a:gd name="T23" fmla="*/ 2147483646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3" h="58">
                    <a:moveTo>
                      <a:pt x="53" y="52"/>
                    </a:moveTo>
                    <a:cubicBezTo>
                      <a:pt x="53" y="58"/>
                      <a:pt x="53" y="58"/>
                      <a:pt x="53" y="58"/>
                    </a:cubicBezTo>
                    <a:cubicBezTo>
                      <a:pt x="49" y="54"/>
                      <a:pt x="46" y="50"/>
                      <a:pt x="42" y="46"/>
                    </a:cubicBezTo>
                    <a:cubicBezTo>
                      <a:pt x="41" y="44"/>
                      <a:pt x="39" y="42"/>
                      <a:pt x="37" y="40"/>
                    </a:cubicBezTo>
                    <a:cubicBezTo>
                      <a:pt x="31" y="32"/>
                      <a:pt x="25" y="25"/>
                      <a:pt x="20" y="20"/>
                    </a:cubicBezTo>
                    <a:cubicBezTo>
                      <a:pt x="19" y="19"/>
                      <a:pt x="18" y="18"/>
                      <a:pt x="17" y="17"/>
                    </a:cubicBezTo>
                    <a:cubicBezTo>
                      <a:pt x="14" y="13"/>
                      <a:pt x="11" y="10"/>
                      <a:pt x="8" y="8"/>
                    </a:cubicBezTo>
                    <a:cubicBezTo>
                      <a:pt x="7" y="8"/>
                      <a:pt x="7" y="7"/>
                      <a:pt x="6" y="7"/>
                    </a:cubicBezTo>
                    <a:cubicBezTo>
                      <a:pt x="6" y="6"/>
                      <a:pt x="5" y="6"/>
                      <a:pt x="4" y="6"/>
                    </a:cubicBezTo>
                    <a:cubicBezTo>
                      <a:pt x="3" y="5"/>
                      <a:pt x="3" y="5"/>
                      <a:pt x="3" y="5"/>
                    </a:cubicBezTo>
                    <a:cubicBezTo>
                      <a:pt x="2" y="4"/>
                      <a:pt x="1" y="4"/>
                      <a:pt x="0" y="4"/>
                    </a:cubicBezTo>
                    <a:cubicBezTo>
                      <a:pt x="11" y="0"/>
                      <a:pt x="24" y="19"/>
                      <a:pt x="53" y="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69" name="Freeform 190"/>
              <p:cNvSpPr/>
              <p:nvPr/>
            </p:nvSpPr>
            <p:spPr bwMode="auto">
              <a:xfrm>
                <a:off x="10914063" y="6750050"/>
                <a:ext cx="0" cy="3175"/>
              </a:xfrm>
              <a:custGeom>
                <a:avLst/>
                <a:gdLst>
                  <a:gd name="T0" fmla="*/ 2147483646 h 1"/>
                  <a:gd name="T1" fmla="*/ 0 h 1"/>
                  <a:gd name="T2" fmla="*/ 2147483646 h 1"/>
                  <a:gd name="T3" fmla="*/ 0 60000 65536"/>
                  <a:gd name="T4" fmla="*/ 0 60000 65536"/>
                  <a:gd name="T5" fmla="*/ 0 60000 65536"/>
                </a:gdLst>
                <a:ahLst/>
                <a:cxnLst>
                  <a:cxn ang="T3">
                    <a:pos x="0" y="T0"/>
                  </a:cxn>
                  <a:cxn ang="T4">
                    <a:pos x="0" y="T1"/>
                  </a:cxn>
                  <a:cxn ang="T5">
                    <a:pos x="0" y="T2"/>
                  </a:cxn>
                </a:cxnLst>
                <a:rect l="0" t="0" r="r" b="b"/>
                <a:pathLst>
                  <a:path h="1">
                    <a:moveTo>
                      <a:pt x="0" y="1"/>
                    </a:moveTo>
                    <a:cubicBezTo>
                      <a:pt x="0" y="1"/>
                      <a:pt x="0" y="0"/>
                      <a:pt x="0" y="0"/>
                    </a:cubicBezTo>
                    <a:cubicBezTo>
                      <a:pt x="0" y="0"/>
                      <a:pt x="0" y="1"/>
                      <a:pt x="0"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0" name="Freeform 191"/>
              <p:cNvSpPr/>
              <p:nvPr/>
            </p:nvSpPr>
            <p:spPr bwMode="auto">
              <a:xfrm>
                <a:off x="10928351" y="6735763"/>
                <a:ext cx="142875" cy="557213"/>
              </a:xfrm>
              <a:custGeom>
                <a:avLst/>
                <a:gdLst>
                  <a:gd name="T0" fmla="*/ 2147483646 w 38"/>
                  <a:gd name="T1" fmla="*/ 2147483646 h 149"/>
                  <a:gd name="T2" fmla="*/ 2147483646 w 38"/>
                  <a:gd name="T3" fmla="*/ 2147483646 h 149"/>
                  <a:gd name="T4" fmla="*/ 0 w 38"/>
                  <a:gd name="T5" fmla="*/ 2147483646 h 149"/>
                  <a:gd name="T6" fmla="*/ 2147483646 w 38"/>
                  <a:gd name="T7" fmla="*/ 2147483646 h 149"/>
                  <a:gd name="T8" fmla="*/ 2147483646 w 38"/>
                  <a:gd name="T9" fmla="*/ 2147483646 h 149"/>
                  <a:gd name="T10" fmla="*/ 2147483646 w 38"/>
                  <a:gd name="T11" fmla="*/ 0 h 149"/>
                  <a:gd name="T12" fmla="*/ 2147483646 w 38"/>
                  <a:gd name="T13" fmla="*/ 2147483646 h 149"/>
                  <a:gd name="T14" fmla="*/ 2147483646 w 38"/>
                  <a:gd name="T15" fmla="*/ 2147483646 h 1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149">
                    <a:moveTo>
                      <a:pt x="28" y="112"/>
                    </a:moveTo>
                    <a:cubicBezTo>
                      <a:pt x="25" y="123"/>
                      <a:pt x="18" y="149"/>
                      <a:pt x="6" y="149"/>
                    </a:cubicBezTo>
                    <a:cubicBezTo>
                      <a:pt x="0" y="149"/>
                      <a:pt x="0" y="149"/>
                      <a:pt x="0" y="149"/>
                    </a:cubicBezTo>
                    <a:cubicBezTo>
                      <a:pt x="12" y="149"/>
                      <a:pt x="20" y="123"/>
                      <a:pt x="23" y="112"/>
                    </a:cubicBezTo>
                    <a:cubicBezTo>
                      <a:pt x="33" y="83"/>
                      <a:pt x="28" y="41"/>
                      <a:pt x="28" y="10"/>
                    </a:cubicBezTo>
                    <a:cubicBezTo>
                      <a:pt x="28" y="5"/>
                      <a:pt x="18" y="1"/>
                      <a:pt x="9" y="0"/>
                    </a:cubicBezTo>
                    <a:cubicBezTo>
                      <a:pt x="19" y="0"/>
                      <a:pt x="33" y="4"/>
                      <a:pt x="33" y="10"/>
                    </a:cubicBezTo>
                    <a:cubicBezTo>
                      <a:pt x="33" y="41"/>
                      <a:pt x="38" y="83"/>
                      <a:pt x="28" y="1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1" name="Freeform 192"/>
              <p:cNvSpPr/>
              <p:nvPr/>
            </p:nvSpPr>
            <p:spPr bwMode="auto">
              <a:xfrm>
                <a:off x="10914063" y="6750050"/>
                <a:ext cx="0" cy="3175"/>
              </a:xfrm>
              <a:custGeom>
                <a:avLst/>
                <a:gdLst>
                  <a:gd name="T0" fmla="*/ 2147483646 h 1"/>
                  <a:gd name="T1" fmla="*/ 0 h 1"/>
                  <a:gd name="T2" fmla="*/ 2147483646 h 1"/>
                  <a:gd name="T3" fmla="*/ 0 60000 65536"/>
                  <a:gd name="T4" fmla="*/ 0 60000 65536"/>
                  <a:gd name="T5" fmla="*/ 0 60000 65536"/>
                </a:gdLst>
                <a:ahLst/>
                <a:cxnLst>
                  <a:cxn ang="T3">
                    <a:pos x="0" y="T0"/>
                  </a:cxn>
                  <a:cxn ang="T4">
                    <a:pos x="0" y="T1"/>
                  </a:cxn>
                  <a:cxn ang="T5">
                    <a:pos x="0" y="T2"/>
                  </a:cxn>
                </a:cxnLst>
                <a:rect l="0" t="0" r="r" b="b"/>
                <a:pathLst>
                  <a:path h="1">
                    <a:moveTo>
                      <a:pt x="0" y="1"/>
                    </a:moveTo>
                    <a:cubicBezTo>
                      <a:pt x="0" y="1"/>
                      <a:pt x="0" y="0"/>
                      <a:pt x="0" y="0"/>
                    </a:cubicBezTo>
                    <a:cubicBezTo>
                      <a:pt x="0" y="0"/>
                      <a:pt x="0" y="1"/>
                      <a:pt x="0"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2" name="Freeform 193"/>
              <p:cNvSpPr/>
              <p:nvPr/>
            </p:nvSpPr>
            <p:spPr bwMode="auto">
              <a:xfrm>
                <a:off x="10250488" y="6194425"/>
                <a:ext cx="801688" cy="1098550"/>
              </a:xfrm>
              <a:custGeom>
                <a:avLst/>
                <a:gdLst>
                  <a:gd name="T0" fmla="*/ 2147483646 w 214"/>
                  <a:gd name="T1" fmla="*/ 2147483646 h 293"/>
                  <a:gd name="T2" fmla="*/ 2147483646 w 214"/>
                  <a:gd name="T3" fmla="*/ 2147483646 h 293"/>
                  <a:gd name="T4" fmla="*/ 2147483646 w 214"/>
                  <a:gd name="T5" fmla="*/ 2147483646 h 293"/>
                  <a:gd name="T6" fmla="*/ 2147483646 w 214"/>
                  <a:gd name="T7" fmla="*/ 2147483646 h 293"/>
                  <a:gd name="T8" fmla="*/ 2147483646 w 214"/>
                  <a:gd name="T9" fmla="*/ 2147483646 h 293"/>
                  <a:gd name="T10" fmla="*/ 2147483646 w 214"/>
                  <a:gd name="T11" fmla="*/ 2147483646 h 293"/>
                  <a:gd name="T12" fmla="*/ 2147483646 w 214"/>
                  <a:gd name="T13" fmla="*/ 2147483646 h 293"/>
                  <a:gd name="T14" fmla="*/ 2147483646 w 214"/>
                  <a:gd name="T15" fmla="*/ 2147483646 h 293"/>
                  <a:gd name="T16" fmla="*/ 2147483646 w 214"/>
                  <a:gd name="T17" fmla="*/ 2147483646 h 293"/>
                  <a:gd name="T18" fmla="*/ 2147483646 w 214"/>
                  <a:gd name="T19" fmla="*/ 0 h 293"/>
                  <a:gd name="T20" fmla="*/ 2147483646 w 214"/>
                  <a:gd name="T21" fmla="*/ 2147483646 h 293"/>
                  <a:gd name="T22" fmla="*/ 2147483646 w 214"/>
                  <a:gd name="T23" fmla="*/ 2147483646 h 293"/>
                  <a:gd name="T24" fmla="*/ 2147483646 w 214"/>
                  <a:gd name="T25" fmla="*/ 2147483646 h 293"/>
                  <a:gd name="T26" fmla="*/ 2147483646 w 214"/>
                  <a:gd name="T27" fmla="*/ 2147483646 h 293"/>
                  <a:gd name="T28" fmla="*/ 2147483646 w 214"/>
                  <a:gd name="T29" fmla="*/ 2147483646 h 293"/>
                  <a:gd name="T30" fmla="*/ 2147483646 w 214"/>
                  <a:gd name="T31" fmla="*/ 2147483646 h 293"/>
                  <a:gd name="T32" fmla="*/ 2147483646 w 214"/>
                  <a:gd name="T33" fmla="*/ 2147483646 h 293"/>
                  <a:gd name="T34" fmla="*/ 2147483646 w 214"/>
                  <a:gd name="T35" fmla="*/ 2147483646 h 293"/>
                  <a:gd name="T36" fmla="*/ 2147483646 w 214"/>
                  <a:gd name="T37" fmla="*/ 2147483646 h 293"/>
                  <a:gd name="T38" fmla="*/ 2147483646 w 214"/>
                  <a:gd name="T39" fmla="*/ 2147483646 h 293"/>
                  <a:gd name="T40" fmla="*/ 2147483646 w 214"/>
                  <a:gd name="T41" fmla="*/ 2147483646 h 293"/>
                  <a:gd name="T42" fmla="*/ 2147483646 w 214"/>
                  <a:gd name="T43" fmla="*/ 2147483646 h 293"/>
                  <a:gd name="T44" fmla="*/ 2147483646 w 214"/>
                  <a:gd name="T45" fmla="*/ 2147483646 h 293"/>
                  <a:gd name="T46" fmla="*/ 2147483646 w 214"/>
                  <a:gd name="T47" fmla="*/ 2147483646 h 293"/>
                  <a:gd name="T48" fmla="*/ 2147483646 w 214"/>
                  <a:gd name="T49" fmla="*/ 2147483646 h 293"/>
                  <a:gd name="T50" fmla="*/ 2147483646 w 214"/>
                  <a:gd name="T51" fmla="*/ 2147483646 h 293"/>
                  <a:gd name="T52" fmla="*/ 2147483646 w 214"/>
                  <a:gd name="T53" fmla="*/ 2147483646 h 293"/>
                  <a:gd name="T54" fmla="*/ 2147483646 w 214"/>
                  <a:gd name="T55" fmla="*/ 2147483646 h 293"/>
                  <a:gd name="T56" fmla="*/ 2147483646 w 214"/>
                  <a:gd name="T57" fmla="*/ 2147483646 h 293"/>
                  <a:gd name="T58" fmla="*/ 2147483646 w 214"/>
                  <a:gd name="T59" fmla="*/ 2147483646 h 293"/>
                  <a:gd name="T60" fmla="*/ 2147483646 w 214"/>
                  <a:gd name="T61" fmla="*/ 2147483646 h 293"/>
                  <a:gd name="T62" fmla="*/ 2147483646 w 214"/>
                  <a:gd name="T63" fmla="*/ 2147483646 h 293"/>
                  <a:gd name="T64" fmla="*/ 2147483646 w 214"/>
                  <a:gd name="T65" fmla="*/ 2147483646 h 293"/>
                  <a:gd name="T66" fmla="*/ 2147483646 w 214"/>
                  <a:gd name="T67" fmla="*/ 2147483646 h 293"/>
                  <a:gd name="T68" fmla="*/ 2147483646 w 214"/>
                  <a:gd name="T69" fmla="*/ 2147483646 h 293"/>
                  <a:gd name="T70" fmla="*/ 2147483646 w 214"/>
                  <a:gd name="T71" fmla="*/ 2147483646 h 293"/>
                  <a:gd name="T72" fmla="*/ 2147483646 w 214"/>
                  <a:gd name="T73" fmla="*/ 2147483646 h 293"/>
                  <a:gd name="T74" fmla="*/ 2147483646 w 214"/>
                  <a:gd name="T75" fmla="*/ 2147483646 h 293"/>
                  <a:gd name="T76" fmla="*/ 2147483646 w 214"/>
                  <a:gd name="T77" fmla="*/ 2147483646 h 293"/>
                  <a:gd name="T78" fmla="*/ 2147483646 w 214"/>
                  <a:gd name="T79" fmla="*/ 2147483646 h 293"/>
                  <a:gd name="T80" fmla="*/ 2147483646 w 214"/>
                  <a:gd name="T81" fmla="*/ 2147483646 h 293"/>
                  <a:gd name="T82" fmla="*/ 2147483646 w 214"/>
                  <a:gd name="T83" fmla="*/ 2147483646 h 293"/>
                  <a:gd name="T84" fmla="*/ 2147483646 w 214"/>
                  <a:gd name="T85" fmla="*/ 2147483646 h 293"/>
                  <a:gd name="T86" fmla="*/ 2147483646 w 214"/>
                  <a:gd name="T87" fmla="*/ 2147483646 h 293"/>
                  <a:gd name="T88" fmla="*/ 2147483646 w 214"/>
                  <a:gd name="T89" fmla="*/ 2147483646 h 293"/>
                  <a:gd name="T90" fmla="*/ 2147483646 w 214"/>
                  <a:gd name="T91" fmla="*/ 2147483646 h 293"/>
                  <a:gd name="T92" fmla="*/ 2147483646 w 214"/>
                  <a:gd name="T93" fmla="*/ 2147483646 h 293"/>
                  <a:gd name="T94" fmla="*/ 2147483646 w 214"/>
                  <a:gd name="T95" fmla="*/ 2147483646 h 293"/>
                  <a:gd name="T96" fmla="*/ 2147483646 w 214"/>
                  <a:gd name="T97" fmla="*/ 2147483646 h 293"/>
                  <a:gd name="T98" fmla="*/ 2147483646 w 214"/>
                  <a:gd name="T99" fmla="*/ 2147483646 h 293"/>
                  <a:gd name="T100" fmla="*/ 2147483646 w 214"/>
                  <a:gd name="T101" fmla="*/ 2147483646 h 29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14" h="293">
                    <a:moveTo>
                      <a:pt x="204" y="256"/>
                    </a:moveTo>
                    <a:cubicBezTo>
                      <a:pt x="201" y="267"/>
                      <a:pt x="193" y="293"/>
                      <a:pt x="181" y="293"/>
                    </a:cubicBezTo>
                    <a:cubicBezTo>
                      <a:pt x="106" y="293"/>
                      <a:pt x="106" y="293"/>
                      <a:pt x="106" y="293"/>
                    </a:cubicBezTo>
                    <a:cubicBezTo>
                      <a:pt x="86" y="293"/>
                      <a:pt x="85" y="293"/>
                      <a:pt x="72" y="277"/>
                    </a:cubicBezTo>
                    <a:cubicBezTo>
                      <a:pt x="60" y="262"/>
                      <a:pt x="47" y="248"/>
                      <a:pt x="35" y="233"/>
                    </a:cubicBezTo>
                    <a:cubicBezTo>
                      <a:pt x="25" y="220"/>
                      <a:pt x="17" y="209"/>
                      <a:pt x="10" y="200"/>
                    </a:cubicBezTo>
                    <a:cubicBezTo>
                      <a:pt x="5" y="192"/>
                      <a:pt x="1" y="185"/>
                      <a:pt x="1" y="180"/>
                    </a:cubicBezTo>
                    <a:cubicBezTo>
                      <a:pt x="0" y="174"/>
                      <a:pt x="1" y="169"/>
                      <a:pt x="6" y="165"/>
                    </a:cubicBezTo>
                    <a:cubicBezTo>
                      <a:pt x="9" y="162"/>
                      <a:pt x="12" y="162"/>
                      <a:pt x="15" y="163"/>
                    </a:cubicBezTo>
                    <a:cubicBezTo>
                      <a:pt x="16" y="163"/>
                      <a:pt x="17" y="163"/>
                      <a:pt x="18" y="164"/>
                    </a:cubicBezTo>
                    <a:cubicBezTo>
                      <a:pt x="19" y="165"/>
                      <a:pt x="19" y="165"/>
                      <a:pt x="19" y="165"/>
                    </a:cubicBezTo>
                    <a:cubicBezTo>
                      <a:pt x="20" y="165"/>
                      <a:pt x="21" y="165"/>
                      <a:pt x="21" y="166"/>
                    </a:cubicBezTo>
                    <a:cubicBezTo>
                      <a:pt x="22" y="166"/>
                      <a:pt x="22" y="167"/>
                      <a:pt x="23" y="167"/>
                    </a:cubicBezTo>
                    <a:cubicBezTo>
                      <a:pt x="26" y="169"/>
                      <a:pt x="29" y="172"/>
                      <a:pt x="32" y="176"/>
                    </a:cubicBezTo>
                    <a:cubicBezTo>
                      <a:pt x="33" y="177"/>
                      <a:pt x="34" y="178"/>
                      <a:pt x="35" y="179"/>
                    </a:cubicBezTo>
                    <a:cubicBezTo>
                      <a:pt x="40" y="184"/>
                      <a:pt x="46" y="191"/>
                      <a:pt x="52" y="199"/>
                    </a:cubicBezTo>
                    <a:cubicBezTo>
                      <a:pt x="54" y="201"/>
                      <a:pt x="56" y="203"/>
                      <a:pt x="57" y="205"/>
                    </a:cubicBezTo>
                    <a:cubicBezTo>
                      <a:pt x="61" y="209"/>
                      <a:pt x="64" y="213"/>
                      <a:pt x="68" y="217"/>
                    </a:cubicBezTo>
                    <a:cubicBezTo>
                      <a:pt x="68" y="15"/>
                      <a:pt x="68" y="15"/>
                      <a:pt x="68" y="15"/>
                    </a:cubicBezTo>
                    <a:cubicBezTo>
                      <a:pt x="68" y="4"/>
                      <a:pt x="70" y="0"/>
                      <a:pt x="82" y="0"/>
                    </a:cubicBezTo>
                    <a:cubicBezTo>
                      <a:pt x="83" y="0"/>
                      <a:pt x="84" y="0"/>
                      <a:pt x="86" y="0"/>
                    </a:cubicBezTo>
                    <a:cubicBezTo>
                      <a:pt x="88" y="0"/>
                      <a:pt x="89" y="0"/>
                      <a:pt x="91" y="1"/>
                    </a:cubicBezTo>
                    <a:cubicBezTo>
                      <a:pt x="92" y="1"/>
                      <a:pt x="92" y="1"/>
                      <a:pt x="93" y="1"/>
                    </a:cubicBezTo>
                    <a:cubicBezTo>
                      <a:pt x="94" y="1"/>
                      <a:pt x="94" y="1"/>
                      <a:pt x="95" y="1"/>
                    </a:cubicBezTo>
                    <a:cubicBezTo>
                      <a:pt x="95" y="1"/>
                      <a:pt x="96" y="1"/>
                      <a:pt x="96" y="2"/>
                    </a:cubicBezTo>
                    <a:cubicBezTo>
                      <a:pt x="97" y="2"/>
                      <a:pt x="97" y="2"/>
                      <a:pt x="98" y="2"/>
                    </a:cubicBezTo>
                    <a:cubicBezTo>
                      <a:pt x="98" y="3"/>
                      <a:pt x="99" y="3"/>
                      <a:pt x="100" y="4"/>
                    </a:cubicBezTo>
                    <a:cubicBezTo>
                      <a:pt x="100" y="4"/>
                      <a:pt x="100" y="4"/>
                      <a:pt x="100" y="4"/>
                    </a:cubicBezTo>
                    <a:cubicBezTo>
                      <a:pt x="101" y="5"/>
                      <a:pt x="101" y="5"/>
                      <a:pt x="101" y="5"/>
                    </a:cubicBezTo>
                    <a:cubicBezTo>
                      <a:pt x="101" y="5"/>
                      <a:pt x="101" y="5"/>
                      <a:pt x="101" y="5"/>
                    </a:cubicBezTo>
                    <a:cubicBezTo>
                      <a:pt x="102" y="7"/>
                      <a:pt x="102" y="8"/>
                      <a:pt x="103" y="10"/>
                    </a:cubicBezTo>
                    <a:cubicBezTo>
                      <a:pt x="103" y="10"/>
                      <a:pt x="103" y="10"/>
                      <a:pt x="103" y="10"/>
                    </a:cubicBezTo>
                    <a:cubicBezTo>
                      <a:pt x="103" y="12"/>
                      <a:pt x="103" y="13"/>
                      <a:pt x="103" y="14"/>
                    </a:cubicBezTo>
                    <a:cubicBezTo>
                      <a:pt x="103" y="15"/>
                      <a:pt x="103" y="15"/>
                      <a:pt x="103" y="15"/>
                    </a:cubicBezTo>
                    <a:cubicBezTo>
                      <a:pt x="103" y="17"/>
                      <a:pt x="103" y="18"/>
                      <a:pt x="103" y="20"/>
                    </a:cubicBezTo>
                    <a:cubicBezTo>
                      <a:pt x="103" y="128"/>
                      <a:pt x="103" y="128"/>
                      <a:pt x="103" y="128"/>
                    </a:cubicBezTo>
                    <a:cubicBezTo>
                      <a:pt x="103" y="127"/>
                      <a:pt x="104" y="127"/>
                      <a:pt x="104" y="126"/>
                    </a:cubicBezTo>
                    <a:cubicBezTo>
                      <a:pt x="104" y="125"/>
                      <a:pt x="104" y="125"/>
                      <a:pt x="104" y="125"/>
                    </a:cubicBezTo>
                    <a:cubicBezTo>
                      <a:pt x="105" y="125"/>
                      <a:pt x="105" y="125"/>
                      <a:pt x="105" y="125"/>
                    </a:cubicBezTo>
                    <a:cubicBezTo>
                      <a:pt x="106" y="124"/>
                      <a:pt x="107" y="123"/>
                      <a:pt x="109" y="122"/>
                    </a:cubicBezTo>
                    <a:cubicBezTo>
                      <a:pt x="113" y="121"/>
                      <a:pt x="118" y="120"/>
                      <a:pt x="124" y="120"/>
                    </a:cubicBezTo>
                    <a:cubicBezTo>
                      <a:pt x="124" y="120"/>
                      <a:pt x="124" y="120"/>
                      <a:pt x="124" y="120"/>
                    </a:cubicBezTo>
                    <a:cubicBezTo>
                      <a:pt x="125" y="120"/>
                      <a:pt x="126" y="120"/>
                      <a:pt x="126" y="121"/>
                    </a:cubicBezTo>
                    <a:cubicBezTo>
                      <a:pt x="127" y="121"/>
                      <a:pt x="128" y="121"/>
                      <a:pt x="128" y="121"/>
                    </a:cubicBezTo>
                    <a:cubicBezTo>
                      <a:pt x="129" y="121"/>
                      <a:pt x="129" y="121"/>
                      <a:pt x="130" y="121"/>
                    </a:cubicBezTo>
                    <a:cubicBezTo>
                      <a:pt x="130" y="121"/>
                      <a:pt x="131" y="122"/>
                      <a:pt x="131" y="122"/>
                    </a:cubicBezTo>
                    <a:cubicBezTo>
                      <a:pt x="132" y="122"/>
                      <a:pt x="132" y="122"/>
                      <a:pt x="133" y="122"/>
                    </a:cubicBezTo>
                    <a:cubicBezTo>
                      <a:pt x="133" y="123"/>
                      <a:pt x="133" y="123"/>
                      <a:pt x="133" y="123"/>
                    </a:cubicBezTo>
                    <a:cubicBezTo>
                      <a:pt x="134" y="123"/>
                      <a:pt x="134" y="123"/>
                      <a:pt x="134" y="123"/>
                    </a:cubicBezTo>
                    <a:cubicBezTo>
                      <a:pt x="135" y="123"/>
                      <a:pt x="135" y="124"/>
                      <a:pt x="136" y="124"/>
                    </a:cubicBezTo>
                    <a:cubicBezTo>
                      <a:pt x="136" y="124"/>
                      <a:pt x="136" y="125"/>
                      <a:pt x="137" y="125"/>
                    </a:cubicBezTo>
                    <a:cubicBezTo>
                      <a:pt x="137" y="125"/>
                      <a:pt x="137" y="125"/>
                      <a:pt x="137" y="125"/>
                    </a:cubicBezTo>
                    <a:cubicBezTo>
                      <a:pt x="137" y="125"/>
                      <a:pt x="138" y="126"/>
                      <a:pt x="138" y="126"/>
                    </a:cubicBezTo>
                    <a:cubicBezTo>
                      <a:pt x="138" y="126"/>
                      <a:pt x="139" y="127"/>
                      <a:pt x="139" y="127"/>
                    </a:cubicBezTo>
                    <a:cubicBezTo>
                      <a:pt x="139" y="127"/>
                      <a:pt x="139" y="127"/>
                      <a:pt x="139" y="127"/>
                    </a:cubicBezTo>
                    <a:cubicBezTo>
                      <a:pt x="139" y="128"/>
                      <a:pt x="139" y="128"/>
                      <a:pt x="139" y="128"/>
                    </a:cubicBezTo>
                    <a:cubicBezTo>
                      <a:pt x="140" y="129"/>
                      <a:pt x="140" y="129"/>
                      <a:pt x="140" y="130"/>
                    </a:cubicBezTo>
                    <a:cubicBezTo>
                      <a:pt x="141" y="132"/>
                      <a:pt x="141" y="134"/>
                      <a:pt x="140" y="136"/>
                    </a:cubicBezTo>
                    <a:cubicBezTo>
                      <a:pt x="141" y="136"/>
                      <a:pt x="141" y="135"/>
                      <a:pt x="142" y="135"/>
                    </a:cubicBezTo>
                    <a:cubicBezTo>
                      <a:pt x="142" y="135"/>
                      <a:pt x="142" y="135"/>
                      <a:pt x="142" y="135"/>
                    </a:cubicBezTo>
                    <a:cubicBezTo>
                      <a:pt x="142" y="134"/>
                      <a:pt x="142" y="134"/>
                      <a:pt x="142" y="134"/>
                    </a:cubicBezTo>
                    <a:cubicBezTo>
                      <a:pt x="143" y="134"/>
                      <a:pt x="143" y="134"/>
                      <a:pt x="143" y="134"/>
                    </a:cubicBezTo>
                    <a:cubicBezTo>
                      <a:pt x="143" y="133"/>
                      <a:pt x="143" y="133"/>
                      <a:pt x="143" y="133"/>
                    </a:cubicBezTo>
                    <a:cubicBezTo>
                      <a:pt x="144" y="133"/>
                      <a:pt x="144" y="133"/>
                      <a:pt x="144" y="133"/>
                    </a:cubicBezTo>
                    <a:cubicBezTo>
                      <a:pt x="144" y="133"/>
                      <a:pt x="144" y="133"/>
                      <a:pt x="145" y="133"/>
                    </a:cubicBezTo>
                    <a:cubicBezTo>
                      <a:pt x="145" y="132"/>
                      <a:pt x="145" y="132"/>
                      <a:pt x="146" y="132"/>
                    </a:cubicBezTo>
                    <a:cubicBezTo>
                      <a:pt x="150" y="131"/>
                      <a:pt x="155" y="130"/>
                      <a:pt x="160" y="130"/>
                    </a:cubicBezTo>
                    <a:cubicBezTo>
                      <a:pt x="160" y="130"/>
                      <a:pt x="160" y="130"/>
                      <a:pt x="160" y="130"/>
                    </a:cubicBezTo>
                    <a:cubicBezTo>
                      <a:pt x="161" y="130"/>
                      <a:pt x="161" y="130"/>
                      <a:pt x="162" y="131"/>
                    </a:cubicBezTo>
                    <a:cubicBezTo>
                      <a:pt x="163" y="131"/>
                      <a:pt x="164" y="131"/>
                      <a:pt x="164" y="131"/>
                    </a:cubicBezTo>
                    <a:cubicBezTo>
                      <a:pt x="165" y="131"/>
                      <a:pt x="166" y="131"/>
                      <a:pt x="166" y="131"/>
                    </a:cubicBezTo>
                    <a:cubicBezTo>
                      <a:pt x="167" y="132"/>
                      <a:pt x="167" y="132"/>
                      <a:pt x="168" y="132"/>
                    </a:cubicBezTo>
                    <a:cubicBezTo>
                      <a:pt x="169" y="132"/>
                      <a:pt x="170" y="133"/>
                      <a:pt x="171" y="133"/>
                    </a:cubicBezTo>
                    <a:cubicBezTo>
                      <a:pt x="172" y="134"/>
                      <a:pt x="172" y="134"/>
                      <a:pt x="172" y="134"/>
                    </a:cubicBezTo>
                    <a:cubicBezTo>
                      <a:pt x="173" y="135"/>
                      <a:pt x="173" y="135"/>
                      <a:pt x="173" y="135"/>
                    </a:cubicBezTo>
                    <a:cubicBezTo>
                      <a:pt x="173" y="135"/>
                      <a:pt x="174" y="136"/>
                      <a:pt x="175" y="136"/>
                    </a:cubicBezTo>
                    <a:cubicBezTo>
                      <a:pt x="175" y="137"/>
                      <a:pt x="175" y="137"/>
                      <a:pt x="175" y="137"/>
                    </a:cubicBezTo>
                    <a:cubicBezTo>
                      <a:pt x="176" y="138"/>
                      <a:pt x="176" y="139"/>
                      <a:pt x="176" y="139"/>
                    </a:cubicBezTo>
                    <a:cubicBezTo>
                      <a:pt x="176" y="139"/>
                      <a:pt x="176" y="139"/>
                      <a:pt x="176" y="139"/>
                    </a:cubicBezTo>
                    <a:cubicBezTo>
                      <a:pt x="177" y="142"/>
                      <a:pt x="178" y="144"/>
                      <a:pt x="177" y="148"/>
                    </a:cubicBezTo>
                    <a:cubicBezTo>
                      <a:pt x="177" y="147"/>
                      <a:pt x="178" y="147"/>
                      <a:pt x="179" y="146"/>
                    </a:cubicBezTo>
                    <a:cubicBezTo>
                      <a:pt x="179" y="146"/>
                      <a:pt x="179" y="146"/>
                      <a:pt x="179" y="146"/>
                    </a:cubicBezTo>
                    <a:cubicBezTo>
                      <a:pt x="179" y="146"/>
                      <a:pt x="179" y="146"/>
                      <a:pt x="179" y="146"/>
                    </a:cubicBezTo>
                    <a:cubicBezTo>
                      <a:pt x="180" y="146"/>
                      <a:pt x="180" y="146"/>
                      <a:pt x="180" y="145"/>
                    </a:cubicBezTo>
                    <a:cubicBezTo>
                      <a:pt x="181" y="145"/>
                      <a:pt x="181" y="145"/>
                      <a:pt x="181" y="145"/>
                    </a:cubicBezTo>
                    <a:cubicBezTo>
                      <a:pt x="182" y="145"/>
                      <a:pt x="182" y="145"/>
                      <a:pt x="182" y="145"/>
                    </a:cubicBezTo>
                    <a:cubicBezTo>
                      <a:pt x="182" y="145"/>
                      <a:pt x="182" y="145"/>
                      <a:pt x="183" y="145"/>
                    </a:cubicBezTo>
                    <a:cubicBezTo>
                      <a:pt x="185" y="144"/>
                      <a:pt x="188" y="144"/>
                      <a:pt x="190" y="144"/>
                    </a:cubicBezTo>
                    <a:cubicBezTo>
                      <a:pt x="191" y="145"/>
                      <a:pt x="192" y="145"/>
                      <a:pt x="194" y="145"/>
                    </a:cubicBezTo>
                    <a:cubicBezTo>
                      <a:pt x="194" y="145"/>
                      <a:pt x="195" y="145"/>
                      <a:pt x="195" y="145"/>
                    </a:cubicBezTo>
                    <a:cubicBezTo>
                      <a:pt x="196" y="145"/>
                      <a:pt x="197" y="146"/>
                      <a:pt x="199" y="146"/>
                    </a:cubicBezTo>
                    <a:cubicBezTo>
                      <a:pt x="200" y="146"/>
                      <a:pt x="201" y="147"/>
                      <a:pt x="202" y="147"/>
                    </a:cubicBezTo>
                    <a:cubicBezTo>
                      <a:pt x="202" y="147"/>
                      <a:pt x="202" y="147"/>
                      <a:pt x="202" y="147"/>
                    </a:cubicBezTo>
                    <a:cubicBezTo>
                      <a:pt x="202" y="147"/>
                      <a:pt x="203" y="147"/>
                      <a:pt x="203" y="148"/>
                    </a:cubicBezTo>
                    <a:cubicBezTo>
                      <a:pt x="204" y="148"/>
                      <a:pt x="204" y="148"/>
                      <a:pt x="205" y="148"/>
                    </a:cubicBezTo>
                    <a:cubicBezTo>
                      <a:pt x="205" y="149"/>
                      <a:pt x="206" y="149"/>
                      <a:pt x="206" y="149"/>
                    </a:cubicBezTo>
                    <a:cubicBezTo>
                      <a:pt x="207" y="150"/>
                      <a:pt x="207" y="150"/>
                      <a:pt x="207" y="150"/>
                    </a:cubicBezTo>
                    <a:cubicBezTo>
                      <a:pt x="207" y="150"/>
                      <a:pt x="208" y="151"/>
                      <a:pt x="208" y="151"/>
                    </a:cubicBezTo>
                    <a:cubicBezTo>
                      <a:pt x="208" y="152"/>
                      <a:pt x="208" y="152"/>
                      <a:pt x="208" y="152"/>
                    </a:cubicBezTo>
                    <a:cubicBezTo>
                      <a:pt x="209" y="153"/>
                      <a:pt x="209" y="153"/>
                      <a:pt x="209" y="153"/>
                    </a:cubicBezTo>
                    <a:cubicBezTo>
                      <a:pt x="209" y="153"/>
                      <a:pt x="209" y="153"/>
                      <a:pt x="209" y="153"/>
                    </a:cubicBezTo>
                    <a:cubicBezTo>
                      <a:pt x="209" y="154"/>
                      <a:pt x="209" y="154"/>
                      <a:pt x="209" y="154"/>
                    </a:cubicBezTo>
                    <a:cubicBezTo>
                      <a:pt x="209" y="185"/>
                      <a:pt x="214" y="227"/>
                      <a:pt x="204" y="25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3" name="Freeform 194"/>
              <p:cNvSpPr/>
              <p:nvPr/>
            </p:nvSpPr>
            <p:spPr bwMode="auto">
              <a:xfrm>
                <a:off x="10556876" y="7292975"/>
                <a:ext cx="514350" cy="315913"/>
              </a:xfrm>
              <a:custGeom>
                <a:avLst/>
                <a:gdLst>
                  <a:gd name="T0" fmla="*/ 2147483646 w 137"/>
                  <a:gd name="T1" fmla="*/ 2147483646 h 84"/>
                  <a:gd name="T2" fmla="*/ 2147483646 w 137"/>
                  <a:gd name="T3" fmla="*/ 2147483646 h 84"/>
                  <a:gd name="T4" fmla="*/ 2147483646 w 137"/>
                  <a:gd name="T5" fmla="*/ 2147483646 h 84"/>
                  <a:gd name="T6" fmla="*/ 2147483646 w 137"/>
                  <a:gd name="T7" fmla="*/ 2147483646 h 84"/>
                  <a:gd name="T8" fmla="*/ 2147483646 w 137"/>
                  <a:gd name="T9" fmla="*/ 2147483646 h 84"/>
                  <a:gd name="T10" fmla="*/ 2147483646 w 137"/>
                  <a:gd name="T11" fmla="*/ 2147483646 h 84"/>
                  <a:gd name="T12" fmla="*/ 2147483646 w 137"/>
                  <a:gd name="T13" fmla="*/ 2147483646 h 84"/>
                  <a:gd name="T14" fmla="*/ 0 w 137"/>
                  <a:gd name="T15" fmla="*/ 2147483646 h 84"/>
                  <a:gd name="T16" fmla="*/ 0 w 137"/>
                  <a:gd name="T17" fmla="*/ 2147483646 h 84"/>
                  <a:gd name="T18" fmla="*/ 2147483646 w 137"/>
                  <a:gd name="T19" fmla="*/ 0 h 84"/>
                  <a:gd name="T20" fmla="*/ 2147483646 w 137"/>
                  <a:gd name="T21" fmla="*/ 0 h 84"/>
                  <a:gd name="T22" fmla="*/ 2147483646 w 137"/>
                  <a:gd name="T23" fmla="*/ 2147483646 h 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7" h="84">
                    <a:moveTo>
                      <a:pt x="137" y="9"/>
                    </a:moveTo>
                    <a:cubicBezTo>
                      <a:pt x="137" y="75"/>
                      <a:pt x="137" y="75"/>
                      <a:pt x="137" y="75"/>
                    </a:cubicBezTo>
                    <a:cubicBezTo>
                      <a:pt x="137" y="80"/>
                      <a:pt x="133" y="84"/>
                      <a:pt x="128" y="84"/>
                    </a:cubicBezTo>
                    <a:cubicBezTo>
                      <a:pt x="9" y="84"/>
                      <a:pt x="9" y="84"/>
                      <a:pt x="9" y="84"/>
                    </a:cubicBezTo>
                    <a:cubicBezTo>
                      <a:pt x="8" y="84"/>
                      <a:pt x="7" y="84"/>
                      <a:pt x="6" y="84"/>
                    </a:cubicBezTo>
                    <a:cubicBezTo>
                      <a:pt x="5" y="83"/>
                      <a:pt x="4" y="83"/>
                      <a:pt x="3" y="82"/>
                    </a:cubicBezTo>
                    <a:cubicBezTo>
                      <a:pt x="3" y="82"/>
                      <a:pt x="3" y="82"/>
                      <a:pt x="3" y="82"/>
                    </a:cubicBezTo>
                    <a:cubicBezTo>
                      <a:pt x="1" y="81"/>
                      <a:pt x="0" y="78"/>
                      <a:pt x="0" y="75"/>
                    </a:cubicBezTo>
                    <a:cubicBezTo>
                      <a:pt x="0" y="9"/>
                      <a:pt x="0" y="9"/>
                      <a:pt x="0" y="9"/>
                    </a:cubicBezTo>
                    <a:cubicBezTo>
                      <a:pt x="0" y="4"/>
                      <a:pt x="4" y="0"/>
                      <a:pt x="9" y="0"/>
                    </a:cubicBezTo>
                    <a:cubicBezTo>
                      <a:pt x="128" y="0"/>
                      <a:pt x="128" y="0"/>
                      <a:pt x="128" y="0"/>
                    </a:cubicBezTo>
                    <a:cubicBezTo>
                      <a:pt x="133" y="0"/>
                      <a:pt x="137" y="4"/>
                      <a:pt x="137" y="9"/>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4" name="Freeform 195"/>
              <p:cNvSpPr>
                <a:spLocks noEditPoints="1"/>
              </p:cNvSpPr>
              <p:nvPr/>
            </p:nvSpPr>
            <p:spPr bwMode="auto">
              <a:xfrm>
                <a:off x="10933113" y="7477125"/>
                <a:ext cx="111125" cy="112713"/>
              </a:xfrm>
              <a:custGeom>
                <a:avLst/>
                <a:gdLst>
                  <a:gd name="T0" fmla="*/ 2147483646 w 30"/>
                  <a:gd name="T1" fmla="*/ 2147483646 h 30"/>
                  <a:gd name="T2" fmla="*/ 2147483646 w 30"/>
                  <a:gd name="T3" fmla="*/ 2147483646 h 30"/>
                  <a:gd name="T4" fmla="*/ 2147483646 w 30"/>
                  <a:gd name="T5" fmla="*/ 2147483646 h 30"/>
                  <a:gd name="T6" fmla="*/ 2147483646 w 30"/>
                  <a:gd name="T7" fmla="*/ 2147483646 h 30"/>
                  <a:gd name="T8" fmla="*/ 2147483646 w 30"/>
                  <a:gd name="T9" fmla="*/ 2147483646 h 30"/>
                  <a:gd name="T10" fmla="*/ 2147483646 w 30"/>
                  <a:gd name="T11" fmla="*/ 2147483646 h 30"/>
                  <a:gd name="T12" fmla="*/ 2147483646 w 30"/>
                  <a:gd name="T13" fmla="*/ 2147483646 h 30"/>
                  <a:gd name="T14" fmla="*/ 2147483646 w 30"/>
                  <a:gd name="T15" fmla="*/ 2147483646 h 30"/>
                  <a:gd name="T16" fmla="*/ 2147483646 w 30"/>
                  <a:gd name="T17" fmla="*/ 2147483646 h 30"/>
                  <a:gd name="T18" fmla="*/ 2147483646 w 30"/>
                  <a:gd name="T19" fmla="*/ 2147483646 h 30"/>
                  <a:gd name="T20" fmla="*/ 2147483646 w 30"/>
                  <a:gd name="T21" fmla="*/ 2147483646 h 30"/>
                  <a:gd name="T22" fmla="*/ 2147483646 w 30"/>
                  <a:gd name="T23" fmla="*/ 0 h 30"/>
                  <a:gd name="T24" fmla="*/ 2147483646 w 30"/>
                  <a:gd name="T25" fmla="*/ 2147483646 h 30"/>
                  <a:gd name="T26" fmla="*/ 2147483646 w 30"/>
                  <a:gd name="T27" fmla="*/ 2147483646 h 30"/>
                  <a:gd name="T28" fmla="*/ 2147483646 w 30"/>
                  <a:gd name="T29" fmla="*/ 2147483646 h 30"/>
                  <a:gd name="T30" fmla="*/ 2147483646 w 30"/>
                  <a:gd name="T31" fmla="*/ 2147483646 h 30"/>
                  <a:gd name="T32" fmla="*/ 2147483646 w 30"/>
                  <a:gd name="T33" fmla="*/ 2147483646 h 30"/>
                  <a:gd name="T34" fmla="*/ 2147483646 w 30"/>
                  <a:gd name="T35" fmla="*/ 2147483646 h 30"/>
                  <a:gd name="T36" fmla="*/ 2147483646 w 30"/>
                  <a:gd name="T37" fmla="*/ 2147483646 h 30"/>
                  <a:gd name="T38" fmla="*/ 2147483646 w 30"/>
                  <a:gd name="T39" fmla="*/ 2147483646 h 30"/>
                  <a:gd name="T40" fmla="*/ 2147483646 w 30"/>
                  <a:gd name="T41" fmla="*/ 2147483646 h 30"/>
                  <a:gd name="T42" fmla="*/ 2147483646 w 30"/>
                  <a:gd name="T43" fmla="*/ 0 h 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0">
                    <a:moveTo>
                      <a:pt x="13" y="26"/>
                    </a:moveTo>
                    <a:cubicBezTo>
                      <a:pt x="12" y="26"/>
                      <a:pt x="11" y="25"/>
                      <a:pt x="11" y="25"/>
                    </a:cubicBezTo>
                    <a:cubicBezTo>
                      <a:pt x="3" y="17"/>
                      <a:pt x="3" y="17"/>
                      <a:pt x="3" y="17"/>
                    </a:cubicBezTo>
                    <a:cubicBezTo>
                      <a:pt x="2" y="16"/>
                      <a:pt x="2" y="14"/>
                      <a:pt x="3" y="13"/>
                    </a:cubicBezTo>
                    <a:cubicBezTo>
                      <a:pt x="11" y="5"/>
                      <a:pt x="11" y="5"/>
                      <a:pt x="11" y="5"/>
                    </a:cubicBezTo>
                    <a:cubicBezTo>
                      <a:pt x="11" y="4"/>
                      <a:pt x="12" y="4"/>
                      <a:pt x="13" y="4"/>
                    </a:cubicBezTo>
                    <a:cubicBezTo>
                      <a:pt x="14" y="4"/>
                      <a:pt x="15" y="4"/>
                      <a:pt x="15" y="5"/>
                    </a:cubicBezTo>
                    <a:cubicBezTo>
                      <a:pt x="23" y="13"/>
                      <a:pt x="23" y="13"/>
                      <a:pt x="23" y="13"/>
                    </a:cubicBezTo>
                    <a:cubicBezTo>
                      <a:pt x="24" y="14"/>
                      <a:pt x="24" y="16"/>
                      <a:pt x="23" y="17"/>
                    </a:cubicBezTo>
                    <a:cubicBezTo>
                      <a:pt x="15" y="25"/>
                      <a:pt x="15" y="25"/>
                      <a:pt x="15" y="25"/>
                    </a:cubicBezTo>
                    <a:cubicBezTo>
                      <a:pt x="15" y="25"/>
                      <a:pt x="14" y="26"/>
                      <a:pt x="13" y="26"/>
                    </a:cubicBezTo>
                    <a:moveTo>
                      <a:pt x="15" y="0"/>
                    </a:moveTo>
                    <a:cubicBezTo>
                      <a:pt x="14" y="0"/>
                      <a:pt x="12" y="1"/>
                      <a:pt x="12" y="1"/>
                    </a:cubicBezTo>
                    <a:cubicBezTo>
                      <a:pt x="1" y="12"/>
                      <a:pt x="1" y="12"/>
                      <a:pt x="1" y="12"/>
                    </a:cubicBezTo>
                    <a:cubicBezTo>
                      <a:pt x="0" y="13"/>
                      <a:pt x="0" y="16"/>
                      <a:pt x="1" y="18"/>
                    </a:cubicBezTo>
                    <a:cubicBezTo>
                      <a:pt x="12" y="28"/>
                      <a:pt x="12" y="28"/>
                      <a:pt x="12" y="28"/>
                    </a:cubicBezTo>
                    <a:cubicBezTo>
                      <a:pt x="12" y="29"/>
                      <a:pt x="14" y="30"/>
                      <a:pt x="15" y="30"/>
                    </a:cubicBezTo>
                    <a:cubicBezTo>
                      <a:pt x="16" y="30"/>
                      <a:pt x="17" y="29"/>
                      <a:pt x="18" y="28"/>
                    </a:cubicBezTo>
                    <a:cubicBezTo>
                      <a:pt x="28" y="18"/>
                      <a:pt x="28" y="18"/>
                      <a:pt x="28" y="18"/>
                    </a:cubicBezTo>
                    <a:cubicBezTo>
                      <a:pt x="30" y="16"/>
                      <a:pt x="30" y="13"/>
                      <a:pt x="28" y="12"/>
                    </a:cubicBezTo>
                    <a:cubicBezTo>
                      <a:pt x="18" y="1"/>
                      <a:pt x="18" y="1"/>
                      <a:pt x="18" y="1"/>
                    </a:cubicBezTo>
                    <a:cubicBezTo>
                      <a:pt x="17" y="1"/>
                      <a:pt x="16" y="0"/>
                      <a:pt x="15"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5" name="Freeform 196"/>
              <p:cNvSpPr/>
              <p:nvPr/>
            </p:nvSpPr>
            <p:spPr bwMode="auto">
              <a:xfrm>
                <a:off x="10939463" y="7493000"/>
                <a:ext cx="82550" cy="82550"/>
              </a:xfrm>
              <a:custGeom>
                <a:avLst/>
                <a:gdLst>
                  <a:gd name="T0" fmla="*/ 2147483646 w 22"/>
                  <a:gd name="T1" fmla="*/ 0 h 22"/>
                  <a:gd name="T2" fmla="*/ 2147483646 w 22"/>
                  <a:gd name="T3" fmla="*/ 2147483646 h 22"/>
                  <a:gd name="T4" fmla="*/ 2147483646 w 22"/>
                  <a:gd name="T5" fmla="*/ 2147483646 h 22"/>
                  <a:gd name="T6" fmla="*/ 2147483646 w 22"/>
                  <a:gd name="T7" fmla="*/ 2147483646 h 22"/>
                  <a:gd name="T8" fmla="*/ 2147483646 w 22"/>
                  <a:gd name="T9" fmla="*/ 2147483646 h 22"/>
                  <a:gd name="T10" fmla="*/ 2147483646 w 22"/>
                  <a:gd name="T11" fmla="*/ 2147483646 h 22"/>
                  <a:gd name="T12" fmla="*/ 2147483646 w 22"/>
                  <a:gd name="T13" fmla="*/ 2147483646 h 22"/>
                  <a:gd name="T14" fmla="*/ 2147483646 w 22"/>
                  <a:gd name="T15" fmla="*/ 2147483646 h 22"/>
                  <a:gd name="T16" fmla="*/ 2147483646 w 22"/>
                  <a:gd name="T17" fmla="*/ 2147483646 h 22"/>
                  <a:gd name="T18" fmla="*/ 2147483646 w 22"/>
                  <a:gd name="T19" fmla="*/ 2147483646 h 22"/>
                  <a:gd name="T20" fmla="*/ 2147483646 w 22"/>
                  <a:gd name="T21" fmla="*/ 0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2">
                    <a:moveTo>
                      <a:pt x="11" y="0"/>
                    </a:moveTo>
                    <a:cubicBezTo>
                      <a:pt x="10" y="0"/>
                      <a:pt x="9" y="0"/>
                      <a:pt x="9" y="1"/>
                    </a:cubicBezTo>
                    <a:cubicBezTo>
                      <a:pt x="1" y="9"/>
                      <a:pt x="1" y="9"/>
                      <a:pt x="1" y="9"/>
                    </a:cubicBezTo>
                    <a:cubicBezTo>
                      <a:pt x="0" y="10"/>
                      <a:pt x="0" y="12"/>
                      <a:pt x="1" y="13"/>
                    </a:cubicBezTo>
                    <a:cubicBezTo>
                      <a:pt x="9" y="21"/>
                      <a:pt x="9" y="21"/>
                      <a:pt x="9" y="21"/>
                    </a:cubicBezTo>
                    <a:cubicBezTo>
                      <a:pt x="9" y="21"/>
                      <a:pt x="10" y="22"/>
                      <a:pt x="11" y="22"/>
                    </a:cubicBezTo>
                    <a:cubicBezTo>
                      <a:pt x="12" y="22"/>
                      <a:pt x="13" y="21"/>
                      <a:pt x="13" y="21"/>
                    </a:cubicBezTo>
                    <a:cubicBezTo>
                      <a:pt x="21" y="13"/>
                      <a:pt x="21" y="13"/>
                      <a:pt x="21" y="13"/>
                    </a:cubicBezTo>
                    <a:cubicBezTo>
                      <a:pt x="22" y="12"/>
                      <a:pt x="22" y="10"/>
                      <a:pt x="21" y="9"/>
                    </a:cubicBezTo>
                    <a:cubicBezTo>
                      <a:pt x="13" y="1"/>
                      <a:pt x="13" y="1"/>
                      <a:pt x="13" y="1"/>
                    </a:cubicBezTo>
                    <a:cubicBezTo>
                      <a:pt x="13" y="0"/>
                      <a:pt x="12" y="0"/>
                      <a:pt x="11"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6" name="Freeform 197"/>
              <p:cNvSpPr/>
              <p:nvPr/>
            </p:nvSpPr>
            <p:spPr bwMode="auto">
              <a:xfrm>
                <a:off x="10523538" y="6210300"/>
                <a:ext cx="90488" cy="93663"/>
              </a:xfrm>
              <a:custGeom>
                <a:avLst/>
                <a:gdLst>
                  <a:gd name="T0" fmla="*/ 2147483646 w 24"/>
                  <a:gd name="T1" fmla="*/ 2147483646 h 25"/>
                  <a:gd name="T2" fmla="*/ 2147483646 w 24"/>
                  <a:gd name="T3" fmla="*/ 2147483646 h 25"/>
                  <a:gd name="T4" fmla="*/ 2147483646 w 24"/>
                  <a:gd name="T5" fmla="*/ 2147483646 h 25"/>
                  <a:gd name="T6" fmla="*/ 0 w 24"/>
                  <a:gd name="T7" fmla="*/ 2147483646 h 25"/>
                  <a:gd name="T8" fmla="*/ 0 w 24"/>
                  <a:gd name="T9" fmla="*/ 2147483646 h 25"/>
                  <a:gd name="T10" fmla="*/ 2147483646 w 24"/>
                  <a:gd name="T11" fmla="*/ 0 h 25"/>
                  <a:gd name="T12" fmla="*/ 2147483646 w 24"/>
                  <a:gd name="T13" fmla="*/ 0 h 25"/>
                  <a:gd name="T14" fmla="*/ 2147483646 w 24"/>
                  <a:gd name="T15" fmla="*/ 2147483646 h 25"/>
                  <a:gd name="T16" fmla="*/ 2147483646 w 24"/>
                  <a:gd name="T17" fmla="*/ 2147483646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 h="25">
                    <a:moveTo>
                      <a:pt x="24" y="20"/>
                    </a:moveTo>
                    <a:cubicBezTo>
                      <a:pt x="24" y="23"/>
                      <a:pt x="22" y="25"/>
                      <a:pt x="19" y="25"/>
                    </a:cubicBezTo>
                    <a:cubicBezTo>
                      <a:pt x="6" y="25"/>
                      <a:pt x="6" y="25"/>
                      <a:pt x="6" y="25"/>
                    </a:cubicBezTo>
                    <a:cubicBezTo>
                      <a:pt x="3" y="25"/>
                      <a:pt x="0" y="23"/>
                      <a:pt x="0" y="20"/>
                    </a:cubicBezTo>
                    <a:cubicBezTo>
                      <a:pt x="0" y="5"/>
                      <a:pt x="0" y="5"/>
                      <a:pt x="0" y="5"/>
                    </a:cubicBezTo>
                    <a:cubicBezTo>
                      <a:pt x="0" y="3"/>
                      <a:pt x="3" y="0"/>
                      <a:pt x="6" y="0"/>
                    </a:cubicBezTo>
                    <a:cubicBezTo>
                      <a:pt x="19" y="0"/>
                      <a:pt x="19" y="0"/>
                      <a:pt x="19" y="0"/>
                    </a:cubicBezTo>
                    <a:cubicBezTo>
                      <a:pt x="22" y="0"/>
                      <a:pt x="24" y="3"/>
                      <a:pt x="24" y="5"/>
                    </a:cubicBezTo>
                    <a:lnTo>
                      <a:pt x="24" y="2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7" name="Freeform 198"/>
              <p:cNvSpPr/>
              <p:nvPr/>
            </p:nvSpPr>
            <p:spPr bwMode="auto">
              <a:xfrm>
                <a:off x="10572751" y="6194425"/>
                <a:ext cx="85725" cy="558800"/>
              </a:xfrm>
              <a:custGeom>
                <a:avLst/>
                <a:gdLst>
                  <a:gd name="T0" fmla="*/ 2147483646 w 23"/>
                  <a:gd name="T1" fmla="*/ 2147483646 h 149"/>
                  <a:gd name="T2" fmla="*/ 2147483646 w 23"/>
                  <a:gd name="T3" fmla="*/ 2147483646 h 149"/>
                  <a:gd name="T4" fmla="*/ 2147483646 w 23"/>
                  <a:gd name="T5" fmla="*/ 2147483646 h 149"/>
                  <a:gd name="T6" fmla="*/ 2147483646 w 23"/>
                  <a:gd name="T7" fmla="*/ 2147483646 h 149"/>
                  <a:gd name="T8" fmla="*/ 2147483646 w 23"/>
                  <a:gd name="T9" fmla="*/ 2147483646 h 149"/>
                  <a:gd name="T10" fmla="*/ 2147483646 w 23"/>
                  <a:gd name="T11" fmla="*/ 2147483646 h 149"/>
                  <a:gd name="T12" fmla="*/ 2147483646 w 23"/>
                  <a:gd name="T13" fmla="*/ 2147483646 h 149"/>
                  <a:gd name="T14" fmla="*/ 2147483646 w 23"/>
                  <a:gd name="T15" fmla="*/ 2147483646 h 149"/>
                  <a:gd name="T16" fmla="*/ 2147483646 w 23"/>
                  <a:gd name="T17" fmla="*/ 2147483646 h 149"/>
                  <a:gd name="T18" fmla="*/ 2147483646 w 23"/>
                  <a:gd name="T19" fmla="*/ 2147483646 h 149"/>
                  <a:gd name="T20" fmla="*/ 2147483646 w 23"/>
                  <a:gd name="T21" fmla="*/ 2147483646 h 149"/>
                  <a:gd name="T22" fmla="*/ 2147483646 w 23"/>
                  <a:gd name="T23" fmla="*/ 2147483646 h 149"/>
                  <a:gd name="T24" fmla="*/ 2147483646 w 23"/>
                  <a:gd name="T25" fmla="*/ 2147483646 h 149"/>
                  <a:gd name="T26" fmla="*/ 2147483646 w 23"/>
                  <a:gd name="T27" fmla="*/ 2147483646 h 149"/>
                  <a:gd name="T28" fmla="*/ 2147483646 w 23"/>
                  <a:gd name="T29" fmla="*/ 2147483646 h 149"/>
                  <a:gd name="T30" fmla="*/ 2147483646 w 23"/>
                  <a:gd name="T31" fmla="*/ 2147483646 h 149"/>
                  <a:gd name="T32" fmla="*/ 2147483646 w 23"/>
                  <a:gd name="T33" fmla="*/ 2147483646 h 149"/>
                  <a:gd name="T34" fmla="*/ 2147483646 w 23"/>
                  <a:gd name="T35" fmla="*/ 2147483646 h 149"/>
                  <a:gd name="T36" fmla="*/ 2147483646 w 23"/>
                  <a:gd name="T37" fmla="*/ 2147483646 h 149"/>
                  <a:gd name="T38" fmla="*/ 2147483646 w 23"/>
                  <a:gd name="T39" fmla="*/ 2147483646 h 149"/>
                  <a:gd name="T40" fmla="*/ 2147483646 w 23"/>
                  <a:gd name="T41" fmla="*/ 2147483646 h 149"/>
                  <a:gd name="T42" fmla="*/ 2147483646 w 23"/>
                  <a:gd name="T43" fmla="*/ 2147483646 h 149"/>
                  <a:gd name="T44" fmla="*/ 2147483646 w 23"/>
                  <a:gd name="T45" fmla="*/ 2147483646 h 149"/>
                  <a:gd name="T46" fmla="*/ 2147483646 w 23"/>
                  <a:gd name="T47" fmla="*/ 2147483646 h 149"/>
                  <a:gd name="T48" fmla="*/ 2147483646 w 23"/>
                  <a:gd name="T49" fmla="*/ 2147483646 h 149"/>
                  <a:gd name="T50" fmla="*/ 2147483646 w 23"/>
                  <a:gd name="T51" fmla="*/ 2147483646 h 149"/>
                  <a:gd name="T52" fmla="*/ 2147483646 w 23"/>
                  <a:gd name="T53" fmla="*/ 2147483646 h 149"/>
                  <a:gd name="T54" fmla="*/ 0 w 23"/>
                  <a:gd name="T55" fmla="*/ 0 h 149"/>
                  <a:gd name="T56" fmla="*/ 2147483646 w 23"/>
                  <a:gd name="T57" fmla="*/ 0 h 149"/>
                  <a:gd name="T58" fmla="*/ 2147483646 w 23"/>
                  <a:gd name="T59" fmla="*/ 2147483646 h 149"/>
                  <a:gd name="T60" fmla="*/ 2147483646 w 23"/>
                  <a:gd name="T61" fmla="*/ 2147483646 h 149"/>
                  <a:gd name="T62" fmla="*/ 2147483646 w 23"/>
                  <a:gd name="T63" fmla="*/ 2147483646 h 1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3" h="149">
                    <a:moveTo>
                      <a:pt x="23" y="20"/>
                    </a:moveTo>
                    <a:cubicBezTo>
                      <a:pt x="23" y="122"/>
                      <a:pt x="23" y="122"/>
                      <a:pt x="23" y="122"/>
                    </a:cubicBezTo>
                    <a:cubicBezTo>
                      <a:pt x="21" y="123"/>
                      <a:pt x="20" y="124"/>
                      <a:pt x="19" y="125"/>
                    </a:cubicBezTo>
                    <a:cubicBezTo>
                      <a:pt x="18" y="125"/>
                      <a:pt x="18" y="125"/>
                      <a:pt x="18" y="125"/>
                    </a:cubicBezTo>
                    <a:cubicBezTo>
                      <a:pt x="18" y="126"/>
                      <a:pt x="18" y="126"/>
                      <a:pt x="18" y="126"/>
                    </a:cubicBezTo>
                    <a:cubicBezTo>
                      <a:pt x="18" y="127"/>
                      <a:pt x="18" y="128"/>
                      <a:pt x="18" y="129"/>
                    </a:cubicBezTo>
                    <a:cubicBezTo>
                      <a:pt x="19" y="131"/>
                      <a:pt x="19" y="134"/>
                      <a:pt x="19" y="137"/>
                    </a:cubicBezTo>
                    <a:cubicBezTo>
                      <a:pt x="19" y="140"/>
                      <a:pt x="19" y="143"/>
                      <a:pt x="18" y="145"/>
                    </a:cubicBezTo>
                    <a:cubicBezTo>
                      <a:pt x="18" y="147"/>
                      <a:pt x="17" y="149"/>
                      <a:pt x="17" y="149"/>
                    </a:cubicBezTo>
                    <a:cubicBezTo>
                      <a:pt x="17" y="149"/>
                      <a:pt x="17" y="147"/>
                      <a:pt x="17" y="145"/>
                    </a:cubicBezTo>
                    <a:cubicBezTo>
                      <a:pt x="16" y="143"/>
                      <a:pt x="16" y="140"/>
                      <a:pt x="16" y="137"/>
                    </a:cubicBezTo>
                    <a:cubicBezTo>
                      <a:pt x="16" y="134"/>
                      <a:pt x="16" y="131"/>
                      <a:pt x="17" y="129"/>
                    </a:cubicBezTo>
                    <a:cubicBezTo>
                      <a:pt x="17" y="127"/>
                      <a:pt x="17" y="125"/>
                      <a:pt x="17" y="125"/>
                    </a:cubicBezTo>
                    <a:cubicBezTo>
                      <a:pt x="17" y="20"/>
                      <a:pt x="17" y="20"/>
                      <a:pt x="17" y="20"/>
                    </a:cubicBezTo>
                    <a:cubicBezTo>
                      <a:pt x="17" y="18"/>
                      <a:pt x="17" y="17"/>
                      <a:pt x="17" y="15"/>
                    </a:cubicBezTo>
                    <a:cubicBezTo>
                      <a:pt x="17" y="14"/>
                      <a:pt x="17" y="14"/>
                      <a:pt x="17" y="14"/>
                    </a:cubicBezTo>
                    <a:cubicBezTo>
                      <a:pt x="17" y="13"/>
                      <a:pt x="17" y="12"/>
                      <a:pt x="17" y="10"/>
                    </a:cubicBezTo>
                    <a:cubicBezTo>
                      <a:pt x="17" y="10"/>
                      <a:pt x="17" y="10"/>
                      <a:pt x="17" y="10"/>
                    </a:cubicBezTo>
                    <a:cubicBezTo>
                      <a:pt x="16" y="8"/>
                      <a:pt x="16" y="7"/>
                      <a:pt x="15" y="5"/>
                    </a:cubicBezTo>
                    <a:cubicBezTo>
                      <a:pt x="15" y="5"/>
                      <a:pt x="15" y="5"/>
                      <a:pt x="15" y="5"/>
                    </a:cubicBezTo>
                    <a:cubicBezTo>
                      <a:pt x="14" y="4"/>
                      <a:pt x="14" y="4"/>
                      <a:pt x="14" y="4"/>
                    </a:cubicBezTo>
                    <a:cubicBezTo>
                      <a:pt x="14" y="4"/>
                      <a:pt x="14" y="4"/>
                      <a:pt x="14" y="4"/>
                    </a:cubicBezTo>
                    <a:cubicBezTo>
                      <a:pt x="13" y="3"/>
                      <a:pt x="12" y="3"/>
                      <a:pt x="12" y="2"/>
                    </a:cubicBezTo>
                    <a:cubicBezTo>
                      <a:pt x="11" y="2"/>
                      <a:pt x="11" y="2"/>
                      <a:pt x="10" y="2"/>
                    </a:cubicBezTo>
                    <a:cubicBezTo>
                      <a:pt x="10" y="1"/>
                      <a:pt x="9" y="1"/>
                      <a:pt x="9" y="1"/>
                    </a:cubicBezTo>
                    <a:cubicBezTo>
                      <a:pt x="8" y="1"/>
                      <a:pt x="8" y="1"/>
                      <a:pt x="7" y="1"/>
                    </a:cubicBezTo>
                    <a:cubicBezTo>
                      <a:pt x="6" y="1"/>
                      <a:pt x="6" y="1"/>
                      <a:pt x="5" y="1"/>
                    </a:cubicBezTo>
                    <a:cubicBezTo>
                      <a:pt x="3" y="0"/>
                      <a:pt x="2" y="0"/>
                      <a:pt x="0" y="0"/>
                    </a:cubicBezTo>
                    <a:cubicBezTo>
                      <a:pt x="0" y="0"/>
                      <a:pt x="1" y="0"/>
                      <a:pt x="2" y="0"/>
                    </a:cubicBezTo>
                    <a:cubicBezTo>
                      <a:pt x="7" y="0"/>
                      <a:pt x="11" y="0"/>
                      <a:pt x="14" y="1"/>
                    </a:cubicBezTo>
                    <a:cubicBezTo>
                      <a:pt x="17" y="2"/>
                      <a:pt x="19" y="3"/>
                      <a:pt x="20" y="4"/>
                    </a:cubicBezTo>
                    <a:cubicBezTo>
                      <a:pt x="22" y="7"/>
                      <a:pt x="23" y="12"/>
                      <a:pt x="23" y="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8" name="Freeform 199"/>
              <p:cNvSpPr/>
              <p:nvPr/>
            </p:nvSpPr>
            <p:spPr bwMode="auto">
              <a:xfrm>
                <a:off x="10715626" y="6645275"/>
                <a:ext cx="82550" cy="107950"/>
              </a:xfrm>
              <a:custGeom>
                <a:avLst/>
                <a:gdLst>
                  <a:gd name="T0" fmla="*/ 0 w 22"/>
                  <a:gd name="T1" fmla="*/ 0 h 29"/>
                  <a:gd name="T2" fmla="*/ 2147483646 w 22"/>
                  <a:gd name="T3" fmla="*/ 2147483646 h 29"/>
                  <a:gd name="T4" fmla="*/ 2147483646 w 22"/>
                  <a:gd name="T5" fmla="*/ 2147483646 h 29"/>
                  <a:gd name="T6" fmla="*/ 2147483646 w 22"/>
                  <a:gd name="T7" fmla="*/ 2147483646 h 29"/>
                  <a:gd name="T8" fmla="*/ 2147483646 w 22"/>
                  <a:gd name="T9" fmla="*/ 2147483646 h 29"/>
                  <a:gd name="T10" fmla="*/ 2147483646 w 22"/>
                  <a:gd name="T11" fmla="*/ 2147483646 h 29"/>
                  <a:gd name="T12" fmla="*/ 2147483646 w 22"/>
                  <a:gd name="T13" fmla="*/ 2147483646 h 29"/>
                  <a:gd name="T14" fmla="*/ 2147483646 w 22"/>
                  <a:gd name="T15" fmla="*/ 2147483646 h 29"/>
                  <a:gd name="T16" fmla="*/ 2147483646 w 22"/>
                  <a:gd name="T17" fmla="*/ 2147483646 h 29"/>
                  <a:gd name="T18" fmla="*/ 2147483646 w 22"/>
                  <a:gd name="T19" fmla="*/ 2147483646 h 29"/>
                  <a:gd name="T20" fmla="*/ 0 w 22"/>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9">
                    <a:moveTo>
                      <a:pt x="0" y="0"/>
                    </a:moveTo>
                    <a:cubicBezTo>
                      <a:pt x="7" y="1"/>
                      <a:pt x="14" y="4"/>
                      <a:pt x="16" y="10"/>
                    </a:cubicBezTo>
                    <a:cubicBezTo>
                      <a:pt x="16" y="11"/>
                      <a:pt x="16" y="11"/>
                      <a:pt x="16" y="12"/>
                    </a:cubicBezTo>
                    <a:cubicBezTo>
                      <a:pt x="15" y="14"/>
                      <a:pt x="15" y="16"/>
                      <a:pt x="15" y="19"/>
                    </a:cubicBezTo>
                    <a:cubicBezTo>
                      <a:pt x="15" y="21"/>
                      <a:pt x="15" y="24"/>
                      <a:pt x="16" y="26"/>
                    </a:cubicBezTo>
                    <a:cubicBezTo>
                      <a:pt x="16" y="28"/>
                      <a:pt x="16" y="29"/>
                      <a:pt x="16" y="29"/>
                    </a:cubicBezTo>
                    <a:cubicBezTo>
                      <a:pt x="16" y="29"/>
                      <a:pt x="17" y="28"/>
                      <a:pt x="17" y="26"/>
                    </a:cubicBezTo>
                    <a:cubicBezTo>
                      <a:pt x="18" y="24"/>
                      <a:pt x="18" y="21"/>
                      <a:pt x="18" y="19"/>
                    </a:cubicBezTo>
                    <a:cubicBezTo>
                      <a:pt x="18" y="17"/>
                      <a:pt x="18" y="16"/>
                      <a:pt x="18" y="15"/>
                    </a:cubicBezTo>
                    <a:cubicBezTo>
                      <a:pt x="19" y="14"/>
                      <a:pt x="20" y="13"/>
                      <a:pt x="22" y="12"/>
                    </a:cubicBezTo>
                    <a:cubicBezTo>
                      <a:pt x="21" y="3"/>
                      <a:pt x="9"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79" name="Freeform 200"/>
              <p:cNvSpPr/>
              <p:nvPr/>
            </p:nvSpPr>
            <p:spPr bwMode="auto">
              <a:xfrm>
                <a:off x="10850563" y="6681788"/>
                <a:ext cx="85725" cy="76200"/>
              </a:xfrm>
              <a:custGeom>
                <a:avLst/>
                <a:gdLst>
                  <a:gd name="T0" fmla="*/ 0 w 23"/>
                  <a:gd name="T1" fmla="*/ 0 h 20"/>
                  <a:gd name="T2" fmla="*/ 2147483646 w 23"/>
                  <a:gd name="T3" fmla="*/ 2147483646 h 20"/>
                  <a:gd name="T4" fmla="*/ 2147483646 w 23"/>
                  <a:gd name="T5" fmla="*/ 2147483646 h 20"/>
                  <a:gd name="T6" fmla="*/ 2147483646 w 23"/>
                  <a:gd name="T7" fmla="*/ 2147483646 h 20"/>
                  <a:gd name="T8" fmla="*/ 2147483646 w 23"/>
                  <a:gd name="T9" fmla="*/ 2147483646 h 20"/>
                  <a:gd name="T10" fmla="*/ 2147483646 w 23"/>
                  <a:gd name="T11" fmla="*/ 2147483646 h 20"/>
                  <a:gd name="T12" fmla="*/ 2147483646 w 23"/>
                  <a:gd name="T13" fmla="*/ 2147483646 h 20"/>
                  <a:gd name="T14" fmla="*/ 2147483646 w 23"/>
                  <a:gd name="T15" fmla="*/ 2147483646 h 20"/>
                  <a:gd name="T16" fmla="*/ 0 w 23"/>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 h="20">
                    <a:moveTo>
                      <a:pt x="0" y="0"/>
                    </a:moveTo>
                    <a:cubicBezTo>
                      <a:pt x="7" y="1"/>
                      <a:pt x="14" y="4"/>
                      <a:pt x="16" y="9"/>
                    </a:cubicBezTo>
                    <a:cubicBezTo>
                      <a:pt x="16" y="10"/>
                      <a:pt x="16" y="12"/>
                      <a:pt x="16" y="13"/>
                    </a:cubicBezTo>
                    <a:cubicBezTo>
                      <a:pt x="16" y="15"/>
                      <a:pt x="16" y="17"/>
                      <a:pt x="17" y="18"/>
                    </a:cubicBezTo>
                    <a:cubicBezTo>
                      <a:pt x="17" y="19"/>
                      <a:pt x="17" y="20"/>
                      <a:pt x="17" y="20"/>
                    </a:cubicBezTo>
                    <a:cubicBezTo>
                      <a:pt x="17" y="20"/>
                      <a:pt x="18" y="19"/>
                      <a:pt x="18" y="18"/>
                    </a:cubicBezTo>
                    <a:cubicBezTo>
                      <a:pt x="18" y="17"/>
                      <a:pt x="18" y="17"/>
                      <a:pt x="19" y="16"/>
                    </a:cubicBezTo>
                    <a:cubicBezTo>
                      <a:pt x="20" y="16"/>
                      <a:pt x="21" y="15"/>
                      <a:pt x="23" y="15"/>
                    </a:cubicBezTo>
                    <a:cubicBezTo>
                      <a:pt x="23" y="3"/>
                      <a:pt x="1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80" name="Freeform 201"/>
              <p:cNvSpPr/>
              <p:nvPr/>
            </p:nvSpPr>
            <p:spPr bwMode="auto">
              <a:xfrm>
                <a:off x="10253663" y="6862763"/>
                <a:ext cx="55563" cy="82550"/>
              </a:xfrm>
              <a:custGeom>
                <a:avLst/>
                <a:gdLst>
                  <a:gd name="T0" fmla="*/ 2147483646 w 15"/>
                  <a:gd name="T1" fmla="*/ 2147483646 h 22"/>
                  <a:gd name="T2" fmla="*/ 2147483646 w 15"/>
                  <a:gd name="T3" fmla="*/ 2147483646 h 22"/>
                  <a:gd name="T4" fmla="*/ 2147483646 w 15"/>
                  <a:gd name="T5" fmla="*/ 2147483646 h 22"/>
                  <a:gd name="T6" fmla="*/ 0 w 15"/>
                  <a:gd name="T7" fmla="*/ 2147483646 h 22"/>
                  <a:gd name="T8" fmla="*/ 2147483646 w 15"/>
                  <a:gd name="T9" fmla="*/ 0 h 22"/>
                  <a:gd name="T10" fmla="*/ 2147483646 w 15"/>
                  <a:gd name="T11" fmla="*/ 0 h 22"/>
                  <a:gd name="T12" fmla="*/ 2147483646 w 15"/>
                  <a:gd name="T13" fmla="*/ 2147483646 h 22"/>
                  <a:gd name="T14" fmla="*/ 2147483646 w 15"/>
                  <a:gd name="T15" fmla="*/ 2147483646 h 22"/>
                  <a:gd name="T16" fmla="*/ 2147483646 w 15"/>
                  <a:gd name="T17" fmla="*/ 2147483646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 h="22">
                    <a:moveTo>
                      <a:pt x="13" y="22"/>
                    </a:moveTo>
                    <a:cubicBezTo>
                      <a:pt x="12" y="22"/>
                      <a:pt x="11" y="22"/>
                      <a:pt x="11" y="22"/>
                    </a:cubicBezTo>
                    <a:cubicBezTo>
                      <a:pt x="10" y="22"/>
                      <a:pt x="10" y="22"/>
                      <a:pt x="9" y="22"/>
                    </a:cubicBezTo>
                    <a:cubicBezTo>
                      <a:pt x="4" y="14"/>
                      <a:pt x="0" y="7"/>
                      <a:pt x="0" y="2"/>
                    </a:cubicBezTo>
                    <a:cubicBezTo>
                      <a:pt x="0" y="1"/>
                      <a:pt x="1" y="0"/>
                      <a:pt x="1" y="0"/>
                    </a:cubicBezTo>
                    <a:cubicBezTo>
                      <a:pt x="2" y="0"/>
                      <a:pt x="2" y="0"/>
                      <a:pt x="3" y="0"/>
                    </a:cubicBezTo>
                    <a:cubicBezTo>
                      <a:pt x="4" y="0"/>
                      <a:pt x="6" y="0"/>
                      <a:pt x="7" y="2"/>
                    </a:cubicBezTo>
                    <a:cubicBezTo>
                      <a:pt x="14" y="17"/>
                      <a:pt x="14" y="17"/>
                      <a:pt x="14" y="17"/>
                    </a:cubicBezTo>
                    <a:cubicBezTo>
                      <a:pt x="15" y="19"/>
                      <a:pt x="15" y="21"/>
                      <a:pt x="13"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105" name="组合 99"/>
          <p:cNvGrpSpPr/>
          <p:nvPr/>
        </p:nvGrpSpPr>
        <p:grpSpPr bwMode="auto">
          <a:xfrm>
            <a:off x="4364038" y="4799013"/>
            <a:ext cx="161925" cy="161925"/>
            <a:chOff x="-2628800" y="5022616"/>
            <a:chExt cx="2122488" cy="2122488"/>
          </a:xfrm>
        </p:grpSpPr>
        <p:sp>
          <p:nvSpPr>
            <p:cNvPr id="101" name="Freeform 202"/>
            <p:cNvSpPr/>
            <p:nvPr/>
          </p:nvSpPr>
          <p:spPr bwMode="auto">
            <a:xfrm>
              <a:off x="-2628800" y="5022616"/>
              <a:ext cx="2122488" cy="2122488"/>
            </a:xfrm>
            <a:custGeom>
              <a:avLst/>
              <a:gdLst>
                <a:gd name="T0" fmla="*/ 566 w 566"/>
                <a:gd name="T1" fmla="*/ 283 h 566"/>
                <a:gd name="T2" fmla="*/ 565 w 566"/>
                <a:gd name="T3" fmla="*/ 315 h 566"/>
                <a:gd name="T4" fmla="*/ 409 w 566"/>
                <a:gd name="T5" fmla="*/ 537 h 566"/>
                <a:gd name="T6" fmla="*/ 283 w 566"/>
                <a:gd name="T7" fmla="*/ 566 h 566"/>
                <a:gd name="T8" fmla="*/ 0 w 566"/>
                <a:gd name="T9" fmla="*/ 283 h 566"/>
                <a:gd name="T10" fmla="*/ 283 w 566"/>
                <a:gd name="T11" fmla="*/ 0 h 566"/>
                <a:gd name="T12" fmla="*/ 566 w 566"/>
                <a:gd name="T13" fmla="*/ 283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566" y="283"/>
                  </a:moveTo>
                  <a:cubicBezTo>
                    <a:pt x="566" y="294"/>
                    <a:pt x="566" y="304"/>
                    <a:pt x="565" y="315"/>
                  </a:cubicBezTo>
                  <a:cubicBezTo>
                    <a:pt x="554" y="412"/>
                    <a:pt x="493" y="495"/>
                    <a:pt x="409" y="537"/>
                  </a:cubicBezTo>
                  <a:cubicBezTo>
                    <a:pt x="371" y="556"/>
                    <a:pt x="329" y="566"/>
                    <a:pt x="283" y="566"/>
                  </a:cubicBezTo>
                  <a:cubicBezTo>
                    <a:pt x="127" y="566"/>
                    <a:pt x="0" y="439"/>
                    <a:pt x="0" y="283"/>
                  </a:cubicBezTo>
                  <a:cubicBezTo>
                    <a:pt x="0" y="127"/>
                    <a:pt x="127" y="0"/>
                    <a:pt x="283" y="0"/>
                  </a:cubicBezTo>
                  <a:cubicBezTo>
                    <a:pt x="440" y="0"/>
                    <a:pt x="566" y="127"/>
                    <a:pt x="566" y="283"/>
                  </a:cubicBezTo>
                </a:path>
              </a:pathLst>
            </a:custGeom>
            <a:solidFill>
              <a:srgbClr val="8CC63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59" name="Freeform 203"/>
            <p:cNvSpPr>
              <a:spLocks noEditPoints="1"/>
            </p:cNvSpPr>
            <p:nvPr/>
          </p:nvSpPr>
          <p:spPr bwMode="auto">
            <a:xfrm>
              <a:off x="-1957288" y="5713179"/>
              <a:ext cx="1447800" cy="1323975"/>
            </a:xfrm>
            <a:custGeom>
              <a:avLst/>
              <a:gdLst>
                <a:gd name="T0" fmla="*/ 2147483646 w 386"/>
                <a:gd name="T1" fmla="*/ 2147483646 h 353"/>
                <a:gd name="T2" fmla="*/ 2147483646 w 386"/>
                <a:gd name="T3" fmla="*/ 2147483646 h 353"/>
                <a:gd name="T4" fmla="*/ 2147483646 w 386"/>
                <a:gd name="T5" fmla="*/ 2147483646 h 353"/>
                <a:gd name="T6" fmla="*/ 2147483646 w 386"/>
                <a:gd name="T7" fmla="*/ 2147483646 h 353"/>
                <a:gd name="T8" fmla="*/ 2147483646 w 386"/>
                <a:gd name="T9" fmla="*/ 2147483646 h 353"/>
                <a:gd name="T10" fmla="*/ 2147483646 w 386"/>
                <a:gd name="T11" fmla="*/ 2147483646 h 353"/>
                <a:gd name="T12" fmla="*/ 2147483646 w 386"/>
                <a:gd name="T13" fmla="*/ 2147483646 h 353"/>
                <a:gd name="T14" fmla="*/ 2147483646 w 386"/>
                <a:gd name="T15" fmla="*/ 2147483646 h 353"/>
                <a:gd name="T16" fmla="*/ 2147483646 w 386"/>
                <a:gd name="T17" fmla="*/ 2147483646 h 353"/>
                <a:gd name="T18" fmla="*/ 2147483646 w 386"/>
                <a:gd name="T19" fmla="*/ 0 h 353"/>
                <a:gd name="T20" fmla="*/ 2147483646 w 386"/>
                <a:gd name="T21" fmla="*/ 2147483646 h 353"/>
                <a:gd name="T22" fmla="*/ 2147483646 w 386"/>
                <a:gd name="T23" fmla="*/ 2147483646 h 353"/>
                <a:gd name="T24" fmla="*/ 2147483646 w 386"/>
                <a:gd name="T25" fmla="*/ 2147483646 h 353"/>
                <a:gd name="T26" fmla="*/ 2147483646 w 386"/>
                <a:gd name="T27" fmla="*/ 2147483646 h 353"/>
                <a:gd name="T28" fmla="*/ 2147483646 w 386"/>
                <a:gd name="T29" fmla="*/ 2147483646 h 353"/>
                <a:gd name="T30" fmla="*/ 2147483646 w 386"/>
                <a:gd name="T31" fmla="*/ 2147483646 h 353"/>
                <a:gd name="T32" fmla="*/ 0 w 386"/>
                <a:gd name="T33" fmla="*/ 2147483646 h 353"/>
                <a:gd name="T34" fmla="*/ 2147483646 w 386"/>
                <a:gd name="T35" fmla="*/ 2147483646 h 353"/>
                <a:gd name="T36" fmla="*/ 2147483646 w 386"/>
                <a:gd name="T37" fmla="*/ 2147483646 h 353"/>
                <a:gd name="T38" fmla="*/ 2147483646 w 386"/>
                <a:gd name="T39" fmla="*/ 2147483646 h 353"/>
                <a:gd name="T40" fmla="*/ 2147483646 w 386"/>
                <a:gd name="T41" fmla="*/ 2147483646 h 353"/>
                <a:gd name="T42" fmla="*/ 2147483646 w 386"/>
                <a:gd name="T43" fmla="*/ 2147483646 h 353"/>
                <a:gd name="T44" fmla="*/ 2147483646 w 386"/>
                <a:gd name="T45" fmla="*/ 2147483646 h 353"/>
                <a:gd name="T46" fmla="*/ 2147483646 w 386"/>
                <a:gd name="T47" fmla="*/ 2147483646 h 353"/>
                <a:gd name="T48" fmla="*/ 2147483646 w 386"/>
                <a:gd name="T49" fmla="*/ 2147483646 h 353"/>
                <a:gd name="T50" fmla="*/ 2147483646 w 386"/>
                <a:gd name="T51" fmla="*/ 2147483646 h 353"/>
                <a:gd name="T52" fmla="*/ 2147483646 w 386"/>
                <a:gd name="T53" fmla="*/ 2147483646 h 353"/>
                <a:gd name="T54" fmla="*/ 2147483646 w 386"/>
                <a:gd name="T55" fmla="*/ 2147483646 h 353"/>
                <a:gd name="T56" fmla="*/ 2147483646 w 386"/>
                <a:gd name="T57" fmla="*/ 2147483646 h 353"/>
                <a:gd name="T58" fmla="*/ 2147483646 w 386"/>
                <a:gd name="T59" fmla="*/ 2147483646 h 353"/>
                <a:gd name="T60" fmla="*/ 2147483646 w 386"/>
                <a:gd name="T61" fmla="*/ 2147483646 h 353"/>
                <a:gd name="T62" fmla="*/ 2147483646 w 386"/>
                <a:gd name="T63" fmla="*/ 2147483646 h 353"/>
                <a:gd name="T64" fmla="*/ 2147483646 w 386"/>
                <a:gd name="T65" fmla="*/ 2147483646 h 353"/>
                <a:gd name="T66" fmla="*/ 2147483646 w 386"/>
                <a:gd name="T67" fmla="*/ 2147483646 h 353"/>
                <a:gd name="T68" fmla="*/ 2147483646 w 386"/>
                <a:gd name="T69" fmla="*/ 2147483646 h 353"/>
                <a:gd name="T70" fmla="*/ 2147483646 w 386"/>
                <a:gd name="T71" fmla="*/ 0 h 353"/>
                <a:gd name="T72" fmla="*/ 2147483646 w 386"/>
                <a:gd name="T73" fmla="*/ 0 h 35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86" h="353">
                  <a:moveTo>
                    <a:pt x="35" y="191"/>
                  </a:moveTo>
                  <a:cubicBezTo>
                    <a:pt x="33" y="191"/>
                    <a:pt x="31" y="189"/>
                    <a:pt x="31" y="187"/>
                  </a:cubicBezTo>
                  <a:cubicBezTo>
                    <a:pt x="31" y="101"/>
                    <a:pt x="31" y="101"/>
                    <a:pt x="31" y="101"/>
                  </a:cubicBezTo>
                  <a:cubicBezTo>
                    <a:pt x="31" y="99"/>
                    <a:pt x="33" y="97"/>
                    <a:pt x="35" y="97"/>
                  </a:cubicBezTo>
                  <a:cubicBezTo>
                    <a:pt x="67" y="97"/>
                    <a:pt x="67" y="97"/>
                    <a:pt x="67" y="97"/>
                  </a:cubicBezTo>
                  <a:cubicBezTo>
                    <a:pt x="69" y="97"/>
                    <a:pt x="70" y="99"/>
                    <a:pt x="70" y="101"/>
                  </a:cubicBezTo>
                  <a:cubicBezTo>
                    <a:pt x="70" y="187"/>
                    <a:pt x="70" y="187"/>
                    <a:pt x="70" y="187"/>
                  </a:cubicBezTo>
                  <a:cubicBezTo>
                    <a:pt x="70" y="189"/>
                    <a:pt x="69" y="191"/>
                    <a:pt x="67" y="191"/>
                  </a:cubicBezTo>
                  <a:cubicBezTo>
                    <a:pt x="35" y="191"/>
                    <a:pt x="35" y="191"/>
                    <a:pt x="35" y="191"/>
                  </a:cubicBezTo>
                  <a:moveTo>
                    <a:pt x="6" y="0"/>
                  </a:moveTo>
                  <a:cubicBezTo>
                    <a:pt x="8" y="1"/>
                    <a:pt x="10" y="4"/>
                    <a:pt x="10" y="7"/>
                  </a:cubicBezTo>
                  <a:cubicBezTo>
                    <a:pt x="10" y="205"/>
                    <a:pt x="10" y="205"/>
                    <a:pt x="10" y="205"/>
                  </a:cubicBezTo>
                  <a:cubicBezTo>
                    <a:pt x="228" y="205"/>
                    <a:pt x="228" y="205"/>
                    <a:pt x="228" y="205"/>
                  </a:cubicBezTo>
                  <a:cubicBezTo>
                    <a:pt x="232" y="205"/>
                    <a:pt x="236" y="208"/>
                    <a:pt x="236" y="213"/>
                  </a:cubicBezTo>
                  <a:cubicBezTo>
                    <a:pt x="236" y="217"/>
                    <a:pt x="232" y="221"/>
                    <a:pt x="228" y="221"/>
                  </a:cubicBezTo>
                  <a:cubicBezTo>
                    <a:pt x="2" y="221"/>
                    <a:pt x="2" y="221"/>
                    <a:pt x="2" y="221"/>
                  </a:cubicBezTo>
                  <a:cubicBezTo>
                    <a:pt x="1" y="221"/>
                    <a:pt x="0" y="220"/>
                    <a:pt x="0" y="220"/>
                  </a:cubicBezTo>
                  <a:cubicBezTo>
                    <a:pt x="230" y="353"/>
                    <a:pt x="230" y="353"/>
                    <a:pt x="230" y="353"/>
                  </a:cubicBezTo>
                  <a:cubicBezTo>
                    <a:pt x="314" y="311"/>
                    <a:pt x="375" y="228"/>
                    <a:pt x="386" y="131"/>
                  </a:cubicBezTo>
                  <a:cubicBezTo>
                    <a:pt x="205" y="23"/>
                    <a:pt x="205" y="23"/>
                    <a:pt x="205" y="23"/>
                  </a:cubicBezTo>
                  <a:cubicBezTo>
                    <a:pt x="206" y="23"/>
                    <a:pt x="206" y="25"/>
                    <a:pt x="206" y="26"/>
                  </a:cubicBezTo>
                  <a:cubicBezTo>
                    <a:pt x="206" y="187"/>
                    <a:pt x="206" y="187"/>
                    <a:pt x="206" y="187"/>
                  </a:cubicBezTo>
                  <a:cubicBezTo>
                    <a:pt x="206" y="189"/>
                    <a:pt x="205" y="191"/>
                    <a:pt x="203" y="191"/>
                  </a:cubicBezTo>
                  <a:cubicBezTo>
                    <a:pt x="169" y="191"/>
                    <a:pt x="169" y="191"/>
                    <a:pt x="169" y="191"/>
                  </a:cubicBezTo>
                  <a:cubicBezTo>
                    <a:pt x="167" y="191"/>
                    <a:pt x="166" y="189"/>
                    <a:pt x="166" y="187"/>
                  </a:cubicBezTo>
                  <a:cubicBezTo>
                    <a:pt x="166" y="80"/>
                    <a:pt x="166" y="80"/>
                    <a:pt x="166" y="80"/>
                  </a:cubicBezTo>
                  <a:cubicBezTo>
                    <a:pt x="134" y="60"/>
                    <a:pt x="134" y="60"/>
                    <a:pt x="134" y="60"/>
                  </a:cubicBezTo>
                  <a:cubicBezTo>
                    <a:pt x="135" y="61"/>
                    <a:pt x="136" y="62"/>
                    <a:pt x="136" y="63"/>
                  </a:cubicBezTo>
                  <a:cubicBezTo>
                    <a:pt x="136" y="187"/>
                    <a:pt x="136" y="187"/>
                    <a:pt x="136" y="187"/>
                  </a:cubicBezTo>
                  <a:cubicBezTo>
                    <a:pt x="136" y="189"/>
                    <a:pt x="134" y="191"/>
                    <a:pt x="132" y="191"/>
                  </a:cubicBezTo>
                  <a:cubicBezTo>
                    <a:pt x="102" y="191"/>
                    <a:pt x="102" y="191"/>
                    <a:pt x="102" y="191"/>
                  </a:cubicBezTo>
                  <a:cubicBezTo>
                    <a:pt x="100" y="191"/>
                    <a:pt x="98" y="189"/>
                    <a:pt x="98" y="187"/>
                  </a:cubicBezTo>
                  <a:cubicBezTo>
                    <a:pt x="98" y="63"/>
                    <a:pt x="98" y="63"/>
                    <a:pt x="98" y="63"/>
                  </a:cubicBezTo>
                  <a:cubicBezTo>
                    <a:pt x="98" y="61"/>
                    <a:pt x="100" y="59"/>
                    <a:pt x="102" y="59"/>
                  </a:cubicBezTo>
                  <a:cubicBezTo>
                    <a:pt x="108" y="59"/>
                    <a:pt x="108" y="59"/>
                    <a:pt x="108" y="59"/>
                  </a:cubicBezTo>
                  <a:cubicBezTo>
                    <a:pt x="6" y="0"/>
                    <a:pt x="6" y="0"/>
                    <a:pt x="6" y="0"/>
                  </a:cubicBezTo>
                  <a:cubicBezTo>
                    <a:pt x="6" y="0"/>
                    <a:pt x="6" y="0"/>
                    <a:pt x="6" y="0"/>
                  </a:cubicBezTo>
                </a:path>
              </a:pathLst>
            </a:custGeom>
            <a:solidFill>
              <a:srgbClr val="51742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4160" name="组合 102"/>
            <p:cNvGrpSpPr/>
            <p:nvPr/>
          </p:nvGrpSpPr>
          <p:grpSpPr bwMode="auto">
            <a:xfrm>
              <a:off x="-1979513" y="5708416"/>
              <a:ext cx="906463" cy="833438"/>
              <a:chOff x="14844713" y="-2689225"/>
              <a:chExt cx="906463" cy="833438"/>
            </a:xfrm>
          </p:grpSpPr>
          <p:sp>
            <p:nvSpPr>
              <p:cNvPr id="4161" name="Freeform 204"/>
              <p:cNvSpPr/>
              <p:nvPr/>
            </p:nvSpPr>
            <p:spPr bwMode="auto">
              <a:xfrm>
                <a:off x="14982826" y="-2320925"/>
                <a:ext cx="149225" cy="352425"/>
              </a:xfrm>
              <a:custGeom>
                <a:avLst/>
                <a:gdLst>
                  <a:gd name="T0" fmla="*/ 2147483646 w 40"/>
                  <a:gd name="T1" fmla="*/ 2147483646 h 94"/>
                  <a:gd name="T2" fmla="*/ 2147483646 w 40"/>
                  <a:gd name="T3" fmla="*/ 0 h 94"/>
                  <a:gd name="T4" fmla="*/ 2147483646 w 40"/>
                  <a:gd name="T5" fmla="*/ 0 h 94"/>
                  <a:gd name="T6" fmla="*/ 0 w 40"/>
                  <a:gd name="T7" fmla="*/ 2147483646 h 94"/>
                  <a:gd name="T8" fmla="*/ 0 w 40"/>
                  <a:gd name="T9" fmla="*/ 2147483646 h 94"/>
                  <a:gd name="T10" fmla="*/ 2147483646 w 40"/>
                  <a:gd name="T11" fmla="*/ 2147483646 h 94"/>
                  <a:gd name="T12" fmla="*/ 2147483646 w 40"/>
                  <a:gd name="T13" fmla="*/ 2147483646 h 94"/>
                  <a:gd name="T14" fmla="*/ 2147483646 w 40"/>
                  <a:gd name="T15" fmla="*/ 2147483646 h 94"/>
                  <a:gd name="T16" fmla="*/ 2147483646 w 40"/>
                  <a:gd name="T17" fmla="*/ 2147483646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 h="94">
                    <a:moveTo>
                      <a:pt x="40" y="4"/>
                    </a:moveTo>
                    <a:cubicBezTo>
                      <a:pt x="40" y="2"/>
                      <a:pt x="38" y="0"/>
                      <a:pt x="36" y="0"/>
                    </a:cubicBezTo>
                    <a:cubicBezTo>
                      <a:pt x="4" y="0"/>
                      <a:pt x="4" y="0"/>
                      <a:pt x="4" y="0"/>
                    </a:cubicBezTo>
                    <a:cubicBezTo>
                      <a:pt x="2" y="0"/>
                      <a:pt x="0" y="2"/>
                      <a:pt x="0" y="4"/>
                    </a:cubicBezTo>
                    <a:cubicBezTo>
                      <a:pt x="0" y="90"/>
                      <a:pt x="0" y="90"/>
                      <a:pt x="0" y="90"/>
                    </a:cubicBezTo>
                    <a:cubicBezTo>
                      <a:pt x="0" y="92"/>
                      <a:pt x="2" y="94"/>
                      <a:pt x="4" y="94"/>
                    </a:cubicBezTo>
                    <a:cubicBezTo>
                      <a:pt x="36" y="94"/>
                      <a:pt x="36" y="94"/>
                      <a:pt x="36" y="94"/>
                    </a:cubicBezTo>
                    <a:cubicBezTo>
                      <a:pt x="38" y="94"/>
                      <a:pt x="40" y="92"/>
                      <a:pt x="40" y="90"/>
                    </a:cubicBezTo>
                    <a:lnTo>
                      <a:pt x="40" y="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62" name="Freeform 205"/>
              <p:cNvSpPr/>
              <p:nvPr/>
            </p:nvSpPr>
            <p:spPr bwMode="auto">
              <a:xfrm>
                <a:off x="15233651" y="-2463800"/>
                <a:ext cx="142875" cy="495300"/>
              </a:xfrm>
              <a:custGeom>
                <a:avLst/>
                <a:gdLst>
                  <a:gd name="T0" fmla="*/ 2147483646 w 38"/>
                  <a:gd name="T1" fmla="*/ 2147483646 h 132"/>
                  <a:gd name="T2" fmla="*/ 2147483646 w 38"/>
                  <a:gd name="T3" fmla="*/ 0 h 132"/>
                  <a:gd name="T4" fmla="*/ 2147483646 w 38"/>
                  <a:gd name="T5" fmla="*/ 0 h 132"/>
                  <a:gd name="T6" fmla="*/ 0 w 38"/>
                  <a:gd name="T7" fmla="*/ 2147483646 h 132"/>
                  <a:gd name="T8" fmla="*/ 0 w 38"/>
                  <a:gd name="T9" fmla="*/ 2147483646 h 132"/>
                  <a:gd name="T10" fmla="*/ 2147483646 w 38"/>
                  <a:gd name="T11" fmla="*/ 2147483646 h 132"/>
                  <a:gd name="T12" fmla="*/ 2147483646 w 38"/>
                  <a:gd name="T13" fmla="*/ 2147483646 h 132"/>
                  <a:gd name="T14" fmla="*/ 2147483646 w 38"/>
                  <a:gd name="T15" fmla="*/ 2147483646 h 132"/>
                  <a:gd name="T16" fmla="*/ 2147483646 w 38"/>
                  <a:gd name="T17" fmla="*/ 2147483646 h 1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132">
                    <a:moveTo>
                      <a:pt x="38" y="4"/>
                    </a:moveTo>
                    <a:cubicBezTo>
                      <a:pt x="38" y="2"/>
                      <a:pt x="36" y="0"/>
                      <a:pt x="34" y="0"/>
                    </a:cubicBezTo>
                    <a:cubicBezTo>
                      <a:pt x="4" y="0"/>
                      <a:pt x="4" y="0"/>
                      <a:pt x="4" y="0"/>
                    </a:cubicBezTo>
                    <a:cubicBezTo>
                      <a:pt x="2" y="0"/>
                      <a:pt x="0" y="2"/>
                      <a:pt x="0" y="4"/>
                    </a:cubicBezTo>
                    <a:cubicBezTo>
                      <a:pt x="0" y="128"/>
                      <a:pt x="0" y="128"/>
                      <a:pt x="0" y="128"/>
                    </a:cubicBezTo>
                    <a:cubicBezTo>
                      <a:pt x="0" y="130"/>
                      <a:pt x="2" y="132"/>
                      <a:pt x="4" y="132"/>
                    </a:cubicBezTo>
                    <a:cubicBezTo>
                      <a:pt x="34" y="132"/>
                      <a:pt x="34" y="132"/>
                      <a:pt x="34" y="132"/>
                    </a:cubicBezTo>
                    <a:cubicBezTo>
                      <a:pt x="36" y="132"/>
                      <a:pt x="38" y="130"/>
                      <a:pt x="38" y="128"/>
                    </a:cubicBezTo>
                    <a:lnTo>
                      <a:pt x="38" y="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63" name="Freeform 206"/>
              <p:cNvSpPr/>
              <p:nvPr/>
            </p:nvSpPr>
            <p:spPr bwMode="auto">
              <a:xfrm>
                <a:off x="15489238" y="-2601912"/>
                <a:ext cx="149225" cy="633413"/>
              </a:xfrm>
              <a:custGeom>
                <a:avLst/>
                <a:gdLst>
                  <a:gd name="T0" fmla="*/ 2147483646 w 40"/>
                  <a:gd name="T1" fmla="*/ 2147483646 h 169"/>
                  <a:gd name="T2" fmla="*/ 2147483646 w 40"/>
                  <a:gd name="T3" fmla="*/ 2147483646 h 169"/>
                  <a:gd name="T4" fmla="*/ 2147483646 w 40"/>
                  <a:gd name="T5" fmla="*/ 2147483646 h 169"/>
                  <a:gd name="T6" fmla="*/ 2147483646 w 40"/>
                  <a:gd name="T7" fmla="*/ 2147483646 h 169"/>
                  <a:gd name="T8" fmla="*/ 0 w 40"/>
                  <a:gd name="T9" fmla="*/ 2147483646 h 169"/>
                  <a:gd name="T10" fmla="*/ 0 w 40"/>
                  <a:gd name="T11" fmla="*/ 2147483646 h 169"/>
                  <a:gd name="T12" fmla="*/ 2147483646 w 40"/>
                  <a:gd name="T13" fmla="*/ 0 h 169"/>
                  <a:gd name="T14" fmla="*/ 2147483646 w 40"/>
                  <a:gd name="T15" fmla="*/ 0 h 169"/>
                  <a:gd name="T16" fmla="*/ 2147483646 w 40"/>
                  <a:gd name="T17" fmla="*/ 0 h 169"/>
                  <a:gd name="T18" fmla="*/ 2147483646 w 40"/>
                  <a:gd name="T19" fmla="*/ 2147483646 h 169"/>
                  <a:gd name="T20" fmla="*/ 2147483646 w 40"/>
                  <a:gd name="T21" fmla="*/ 2147483646 h 169"/>
                  <a:gd name="T22" fmla="*/ 2147483646 w 40"/>
                  <a:gd name="T23" fmla="*/ 2147483646 h 1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 h="169">
                    <a:moveTo>
                      <a:pt x="40" y="4"/>
                    </a:moveTo>
                    <a:cubicBezTo>
                      <a:pt x="40" y="165"/>
                      <a:pt x="40" y="165"/>
                      <a:pt x="40" y="165"/>
                    </a:cubicBezTo>
                    <a:cubicBezTo>
                      <a:pt x="40" y="167"/>
                      <a:pt x="39" y="169"/>
                      <a:pt x="37" y="169"/>
                    </a:cubicBezTo>
                    <a:cubicBezTo>
                      <a:pt x="3" y="169"/>
                      <a:pt x="3" y="169"/>
                      <a:pt x="3" y="169"/>
                    </a:cubicBezTo>
                    <a:cubicBezTo>
                      <a:pt x="1" y="169"/>
                      <a:pt x="0" y="167"/>
                      <a:pt x="0" y="165"/>
                    </a:cubicBezTo>
                    <a:cubicBezTo>
                      <a:pt x="0" y="4"/>
                      <a:pt x="0" y="4"/>
                      <a:pt x="0" y="4"/>
                    </a:cubicBezTo>
                    <a:cubicBezTo>
                      <a:pt x="0" y="2"/>
                      <a:pt x="1" y="0"/>
                      <a:pt x="3" y="0"/>
                    </a:cubicBezTo>
                    <a:cubicBezTo>
                      <a:pt x="37" y="0"/>
                      <a:pt x="37" y="0"/>
                      <a:pt x="37" y="0"/>
                    </a:cubicBezTo>
                    <a:cubicBezTo>
                      <a:pt x="37" y="0"/>
                      <a:pt x="38" y="0"/>
                      <a:pt x="38" y="0"/>
                    </a:cubicBezTo>
                    <a:cubicBezTo>
                      <a:pt x="39" y="1"/>
                      <a:pt x="39" y="1"/>
                      <a:pt x="39" y="1"/>
                    </a:cubicBezTo>
                    <a:cubicBezTo>
                      <a:pt x="39" y="1"/>
                      <a:pt x="39" y="1"/>
                      <a:pt x="39" y="1"/>
                    </a:cubicBezTo>
                    <a:cubicBezTo>
                      <a:pt x="40" y="1"/>
                      <a:pt x="40" y="3"/>
                      <a:pt x="40"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64" name="Freeform 207"/>
              <p:cNvSpPr/>
              <p:nvPr/>
            </p:nvSpPr>
            <p:spPr bwMode="auto">
              <a:xfrm>
                <a:off x="14844713" y="-2689225"/>
                <a:ext cx="906463" cy="833438"/>
              </a:xfrm>
              <a:custGeom>
                <a:avLst/>
                <a:gdLst>
                  <a:gd name="T0" fmla="*/ 2147483646 w 242"/>
                  <a:gd name="T1" fmla="*/ 2147483646 h 222"/>
                  <a:gd name="T2" fmla="*/ 2147483646 w 242"/>
                  <a:gd name="T3" fmla="*/ 2147483646 h 222"/>
                  <a:gd name="T4" fmla="*/ 2147483646 w 242"/>
                  <a:gd name="T5" fmla="*/ 2147483646 h 222"/>
                  <a:gd name="T6" fmla="*/ 2147483646 w 242"/>
                  <a:gd name="T7" fmla="*/ 2147483646 h 222"/>
                  <a:gd name="T8" fmla="*/ 2147483646 w 242"/>
                  <a:gd name="T9" fmla="*/ 2147483646 h 222"/>
                  <a:gd name="T10" fmla="*/ 0 w 242"/>
                  <a:gd name="T11" fmla="*/ 2147483646 h 222"/>
                  <a:gd name="T12" fmla="*/ 0 w 242"/>
                  <a:gd name="T13" fmla="*/ 2147483646 h 222"/>
                  <a:gd name="T14" fmla="*/ 2147483646 w 242"/>
                  <a:gd name="T15" fmla="*/ 0 h 222"/>
                  <a:gd name="T16" fmla="*/ 2147483646 w 242"/>
                  <a:gd name="T17" fmla="*/ 0 h 222"/>
                  <a:gd name="T18" fmla="*/ 2147483646 w 242"/>
                  <a:gd name="T19" fmla="*/ 2147483646 h 222"/>
                  <a:gd name="T20" fmla="*/ 2147483646 w 242"/>
                  <a:gd name="T21" fmla="*/ 2147483646 h 222"/>
                  <a:gd name="T22" fmla="*/ 2147483646 w 242"/>
                  <a:gd name="T23" fmla="*/ 2147483646 h 222"/>
                  <a:gd name="T24" fmla="*/ 2147483646 w 242"/>
                  <a:gd name="T25" fmla="*/ 2147483646 h 222"/>
                  <a:gd name="T26" fmla="*/ 2147483646 w 242"/>
                  <a:gd name="T27" fmla="*/ 2147483646 h 2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2" h="222">
                    <a:moveTo>
                      <a:pt x="242" y="214"/>
                    </a:moveTo>
                    <a:cubicBezTo>
                      <a:pt x="242" y="218"/>
                      <a:pt x="238" y="222"/>
                      <a:pt x="234" y="222"/>
                    </a:cubicBezTo>
                    <a:cubicBezTo>
                      <a:pt x="8" y="222"/>
                      <a:pt x="8" y="222"/>
                      <a:pt x="8" y="222"/>
                    </a:cubicBezTo>
                    <a:cubicBezTo>
                      <a:pt x="7" y="222"/>
                      <a:pt x="6" y="221"/>
                      <a:pt x="6" y="221"/>
                    </a:cubicBezTo>
                    <a:cubicBezTo>
                      <a:pt x="4" y="221"/>
                      <a:pt x="3" y="220"/>
                      <a:pt x="2" y="219"/>
                    </a:cubicBezTo>
                    <a:cubicBezTo>
                      <a:pt x="1" y="218"/>
                      <a:pt x="0" y="216"/>
                      <a:pt x="0" y="214"/>
                    </a:cubicBezTo>
                    <a:cubicBezTo>
                      <a:pt x="0" y="8"/>
                      <a:pt x="0" y="8"/>
                      <a:pt x="0" y="8"/>
                    </a:cubicBezTo>
                    <a:cubicBezTo>
                      <a:pt x="0" y="3"/>
                      <a:pt x="4" y="0"/>
                      <a:pt x="8" y="0"/>
                    </a:cubicBezTo>
                    <a:cubicBezTo>
                      <a:pt x="8" y="0"/>
                      <a:pt x="9" y="0"/>
                      <a:pt x="9" y="0"/>
                    </a:cubicBezTo>
                    <a:cubicBezTo>
                      <a:pt x="10" y="0"/>
                      <a:pt x="11" y="0"/>
                      <a:pt x="12" y="1"/>
                    </a:cubicBezTo>
                    <a:cubicBezTo>
                      <a:pt x="14" y="2"/>
                      <a:pt x="16" y="5"/>
                      <a:pt x="16" y="8"/>
                    </a:cubicBezTo>
                    <a:cubicBezTo>
                      <a:pt x="16" y="206"/>
                      <a:pt x="16" y="206"/>
                      <a:pt x="16" y="206"/>
                    </a:cubicBezTo>
                    <a:cubicBezTo>
                      <a:pt x="234" y="206"/>
                      <a:pt x="234" y="206"/>
                      <a:pt x="234" y="206"/>
                    </a:cubicBezTo>
                    <a:cubicBezTo>
                      <a:pt x="238" y="206"/>
                      <a:pt x="242" y="209"/>
                      <a:pt x="242" y="2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15" name="组合 114"/>
          <p:cNvGrpSpPr/>
          <p:nvPr/>
        </p:nvGrpSpPr>
        <p:grpSpPr bwMode="auto">
          <a:xfrm>
            <a:off x="3173413" y="4799013"/>
            <a:ext cx="161925" cy="161925"/>
            <a:chOff x="-2628800" y="2720741"/>
            <a:chExt cx="2122488" cy="2122488"/>
          </a:xfrm>
        </p:grpSpPr>
        <p:sp>
          <p:nvSpPr>
            <p:cNvPr id="116" name="Freeform 213"/>
            <p:cNvSpPr/>
            <p:nvPr/>
          </p:nvSpPr>
          <p:spPr bwMode="auto">
            <a:xfrm>
              <a:off x="-2628800" y="2720741"/>
              <a:ext cx="2122488" cy="2122488"/>
            </a:xfrm>
            <a:custGeom>
              <a:avLst/>
              <a:gdLst>
                <a:gd name="T0" fmla="*/ 566 w 566"/>
                <a:gd name="T1" fmla="*/ 283 h 566"/>
                <a:gd name="T2" fmla="*/ 566 w 566"/>
                <a:gd name="T3" fmla="*/ 285 h 566"/>
                <a:gd name="T4" fmla="*/ 402 w 566"/>
                <a:gd name="T5" fmla="*/ 540 h 566"/>
                <a:gd name="T6" fmla="*/ 283 w 566"/>
                <a:gd name="T7" fmla="*/ 566 h 566"/>
                <a:gd name="T8" fmla="*/ 0 w 566"/>
                <a:gd name="T9" fmla="*/ 283 h 566"/>
                <a:gd name="T10" fmla="*/ 283 w 566"/>
                <a:gd name="T11" fmla="*/ 0 h 566"/>
                <a:gd name="T12" fmla="*/ 566 w 566"/>
                <a:gd name="T13" fmla="*/ 283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566" y="283"/>
                  </a:moveTo>
                  <a:cubicBezTo>
                    <a:pt x="566" y="284"/>
                    <a:pt x="566" y="285"/>
                    <a:pt x="566" y="285"/>
                  </a:cubicBezTo>
                  <a:cubicBezTo>
                    <a:pt x="565" y="398"/>
                    <a:pt x="498" y="495"/>
                    <a:pt x="402" y="540"/>
                  </a:cubicBezTo>
                  <a:cubicBezTo>
                    <a:pt x="366" y="556"/>
                    <a:pt x="326" y="566"/>
                    <a:pt x="283" y="566"/>
                  </a:cubicBezTo>
                  <a:cubicBezTo>
                    <a:pt x="127" y="566"/>
                    <a:pt x="0" y="439"/>
                    <a:pt x="0" y="283"/>
                  </a:cubicBezTo>
                  <a:cubicBezTo>
                    <a:pt x="0" y="127"/>
                    <a:pt x="127" y="0"/>
                    <a:pt x="283" y="0"/>
                  </a:cubicBezTo>
                  <a:cubicBezTo>
                    <a:pt x="440" y="0"/>
                    <a:pt x="566" y="127"/>
                    <a:pt x="566" y="283"/>
                  </a:cubicBezTo>
                </a:path>
              </a:pathLst>
            </a:cu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50" name="Rectangle 214"/>
            <p:cNvSpPr>
              <a:spLocks noChangeArrowheads="1"/>
            </p:cNvSpPr>
            <p:nvPr/>
          </p:nvSpPr>
          <p:spPr bwMode="auto">
            <a:xfrm>
              <a:off x="-1860450" y="4317766"/>
              <a:ext cx="1588" cy="1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51" name="Freeform 215"/>
            <p:cNvSpPr/>
            <p:nvPr/>
          </p:nvSpPr>
          <p:spPr bwMode="auto">
            <a:xfrm>
              <a:off x="-1860450" y="4317766"/>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52" name="Freeform 216"/>
            <p:cNvSpPr/>
            <p:nvPr/>
          </p:nvSpPr>
          <p:spPr bwMode="auto">
            <a:xfrm>
              <a:off x="-1173063" y="3409716"/>
              <a:ext cx="3175" cy="0"/>
            </a:xfrm>
            <a:custGeom>
              <a:avLst/>
              <a:gdLst>
                <a:gd name="T0" fmla="*/ 2147483646 w 2"/>
                <a:gd name="T1" fmla="*/ 2147483646 w 2"/>
                <a:gd name="T2" fmla="*/ 0 w 2"/>
                <a:gd name="T3" fmla="*/ 2147483646 w 2"/>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2">
                  <a:moveTo>
                    <a:pt x="2" y="0"/>
                  </a:moveTo>
                  <a:lnTo>
                    <a:pt x="2" y="0"/>
                  </a:lnTo>
                  <a:lnTo>
                    <a:pt x="0" y="0"/>
                  </a:lnTo>
                  <a:lnTo>
                    <a:pt x="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53" name="Freeform 217"/>
            <p:cNvSpPr/>
            <p:nvPr/>
          </p:nvSpPr>
          <p:spPr bwMode="auto">
            <a:xfrm>
              <a:off x="-1173063" y="3409716"/>
              <a:ext cx="3175" cy="0"/>
            </a:xfrm>
            <a:custGeom>
              <a:avLst/>
              <a:gdLst>
                <a:gd name="T0" fmla="*/ 2147483646 w 2"/>
                <a:gd name="T1" fmla="*/ 2147483646 w 2"/>
                <a:gd name="T2" fmla="*/ 0 w 2"/>
                <a:gd name="T3" fmla="*/ 2147483646 w 2"/>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2">
                  <a:moveTo>
                    <a:pt x="2" y="0"/>
                  </a:moveTo>
                  <a:lnTo>
                    <a:pt x="2" y="0"/>
                  </a:lnTo>
                  <a:lnTo>
                    <a:pt x="0" y="0"/>
                  </a:lnTo>
                  <a:lnTo>
                    <a:pt x="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54" name="Freeform 218"/>
            <p:cNvSpPr/>
            <p:nvPr/>
          </p:nvSpPr>
          <p:spPr bwMode="auto">
            <a:xfrm>
              <a:off x="-1860450" y="3409716"/>
              <a:ext cx="1354138" cy="1335088"/>
            </a:xfrm>
            <a:custGeom>
              <a:avLst/>
              <a:gdLst>
                <a:gd name="T0" fmla="*/ 2147483646 w 361"/>
                <a:gd name="T1" fmla="*/ 0 h 356"/>
                <a:gd name="T2" fmla="*/ 2147483646 w 361"/>
                <a:gd name="T3" fmla="*/ 2147483646 h 356"/>
                <a:gd name="T4" fmla="*/ 2147483646 w 361"/>
                <a:gd name="T5" fmla="*/ 2147483646 h 356"/>
                <a:gd name="T6" fmla="*/ 0 w 361"/>
                <a:gd name="T7" fmla="*/ 2147483646 h 356"/>
                <a:gd name="T8" fmla="*/ 0 w 361"/>
                <a:gd name="T9" fmla="*/ 2147483646 h 356"/>
                <a:gd name="T10" fmla="*/ 0 w 361"/>
                <a:gd name="T11" fmla="*/ 2147483646 h 356"/>
                <a:gd name="T12" fmla="*/ 2147483646 w 361"/>
                <a:gd name="T13" fmla="*/ 2147483646 h 356"/>
                <a:gd name="T14" fmla="*/ 2147483646 w 361"/>
                <a:gd name="T15" fmla="*/ 2147483646 h 356"/>
                <a:gd name="T16" fmla="*/ 2147483646 w 361"/>
                <a:gd name="T17" fmla="*/ 0 h 3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1" h="356">
                  <a:moveTo>
                    <a:pt x="184" y="0"/>
                  </a:moveTo>
                  <a:cubicBezTo>
                    <a:pt x="160" y="156"/>
                    <a:pt x="160" y="156"/>
                    <a:pt x="160" y="156"/>
                  </a:cubicBezTo>
                  <a:cubicBezTo>
                    <a:pt x="123" y="119"/>
                    <a:pt x="123" y="119"/>
                    <a:pt x="123" y="119"/>
                  </a:cubicBezTo>
                  <a:cubicBezTo>
                    <a:pt x="0" y="242"/>
                    <a:pt x="0" y="242"/>
                    <a:pt x="0" y="242"/>
                  </a:cubicBezTo>
                  <a:cubicBezTo>
                    <a:pt x="0" y="242"/>
                    <a:pt x="0" y="242"/>
                    <a:pt x="0" y="242"/>
                  </a:cubicBezTo>
                  <a:cubicBezTo>
                    <a:pt x="0" y="242"/>
                    <a:pt x="0" y="242"/>
                    <a:pt x="0" y="242"/>
                  </a:cubicBezTo>
                  <a:cubicBezTo>
                    <a:pt x="197" y="356"/>
                    <a:pt x="197" y="356"/>
                    <a:pt x="197" y="356"/>
                  </a:cubicBezTo>
                  <a:cubicBezTo>
                    <a:pt x="293" y="311"/>
                    <a:pt x="360" y="214"/>
                    <a:pt x="361" y="101"/>
                  </a:cubicBezTo>
                  <a:cubicBezTo>
                    <a:pt x="184" y="0"/>
                    <a:pt x="184" y="0"/>
                    <a:pt x="184"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55" name="Rectangle 219"/>
            <p:cNvSpPr>
              <a:spLocks noChangeArrowheads="1"/>
            </p:cNvSpPr>
            <p:nvPr/>
          </p:nvSpPr>
          <p:spPr bwMode="auto">
            <a:xfrm>
              <a:off x="-1860450" y="4317766"/>
              <a:ext cx="1588" cy="1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56" name="Rectangle 220"/>
            <p:cNvSpPr>
              <a:spLocks noChangeArrowheads="1"/>
            </p:cNvSpPr>
            <p:nvPr/>
          </p:nvSpPr>
          <p:spPr bwMode="auto">
            <a:xfrm>
              <a:off x="-1860450" y="4317766"/>
              <a:ext cx="1588" cy="1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4157" name="Freeform 221"/>
            <p:cNvSpPr/>
            <p:nvPr/>
          </p:nvSpPr>
          <p:spPr bwMode="auto">
            <a:xfrm>
              <a:off x="-2081113" y="3409716"/>
              <a:ext cx="911225" cy="908050"/>
            </a:xfrm>
            <a:custGeom>
              <a:avLst/>
              <a:gdLst>
                <a:gd name="T0" fmla="*/ 2147483646 w 574"/>
                <a:gd name="T1" fmla="*/ 0 h 572"/>
                <a:gd name="T2" fmla="*/ 2147483646 w 574"/>
                <a:gd name="T3" fmla="*/ 0 h 572"/>
                <a:gd name="T4" fmla="*/ 2147483646 w 574"/>
                <a:gd name="T5" fmla="*/ 2147483646 h 572"/>
                <a:gd name="T6" fmla="*/ 2147483646 w 574"/>
                <a:gd name="T7" fmla="*/ 2147483646 h 572"/>
                <a:gd name="T8" fmla="*/ 2147483646 w 574"/>
                <a:gd name="T9" fmla="*/ 2147483646 h 572"/>
                <a:gd name="T10" fmla="*/ 2147483646 w 574"/>
                <a:gd name="T11" fmla="*/ 2147483646 h 572"/>
                <a:gd name="T12" fmla="*/ 2147483646 w 574"/>
                <a:gd name="T13" fmla="*/ 2147483646 h 572"/>
                <a:gd name="T14" fmla="*/ 0 w 574"/>
                <a:gd name="T15" fmla="*/ 2147483646 h 572"/>
                <a:gd name="T16" fmla="*/ 2147483646 w 574"/>
                <a:gd name="T17" fmla="*/ 2147483646 h 572"/>
                <a:gd name="T18" fmla="*/ 2147483646 w 574"/>
                <a:gd name="T19" fmla="*/ 2147483646 h 572"/>
                <a:gd name="T20" fmla="*/ 2147483646 w 574"/>
                <a:gd name="T21" fmla="*/ 0 h 572"/>
                <a:gd name="T22" fmla="*/ 2147483646 w 574"/>
                <a:gd name="T23" fmla="*/ 0 h 5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74" h="572">
                  <a:moveTo>
                    <a:pt x="574" y="0"/>
                  </a:moveTo>
                  <a:lnTo>
                    <a:pt x="574" y="0"/>
                  </a:lnTo>
                  <a:lnTo>
                    <a:pt x="517" y="369"/>
                  </a:lnTo>
                  <a:lnTo>
                    <a:pt x="430" y="281"/>
                  </a:lnTo>
                  <a:lnTo>
                    <a:pt x="139" y="572"/>
                  </a:lnTo>
                  <a:lnTo>
                    <a:pt x="0" y="435"/>
                  </a:lnTo>
                  <a:lnTo>
                    <a:pt x="290" y="142"/>
                  </a:lnTo>
                  <a:lnTo>
                    <a:pt x="189" y="40"/>
                  </a:lnTo>
                  <a:lnTo>
                    <a:pt x="572" y="0"/>
                  </a:lnTo>
                  <a:lnTo>
                    <a:pt x="57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50" name="矩形 149"/>
          <p:cNvSpPr>
            <a:spLocks noChangeArrowheads="1"/>
          </p:cNvSpPr>
          <p:nvPr/>
        </p:nvSpPr>
        <p:spPr bwMode="auto">
          <a:xfrm>
            <a:off x="3338513" y="4773613"/>
            <a:ext cx="64928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262626"/>
                </a:solidFill>
                <a:latin typeface="Arial" panose="020B0604020202020204" pitchFamily="34" charset="0"/>
                <a:cs typeface="Arial" panose="020B0604020202020204" pitchFamily="34" charset="0"/>
              </a:rPr>
              <a:t>Broadcast</a:t>
            </a:r>
            <a:endParaRPr lang="zh-CN" altLang="en-US" sz="800">
              <a:solidFill>
                <a:srgbClr val="262626"/>
              </a:solidFill>
              <a:latin typeface="Arial" panose="020B0604020202020204" pitchFamily="34" charset="0"/>
              <a:cs typeface="Arial" panose="020B0604020202020204" pitchFamily="34" charset="0"/>
            </a:endParaRPr>
          </a:p>
        </p:txBody>
      </p:sp>
      <p:sp>
        <p:nvSpPr>
          <p:cNvPr id="153" name="矩形 152"/>
          <p:cNvSpPr>
            <a:spLocks noChangeArrowheads="1"/>
          </p:cNvSpPr>
          <p:nvPr/>
        </p:nvSpPr>
        <p:spPr bwMode="auto">
          <a:xfrm>
            <a:off x="4529138" y="4773613"/>
            <a:ext cx="5270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262626"/>
                </a:solidFill>
                <a:latin typeface="Arial" panose="020B0604020202020204" pitchFamily="34" charset="0"/>
                <a:cs typeface="Arial" panose="020B0604020202020204" pitchFamily="34" charset="0"/>
              </a:rPr>
              <a:t>Results</a:t>
            </a:r>
            <a:endParaRPr lang="zh-CN" altLang="en-US" sz="800">
              <a:solidFill>
                <a:srgbClr val="262626"/>
              </a:solidFill>
              <a:latin typeface="Arial" panose="020B0604020202020204" pitchFamily="34" charset="0"/>
              <a:cs typeface="Arial" panose="020B0604020202020204" pitchFamily="34" charset="0"/>
            </a:endParaRPr>
          </a:p>
        </p:txBody>
      </p:sp>
      <p:sp>
        <p:nvSpPr>
          <p:cNvPr id="156" name="矩形 155"/>
          <p:cNvSpPr>
            <a:spLocks noChangeArrowheads="1"/>
          </p:cNvSpPr>
          <p:nvPr/>
        </p:nvSpPr>
        <p:spPr bwMode="auto">
          <a:xfrm>
            <a:off x="5491163" y="4773613"/>
            <a:ext cx="3492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262626"/>
                </a:solidFill>
                <a:latin typeface="Arial" panose="020B0604020202020204" pitchFamily="34" charset="0"/>
                <a:cs typeface="Arial" panose="020B0604020202020204" pitchFamily="34" charset="0"/>
              </a:rPr>
              <a:t>File</a:t>
            </a:r>
            <a:endParaRPr lang="zh-CN" altLang="en-US" sz="800">
              <a:solidFill>
                <a:srgbClr val="262626"/>
              </a:solidFill>
              <a:latin typeface="Arial" panose="020B0604020202020204" pitchFamily="34" charset="0"/>
              <a:cs typeface="Arial" panose="020B0604020202020204" pitchFamily="34" charset="0"/>
            </a:endParaRPr>
          </a:p>
        </p:txBody>
      </p:sp>
      <p:sp>
        <p:nvSpPr>
          <p:cNvPr id="157" name="TextBox 156"/>
          <p:cNvSpPr txBox="1"/>
          <p:nvPr/>
        </p:nvSpPr>
        <p:spPr bwMode="auto">
          <a:xfrm>
            <a:off x="3078847" y="3326179"/>
            <a:ext cx="2956856" cy="261610"/>
          </a:xfrm>
          <a:prstGeom prst="rect">
            <a:avLst/>
          </a:prstGeom>
          <a:noFill/>
          <a:ln>
            <a:noFill/>
          </a:ln>
        </p:spPr>
        <p:txBody>
          <a:bodyPr>
            <a:spAutoFit/>
            <a:scene3d>
              <a:camera prst="orthographicFront"/>
              <a:lightRig rig="threePt" dir="t"/>
            </a:scene3d>
            <a:sp3d prstMaterial="matte">
              <a:bevelB w="127000"/>
            </a:sp3d>
          </a:bodyPr>
          <a:lstStyle>
            <a:defPPr>
              <a:defRPr lang="zh-CN"/>
            </a:defPPr>
            <a:lvl1pPr algn="dist">
              <a:defRPr sz="1600" kern="1500" spc="300">
                <a:ln w="9525">
                  <a:noFill/>
                </a:ln>
                <a:solidFill>
                  <a:srgbClr val="640000"/>
                </a:solidFill>
                <a:effectLst>
                  <a:glow>
                    <a:schemeClr val="bg1"/>
                  </a:glow>
                </a:effectLst>
                <a:latin typeface="幼圆" panose="02010509060101010101" pitchFamily="49" charset="-122"/>
                <a:ea typeface="幼圆" panose="02010509060101010101" pitchFamily="49" charset="-122"/>
                <a:cs typeface="经典仿宋简" pitchFamily="49" charset="-122"/>
              </a:defRPr>
            </a:lvl1pPr>
          </a:lstStyle>
          <a:p>
            <a:pPr eaLnBrk="1" hangingPunct="1">
              <a:defRPr/>
            </a:pPr>
            <a:r>
              <a:rPr lang="zh-CN" altLang="en-US" sz="1100" dirty="0">
                <a:solidFill>
                  <a:prstClr val="white">
                    <a:alpha val="65000"/>
                  </a:prstClr>
                </a:solidFill>
                <a:effectLst>
                  <a:glow>
                    <a:prstClr val="white"/>
                  </a:glow>
                </a:effectLst>
              </a:rPr>
              <a:t>锐意进取</a:t>
            </a:r>
            <a:r>
              <a:rPr lang="en-US" altLang="zh-CN" sz="1100" dirty="0">
                <a:solidFill>
                  <a:prstClr val="white">
                    <a:alpha val="65000"/>
                  </a:prstClr>
                </a:solidFill>
                <a:effectLst>
                  <a:glow>
                    <a:prstClr val="white"/>
                  </a:glow>
                </a:effectLst>
              </a:rPr>
              <a:t>·</a:t>
            </a:r>
            <a:r>
              <a:rPr lang="zh-CN" altLang="en-US" sz="1100" dirty="0">
                <a:solidFill>
                  <a:prstClr val="white">
                    <a:alpha val="65000"/>
                  </a:prstClr>
                </a:solidFill>
                <a:effectLst>
                  <a:glow>
                    <a:prstClr val="white"/>
                  </a:glow>
                </a:effectLst>
              </a:rPr>
              <a:t>普及精品</a:t>
            </a:r>
            <a:endParaRPr lang="zh-CN" altLang="en-US" sz="1100" dirty="0">
              <a:solidFill>
                <a:prstClr val="white">
                  <a:alpha val="65000"/>
                </a:prstClr>
              </a:solidFill>
              <a:effectLst>
                <a:glow>
                  <a:prstClr val="white"/>
                </a:glow>
              </a:effectLst>
            </a:endParaRPr>
          </a:p>
        </p:txBody>
      </p:sp>
      <p:grpSp>
        <p:nvGrpSpPr>
          <p:cNvPr id="45074" name="组合 45073"/>
          <p:cNvGrpSpPr/>
          <p:nvPr/>
        </p:nvGrpSpPr>
        <p:grpSpPr bwMode="auto">
          <a:xfrm>
            <a:off x="2311400" y="614363"/>
            <a:ext cx="4400550" cy="2373312"/>
            <a:chOff x="2311764" y="614834"/>
            <a:chExt cx="4400551" cy="2373313"/>
          </a:xfrm>
        </p:grpSpPr>
        <p:sp>
          <p:nvSpPr>
            <p:cNvPr id="21" name="Freeform 38"/>
            <p:cNvSpPr/>
            <p:nvPr/>
          </p:nvSpPr>
          <p:spPr bwMode="auto">
            <a:xfrm>
              <a:off x="2311764" y="614834"/>
              <a:ext cx="4400551" cy="2373313"/>
            </a:xfrm>
            <a:custGeom>
              <a:avLst/>
              <a:gdLst/>
              <a:ahLst/>
              <a:cxnLst/>
              <a:rect l="l" t="t" r="r" b="b"/>
              <a:pathLst>
                <a:path w="4400551" h="2373313">
                  <a:moveTo>
                    <a:pt x="2367387" y="196394"/>
                  </a:moveTo>
                  <a:cubicBezTo>
                    <a:pt x="2367387" y="196417"/>
                    <a:pt x="2367387" y="201405"/>
                    <a:pt x="2367387" y="1270121"/>
                  </a:cubicBezTo>
                  <a:cubicBezTo>
                    <a:pt x="2367403" y="1270121"/>
                    <a:pt x="2369665" y="1270121"/>
                    <a:pt x="2720967" y="1270121"/>
                  </a:cubicBezTo>
                  <a:lnTo>
                    <a:pt x="2720967" y="298654"/>
                  </a:lnTo>
                  <a:cubicBezTo>
                    <a:pt x="2720967" y="233889"/>
                    <a:pt x="2683569" y="196394"/>
                    <a:pt x="2605374" y="196394"/>
                  </a:cubicBezTo>
                  <a:cubicBezTo>
                    <a:pt x="2605365" y="196394"/>
                    <a:pt x="2603905" y="196394"/>
                    <a:pt x="2367387" y="196394"/>
                  </a:cubicBezTo>
                  <a:close/>
                  <a:moveTo>
                    <a:pt x="1702461" y="196394"/>
                  </a:moveTo>
                  <a:cubicBezTo>
                    <a:pt x="1620694" y="196394"/>
                    <a:pt x="1586624" y="233889"/>
                    <a:pt x="1586624" y="298654"/>
                  </a:cubicBezTo>
                  <a:cubicBezTo>
                    <a:pt x="1586624" y="298669"/>
                    <a:pt x="1586624" y="302235"/>
                    <a:pt x="1586624" y="1164453"/>
                  </a:cubicBezTo>
                  <a:cubicBezTo>
                    <a:pt x="1586624" y="1229217"/>
                    <a:pt x="1620694" y="1270121"/>
                    <a:pt x="1702461" y="1270121"/>
                  </a:cubicBezTo>
                  <a:cubicBezTo>
                    <a:pt x="1702477" y="1270121"/>
                    <a:pt x="1705306" y="1270121"/>
                    <a:pt x="2216912" y="1270121"/>
                  </a:cubicBezTo>
                  <a:cubicBezTo>
                    <a:pt x="2298680" y="1270121"/>
                    <a:pt x="2332749" y="1229217"/>
                    <a:pt x="2332749" y="1164453"/>
                  </a:cubicBezTo>
                  <a:lnTo>
                    <a:pt x="2332749" y="298654"/>
                  </a:lnTo>
                  <a:cubicBezTo>
                    <a:pt x="2332749" y="233889"/>
                    <a:pt x="2298680" y="196394"/>
                    <a:pt x="2216912" y="196394"/>
                  </a:cubicBezTo>
                  <a:cubicBezTo>
                    <a:pt x="2216896" y="196394"/>
                    <a:pt x="2214040" y="196394"/>
                    <a:pt x="1702461" y="196394"/>
                  </a:cubicBezTo>
                  <a:close/>
                  <a:moveTo>
                    <a:pt x="917512" y="196394"/>
                  </a:moveTo>
                  <a:cubicBezTo>
                    <a:pt x="835645" y="196394"/>
                    <a:pt x="801533" y="233889"/>
                    <a:pt x="801533" y="298654"/>
                  </a:cubicBezTo>
                  <a:cubicBezTo>
                    <a:pt x="801533" y="298654"/>
                    <a:pt x="801533" y="298654"/>
                    <a:pt x="801533" y="479313"/>
                  </a:cubicBezTo>
                  <a:cubicBezTo>
                    <a:pt x="801533" y="544077"/>
                    <a:pt x="835645" y="584981"/>
                    <a:pt x="917512" y="584981"/>
                  </a:cubicBezTo>
                  <a:cubicBezTo>
                    <a:pt x="917512" y="584981"/>
                    <a:pt x="917512" y="584981"/>
                    <a:pt x="1152882" y="584981"/>
                  </a:cubicBezTo>
                  <a:cubicBezTo>
                    <a:pt x="1152882" y="584981"/>
                    <a:pt x="1152882" y="584981"/>
                    <a:pt x="1152882" y="486130"/>
                  </a:cubicBezTo>
                  <a:cubicBezTo>
                    <a:pt x="1152882" y="475904"/>
                    <a:pt x="1159704" y="465678"/>
                    <a:pt x="1176760" y="465678"/>
                  </a:cubicBezTo>
                  <a:cubicBezTo>
                    <a:pt x="1190405" y="465678"/>
                    <a:pt x="1197227" y="475904"/>
                    <a:pt x="1197227" y="486130"/>
                  </a:cubicBezTo>
                  <a:cubicBezTo>
                    <a:pt x="1197227" y="486130"/>
                    <a:pt x="1197227" y="486130"/>
                    <a:pt x="1197227" y="625885"/>
                  </a:cubicBezTo>
                  <a:cubicBezTo>
                    <a:pt x="1197227" y="625885"/>
                    <a:pt x="1197227" y="625885"/>
                    <a:pt x="917512" y="625885"/>
                  </a:cubicBezTo>
                  <a:cubicBezTo>
                    <a:pt x="835645" y="625885"/>
                    <a:pt x="801533" y="663380"/>
                    <a:pt x="801533" y="731553"/>
                  </a:cubicBezTo>
                  <a:cubicBezTo>
                    <a:pt x="801533" y="731553"/>
                    <a:pt x="801533" y="731553"/>
                    <a:pt x="801533" y="1270121"/>
                  </a:cubicBezTo>
                  <a:cubicBezTo>
                    <a:pt x="801533" y="1270121"/>
                    <a:pt x="801533" y="1270121"/>
                    <a:pt x="1551987" y="1270121"/>
                  </a:cubicBezTo>
                  <a:cubicBezTo>
                    <a:pt x="1551987" y="1270121"/>
                    <a:pt x="1551987" y="1270121"/>
                    <a:pt x="1551987" y="929255"/>
                  </a:cubicBezTo>
                  <a:cubicBezTo>
                    <a:pt x="1551987" y="929255"/>
                    <a:pt x="1551987" y="929255"/>
                    <a:pt x="1197227" y="929255"/>
                  </a:cubicBezTo>
                  <a:cubicBezTo>
                    <a:pt x="1197227" y="929255"/>
                    <a:pt x="1197227" y="929255"/>
                    <a:pt x="1197227" y="997429"/>
                  </a:cubicBezTo>
                  <a:cubicBezTo>
                    <a:pt x="1197227" y="997429"/>
                    <a:pt x="1197227" y="997429"/>
                    <a:pt x="1152882" y="997429"/>
                  </a:cubicBezTo>
                  <a:cubicBezTo>
                    <a:pt x="1152882" y="997429"/>
                    <a:pt x="1152882" y="997429"/>
                    <a:pt x="1152882" y="915621"/>
                  </a:cubicBezTo>
                  <a:cubicBezTo>
                    <a:pt x="1152882" y="898577"/>
                    <a:pt x="1159704" y="895169"/>
                    <a:pt x="1176760" y="895169"/>
                  </a:cubicBezTo>
                  <a:cubicBezTo>
                    <a:pt x="1176760" y="895169"/>
                    <a:pt x="1176760" y="895169"/>
                    <a:pt x="1436008" y="895169"/>
                  </a:cubicBezTo>
                  <a:cubicBezTo>
                    <a:pt x="1514464" y="895169"/>
                    <a:pt x="1551987" y="854265"/>
                    <a:pt x="1551987" y="789500"/>
                  </a:cubicBezTo>
                  <a:lnTo>
                    <a:pt x="1551987" y="298654"/>
                  </a:lnTo>
                  <a:cubicBezTo>
                    <a:pt x="1551987" y="233889"/>
                    <a:pt x="1514464" y="196394"/>
                    <a:pt x="1436008" y="196394"/>
                  </a:cubicBezTo>
                  <a:cubicBezTo>
                    <a:pt x="1436008" y="196394"/>
                    <a:pt x="1436008" y="196394"/>
                    <a:pt x="917512" y="196394"/>
                  </a:cubicBezTo>
                  <a:close/>
                  <a:moveTo>
                    <a:pt x="2752717" y="196393"/>
                  </a:moveTo>
                  <a:cubicBezTo>
                    <a:pt x="2752717" y="196413"/>
                    <a:pt x="2752717" y="200009"/>
                    <a:pt x="2752717" y="861081"/>
                  </a:cubicBezTo>
                  <a:cubicBezTo>
                    <a:pt x="2752717" y="925846"/>
                    <a:pt x="2790168" y="966750"/>
                    <a:pt x="2868474" y="966750"/>
                  </a:cubicBezTo>
                  <a:cubicBezTo>
                    <a:pt x="2868490" y="966750"/>
                    <a:pt x="2870499" y="966750"/>
                    <a:pt x="3151055" y="966750"/>
                  </a:cubicBezTo>
                  <a:cubicBezTo>
                    <a:pt x="3151055" y="966769"/>
                    <a:pt x="3151055" y="969202"/>
                    <a:pt x="3151055" y="1270120"/>
                  </a:cubicBezTo>
                  <a:cubicBezTo>
                    <a:pt x="3151072" y="1270120"/>
                    <a:pt x="3153445" y="1270120"/>
                    <a:pt x="3501729" y="1270120"/>
                  </a:cubicBezTo>
                  <a:lnTo>
                    <a:pt x="3501729" y="196393"/>
                  </a:lnTo>
                  <a:cubicBezTo>
                    <a:pt x="3501710" y="196393"/>
                    <a:pt x="3499081" y="196393"/>
                    <a:pt x="3151055" y="196393"/>
                  </a:cubicBezTo>
                  <a:cubicBezTo>
                    <a:pt x="3151055" y="196419"/>
                    <a:pt x="3151055" y="199968"/>
                    <a:pt x="3151055" y="697466"/>
                  </a:cubicBezTo>
                  <a:cubicBezTo>
                    <a:pt x="3151046" y="697466"/>
                    <a:pt x="3150562" y="697466"/>
                    <a:pt x="3127223" y="697466"/>
                  </a:cubicBezTo>
                  <a:cubicBezTo>
                    <a:pt x="3113605" y="697466"/>
                    <a:pt x="3106796" y="690648"/>
                    <a:pt x="3106796" y="677014"/>
                  </a:cubicBezTo>
                  <a:cubicBezTo>
                    <a:pt x="3106796" y="676987"/>
                    <a:pt x="3106796" y="673319"/>
                    <a:pt x="3106796" y="196393"/>
                  </a:cubicBezTo>
                  <a:cubicBezTo>
                    <a:pt x="3106783" y="196393"/>
                    <a:pt x="3104561" y="196393"/>
                    <a:pt x="2752717" y="196393"/>
                  </a:cubicBezTo>
                  <a:close/>
                  <a:moveTo>
                    <a:pt x="0" y="0"/>
                  </a:moveTo>
                  <a:lnTo>
                    <a:pt x="4400551" y="0"/>
                  </a:lnTo>
                  <a:lnTo>
                    <a:pt x="4054476" y="1185863"/>
                  </a:lnTo>
                  <a:lnTo>
                    <a:pt x="4400551" y="2373313"/>
                  </a:lnTo>
                  <a:lnTo>
                    <a:pt x="0" y="2373313"/>
                  </a:lnTo>
                  <a:lnTo>
                    <a:pt x="354013" y="1147763"/>
                  </a:lnTo>
                  <a:close/>
                </a:path>
              </a:pathLst>
            </a:custGeom>
            <a:gradFill flip="none" rotWithShape="1">
              <a:gsLst>
                <a:gs pos="0">
                  <a:schemeClr val="bg1"/>
                </a:gs>
                <a:gs pos="55000">
                  <a:schemeClr val="bg1">
                    <a:lumMod val="65000"/>
                  </a:schemeClr>
                </a:gs>
                <a:gs pos="100000">
                  <a:schemeClr val="bg1"/>
                </a:gs>
              </a:gsLst>
              <a:lin ang="162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2" name="Freeform 39"/>
            <p:cNvSpPr/>
            <p:nvPr/>
          </p:nvSpPr>
          <p:spPr bwMode="auto">
            <a:xfrm>
              <a:off x="2411777" y="684684"/>
              <a:ext cx="4200526" cy="2225676"/>
            </a:xfrm>
            <a:custGeom>
              <a:avLst/>
              <a:gdLst/>
              <a:ahLst/>
              <a:cxnLst/>
              <a:rect l="l" t="t" r="r" b="b"/>
              <a:pathLst>
                <a:path w="4200525" h="2225675">
                  <a:moveTo>
                    <a:pt x="2267374" y="126544"/>
                  </a:moveTo>
                  <a:cubicBezTo>
                    <a:pt x="2267374" y="126565"/>
                    <a:pt x="2267374" y="131331"/>
                    <a:pt x="2267374" y="1200271"/>
                  </a:cubicBezTo>
                  <a:cubicBezTo>
                    <a:pt x="2267388" y="1200271"/>
                    <a:pt x="2269525" y="1200271"/>
                    <a:pt x="2620954" y="1200271"/>
                  </a:cubicBezTo>
                  <a:lnTo>
                    <a:pt x="2620954" y="228804"/>
                  </a:lnTo>
                  <a:cubicBezTo>
                    <a:pt x="2620954" y="164039"/>
                    <a:pt x="2583556" y="126544"/>
                    <a:pt x="2505361" y="126544"/>
                  </a:cubicBezTo>
                  <a:cubicBezTo>
                    <a:pt x="2505351" y="126544"/>
                    <a:pt x="2503779" y="126544"/>
                    <a:pt x="2267374" y="126544"/>
                  </a:cubicBezTo>
                  <a:close/>
                  <a:moveTo>
                    <a:pt x="1602448" y="126544"/>
                  </a:moveTo>
                  <a:cubicBezTo>
                    <a:pt x="1520681" y="126544"/>
                    <a:pt x="1486611" y="164039"/>
                    <a:pt x="1486611" y="228804"/>
                  </a:cubicBezTo>
                  <a:cubicBezTo>
                    <a:pt x="1486611" y="228817"/>
                    <a:pt x="1486611" y="232135"/>
                    <a:pt x="1486611" y="1094603"/>
                  </a:cubicBezTo>
                  <a:cubicBezTo>
                    <a:pt x="1486611" y="1159367"/>
                    <a:pt x="1520681" y="1200271"/>
                    <a:pt x="1602448" y="1200271"/>
                  </a:cubicBezTo>
                  <a:cubicBezTo>
                    <a:pt x="1602461" y="1200271"/>
                    <a:pt x="1605059" y="1200271"/>
                    <a:pt x="2116899" y="1200271"/>
                  </a:cubicBezTo>
                  <a:cubicBezTo>
                    <a:pt x="2198667" y="1200271"/>
                    <a:pt x="2232736" y="1159367"/>
                    <a:pt x="2232736" y="1094603"/>
                  </a:cubicBezTo>
                  <a:lnTo>
                    <a:pt x="2232736" y="228804"/>
                  </a:lnTo>
                  <a:cubicBezTo>
                    <a:pt x="2232736" y="164039"/>
                    <a:pt x="2198667" y="126544"/>
                    <a:pt x="2116899" y="126544"/>
                  </a:cubicBezTo>
                  <a:cubicBezTo>
                    <a:pt x="2116886" y="126544"/>
                    <a:pt x="2114274" y="126544"/>
                    <a:pt x="1602448" y="126544"/>
                  </a:cubicBezTo>
                  <a:close/>
                  <a:moveTo>
                    <a:pt x="817499" y="126544"/>
                  </a:moveTo>
                  <a:cubicBezTo>
                    <a:pt x="735632" y="126544"/>
                    <a:pt x="701520" y="164039"/>
                    <a:pt x="701520" y="228804"/>
                  </a:cubicBezTo>
                  <a:cubicBezTo>
                    <a:pt x="701520" y="228804"/>
                    <a:pt x="701520" y="228804"/>
                    <a:pt x="701520" y="409463"/>
                  </a:cubicBezTo>
                  <a:cubicBezTo>
                    <a:pt x="701520" y="474227"/>
                    <a:pt x="735632" y="515131"/>
                    <a:pt x="817499" y="515131"/>
                  </a:cubicBezTo>
                  <a:cubicBezTo>
                    <a:pt x="817499" y="515131"/>
                    <a:pt x="817499" y="515131"/>
                    <a:pt x="1052869" y="515131"/>
                  </a:cubicBezTo>
                  <a:cubicBezTo>
                    <a:pt x="1052869" y="515131"/>
                    <a:pt x="1052869" y="515131"/>
                    <a:pt x="1052869" y="416280"/>
                  </a:cubicBezTo>
                  <a:cubicBezTo>
                    <a:pt x="1052869" y="406054"/>
                    <a:pt x="1059691" y="395828"/>
                    <a:pt x="1076747" y="395828"/>
                  </a:cubicBezTo>
                  <a:cubicBezTo>
                    <a:pt x="1090392" y="395828"/>
                    <a:pt x="1097214" y="406054"/>
                    <a:pt x="1097214" y="416280"/>
                  </a:cubicBezTo>
                  <a:cubicBezTo>
                    <a:pt x="1097214" y="416280"/>
                    <a:pt x="1097214" y="416280"/>
                    <a:pt x="1097214" y="556035"/>
                  </a:cubicBezTo>
                  <a:cubicBezTo>
                    <a:pt x="1097214" y="556035"/>
                    <a:pt x="1097214" y="556035"/>
                    <a:pt x="817499" y="556035"/>
                  </a:cubicBezTo>
                  <a:cubicBezTo>
                    <a:pt x="735632" y="556035"/>
                    <a:pt x="701520" y="593530"/>
                    <a:pt x="701520" y="661703"/>
                  </a:cubicBezTo>
                  <a:cubicBezTo>
                    <a:pt x="701520" y="661703"/>
                    <a:pt x="701520" y="661703"/>
                    <a:pt x="701520" y="1200271"/>
                  </a:cubicBezTo>
                  <a:cubicBezTo>
                    <a:pt x="701520" y="1200271"/>
                    <a:pt x="701520" y="1200271"/>
                    <a:pt x="1451974" y="1200271"/>
                  </a:cubicBezTo>
                  <a:cubicBezTo>
                    <a:pt x="1451974" y="1200271"/>
                    <a:pt x="1451974" y="1200271"/>
                    <a:pt x="1451974" y="859405"/>
                  </a:cubicBezTo>
                  <a:cubicBezTo>
                    <a:pt x="1451974" y="859405"/>
                    <a:pt x="1451974" y="859405"/>
                    <a:pt x="1097214" y="859405"/>
                  </a:cubicBezTo>
                  <a:cubicBezTo>
                    <a:pt x="1097214" y="859405"/>
                    <a:pt x="1097214" y="859405"/>
                    <a:pt x="1097214" y="927579"/>
                  </a:cubicBezTo>
                  <a:cubicBezTo>
                    <a:pt x="1097214" y="927579"/>
                    <a:pt x="1097214" y="927579"/>
                    <a:pt x="1052869" y="927579"/>
                  </a:cubicBezTo>
                  <a:cubicBezTo>
                    <a:pt x="1052869" y="927579"/>
                    <a:pt x="1052869" y="927579"/>
                    <a:pt x="1052869" y="845771"/>
                  </a:cubicBezTo>
                  <a:cubicBezTo>
                    <a:pt x="1052869" y="828727"/>
                    <a:pt x="1059691" y="825319"/>
                    <a:pt x="1076747" y="825319"/>
                  </a:cubicBezTo>
                  <a:cubicBezTo>
                    <a:pt x="1076747" y="825319"/>
                    <a:pt x="1076747" y="825319"/>
                    <a:pt x="1335995" y="825319"/>
                  </a:cubicBezTo>
                  <a:cubicBezTo>
                    <a:pt x="1414451" y="825319"/>
                    <a:pt x="1451974" y="784415"/>
                    <a:pt x="1451974" y="719650"/>
                  </a:cubicBezTo>
                  <a:lnTo>
                    <a:pt x="1451974" y="228804"/>
                  </a:lnTo>
                  <a:cubicBezTo>
                    <a:pt x="1451974" y="164039"/>
                    <a:pt x="1414451" y="126544"/>
                    <a:pt x="1335995" y="126544"/>
                  </a:cubicBezTo>
                  <a:cubicBezTo>
                    <a:pt x="1335995" y="126544"/>
                    <a:pt x="1335995" y="126544"/>
                    <a:pt x="817499" y="126544"/>
                  </a:cubicBezTo>
                  <a:close/>
                  <a:moveTo>
                    <a:pt x="2652704" y="126543"/>
                  </a:moveTo>
                  <a:cubicBezTo>
                    <a:pt x="2652704" y="126557"/>
                    <a:pt x="2652704" y="129555"/>
                    <a:pt x="2652704" y="791231"/>
                  </a:cubicBezTo>
                  <a:cubicBezTo>
                    <a:pt x="2652704" y="855996"/>
                    <a:pt x="2690155" y="896900"/>
                    <a:pt x="2768461" y="896900"/>
                  </a:cubicBezTo>
                  <a:cubicBezTo>
                    <a:pt x="2768475" y="896900"/>
                    <a:pt x="2770452" y="896900"/>
                    <a:pt x="3051042" y="896900"/>
                  </a:cubicBezTo>
                  <a:cubicBezTo>
                    <a:pt x="3051042" y="896919"/>
                    <a:pt x="3051042" y="899305"/>
                    <a:pt x="3051042" y="1200270"/>
                  </a:cubicBezTo>
                  <a:cubicBezTo>
                    <a:pt x="3051057" y="1200270"/>
                    <a:pt x="3053273" y="1200270"/>
                    <a:pt x="3401716" y="1200270"/>
                  </a:cubicBezTo>
                  <a:lnTo>
                    <a:pt x="3401716" y="126543"/>
                  </a:lnTo>
                  <a:cubicBezTo>
                    <a:pt x="3401703" y="126543"/>
                    <a:pt x="3399493" y="126543"/>
                    <a:pt x="3051042" y="126543"/>
                  </a:cubicBezTo>
                  <a:cubicBezTo>
                    <a:pt x="3051042" y="126564"/>
                    <a:pt x="3051042" y="129780"/>
                    <a:pt x="3051042" y="627616"/>
                  </a:cubicBezTo>
                  <a:cubicBezTo>
                    <a:pt x="3051031" y="627616"/>
                    <a:pt x="3050533" y="627616"/>
                    <a:pt x="3027210" y="627616"/>
                  </a:cubicBezTo>
                  <a:cubicBezTo>
                    <a:pt x="3013592" y="627616"/>
                    <a:pt x="3006783" y="620798"/>
                    <a:pt x="3006783" y="607164"/>
                  </a:cubicBezTo>
                  <a:cubicBezTo>
                    <a:pt x="3006783" y="607137"/>
                    <a:pt x="3006783" y="603464"/>
                    <a:pt x="3006783" y="126543"/>
                  </a:cubicBezTo>
                  <a:cubicBezTo>
                    <a:pt x="3006766" y="126543"/>
                    <a:pt x="3004314" y="126543"/>
                    <a:pt x="2652704" y="126543"/>
                  </a:cubicBezTo>
                  <a:close/>
                  <a:moveTo>
                    <a:pt x="0" y="0"/>
                  </a:moveTo>
                  <a:lnTo>
                    <a:pt x="4200525" y="0"/>
                  </a:lnTo>
                  <a:lnTo>
                    <a:pt x="3876675" y="1116013"/>
                  </a:lnTo>
                  <a:lnTo>
                    <a:pt x="4200525" y="2225675"/>
                  </a:lnTo>
                  <a:lnTo>
                    <a:pt x="0" y="2225675"/>
                  </a:lnTo>
                  <a:lnTo>
                    <a:pt x="331788" y="1085850"/>
                  </a:lnTo>
                  <a:close/>
                </a:path>
              </a:pathLst>
            </a:custGeom>
            <a:gradFill flip="none" rotWithShape="1">
              <a:gsLst>
                <a:gs pos="96237">
                  <a:schemeClr val="bg1">
                    <a:lumMod val="95000"/>
                  </a:schemeClr>
                </a:gs>
                <a:gs pos="0">
                  <a:schemeClr val="bg1">
                    <a:lumMod val="95000"/>
                  </a:schemeClr>
                </a:gs>
                <a:gs pos="47000">
                  <a:schemeClr val="bg1">
                    <a:lumMod val="85000"/>
                  </a:schemeClr>
                </a:gs>
                <a:gs pos="100000">
                  <a:schemeClr val="bg1">
                    <a:lumMod val="95000"/>
                  </a:schemeClr>
                </a:gs>
              </a:gsLst>
              <a:lin ang="27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13" name="Freeform 39"/>
            <p:cNvSpPr/>
            <p:nvPr/>
          </p:nvSpPr>
          <p:spPr bwMode="auto">
            <a:xfrm>
              <a:off x="3119802" y="1884835"/>
              <a:ext cx="787400" cy="274637"/>
            </a:xfrm>
            <a:custGeom>
              <a:avLst/>
              <a:gdLst>
                <a:gd name="connsiteX0" fmla="*/ 0 w 825961"/>
                <a:gd name="connsiteY0" fmla="*/ 0 h 280410"/>
                <a:gd name="connsiteX1" fmla="*/ 787078 w 825961"/>
                <a:gd name="connsiteY1" fmla="*/ 0 h 280410"/>
                <a:gd name="connsiteX2" fmla="*/ 825961 w 825961"/>
                <a:gd name="connsiteY2" fmla="*/ 280410 h 280410"/>
                <a:gd name="connsiteX3" fmla="*/ 119289 w 825961"/>
                <a:gd name="connsiteY3" fmla="*/ 272790 h 280410"/>
                <a:gd name="connsiteX4" fmla="*/ 0 w 825961"/>
                <a:gd name="connsiteY4" fmla="*/ 0 h 280410"/>
                <a:gd name="connsiteX0-1" fmla="*/ 0 w 787078"/>
                <a:gd name="connsiteY0-2" fmla="*/ 0 h 274060"/>
                <a:gd name="connsiteX1-3" fmla="*/ 787078 w 787078"/>
                <a:gd name="connsiteY1-4" fmla="*/ 0 h 274060"/>
                <a:gd name="connsiteX2-5" fmla="*/ 711661 w 787078"/>
                <a:gd name="connsiteY2-6" fmla="*/ 274060 h 274060"/>
                <a:gd name="connsiteX3-7" fmla="*/ 119289 w 787078"/>
                <a:gd name="connsiteY3-8" fmla="*/ 272790 h 274060"/>
                <a:gd name="connsiteX4-9" fmla="*/ 0 w 787078"/>
                <a:gd name="connsiteY4-10" fmla="*/ 0 h 274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87078" h="274060">
                  <a:moveTo>
                    <a:pt x="0" y="0"/>
                  </a:moveTo>
                  <a:lnTo>
                    <a:pt x="787078" y="0"/>
                  </a:lnTo>
                  <a:lnTo>
                    <a:pt x="711661" y="274060"/>
                  </a:lnTo>
                  <a:lnTo>
                    <a:pt x="119289" y="272790"/>
                  </a:lnTo>
                  <a:lnTo>
                    <a:pt x="0" y="0"/>
                  </a:lnTo>
                  <a:close/>
                </a:path>
              </a:pathLst>
            </a:custGeom>
            <a:gradFill flip="none" rotWithShape="1">
              <a:gsLst>
                <a:gs pos="0">
                  <a:schemeClr val="tx1">
                    <a:alpha val="9000"/>
                  </a:schemeClr>
                </a:gs>
                <a:gs pos="64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16" name="Freeform 39"/>
            <p:cNvSpPr/>
            <p:nvPr/>
          </p:nvSpPr>
          <p:spPr bwMode="auto">
            <a:xfrm>
              <a:off x="3942127" y="1884835"/>
              <a:ext cx="738187" cy="273050"/>
            </a:xfrm>
            <a:custGeom>
              <a:avLst/>
              <a:gdLst>
                <a:gd name="connsiteX0" fmla="*/ 0 w 825961"/>
                <a:gd name="connsiteY0" fmla="*/ 0 h 280410"/>
                <a:gd name="connsiteX1" fmla="*/ 787078 w 825961"/>
                <a:gd name="connsiteY1" fmla="*/ 0 h 280410"/>
                <a:gd name="connsiteX2" fmla="*/ 825961 w 825961"/>
                <a:gd name="connsiteY2" fmla="*/ 280410 h 280410"/>
                <a:gd name="connsiteX3" fmla="*/ 119289 w 825961"/>
                <a:gd name="connsiteY3" fmla="*/ 272790 h 280410"/>
                <a:gd name="connsiteX4" fmla="*/ 0 w 825961"/>
                <a:gd name="connsiteY4" fmla="*/ 0 h 280410"/>
                <a:gd name="connsiteX0-1" fmla="*/ 0 w 787078"/>
                <a:gd name="connsiteY0-2" fmla="*/ 0 h 280410"/>
                <a:gd name="connsiteX1-3" fmla="*/ 787078 w 787078"/>
                <a:gd name="connsiteY1-4" fmla="*/ 0 h 280410"/>
                <a:gd name="connsiteX2-5" fmla="*/ 689161 w 787078"/>
                <a:gd name="connsiteY2-6" fmla="*/ 280410 h 280410"/>
                <a:gd name="connsiteX3-7" fmla="*/ 119289 w 787078"/>
                <a:gd name="connsiteY3-8" fmla="*/ 272790 h 280410"/>
                <a:gd name="connsiteX4-9" fmla="*/ 0 w 787078"/>
                <a:gd name="connsiteY4-10" fmla="*/ 0 h 280410"/>
                <a:gd name="connsiteX0-11" fmla="*/ 0 w 739453"/>
                <a:gd name="connsiteY0-12" fmla="*/ 0 h 280410"/>
                <a:gd name="connsiteX1-13" fmla="*/ 739453 w 739453"/>
                <a:gd name="connsiteY1-14" fmla="*/ 0 h 280410"/>
                <a:gd name="connsiteX2-15" fmla="*/ 689161 w 739453"/>
                <a:gd name="connsiteY2-16" fmla="*/ 280410 h 280410"/>
                <a:gd name="connsiteX3-17" fmla="*/ 119289 w 739453"/>
                <a:gd name="connsiteY3-18" fmla="*/ 272790 h 280410"/>
                <a:gd name="connsiteX4-19" fmla="*/ 0 w 739453"/>
                <a:gd name="connsiteY4-20" fmla="*/ 0 h 280410"/>
                <a:gd name="connsiteX0-21" fmla="*/ 0 w 739453"/>
                <a:gd name="connsiteY0-22" fmla="*/ 0 h 272790"/>
                <a:gd name="connsiteX1-23" fmla="*/ 739453 w 739453"/>
                <a:gd name="connsiteY1-24" fmla="*/ 0 h 272790"/>
                <a:gd name="connsiteX2-25" fmla="*/ 670111 w 739453"/>
                <a:gd name="connsiteY2-26" fmla="*/ 251835 h 272790"/>
                <a:gd name="connsiteX3-27" fmla="*/ 119289 w 739453"/>
                <a:gd name="connsiteY3-28" fmla="*/ 272790 h 272790"/>
                <a:gd name="connsiteX4-29" fmla="*/ 0 w 739453"/>
                <a:gd name="connsiteY4-30" fmla="*/ 0 h 2727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39453" h="272790">
                  <a:moveTo>
                    <a:pt x="0" y="0"/>
                  </a:moveTo>
                  <a:lnTo>
                    <a:pt x="739453" y="0"/>
                  </a:lnTo>
                  <a:lnTo>
                    <a:pt x="670111" y="251835"/>
                  </a:lnTo>
                  <a:lnTo>
                    <a:pt x="119289" y="272790"/>
                  </a:lnTo>
                  <a:lnTo>
                    <a:pt x="0" y="0"/>
                  </a:lnTo>
                  <a:close/>
                </a:path>
              </a:pathLst>
            </a:custGeom>
            <a:gradFill flip="none" rotWithShape="1">
              <a:gsLst>
                <a:gs pos="0">
                  <a:schemeClr val="tx1">
                    <a:alpha val="9000"/>
                  </a:schemeClr>
                </a:gs>
                <a:gs pos="64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17" name="Freeform 39"/>
            <p:cNvSpPr/>
            <p:nvPr/>
          </p:nvSpPr>
          <p:spPr bwMode="auto">
            <a:xfrm>
              <a:off x="4672378" y="1884835"/>
              <a:ext cx="349250" cy="276225"/>
            </a:xfrm>
            <a:custGeom>
              <a:avLst/>
              <a:gdLst>
                <a:gd name="connsiteX0" fmla="*/ 0 w 825961"/>
                <a:gd name="connsiteY0" fmla="*/ 0 h 280410"/>
                <a:gd name="connsiteX1" fmla="*/ 787078 w 825961"/>
                <a:gd name="connsiteY1" fmla="*/ 0 h 280410"/>
                <a:gd name="connsiteX2" fmla="*/ 825961 w 825961"/>
                <a:gd name="connsiteY2" fmla="*/ 280410 h 280410"/>
                <a:gd name="connsiteX3" fmla="*/ 119289 w 825961"/>
                <a:gd name="connsiteY3" fmla="*/ 272790 h 280410"/>
                <a:gd name="connsiteX4" fmla="*/ 0 w 825961"/>
                <a:gd name="connsiteY4" fmla="*/ 0 h 280410"/>
                <a:gd name="connsiteX0-1" fmla="*/ 0 w 787078"/>
                <a:gd name="connsiteY0-2" fmla="*/ 0 h 280410"/>
                <a:gd name="connsiteX1-3" fmla="*/ 787078 w 787078"/>
                <a:gd name="connsiteY1-4" fmla="*/ 0 h 280410"/>
                <a:gd name="connsiteX2-5" fmla="*/ 689161 w 787078"/>
                <a:gd name="connsiteY2-6" fmla="*/ 280410 h 280410"/>
                <a:gd name="connsiteX3-7" fmla="*/ 119289 w 787078"/>
                <a:gd name="connsiteY3-8" fmla="*/ 272790 h 280410"/>
                <a:gd name="connsiteX4-9" fmla="*/ 0 w 787078"/>
                <a:gd name="connsiteY4-10" fmla="*/ 0 h 280410"/>
                <a:gd name="connsiteX0-11" fmla="*/ 0 w 739453"/>
                <a:gd name="connsiteY0-12" fmla="*/ 0 h 280410"/>
                <a:gd name="connsiteX1-13" fmla="*/ 739453 w 739453"/>
                <a:gd name="connsiteY1-14" fmla="*/ 0 h 280410"/>
                <a:gd name="connsiteX2-15" fmla="*/ 689161 w 739453"/>
                <a:gd name="connsiteY2-16" fmla="*/ 280410 h 280410"/>
                <a:gd name="connsiteX3-17" fmla="*/ 119289 w 739453"/>
                <a:gd name="connsiteY3-18" fmla="*/ 272790 h 280410"/>
                <a:gd name="connsiteX4-19" fmla="*/ 0 w 739453"/>
                <a:gd name="connsiteY4-20" fmla="*/ 0 h 280410"/>
                <a:gd name="connsiteX0-21" fmla="*/ 0 w 739453"/>
                <a:gd name="connsiteY0-22" fmla="*/ 0 h 272790"/>
                <a:gd name="connsiteX1-23" fmla="*/ 739453 w 739453"/>
                <a:gd name="connsiteY1-24" fmla="*/ 0 h 272790"/>
                <a:gd name="connsiteX2-25" fmla="*/ 670111 w 739453"/>
                <a:gd name="connsiteY2-26" fmla="*/ 251835 h 272790"/>
                <a:gd name="connsiteX3-27" fmla="*/ 119289 w 739453"/>
                <a:gd name="connsiteY3-28" fmla="*/ 272790 h 272790"/>
                <a:gd name="connsiteX4-29" fmla="*/ 0 w 739453"/>
                <a:gd name="connsiteY4-30" fmla="*/ 0 h 272790"/>
                <a:gd name="connsiteX0-31" fmla="*/ 0 w 670111"/>
                <a:gd name="connsiteY0-32" fmla="*/ 3175 h 275965"/>
                <a:gd name="connsiteX1-33" fmla="*/ 348928 w 670111"/>
                <a:gd name="connsiteY1-34" fmla="*/ 0 h 275965"/>
                <a:gd name="connsiteX2-35" fmla="*/ 670111 w 670111"/>
                <a:gd name="connsiteY2-36" fmla="*/ 255010 h 275965"/>
                <a:gd name="connsiteX3-37" fmla="*/ 119289 w 670111"/>
                <a:gd name="connsiteY3-38" fmla="*/ 275965 h 275965"/>
                <a:gd name="connsiteX4-39" fmla="*/ 0 w 670111"/>
                <a:gd name="connsiteY4-40" fmla="*/ 3175 h 275965"/>
                <a:gd name="connsiteX0-41" fmla="*/ 0 w 348928"/>
                <a:gd name="connsiteY0-42" fmla="*/ 3175 h 275965"/>
                <a:gd name="connsiteX1-43" fmla="*/ 348928 w 348928"/>
                <a:gd name="connsiteY1-44" fmla="*/ 0 h 275965"/>
                <a:gd name="connsiteX2-45" fmla="*/ 292286 w 348928"/>
                <a:gd name="connsiteY2-46" fmla="*/ 267710 h 275965"/>
                <a:gd name="connsiteX3-47" fmla="*/ 119289 w 348928"/>
                <a:gd name="connsiteY3-48" fmla="*/ 275965 h 275965"/>
                <a:gd name="connsiteX4-49" fmla="*/ 0 w 348928"/>
                <a:gd name="connsiteY4-50" fmla="*/ 3175 h 2759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8928" h="275965">
                  <a:moveTo>
                    <a:pt x="0" y="3175"/>
                  </a:moveTo>
                  <a:lnTo>
                    <a:pt x="348928" y="0"/>
                  </a:lnTo>
                  <a:lnTo>
                    <a:pt x="292286" y="267710"/>
                  </a:lnTo>
                  <a:lnTo>
                    <a:pt x="119289" y="275965"/>
                  </a:lnTo>
                  <a:lnTo>
                    <a:pt x="0" y="3175"/>
                  </a:lnTo>
                  <a:close/>
                </a:path>
              </a:pathLst>
            </a:custGeom>
            <a:gradFill flip="none" rotWithShape="1">
              <a:gsLst>
                <a:gs pos="0">
                  <a:schemeClr val="tx1">
                    <a:alpha val="9000"/>
                  </a:schemeClr>
                </a:gs>
                <a:gs pos="64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18" name="Freeform 39"/>
            <p:cNvSpPr/>
            <p:nvPr/>
          </p:nvSpPr>
          <p:spPr bwMode="auto">
            <a:xfrm>
              <a:off x="5466128" y="1884835"/>
              <a:ext cx="349250" cy="276225"/>
            </a:xfrm>
            <a:custGeom>
              <a:avLst/>
              <a:gdLst>
                <a:gd name="connsiteX0" fmla="*/ 0 w 825961"/>
                <a:gd name="connsiteY0" fmla="*/ 0 h 280410"/>
                <a:gd name="connsiteX1" fmla="*/ 787078 w 825961"/>
                <a:gd name="connsiteY1" fmla="*/ 0 h 280410"/>
                <a:gd name="connsiteX2" fmla="*/ 825961 w 825961"/>
                <a:gd name="connsiteY2" fmla="*/ 280410 h 280410"/>
                <a:gd name="connsiteX3" fmla="*/ 119289 w 825961"/>
                <a:gd name="connsiteY3" fmla="*/ 272790 h 280410"/>
                <a:gd name="connsiteX4" fmla="*/ 0 w 825961"/>
                <a:gd name="connsiteY4" fmla="*/ 0 h 280410"/>
                <a:gd name="connsiteX0-1" fmla="*/ 0 w 787078"/>
                <a:gd name="connsiteY0-2" fmla="*/ 0 h 280410"/>
                <a:gd name="connsiteX1-3" fmla="*/ 787078 w 787078"/>
                <a:gd name="connsiteY1-4" fmla="*/ 0 h 280410"/>
                <a:gd name="connsiteX2-5" fmla="*/ 689161 w 787078"/>
                <a:gd name="connsiteY2-6" fmla="*/ 280410 h 280410"/>
                <a:gd name="connsiteX3-7" fmla="*/ 119289 w 787078"/>
                <a:gd name="connsiteY3-8" fmla="*/ 272790 h 280410"/>
                <a:gd name="connsiteX4-9" fmla="*/ 0 w 787078"/>
                <a:gd name="connsiteY4-10" fmla="*/ 0 h 280410"/>
                <a:gd name="connsiteX0-11" fmla="*/ 0 w 739453"/>
                <a:gd name="connsiteY0-12" fmla="*/ 0 h 280410"/>
                <a:gd name="connsiteX1-13" fmla="*/ 739453 w 739453"/>
                <a:gd name="connsiteY1-14" fmla="*/ 0 h 280410"/>
                <a:gd name="connsiteX2-15" fmla="*/ 689161 w 739453"/>
                <a:gd name="connsiteY2-16" fmla="*/ 280410 h 280410"/>
                <a:gd name="connsiteX3-17" fmla="*/ 119289 w 739453"/>
                <a:gd name="connsiteY3-18" fmla="*/ 272790 h 280410"/>
                <a:gd name="connsiteX4-19" fmla="*/ 0 w 739453"/>
                <a:gd name="connsiteY4-20" fmla="*/ 0 h 280410"/>
                <a:gd name="connsiteX0-21" fmla="*/ 0 w 739453"/>
                <a:gd name="connsiteY0-22" fmla="*/ 0 h 272790"/>
                <a:gd name="connsiteX1-23" fmla="*/ 739453 w 739453"/>
                <a:gd name="connsiteY1-24" fmla="*/ 0 h 272790"/>
                <a:gd name="connsiteX2-25" fmla="*/ 670111 w 739453"/>
                <a:gd name="connsiteY2-26" fmla="*/ 251835 h 272790"/>
                <a:gd name="connsiteX3-27" fmla="*/ 119289 w 739453"/>
                <a:gd name="connsiteY3-28" fmla="*/ 272790 h 272790"/>
                <a:gd name="connsiteX4-29" fmla="*/ 0 w 739453"/>
                <a:gd name="connsiteY4-30" fmla="*/ 0 h 272790"/>
                <a:gd name="connsiteX0-31" fmla="*/ 0 w 670111"/>
                <a:gd name="connsiteY0-32" fmla="*/ 3175 h 275965"/>
                <a:gd name="connsiteX1-33" fmla="*/ 348928 w 670111"/>
                <a:gd name="connsiteY1-34" fmla="*/ 0 h 275965"/>
                <a:gd name="connsiteX2-35" fmla="*/ 670111 w 670111"/>
                <a:gd name="connsiteY2-36" fmla="*/ 255010 h 275965"/>
                <a:gd name="connsiteX3-37" fmla="*/ 119289 w 670111"/>
                <a:gd name="connsiteY3-38" fmla="*/ 275965 h 275965"/>
                <a:gd name="connsiteX4-39" fmla="*/ 0 w 670111"/>
                <a:gd name="connsiteY4-40" fmla="*/ 3175 h 275965"/>
                <a:gd name="connsiteX0-41" fmla="*/ 0 w 348928"/>
                <a:gd name="connsiteY0-42" fmla="*/ 3175 h 275965"/>
                <a:gd name="connsiteX1-43" fmla="*/ 348928 w 348928"/>
                <a:gd name="connsiteY1-44" fmla="*/ 0 h 275965"/>
                <a:gd name="connsiteX2-45" fmla="*/ 292286 w 348928"/>
                <a:gd name="connsiteY2-46" fmla="*/ 267710 h 275965"/>
                <a:gd name="connsiteX3-47" fmla="*/ 119289 w 348928"/>
                <a:gd name="connsiteY3-48" fmla="*/ 275965 h 275965"/>
                <a:gd name="connsiteX4-49" fmla="*/ 0 w 348928"/>
                <a:gd name="connsiteY4-50" fmla="*/ 3175 h 2759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8928" h="275965">
                  <a:moveTo>
                    <a:pt x="0" y="3175"/>
                  </a:moveTo>
                  <a:lnTo>
                    <a:pt x="348928" y="0"/>
                  </a:lnTo>
                  <a:lnTo>
                    <a:pt x="292286" y="267710"/>
                  </a:lnTo>
                  <a:lnTo>
                    <a:pt x="119289" y="275965"/>
                  </a:lnTo>
                  <a:lnTo>
                    <a:pt x="0" y="3175"/>
                  </a:lnTo>
                  <a:close/>
                </a:path>
              </a:pathLst>
            </a:custGeom>
            <a:gradFill flip="none" rotWithShape="1">
              <a:gsLst>
                <a:gs pos="0">
                  <a:schemeClr val="tx1">
                    <a:alpha val="9000"/>
                  </a:schemeClr>
                </a:gs>
                <a:gs pos="64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45056" name="Freeform 52"/>
            <p:cNvSpPr/>
            <p:nvPr/>
          </p:nvSpPr>
          <p:spPr bwMode="auto">
            <a:xfrm>
              <a:off x="3113452" y="941859"/>
              <a:ext cx="1209675" cy="950912"/>
            </a:xfrm>
            <a:custGeom>
              <a:avLst/>
              <a:gdLst>
                <a:gd name="T0" fmla="*/ 328 w 355"/>
                <a:gd name="T1" fmla="*/ 1 h 279"/>
                <a:gd name="T2" fmla="*/ 177 w 355"/>
                <a:gd name="T3" fmla="*/ 1 h 279"/>
                <a:gd name="T4" fmla="*/ 123 w 355"/>
                <a:gd name="T5" fmla="*/ 28 h 279"/>
                <a:gd name="T6" fmla="*/ 92 w 355"/>
                <a:gd name="T7" fmla="*/ 74 h 279"/>
                <a:gd name="T8" fmla="*/ 110 w 355"/>
                <a:gd name="T9" fmla="*/ 101 h 279"/>
                <a:gd name="T10" fmla="*/ 179 w 355"/>
                <a:gd name="T11" fmla="*/ 101 h 279"/>
                <a:gd name="T12" fmla="*/ 194 w 355"/>
                <a:gd name="T13" fmla="*/ 76 h 279"/>
                <a:gd name="T14" fmla="*/ 204 w 355"/>
                <a:gd name="T15" fmla="*/ 71 h 279"/>
                <a:gd name="T16" fmla="*/ 207 w 355"/>
                <a:gd name="T17" fmla="*/ 76 h 279"/>
                <a:gd name="T18" fmla="*/ 186 w 355"/>
                <a:gd name="T19" fmla="*/ 112 h 279"/>
                <a:gd name="T20" fmla="*/ 104 w 355"/>
                <a:gd name="T21" fmla="*/ 112 h 279"/>
                <a:gd name="T22" fmla="*/ 55 w 355"/>
                <a:gd name="T23" fmla="*/ 139 h 279"/>
                <a:gd name="T24" fmla="*/ 0 w 355"/>
                <a:gd name="T25" fmla="*/ 279 h 279"/>
                <a:gd name="T26" fmla="*/ 220 w 355"/>
                <a:gd name="T27" fmla="*/ 279 h 279"/>
                <a:gd name="T28" fmla="*/ 251 w 355"/>
                <a:gd name="T29" fmla="*/ 191 h 279"/>
                <a:gd name="T30" fmla="*/ 148 w 355"/>
                <a:gd name="T31" fmla="*/ 191 h 279"/>
                <a:gd name="T32" fmla="*/ 140 w 355"/>
                <a:gd name="T33" fmla="*/ 209 h 279"/>
                <a:gd name="T34" fmla="*/ 127 w 355"/>
                <a:gd name="T35" fmla="*/ 209 h 279"/>
                <a:gd name="T36" fmla="*/ 136 w 355"/>
                <a:gd name="T37" fmla="*/ 188 h 279"/>
                <a:gd name="T38" fmla="*/ 145 w 355"/>
                <a:gd name="T39" fmla="*/ 182 h 279"/>
                <a:gd name="T40" fmla="*/ 221 w 355"/>
                <a:gd name="T41" fmla="*/ 182 h 279"/>
                <a:gd name="T42" fmla="*/ 267 w 355"/>
                <a:gd name="T43" fmla="*/ 155 h 279"/>
                <a:gd name="T44" fmla="*/ 343 w 355"/>
                <a:gd name="T45" fmla="*/ 28 h 279"/>
                <a:gd name="T46" fmla="*/ 328 w 355"/>
                <a:gd name="T47" fmla="*/ 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5" h="279">
                  <a:moveTo>
                    <a:pt x="328" y="1"/>
                  </a:moveTo>
                  <a:cubicBezTo>
                    <a:pt x="278" y="1"/>
                    <a:pt x="227" y="1"/>
                    <a:pt x="177" y="1"/>
                  </a:cubicBezTo>
                  <a:cubicBezTo>
                    <a:pt x="155" y="1"/>
                    <a:pt x="135" y="10"/>
                    <a:pt x="123" y="28"/>
                  </a:cubicBezTo>
                  <a:cubicBezTo>
                    <a:pt x="112" y="43"/>
                    <a:pt x="102" y="58"/>
                    <a:pt x="92" y="74"/>
                  </a:cubicBezTo>
                  <a:cubicBezTo>
                    <a:pt x="81" y="91"/>
                    <a:pt x="91" y="102"/>
                    <a:pt x="110" y="101"/>
                  </a:cubicBezTo>
                  <a:cubicBezTo>
                    <a:pt x="133" y="101"/>
                    <a:pt x="156" y="101"/>
                    <a:pt x="179" y="101"/>
                  </a:cubicBezTo>
                  <a:cubicBezTo>
                    <a:pt x="184" y="93"/>
                    <a:pt x="189" y="85"/>
                    <a:pt x="194" y="76"/>
                  </a:cubicBezTo>
                  <a:cubicBezTo>
                    <a:pt x="196" y="73"/>
                    <a:pt x="200" y="71"/>
                    <a:pt x="204" y="71"/>
                  </a:cubicBezTo>
                  <a:cubicBezTo>
                    <a:pt x="209" y="71"/>
                    <a:pt x="209" y="73"/>
                    <a:pt x="207" y="76"/>
                  </a:cubicBezTo>
                  <a:cubicBezTo>
                    <a:pt x="200" y="88"/>
                    <a:pt x="193" y="100"/>
                    <a:pt x="186" y="112"/>
                  </a:cubicBezTo>
                  <a:cubicBezTo>
                    <a:pt x="159" y="112"/>
                    <a:pt x="131" y="112"/>
                    <a:pt x="104" y="112"/>
                  </a:cubicBezTo>
                  <a:cubicBezTo>
                    <a:pt x="84" y="112"/>
                    <a:pt x="65" y="121"/>
                    <a:pt x="55" y="139"/>
                  </a:cubicBezTo>
                  <a:cubicBezTo>
                    <a:pt x="33" y="184"/>
                    <a:pt x="14" y="231"/>
                    <a:pt x="0" y="279"/>
                  </a:cubicBezTo>
                  <a:cubicBezTo>
                    <a:pt x="73" y="279"/>
                    <a:pt x="147" y="279"/>
                    <a:pt x="220" y="279"/>
                  </a:cubicBezTo>
                  <a:cubicBezTo>
                    <a:pt x="229" y="249"/>
                    <a:pt x="239" y="220"/>
                    <a:pt x="251" y="191"/>
                  </a:cubicBezTo>
                  <a:cubicBezTo>
                    <a:pt x="217" y="191"/>
                    <a:pt x="182" y="191"/>
                    <a:pt x="148" y="191"/>
                  </a:cubicBezTo>
                  <a:cubicBezTo>
                    <a:pt x="145" y="198"/>
                    <a:pt x="143" y="202"/>
                    <a:pt x="140" y="209"/>
                  </a:cubicBezTo>
                  <a:cubicBezTo>
                    <a:pt x="135" y="209"/>
                    <a:pt x="132" y="209"/>
                    <a:pt x="127" y="209"/>
                  </a:cubicBezTo>
                  <a:cubicBezTo>
                    <a:pt x="131" y="201"/>
                    <a:pt x="132" y="196"/>
                    <a:pt x="136" y="188"/>
                  </a:cubicBezTo>
                  <a:cubicBezTo>
                    <a:pt x="138" y="183"/>
                    <a:pt x="140" y="182"/>
                    <a:pt x="145" y="182"/>
                  </a:cubicBezTo>
                  <a:cubicBezTo>
                    <a:pt x="170" y="182"/>
                    <a:pt x="195" y="182"/>
                    <a:pt x="221" y="182"/>
                  </a:cubicBezTo>
                  <a:cubicBezTo>
                    <a:pt x="241" y="182"/>
                    <a:pt x="259" y="173"/>
                    <a:pt x="267" y="155"/>
                  </a:cubicBezTo>
                  <a:cubicBezTo>
                    <a:pt x="289" y="111"/>
                    <a:pt x="314" y="68"/>
                    <a:pt x="343" y="28"/>
                  </a:cubicBezTo>
                  <a:cubicBezTo>
                    <a:pt x="355" y="12"/>
                    <a:pt x="348" y="0"/>
                    <a:pt x="328" y="1"/>
                  </a:cubicBezTo>
                  <a:close/>
                </a:path>
              </a:pathLst>
            </a:custGeom>
            <a:gradFill flip="none" rotWithShape="1">
              <a:gsLst>
                <a:gs pos="77000">
                  <a:schemeClr val="bg1">
                    <a:lumMod val="95000"/>
                  </a:schemeClr>
                </a:gs>
                <a:gs pos="0">
                  <a:schemeClr val="bg1">
                    <a:lumMod val="85000"/>
                  </a:schemeClr>
                </a:gs>
              </a:gsLst>
              <a:lin ang="16200000" scaled="1"/>
              <a:tileRect/>
            </a:gradFill>
            <a:ln>
              <a:noFill/>
            </a:ln>
          </p:spPr>
          <p:txBody>
            <a:bodyPr/>
            <a:lstStyle/>
            <a:p>
              <a:pPr eaLnBrk="1" hangingPunct="1">
                <a:defRPr/>
              </a:pPr>
              <a:endParaRPr lang="zh-CN" altLang="en-US">
                <a:gradFill>
                  <a:gsLst>
                    <a:gs pos="0">
                      <a:prstClr val="white">
                        <a:alpha val="0"/>
                      </a:prstClr>
                    </a:gs>
                    <a:gs pos="95000">
                      <a:prstClr val="white">
                        <a:alpha val="10000"/>
                      </a:prstClr>
                    </a:gs>
                  </a:gsLst>
                  <a:path path="circle">
                    <a:fillToRect l="100000" b="100000"/>
                  </a:path>
                </a:gradFill>
                <a:latin typeface="+mn-lt"/>
                <a:ea typeface="+mn-ea"/>
              </a:endParaRPr>
            </a:p>
          </p:txBody>
        </p:sp>
        <p:sp>
          <p:nvSpPr>
            <p:cNvPr id="45057" name="Freeform 53"/>
            <p:cNvSpPr/>
            <p:nvPr/>
          </p:nvSpPr>
          <p:spPr bwMode="auto">
            <a:xfrm>
              <a:off x="4678728" y="941859"/>
              <a:ext cx="814387" cy="950912"/>
            </a:xfrm>
            <a:custGeom>
              <a:avLst/>
              <a:gdLst>
                <a:gd name="T0" fmla="*/ 212 w 239"/>
                <a:gd name="T1" fmla="*/ 1 h 279"/>
                <a:gd name="T2" fmla="*/ 143 w 239"/>
                <a:gd name="T3" fmla="*/ 1 h 279"/>
                <a:gd name="T4" fmla="*/ 0 w 239"/>
                <a:gd name="T5" fmla="*/ 279 h 279"/>
                <a:gd name="T6" fmla="*/ 104 w 239"/>
                <a:gd name="T7" fmla="*/ 279 h 279"/>
                <a:gd name="T8" fmla="*/ 227 w 239"/>
                <a:gd name="T9" fmla="*/ 28 h 279"/>
                <a:gd name="T10" fmla="*/ 212 w 239"/>
                <a:gd name="T11" fmla="*/ 1 h 279"/>
              </a:gdLst>
              <a:ahLst/>
              <a:cxnLst>
                <a:cxn ang="0">
                  <a:pos x="T0" y="T1"/>
                </a:cxn>
                <a:cxn ang="0">
                  <a:pos x="T2" y="T3"/>
                </a:cxn>
                <a:cxn ang="0">
                  <a:pos x="T4" y="T5"/>
                </a:cxn>
                <a:cxn ang="0">
                  <a:pos x="T6" y="T7"/>
                </a:cxn>
                <a:cxn ang="0">
                  <a:pos x="T8" y="T9"/>
                </a:cxn>
                <a:cxn ang="0">
                  <a:pos x="T10" y="T11"/>
                </a:cxn>
              </a:cxnLst>
              <a:rect l="0" t="0" r="r" b="b"/>
              <a:pathLst>
                <a:path w="239" h="279">
                  <a:moveTo>
                    <a:pt x="212" y="1"/>
                  </a:moveTo>
                  <a:cubicBezTo>
                    <a:pt x="189" y="1"/>
                    <a:pt x="166" y="1"/>
                    <a:pt x="143" y="1"/>
                  </a:cubicBezTo>
                  <a:cubicBezTo>
                    <a:pt x="80" y="85"/>
                    <a:pt x="30" y="178"/>
                    <a:pt x="0" y="279"/>
                  </a:cubicBezTo>
                  <a:cubicBezTo>
                    <a:pt x="35" y="279"/>
                    <a:pt x="69" y="279"/>
                    <a:pt x="104" y="279"/>
                  </a:cubicBezTo>
                  <a:cubicBezTo>
                    <a:pt x="130" y="188"/>
                    <a:pt x="173" y="105"/>
                    <a:pt x="227" y="28"/>
                  </a:cubicBezTo>
                  <a:cubicBezTo>
                    <a:pt x="239" y="12"/>
                    <a:pt x="232" y="0"/>
                    <a:pt x="212" y="1"/>
                  </a:cubicBezTo>
                  <a:close/>
                </a:path>
              </a:pathLst>
            </a:custGeom>
            <a:gradFill flip="none" rotWithShape="1">
              <a:gsLst>
                <a:gs pos="77000">
                  <a:schemeClr val="bg1">
                    <a:lumMod val="95000"/>
                  </a:schemeClr>
                </a:gs>
                <a:gs pos="0">
                  <a:schemeClr val="bg1">
                    <a:lumMod val="85000"/>
                  </a:schemeClr>
                </a:gs>
              </a:gsLst>
              <a:lin ang="16200000" scaled="1"/>
              <a:tileRect/>
            </a:gradFill>
            <a:ln>
              <a:noFill/>
            </a:ln>
          </p:spPr>
          <p:txBody>
            <a:bodyPr/>
            <a:lstStyle/>
            <a:p>
              <a:pPr eaLnBrk="1" hangingPunct="1">
                <a:defRPr/>
              </a:pPr>
              <a:endParaRPr lang="zh-CN" altLang="en-US">
                <a:gradFill>
                  <a:gsLst>
                    <a:gs pos="0">
                      <a:prstClr val="white">
                        <a:alpha val="0"/>
                      </a:prstClr>
                    </a:gs>
                    <a:gs pos="95000">
                      <a:prstClr val="white">
                        <a:alpha val="10000"/>
                      </a:prstClr>
                    </a:gs>
                  </a:gsLst>
                  <a:path path="circle">
                    <a:fillToRect l="100000" b="100000"/>
                  </a:path>
                </a:gradFill>
                <a:latin typeface="+mn-lt"/>
                <a:ea typeface="+mn-ea"/>
              </a:endParaRPr>
            </a:p>
          </p:txBody>
        </p:sp>
        <p:sp>
          <p:nvSpPr>
            <p:cNvPr id="45062" name="Freeform 54"/>
            <p:cNvSpPr/>
            <p:nvPr/>
          </p:nvSpPr>
          <p:spPr bwMode="auto">
            <a:xfrm>
              <a:off x="5164503" y="943446"/>
              <a:ext cx="1136650" cy="949325"/>
            </a:xfrm>
            <a:custGeom>
              <a:avLst/>
              <a:gdLst>
                <a:gd name="T0" fmla="*/ 230 w 333"/>
                <a:gd name="T1" fmla="*/ 0 h 278"/>
                <a:gd name="T2" fmla="*/ 147 w 333"/>
                <a:gd name="T3" fmla="*/ 129 h 278"/>
                <a:gd name="T4" fmla="*/ 140 w 333"/>
                <a:gd name="T5" fmla="*/ 129 h 278"/>
                <a:gd name="T6" fmla="*/ 137 w 333"/>
                <a:gd name="T7" fmla="*/ 124 h 278"/>
                <a:gd name="T8" fmla="*/ 217 w 333"/>
                <a:gd name="T9" fmla="*/ 0 h 278"/>
                <a:gd name="T10" fmla="*/ 113 w 333"/>
                <a:gd name="T11" fmla="*/ 0 h 278"/>
                <a:gd name="T12" fmla="*/ 10 w 333"/>
                <a:gd name="T13" fmla="*/ 172 h 278"/>
                <a:gd name="T14" fmla="*/ 32 w 333"/>
                <a:gd name="T15" fmla="*/ 200 h 278"/>
                <a:gd name="T16" fmla="*/ 114 w 333"/>
                <a:gd name="T17" fmla="*/ 200 h 278"/>
                <a:gd name="T18" fmla="*/ 87 w 333"/>
                <a:gd name="T19" fmla="*/ 278 h 278"/>
                <a:gd name="T20" fmla="*/ 190 w 333"/>
                <a:gd name="T21" fmla="*/ 278 h 278"/>
                <a:gd name="T22" fmla="*/ 333 w 333"/>
                <a:gd name="T23" fmla="*/ 0 h 278"/>
                <a:gd name="T24" fmla="*/ 230 w 333"/>
                <a:gd name="T25"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278">
                  <a:moveTo>
                    <a:pt x="230" y="0"/>
                  </a:moveTo>
                  <a:cubicBezTo>
                    <a:pt x="199" y="41"/>
                    <a:pt x="171" y="84"/>
                    <a:pt x="147" y="129"/>
                  </a:cubicBezTo>
                  <a:cubicBezTo>
                    <a:pt x="144" y="129"/>
                    <a:pt x="143" y="129"/>
                    <a:pt x="140" y="129"/>
                  </a:cubicBezTo>
                  <a:cubicBezTo>
                    <a:pt x="136" y="129"/>
                    <a:pt x="135" y="128"/>
                    <a:pt x="137" y="124"/>
                  </a:cubicBezTo>
                  <a:cubicBezTo>
                    <a:pt x="160" y="81"/>
                    <a:pt x="187" y="39"/>
                    <a:pt x="217" y="0"/>
                  </a:cubicBezTo>
                  <a:cubicBezTo>
                    <a:pt x="182" y="0"/>
                    <a:pt x="148" y="0"/>
                    <a:pt x="113" y="0"/>
                  </a:cubicBezTo>
                  <a:cubicBezTo>
                    <a:pt x="73" y="54"/>
                    <a:pt x="38" y="111"/>
                    <a:pt x="10" y="172"/>
                  </a:cubicBezTo>
                  <a:cubicBezTo>
                    <a:pt x="0" y="191"/>
                    <a:pt x="14" y="200"/>
                    <a:pt x="32" y="200"/>
                  </a:cubicBezTo>
                  <a:cubicBezTo>
                    <a:pt x="59" y="200"/>
                    <a:pt x="87" y="200"/>
                    <a:pt x="114" y="200"/>
                  </a:cubicBezTo>
                  <a:cubicBezTo>
                    <a:pt x="104" y="225"/>
                    <a:pt x="95" y="252"/>
                    <a:pt x="87" y="278"/>
                  </a:cubicBezTo>
                  <a:cubicBezTo>
                    <a:pt x="122" y="278"/>
                    <a:pt x="156" y="278"/>
                    <a:pt x="190" y="278"/>
                  </a:cubicBezTo>
                  <a:cubicBezTo>
                    <a:pt x="220" y="177"/>
                    <a:pt x="270" y="84"/>
                    <a:pt x="333" y="0"/>
                  </a:cubicBezTo>
                  <a:cubicBezTo>
                    <a:pt x="298" y="0"/>
                    <a:pt x="264" y="0"/>
                    <a:pt x="230" y="0"/>
                  </a:cubicBezTo>
                  <a:close/>
                </a:path>
              </a:pathLst>
            </a:custGeom>
            <a:gradFill flip="none" rotWithShape="1">
              <a:gsLst>
                <a:gs pos="77000">
                  <a:schemeClr val="bg1">
                    <a:lumMod val="95000"/>
                  </a:schemeClr>
                </a:gs>
                <a:gs pos="0">
                  <a:schemeClr val="bg1">
                    <a:lumMod val="85000"/>
                  </a:schemeClr>
                </a:gs>
              </a:gsLst>
              <a:lin ang="16200000" scaled="1"/>
              <a:tileRect/>
            </a:gradFill>
            <a:ln>
              <a:noFill/>
            </a:ln>
          </p:spPr>
          <p:txBody>
            <a:bodyPr/>
            <a:lstStyle/>
            <a:p>
              <a:pPr eaLnBrk="1" hangingPunct="1">
                <a:defRPr/>
              </a:pPr>
              <a:endParaRPr lang="zh-CN" altLang="en-US">
                <a:gradFill>
                  <a:gsLst>
                    <a:gs pos="0">
                      <a:prstClr val="white">
                        <a:alpha val="0"/>
                      </a:prstClr>
                    </a:gs>
                    <a:gs pos="95000">
                      <a:prstClr val="white">
                        <a:alpha val="10000"/>
                      </a:prstClr>
                    </a:gs>
                  </a:gsLst>
                  <a:path path="circle">
                    <a:fillToRect l="100000" b="100000"/>
                  </a:path>
                </a:gradFill>
                <a:latin typeface="+mn-lt"/>
                <a:ea typeface="+mn-ea"/>
              </a:endParaRPr>
            </a:p>
          </p:txBody>
        </p:sp>
        <p:sp>
          <p:nvSpPr>
            <p:cNvPr id="45063" name="Freeform 55"/>
            <p:cNvSpPr>
              <a:spLocks noEditPoints="1"/>
            </p:cNvSpPr>
            <p:nvPr/>
          </p:nvSpPr>
          <p:spPr bwMode="auto">
            <a:xfrm>
              <a:off x="3891327" y="941859"/>
              <a:ext cx="1203325" cy="952500"/>
            </a:xfrm>
            <a:custGeom>
              <a:avLst/>
              <a:gdLst>
                <a:gd name="T0" fmla="*/ 327 w 353"/>
                <a:gd name="T1" fmla="*/ 1 h 280"/>
                <a:gd name="T2" fmla="*/ 175 w 353"/>
                <a:gd name="T3" fmla="*/ 1 h 280"/>
                <a:gd name="T4" fmla="*/ 122 w 353"/>
                <a:gd name="T5" fmla="*/ 28 h 280"/>
                <a:gd name="T6" fmla="*/ 7 w 353"/>
                <a:gd name="T7" fmla="*/ 252 h 280"/>
                <a:gd name="T8" fmla="*/ 33 w 353"/>
                <a:gd name="T9" fmla="*/ 279 h 280"/>
                <a:gd name="T10" fmla="*/ 185 w 353"/>
                <a:gd name="T11" fmla="*/ 279 h 280"/>
                <a:gd name="T12" fmla="*/ 227 w 353"/>
                <a:gd name="T13" fmla="*/ 252 h 280"/>
                <a:gd name="T14" fmla="*/ 341 w 353"/>
                <a:gd name="T15" fmla="*/ 28 h 280"/>
                <a:gd name="T16" fmla="*/ 327 w 353"/>
                <a:gd name="T17" fmla="*/ 1 h 280"/>
                <a:gd name="T18" fmla="*/ 141 w 353"/>
                <a:gd name="T19" fmla="*/ 204 h 280"/>
                <a:gd name="T20" fmla="*/ 132 w 353"/>
                <a:gd name="T21" fmla="*/ 210 h 280"/>
                <a:gd name="T22" fmla="*/ 128 w 353"/>
                <a:gd name="T23" fmla="*/ 204 h 280"/>
                <a:gd name="T24" fmla="*/ 193 w 353"/>
                <a:gd name="T25" fmla="*/ 76 h 280"/>
                <a:gd name="T26" fmla="*/ 203 w 353"/>
                <a:gd name="T27" fmla="*/ 71 h 280"/>
                <a:gd name="T28" fmla="*/ 206 w 353"/>
                <a:gd name="T29" fmla="*/ 76 h 280"/>
                <a:gd name="T30" fmla="*/ 141 w 353"/>
                <a:gd name="T31" fmla="*/ 20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3" h="280">
                  <a:moveTo>
                    <a:pt x="327" y="1"/>
                  </a:moveTo>
                  <a:cubicBezTo>
                    <a:pt x="276" y="1"/>
                    <a:pt x="226" y="1"/>
                    <a:pt x="175" y="1"/>
                  </a:cubicBezTo>
                  <a:cubicBezTo>
                    <a:pt x="154" y="1"/>
                    <a:pt x="134" y="10"/>
                    <a:pt x="122" y="28"/>
                  </a:cubicBezTo>
                  <a:cubicBezTo>
                    <a:pt x="73" y="97"/>
                    <a:pt x="34" y="172"/>
                    <a:pt x="7" y="252"/>
                  </a:cubicBezTo>
                  <a:cubicBezTo>
                    <a:pt x="0" y="271"/>
                    <a:pt x="16" y="280"/>
                    <a:pt x="33" y="279"/>
                  </a:cubicBezTo>
                  <a:cubicBezTo>
                    <a:pt x="83" y="279"/>
                    <a:pt x="134" y="279"/>
                    <a:pt x="185" y="279"/>
                  </a:cubicBezTo>
                  <a:cubicBezTo>
                    <a:pt x="203" y="280"/>
                    <a:pt x="221" y="271"/>
                    <a:pt x="227" y="252"/>
                  </a:cubicBezTo>
                  <a:cubicBezTo>
                    <a:pt x="254" y="172"/>
                    <a:pt x="293" y="97"/>
                    <a:pt x="341" y="28"/>
                  </a:cubicBezTo>
                  <a:cubicBezTo>
                    <a:pt x="353" y="12"/>
                    <a:pt x="347" y="0"/>
                    <a:pt x="327" y="1"/>
                  </a:cubicBezTo>
                  <a:close/>
                  <a:moveTo>
                    <a:pt x="141" y="204"/>
                  </a:moveTo>
                  <a:cubicBezTo>
                    <a:pt x="139" y="207"/>
                    <a:pt x="138" y="210"/>
                    <a:pt x="132" y="210"/>
                  </a:cubicBezTo>
                  <a:cubicBezTo>
                    <a:pt x="127" y="210"/>
                    <a:pt x="126" y="208"/>
                    <a:pt x="128" y="204"/>
                  </a:cubicBezTo>
                  <a:cubicBezTo>
                    <a:pt x="146" y="160"/>
                    <a:pt x="168" y="117"/>
                    <a:pt x="193" y="76"/>
                  </a:cubicBezTo>
                  <a:cubicBezTo>
                    <a:pt x="195" y="73"/>
                    <a:pt x="198" y="71"/>
                    <a:pt x="203" y="71"/>
                  </a:cubicBezTo>
                  <a:cubicBezTo>
                    <a:pt x="208" y="71"/>
                    <a:pt x="208" y="73"/>
                    <a:pt x="206" y="76"/>
                  </a:cubicBezTo>
                  <a:cubicBezTo>
                    <a:pt x="181" y="117"/>
                    <a:pt x="159" y="160"/>
                    <a:pt x="141" y="204"/>
                  </a:cubicBezTo>
                  <a:close/>
                </a:path>
              </a:pathLst>
            </a:custGeom>
            <a:gradFill flip="none" rotWithShape="1">
              <a:gsLst>
                <a:gs pos="77000">
                  <a:schemeClr val="bg1">
                    <a:lumMod val="95000"/>
                  </a:schemeClr>
                </a:gs>
                <a:gs pos="0">
                  <a:schemeClr val="bg1">
                    <a:lumMod val="85000"/>
                  </a:schemeClr>
                </a:gs>
              </a:gsLst>
              <a:lin ang="16200000" scaled="1"/>
              <a:tileRect/>
            </a:gradFill>
            <a:ln>
              <a:noFill/>
            </a:ln>
          </p:spPr>
          <p:txBody>
            <a:bodyPr/>
            <a:lstStyle/>
            <a:p>
              <a:pPr eaLnBrk="1" hangingPunct="1">
                <a:defRPr/>
              </a:pPr>
              <a:endParaRPr lang="zh-CN" altLang="en-US">
                <a:gradFill>
                  <a:gsLst>
                    <a:gs pos="0">
                      <a:prstClr val="white">
                        <a:alpha val="0"/>
                      </a:prstClr>
                    </a:gs>
                    <a:gs pos="95000">
                      <a:prstClr val="white">
                        <a:alpha val="10000"/>
                      </a:prstClr>
                    </a:gs>
                  </a:gsLst>
                  <a:path path="circle">
                    <a:fillToRect l="100000" b="100000"/>
                  </a:path>
                </a:gradFill>
                <a:latin typeface="+mn-lt"/>
                <a:ea typeface="+mn-ea"/>
              </a:endParaRPr>
            </a:p>
          </p:txBody>
        </p:sp>
      </p:grpSp>
      <p:sp>
        <p:nvSpPr>
          <p:cNvPr id="79" name="TextBox 214"/>
          <p:cNvSpPr txBox="1">
            <a:spLocks noChangeArrowheads="1"/>
          </p:cNvSpPr>
          <p:nvPr/>
        </p:nvSpPr>
        <p:spPr bwMode="auto">
          <a:xfrm>
            <a:off x="3014663" y="2063750"/>
            <a:ext cx="3146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en-US" altLang="zh-CN" sz="3600" b="1">
                <a:solidFill>
                  <a:srgbClr val="C00000"/>
                </a:solidFill>
                <a:latin typeface="Adobe Gothic Std B" panose="020B0800000000000000" pitchFamily="34" charset="-128"/>
                <a:ea typeface="Adobe Gothic Std B" panose="020B0800000000000000" pitchFamily="34" charset="-128"/>
              </a:rPr>
              <a:t>POWERPOINT</a:t>
            </a:r>
            <a:endParaRPr lang="zh-CN" altLang="en-US" sz="3600" b="1">
              <a:solidFill>
                <a:srgbClr val="C00000"/>
              </a:solidFill>
              <a:latin typeface="Adobe Gothic Std B" panose="020B0800000000000000" pitchFamily="34" charset="-128"/>
            </a:endParaRPr>
          </a:p>
        </p:txBody>
      </p:sp>
      <p:sp>
        <p:nvSpPr>
          <p:cNvPr id="81" name="TextBox 2703"/>
          <p:cNvSpPr txBox="1">
            <a:spLocks noChangeArrowheads="1"/>
          </p:cNvSpPr>
          <p:nvPr/>
        </p:nvSpPr>
        <p:spPr bwMode="auto">
          <a:xfrm>
            <a:off x="3368675" y="2625725"/>
            <a:ext cx="2376488"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zh-CN" altLang="en-US" sz="700" spc="600" dirty="0" smtClean="0">
                <a:solidFill>
                  <a:srgbClr val="C00000"/>
                </a:solidFill>
                <a:latin typeface="微软雅黑" panose="020B0503020204020204" pitchFamily="34" charset="-122"/>
                <a:ea typeface="微软雅黑" panose="020B0503020204020204" pitchFamily="34" charset="-122"/>
              </a:rPr>
              <a:t>适用于</a:t>
            </a:r>
            <a:r>
              <a:rPr lang="zh-CN" altLang="en-US" sz="700" spc="600" smtClean="0">
                <a:solidFill>
                  <a:srgbClr val="C00000"/>
                </a:solidFill>
                <a:latin typeface="微软雅黑" panose="020B0503020204020204" pitchFamily="34" charset="-122"/>
                <a:ea typeface="微软雅黑" panose="020B0503020204020204" pitchFamily="34" charset="-122"/>
              </a:rPr>
              <a:t>年终总结等通用</a:t>
            </a:r>
            <a:r>
              <a:rPr lang="zh-CN" altLang="en-US" sz="700" spc="600" dirty="0" smtClean="0">
                <a:solidFill>
                  <a:srgbClr val="C00000"/>
                </a:solidFill>
                <a:latin typeface="微软雅黑" panose="020B0503020204020204" pitchFamily="34" charset="-122"/>
                <a:ea typeface="微软雅黑" panose="020B0503020204020204" pitchFamily="34" charset="-122"/>
              </a:rPr>
              <a:t>类模板</a:t>
            </a:r>
            <a:endParaRPr lang="en-US" altLang="zh-CN" sz="700" spc="600" dirty="0" smtClean="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
                                        <p:tgtEl>
                                          <p:spTgt spid="4"/>
                                        </p:tgtEl>
                                      </p:cBhvr>
                                    </p:animEffect>
                                  </p:childTnLst>
                                </p:cTn>
                              </p:par>
                              <p:par>
                                <p:cTn id="8" presetID="26" presetClass="emph" presetSubtype="0" fill="hold" grpId="1" nodeType="withEffect">
                                  <p:stCondLst>
                                    <p:cond delay="300"/>
                                  </p:stCondLst>
                                  <p:childTnLst>
                                    <p:animEffect transition="out" filter="fade">
                                      <p:cBhvr>
                                        <p:cTn id="9" dur="200" tmFilter="0, 0; .2, .5; .8, .5; 1, 0"/>
                                        <p:tgtEl>
                                          <p:spTgt spid="4"/>
                                        </p:tgtEl>
                                      </p:cBhvr>
                                    </p:animEffect>
                                    <p:animScale>
                                      <p:cBhvr>
                                        <p:cTn id="10" dur="100" autoRev="1" fill="hold"/>
                                        <p:tgtEl>
                                          <p:spTgt spid="4"/>
                                        </p:tgtEl>
                                      </p:cBhvr>
                                      <p:by x="105000" y="105000"/>
                                    </p:animScale>
                                  </p:childTnLst>
                                </p:cTn>
                              </p:par>
                              <p:par>
                                <p:cTn id="11" presetID="10" presetClass="entr" presetSubtype="0" fill="hold" nodeType="withEffect">
                                  <p:stCondLst>
                                    <p:cond delay="100"/>
                                  </p:stCondLst>
                                  <p:childTnLst>
                                    <p:set>
                                      <p:cBhvr>
                                        <p:cTn id="12" dur="1" fill="hold">
                                          <p:stCondLst>
                                            <p:cond delay="0"/>
                                          </p:stCondLst>
                                        </p:cTn>
                                        <p:tgtEl>
                                          <p:spTgt spid="45088"/>
                                        </p:tgtEl>
                                        <p:attrNameLst>
                                          <p:attrName>style.visibility</p:attrName>
                                        </p:attrNameLst>
                                      </p:cBhvr>
                                      <p:to>
                                        <p:strVal val="visible"/>
                                      </p:to>
                                    </p:set>
                                    <p:animEffect transition="in" filter="fade">
                                      <p:cBhvr>
                                        <p:cTn id="13" dur="300"/>
                                        <p:tgtEl>
                                          <p:spTgt spid="45088"/>
                                        </p:tgtEl>
                                      </p:cBhvr>
                                    </p:animEffect>
                                  </p:childTnLst>
                                </p:cTn>
                              </p:par>
                              <p:par>
                                <p:cTn id="14" presetID="26" presetClass="emph" presetSubtype="0" fill="hold" nodeType="withEffect">
                                  <p:stCondLst>
                                    <p:cond delay="400"/>
                                  </p:stCondLst>
                                  <p:childTnLst>
                                    <p:animEffect transition="out" filter="fade">
                                      <p:cBhvr>
                                        <p:cTn id="15" dur="200" tmFilter="0, 0; .2, .5; .8, .5; 1, 0"/>
                                        <p:tgtEl>
                                          <p:spTgt spid="45088"/>
                                        </p:tgtEl>
                                      </p:cBhvr>
                                    </p:animEffect>
                                    <p:animScale>
                                      <p:cBhvr>
                                        <p:cTn id="16" dur="100" autoRev="1" fill="hold"/>
                                        <p:tgtEl>
                                          <p:spTgt spid="45088"/>
                                        </p:tgtEl>
                                      </p:cBhvr>
                                      <p:by x="105000" y="105000"/>
                                    </p:animScale>
                                  </p:childTnLst>
                                </p:cTn>
                              </p:par>
                              <p:par>
                                <p:cTn id="17" presetID="10" presetClass="entr" presetSubtype="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300"/>
                                        <p:tgtEl>
                                          <p:spTgt spid="6"/>
                                        </p:tgtEl>
                                      </p:cBhvr>
                                    </p:animEffect>
                                  </p:childTnLst>
                                </p:cTn>
                              </p:par>
                              <p:par>
                                <p:cTn id="20" presetID="26" presetClass="emph" presetSubtype="0" fill="hold" grpId="1" nodeType="withEffect">
                                  <p:stCondLst>
                                    <p:cond delay="500"/>
                                  </p:stCondLst>
                                  <p:childTnLst>
                                    <p:animEffect transition="out" filter="fade">
                                      <p:cBhvr>
                                        <p:cTn id="21" dur="200" tmFilter="0, 0; .2, .5; .8, .5; 1, 0"/>
                                        <p:tgtEl>
                                          <p:spTgt spid="6"/>
                                        </p:tgtEl>
                                      </p:cBhvr>
                                    </p:animEffect>
                                    <p:animScale>
                                      <p:cBhvr>
                                        <p:cTn id="22" dur="100" autoRev="1" fill="hold"/>
                                        <p:tgtEl>
                                          <p:spTgt spid="6"/>
                                        </p:tgtEl>
                                      </p:cBhvr>
                                      <p:by x="105000" y="105000"/>
                                    </p:animScale>
                                  </p:childTnLst>
                                </p:cTn>
                              </p:par>
                              <p:par>
                                <p:cTn id="23" presetID="10" presetClass="entr" presetSubtype="0" fill="hold" nodeType="withEffect">
                                  <p:stCondLst>
                                    <p:cond delay="300"/>
                                  </p:stCondLst>
                                  <p:childTnLst>
                                    <p:set>
                                      <p:cBhvr>
                                        <p:cTn id="24" dur="1" fill="hold">
                                          <p:stCondLst>
                                            <p:cond delay="0"/>
                                          </p:stCondLst>
                                        </p:cTn>
                                        <p:tgtEl>
                                          <p:spTgt spid="45087"/>
                                        </p:tgtEl>
                                        <p:attrNameLst>
                                          <p:attrName>style.visibility</p:attrName>
                                        </p:attrNameLst>
                                      </p:cBhvr>
                                      <p:to>
                                        <p:strVal val="visible"/>
                                      </p:to>
                                    </p:set>
                                    <p:animEffect transition="in" filter="fade">
                                      <p:cBhvr>
                                        <p:cTn id="25" dur="300"/>
                                        <p:tgtEl>
                                          <p:spTgt spid="45087"/>
                                        </p:tgtEl>
                                      </p:cBhvr>
                                    </p:animEffect>
                                  </p:childTnLst>
                                </p:cTn>
                              </p:par>
                              <p:par>
                                <p:cTn id="26" presetID="26" presetClass="emph" presetSubtype="0" fill="hold" nodeType="withEffect">
                                  <p:stCondLst>
                                    <p:cond delay="600"/>
                                  </p:stCondLst>
                                  <p:childTnLst>
                                    <p:animEffect transition="out" filter="fade">
                                      <p:cBhvr>
                                        <p:cTn id="27" dur="200" tmFilter="0, 0; .2, .5; .8, .5; 1, 0"/>
                                        <p:tgtEl>
                                          <p:spTgt spid="45087"/>
                                        </p:tgtEl>
                                      </p:cBhvr>
                                    </p:animEffect>
                                    <p:animScale>
                                      <p:cBhvr>
                                        <p:cTn id="28" dur="100" autoRev="1" fill="hold"/>
                                        <p:tgtEl>
                                          <p:spTgt spid="45087"/>
                                        </p:tgtEl>
                                      </p:cBhvr>
                                      <p:by x="105000" y="105000"/>
                                    </p:animScale>
                                  </p:childTnLst>
                                </p:cTn>
                              </p:par>
                              <p:par>
                                <p:cTn id="29" presetID="10" presetClass="entr" presetSubtype="0" fill="hold" grpId="0" nodeType="withEffect">
                                  <p:stCondLst>
                                    <p:cond delay="40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300"/>
                                        <p:tgtEl>
                                          <p:spTgt spid="8"/>
                                        </p:tgtEl>
                                      </p:cBhvr>
                                    </p:animEffect>
                                  </p:childTnLst>
                                </p:cTn>
                              </p:par>
                              <p:par>
                                <p:cTn id="32" presetID="26" presetClass="emph" presetSubtype="0" fill="hold" grpId="1" nodeType="withEffect">
                                  <p:stCondLst>
                                    <p:cond delay="700"/>
                                  </p:stCondLst>
                                  <p:childTnLst>
                                    <p:animEffect transition="out" filter="fade">
                                      <p:cBhvr>
                                        <p:cTn id="33" dur="200" tmFilter="0, 0; .2, .5; .8, .5; 1, 0"/>
                                        <p:tgtEl>
                                          <p:spTgt spid="8"/>
                                        </p:tgtEl>
                                      </p:cBhvr>
                                    </p:animEffect>
                                    <p:animScale>
                                      <p:cBhvr>
                                        <p:cTn id="34" dur="100" autoRev="1" fill="hold"/>
                                        <p:tgtEl>
                                          <p:spTgt spid="8"/>
                                        </p:tgtEl>
                                      </p:cBhvr>
                                      <p:by x="105000" y="105000"/>
                                    </p:animScale>
                                  </p:childTnLst>
                                </p:cTn>
                              </p:par>
                              <p:par>
                                <p:cTn id="35" presetID="10" presetClass="entr" presetSubtype="0" fill="hold" nodeType="withEffect">
                                  <p:stCondLst>
                                    <p:cond delay="500"/>
                                  </p:stCondLst>
                                  <p:childTnLst>
                                    <p:set>
                                      <p:cBhvr>
                                        <p:cTn id="36" dur="1" fill="hold">
                                          <p:stCondLst>
                                            <p:cond delay="0"/>
                                          </p:stCondLst>
                                        </p:cTn>
                                        <p:tgtEl>
                                          <p:spTgt spid="45085"/>
                                        </p:tgtEl>
                                        <p:attrNameLst>
                                          <p:attrName>style.visibility</p:attrName>
                                        </p:attrNameLst>
                                      </p:cBhvr>
                                      <p:to>
                                        <p:strVal val="visible"/>
                                      </p:to>
                                    </p:set>
                                    <p:animEffect transition="in" filter="fade">
                                      <p:cBhvr>
                                        <p:cTn id="37" dur="300"/>
                                        <p:tgtEl>
                                          <p:spTgt spid="45085"/>
                                        </p:tgtEl>
                                      </p:cBhvr>
                                    </p:animEffect>
                                  </p:childTnLst>
                                </p:cTn>
                              </p:par>
                              <p:par>
                                <p:cTn id="38" presetID="26" presetClass="emph" presetSubtype="0" fill="hold" nodeType="withEffect">
                                  <p:stCondLst>
                                    <p:cond delay="800"/>
                                  </p:stCondLst>
                                  <p:childTnLst>
                                    <p:animEffect transition="out" filter="fade">
                                      <p:cBhvr>
                                        <p:cTn id="39" dur="200" tmFilter="0, 0; .2, .5; .8, .5; 1, 0"/>
                                        <p:tgtEl>
                                          <p:spTgt spid="45085"/>
                                        </p:tgtEl>
                                      </p:cBhvr>
                                    </p:animEffect>
                                    <p:animScale>
                                      <p:cBhvr>
                                        <p:cTn id="40" dur="100" autoRev="1" fill="hold"/>
                                        <p:tgtEl>
                                          <p:spTgt spid="45085"/>
                                        </p:tgtEl>
                                      </p:cBhvr>
                                      <p:by x="105000" y="105000"/>
                                    </p:animScale>
                                  </p:childTnLst>
                                </p:cTn>
                              </p:par>
                              <p:par>
                                <p:cTn id="41" presetID="10" presetClass="entr" presetSubtype="0" fill="hold" grpId="0" nodeType="withEffect">
                                  <p:stCondLst>
                                    <p:cond delay="60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300"/>
                                        <p:tgtEl>
                                          <p:spTgt spid="10"/>
                                        </p:tgtEl>
                                      </p:cBhvr>
                                    </p:animEffect>
                                  </p:childTnLst>
                                </p:cTn>
                              </p:par>
                              <p:par>
                                <p:cTn id="44" presetID="26" presetClass="emph" presetSubtype="0" fill="hold" grpId="1" nodeType="withEffect">
                                  <p:stCondLst>
                                    <p:cond delay="900"/>
                                  </p:stCondLst>
                                  <p:childTnLst>
                                    <p:animEffect transition="out" filter="fade">
                                      <p:cBhvr>
                                        <p:cTn id="45" dur="200" tmFilter="0, 0; .2, .5; .8, .5; 1, 0"/>
                                        <p:tgtEl>
                                          <p:spTgt spid="10"/>
                                        </p:tgtEl>
                                      </p:cBhvr>
                                    </p:animEffect>
                                    <p:animScale>
                                      <p:cBhvr>
                                        <p:cTn id="46" dur="100" autoRev="1" fill="hold"/>
                                        <p:tgtEl>
                                          <p:spTgt spid="10"/>
                                        </p:tgtEl>
                                      </p:cBhvr>
                                      <p:by x="105000" y="105000"/>
                                    </p:animScale>
                                  </p:childTnLst>
                                </p:cTn>
                              </p:par>
                              <p:par>
                                <p:cTn id="47" presetID="10" presetClass="entr" presetSubtype="0" fill="hold" nodeType="withEffect">
                                  <p:stCondLst>
                                    <p:cond delay="700"/>
                                  </p:stCondLst>
                                  <p:childTnLst>
                                    <p:set>
                                      <p:cBhvr>
                                        <p:cTn id="48" dur="1" fill="hold">
                                          <p:stCondLst>
                                            <p:cond delay="0"/>
                                          </p:stCondLst>
                                        </p:cTn>
                                        <p:tgtEl>
                                          <p:spTgt spid="45083"/>
                                        </p:tgtEl>
                                        <p:attrNameLst>
                                          <p:attrName>style.visibility</p:attrName>
                                        </p:attrNameLst>
                                      </p:cBhvr>
                                      <p:to>
                                        <p:strVal val="visible"/>
                                      </p:to>
                                    </p:set>
                                    <p:animEffect transition="in" filter="fade">
                                      <p:cBhvr>
                                        <p:cTn id="49" dur="300"/>
                                        <p:tgtEl>
                                          <p:spTgt spid="45083"/>
                                        </p:tgtEl>
                                      </p:cBhvr>
                                    </p:animEffect>
                                  </p:childTnLst>
                                </p:cTn>
                              </p:par>
                              <p:par>
                                <p:cTn id="50" presetID="26" presetClass="emph" presetSubtype="0" fill="hold" nodeType="withEffect">
                                  <p:stCondLst>
                                    <p:cond delay="1000"/>
                                  </p:stCondLst>
                                  <p:childTnLst>
                                    <p:animEffect transition="out" filter="fade">
                                      <p:cBhvr>
                                        <p:cTn id="51" dur="200" tmFilter="0, 0; .2, .5; .8, .5; 1, 0"/>
                                        <p:tgtEl>
                                          <p:spTgt spid="45083"/>
                                        </p:tgtEl>
                                      </p:cBhvr>
                                    </p:animEffect>
                                    <p:animScale>
                                      <p:cBhvr>
                                        <p:cTn id="52" dur="100" autoRev="1" fill="hold"/>
                                        <p:tgtEl>
                                          <p:spTgt spid="45083"/>
                                        </p:tgtEl>
                                      </p:cBhvr>
                                      <p:by x="105000" y="105000"/>
                                    </p:animScale>
                                  </p:childTnLst>
                                </p:cTn>
                              </p:par>
                              <p:par>
                                <p:cTn id="53" presetID="10" presetClass="entr" presetSubtype="0" fill="hold" grpId="0" nodeType="withEffect">
                                  <p:stCondLst>
                                    <p:cond delay="80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300"/>
                                        <p:tgtEl>
                                          <p:spTgt spid="12"/>
                                        </p:tgtEl>
                                      </p:cBhvr>
                                    </p:animEffect>
                                  </p:childTnLst>
                                </p:cTn>
                              </p:par>
                              <p:par>
                                <p:cTn id="56" presetID="26" presetClass="emph" presetSubtype="0" fill="hold" grpId="1" nodeType="withEffect">
                                  <p:stCondLst>
                                    <p:cond delay="1100"/>
                                  </p:stCondLst>
                                  <p:childTnLst>
                                    <p:animEffect transition="out" filter="fade">
                                      <p:cBhvr>
                                        <p:cTn id="57" dur="200" tmFilter="0, 0; .2, .5; .8, .5; 1, 0"/>
                                        <p:tgtEl>
                                          <p:spTgt spid="12"/>
                                        </p:tgtEl>
                                      </p:cBhvr>
                                    </p:animEffect>
                                    <p:animScale>
                                      <p:cBhvr>
                                        <p:cTn id="58" dur="100" autoRev="1" fill="hold"/>
                                        <p:tgtEl>
                                          <p:spTgt spid="12"/>
                                        </p:tgtEl>
                                      </p:cBhvr>
                                      <p:by x="105000" y="105000"/>
                                    </p:animScale>
                                  </p:childTnLst>
                                </p:cTn>
                              </p:par>
                              <p:par>
                                <p:cTn id="59" presetID="10" presetClass="entr" presetSubtype="0" fill="hold" nodeType="withEffect">
                                  <p:stCondLst>
                                    <p:cond delay="900"/>
                                  </p:stCondLst>
                                  <p:childTnLst>
                                    <p:set>
                                      <p:cBhvr>
                                        <p:cTn id="60" dur="1" fill="hold">
                                          <p:stCondLst>
                                            <p:cond delay="0"/>
                                          </p:stCondLst>
                                        </p:cTn>
                                        <p:tgtEl>
                                          <p:spTgt spid="45081"/>
                                        </p:tgtEl>
                                        <p:attrNameLst>
                                          <p:attrName>style.visibility</p:attrName>
                                        </p:attrNameLst>
                                      </p:cBhvr>
                                      <p:to>
                                        <p:strVal val="visible"/>
                                      </p:to>
                                    </p:set>
                                    <p:animEffect transition="in" filter="fade">
                                      <p:cBhvr>
                                        <p:cTn id="61" dur="300"/>
                                        <p:tgtEl>
                                          <p:spTgt spid="45081"/>
                                        </p:tgtEl>
                                      </p:cBhvr>
                                    </p:animEffect>
                                  </p:childTnLst>
                                </p:cTn>
                              </p:par>
                              <p:par>
                                <p:cTn id="62" presetID="26" presetClass="emph" presetSubtype="0" fill="hold" nodeType="withEffect">
                                  <p:stCondLst>
                                    <p:cond delay="1200"/>
                                  </p:stCondLst>
                                  <p:childTnLst>
                                    <p:animEffect transition="out" filter="fade">
                                      <p:cBhvr>
                                        <p:cTn id="63" dur="200" tmFilter="0, 0; .2, .5; .8, .5; 1, 0"/>
                                        <p:tgtEl>
                                          <p:spTgt spid="45081"/>
                                        </p:tgtEl>
                                      </p:cBhvr>
                                    </p:animEffect>
                                    <p:animScale>
                                      <p:cBhvr>
                                        <p:cTn id="64" dur="100" autoRev="1" fill="hold"/>
                                        <p:tgtEl>
                                          <p:spTgt spid="45081"/>
                                        </p:tgtEl>
                                      </p:cBhvr>
                                      <p:by x="105000" y="105000"/>
                                    </p:animScale>
                                  </p:childTnLst>
                                </p:cTn>
                              </p:par>
                              <p:par>
                                <p:cTn id="65" presetID="10" presetClass="entr" presetSubtype="0" fill="hold" grpId="0" nodeType="withEffect">
                                  <p:stCondLst>
                                    <p:cond delay="100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300"/>
                                        <p:tgtEl>
                                          <p:spTgt spid="14"/>
                                        </p:tgtEl>
                                      </p:cBhvr>
                                    </p:animEffect>
                                  </p:childTnLst>
                                </p:cTn>
                              </p:par>
                              <p:par>
                                <p:cTn id="68" presetID="26" presetClass="emph" presetSubtype="0" fill="hold" grpId="1" nodeType="withEffect">
                                  <p:stCondLst>
                                    <p:cond delay="1300"/>
                                  </p:stCondLst>
                                  <p:childTnLst>
                                    <p:animEffect transition="out" filter="fade">
                                      <p:cBhvr>
                                        <p:cTn id="69" dur="200" tmFilter="0, 0; .2, .5; .8, .5; 1, 0"/>
                                        <p:tgtEl>
                                          <p:spTgt spid="14"/>
                                        </p:tgtEl>
                                      </p:cBhvr>
                                    </p:animEffect>
                                    <p:animScale>
                                      <p:cBhvr>
                                        <p:cTn id="70" dur="100" autoRev="1" fill="hold"/>
                                        <p:tgtEl>
                                          <p:spTgt spid="14"/>
                                        </p:tgtEl>
                                      </p:cBhvr>
                                      <p:by x="105000" y="105000"/>
                                    </p:animScale>
                                  </p:childTnLst>
                                </p:cTn>
                              </p:par>
                              <p:par>
                                <p:cTn id="71" presetID="10" presetClass="entr" presetSubtype="0" fill="hold" nodeType="withEffect">
                                  <p:stCondLst>
                                    <p:cond delay="1100"/>
                                  </p:stCondLst>
                                  <p:childTnLst>
                                    <p:set>
                                      <p:cBhvr>
                                        <p:cTn id="72" dur="1" fill="hold">
                                          <p:stCondLst>
                                            <p:cond delay="0"/>
                                          </p:stCondLst>
                                        </p:cTn>
                                        <p:tgtEl>
                                          <p:spTgt spid="45079"/>
                                        </p:tgtEl>
                                        <p:attrNameLst>
                                          <p:attrName>style.visibility</p:attrName>
                                        </p:attrNameLst>
                                      </p:cBhvr>
                                      <p:to>
                                        <p:strVal val="visible"/>
                                      </p:to>
                                    </p:set>
                                    <p:animEffect transition="in" filter="fade">
                                      <p:cBhvr>
                                        <p:cTn id="73" dur="300"/>
                                        <p:tgtEl>
                                          <p:spTgt spid="45079"/>
                                        </p:tgtEl>
                                      </p:cBhvr>
                                    </p:animEffect>
                                  </p:childTnLst>
                                </p:cTn>
                              </p:par>
                              <p:par>
                                <p:cTn id="74" presetID="26" presetClass="emph" presetSubtype="0" fill="hold" nodeType="withEffect">
                                  <p:stCondLst>
                                    <p:cond delay="1400"/>
                                  </p:stCondLst>
                                  <p:childTnLst>
                                    <p:animEffect transition="out" filter="fade">
                                      <p:cBhvr>
                                        <p:cTn id="75" dur="200" tmFilter="0, 0; .2, .5; .8, .5; 1, 0"/>
                                        <p:tgtEl>
                                          <p:spTgt spid="45079"/>
                                        </p:tgtEl>
                                      </p:cBhvr>
                                    </p:animEffect>
                                    <p:animScale>
                                      <p:cBhvr>
                                        <p:cTn id="76" dur="100" autoRev="1" fill="hold"/>
                                        <p:tgtEl>
                                          <p:spTgt spid="45079"/>
                                        </p:tgtEl>
                                      </p:cBhvr>
                                      <p:by x="105000" y="105000"/>
                                    </p:animScale>
                                  </p:childTnLst>
                                </p:cTn>
                              </p:par>
                              <p:par>
                                <p:cTn id="77" presetID="10" presetClass="entr" presetSubtype="0" fill="hold" grpId="0" nodeType="withEffect">
                                  <p:stCondLst>
                                    <p:cond delay="1200"/>
                                  </p:stCondLst>
                                  <p:childTnLst>
                                    <p:set>
                                      <p:cBhvr>
                                        <p:cTn id="78" dur="1" fill="hold">
                                          <p:stCondLst>
                                            <p:cond delay="0"/>
                                          </p:stCondLst>
                                        </p:cTn>
                                        <p:tgtEl>
                                          <p:spTgt spid="16"/>
                                        </p:tgtEl>
                                        <p:attrNameLst>
                                          <p:attrName>style.visibility</p:attrName>
                                        </p:attrNameLst>
                                      </p:cBhvr>
                                      <p:to>
                                        <p:strVal val="visible"/>
                                      </p:to>
                                    </p:set>
                                    <p:animEffect transition="in" filter="fade">
                                      <p:cBhvr>
                                        <p:cTn id="79" dur="300"/>
                                        <p:tgtEl>
                                          <p:spTgt spid="16"/>
                                        </p:tgtEl>
                                      </p:cBhvr>
                                    </p:animEffect>
                                  </p:childTnLst>
                                </p:cTn>
                              </p:par>
                              <p:par>
                                <p:cTn id="80" presetID="26" presetClass="emph" presetSubtype="0" fill="hold" grpId="1" nodeType="withEffect">
                                  <p:stCondLst>
                                    <p:cond delay="1500"/>
                                  </p:stCondLst>
                                  <p:childTnLst>
                                    <p:animEffect transition="out" filter="fade">
                                      <p:cBhvr>
                                        <p:cTn id="81" dur="200" tmFilter="0, 0; .2, .5; .8, .5; 1, 0"/>
                                        <p:tgtEl>
                                          <p:spTgt spid="16"/>
                                        </p:tgtEl>
                                      </p:cBhvr>
                                    </p:animEffect>
                                    <p:animScale>
                                      <p:cBhvr>
                                        <p:cTn id="82" dur="100" autoRev="1" fill="hold"/>
                                        <p:tgtEl>
                                          <p:spTgt spid="16"/>
                                        </p:tgtEl>
                                      </p:cBhvr>
                                      <p:by x="105000" y="105000"/>
                                    </p:animScale>
                                  </p:childTnLst>
                                </p:cTn>
                              </p:par>
                              <p:par>
                                <p:cTn id="83" presetID="10" presetClass="entr" presetSubtype="0" fill="hold" nodeType="withEffect">
                                  <p:stCondLst>
                                    <p:cond delay="1300"/>
                                  </p:stCondLst>
                                  <p:childTnLst>
                                    <p:set>
                                      <p:cBhvr>
                                        <p:cTn id="84" dur="1" fill="hold">
                                          <p:stCondLst>
                                            <p:cond delay="0"/>
                                          </p:stCondLst>
                                        </p:cTn>
                                        <p:tgtEl>
                                          <p:spTgt spid="45089"/>
                                        </p:tgtEl>
                                        <p:attrNameLst>
                                          <p:attrName>style.visibility</p:attrName>
                                        </p:attrNameLst>
                                      </p:cBhvr>
                                      <p:to>
                                        <p:strVal val="visible"/>
                                      </p:to>
                                    </p:set>
                                    <p:animEffect transition="in" filter="fade">
                                      <p:cBhvr>
                                        <p:cTn id="85" dur="300"/>
                                        <p:tgtEl>
                                          <p:spTgt spid="45089"/>
                                        </p:tgtEl>
                                      </p:cBhvr>
                                    </p:animEffect>
                                  </p:childTnLst>
                                </p:cTn>
                              </p:par>
                              <p:par>
                                <p:cTn id="86" presetID="26" presetClass="emph" presetSubtype="0" fill="hold" nodeType="withEffect">
                                  <p:stCondLst>
                                    <p:cond delay="1600"/>
                                  </p:stCondLst>
                                  <p:childTnLst>
                                    <p:animEffect transition="out" filter="fade">
                                      <p:cBhvr>
                                        <p:cTn id="87" dur="200" tmFilter="0, 0; .2, .5; .8, .5; 1, 0"/>
                                        <p:tgtEl>
                                          <p:spTgt spid="45089"/>
                                        </p:tgtEl>
                                      </p:cBhvr>
                                    </p:animEffect>
                                    <p:animScale>
                                      <p:cBhvr>
                                        <p:cTn id="88" dur="100" autoRev="1" fill="hold"/>
                                        <p:tgtEl>
                                          <p:spTgt spid="45089"/>
                                        </p:tgtEl>
                                      </p:cBhvr>
                                      <p:by x="105000" y="105000"/>
                                    </p:animScale>
                                  </p:childTnLst>
                                </p:cTn>
                              </p:par>
                              <p:par>
                                <p:cTn id="89" presetID="10" presetClass="entr" presetSubtype="0" fill="hold" nodeType="withEffect">
                                  <p:stCondLst>
                                    <p:cond delay="1400"/>
                                  </p:stCondLst>
                                  <p:childTnLst>
                                    <p:set>
                                      <p:cBhvr>
                                        <p:cTn id="90" dur="1" fill="hold">
                                          <p:stCondLst>
                                            <p:cond delay="0"/>
                                          </p:stCondLst>
                                        </p:cTn>
                                        <p:tgtEl>
                                          <p:spTgt spid="45086"/>
                                        </p:tgtEl>
                                        <p:attrNameLst>
                                          <p:attrName>style.visibility</p:attrName>
                                        </p:attrNameLst>
                                      </p:cBhvr>
                                      <p:to>
                                        <p:strVal val="visible"/>
                                      </p:to>
                                    </p:set>
                                    <p:animEffect transition="in" filter="fade">
                                      <p:cBhvr>
                                        <p:cTn id="91" dur="300"/>
                                        <p:tgtEl>
                                          <p:spTgt spid="45086"/>
                                        </p:tgtEl>
                                      </p:cBhvr>
                                    </p:animEffect>
                                  </p:childTnLst>
                                </p:cTn>
                              </p:par>
                              <p:par>
                                <p:cTn id="92" presetID="26" presetClass="emph" presetSubtype="0" fill="hold" nodeType="withEffect">
                                  <p:stCondLst>
                                    <p:cond delay="1700"/>
                                  </p:stCondLst>
                                  <p:childTnLst>
                                    <p:animEffect transition="out" filter="fade">
                                      <p:cBhvr>
                                        <p:cTn id="93" dur="200" tmFilter="0, 0; .2, .5; .8, .5; 1, 0"/>
                                        <p:tgtEl>
                                          <p:spTgt spid="45086"/>
                                        </p:tgtEl>
                                      </p:cBhvr>
                                    </p:animEffect>
                                    <p:animScale>
                                      <p:cBhvr>
                                        <p:cTn id="94" dur="100" autoRev="1" fill="hold"/>
                                        <p:tgtEl>
                                          <p:spTgt spid="45086"/>
                                        </p:tgtEl>
                                      </p:cBhvr>
                                      <p:by x="105000" y="105000"/>
                                    </p:animScale>
                                  </p:childTnLst>
                                </p:cTn>
                              </p:par>
                              <p:par>
                                <p:cTn id="95" presetID="10" presetClass="entr" presetSubtype="0" fill="hold" nodeType="withEffect">
                                  <p:stCondLst>
                                    <p:cond delay="1500"/>
                                  </p:stCondLst>
                                  <p:childTnLst>
                                    <p:set>
                                      <p:cBhvr>
                                        <p:cTn id="96" dur="1" fill="hold">
                                          <p:stCondLst>
                                            <p:cond delay="0"/>
                                          </p:stCondLst>
                                        </p:cTn>
                                        <p:tgtEl>
                                          <p:spTgt spid="45084"/>
                                        </p:tgtEl>
                                        <p:attrNameLst>
                                          <p:attrName>style.visibility</p:attrName>
                                        </p:attrNameLst>
                                      </p:cBhvr>
                                      <p:to>
                                        <p:strVal val="visible"/>
                                      </p:to>
                                    </p:set>
                                    <p:animEffect transition="in" filter="fade">
                                      <p:cBhvr>
                                        <p:cTn id="97" dur="300"/>
                                        <p:tgtEl>
                                          <p:spTgt spid="45084"/>
                                        </p:tgtEl>
                                      </p:cBhvr>
                                    </p:animEffect>
                                  </p:childTnLst>
                                </p:cTn>
                              </p:par>
                              <p:par>
                                <p:cTn id="98" presetID="26" presetClass="emph" presetSubtype="0" fill="hold" nodeType="withEffect">
                                  <p:stCondLst>
                                    <p:cond delay="1800"/>
                                  </p:stCondLst>
                                  <p:childTnLst>
                                    <p:animEffect transition="out" filter="fade">
                                      <p:cBhvr>
                                        <p:cTn id="99" dur="200" tmFilter="0, 0; .2, .5; .8, .5; 1, 0"/>
                                        <p:tgtEl>
                                          <p:spTgt spid="45084"/>
                                        </p:tgtEl>
                                      </p:cBhvr>
                                    </p:animEffect>
                                    <p:animScale>
                                      <p:cBhvr>
                                        <p:cTn id="100" dur="100" autoRev="1" fill="hold"/>
                                        <p:tgtEl>
                                          <p:spTgt spid="45084"/>
                                        </p:tgtEl>
                                      </p:cBhvr>
                                      <p:by x="105000" y="105000"/>
                                    </p:animScale>
                                  </p:childTnLst>
                                </p:cTn>
                              </p:par>
                              <p:par>
                                <p:cTn id="101" presetID="10" presetClass="entr" presetSubtype="0" fill="hold" nodeType="withEffect">
                                  <p:stCondLst>
                                    <p:cond delay="1600"/>
                                  </p:stCondLst>
                                  <p:childTnLst>
                                    <p:set>
                                      <p:cBhvr>
                                        <p:cTn id="102" dur="1" fill="hold">
                                          <p:stCondLst>
                                            <p:cond delay="0"/>
                                          </p:stCondLst>
                                        </p:cTn>
                                        <p:tgtEl>
                                          <p:spTgt spid="45082"/>
                                        </p:tgtEl>
                                        <p:attrNameLst>
                                          <p:attrName>style.visibility</p:attrName>
                                        </p:attrNameLst>
                                      </p:cBhvr>
                                      <p:to>
                                        <p:strVal val="visible"/>
                                      </p:to>
                                    </p:set>
                                    <p:animEffect transition="in" filter="fade">
                                      <p:cBhvr>
                                        <p:cTn id="103" dur="300"/>
                                        <p:tgtEl>
                                          <p:spTgt spid="45082"/>
                                        </p:tgtEl>
                                      </p:cBhvr>
                                    </p:animEffect>
                                  </p:childTnLst>
                                </p:cTn>
                              </p:par>
                              <p:par>
                                <p:cTn id="104" presetID="26" presetClass="emph" presetSubtype="0" fill="hold" nodeType="withEffect">
                                  <p:stCondLst>
                                    <p:cond delay="1900"/>
                                  </p:stCondLst>
                                  <p:childTnLst>
                                    <p:animEffect transition="out" filter="fade">
                                      <p:cBhvr>
                                        <p:cTn id="105" dur="200" tmFilter="0, 0; .2, .5; .8, .5; 1, 0"/>
                                        <p:tgtEl>
                                          <p:spTgt spid="45082"/>
                                        </p:tgtEl>
                                      </p:cBhvr>
                                    </p:animEffect>
                                    <p:animScale>
                                      <p:cBhvr>
                                        <p:cTn id="106" dur="100" autoRev="1" fill="hold"/>
                                        <p:tgtEl>
                                          <p:spTgt spid="45082"/>
                                        </p:tgtEl>
                                      </p:cBhvr>
                                      <p:by x="105000" y="105000"/>
                                    </p:animScale>
                                  </p:childTnLst>
                                </p:cTn>
                              </p:par>
                              <p:par>
                                <p:cTn id="107" presetID="10" presetClass="entr" presetSubtype="0" fill="hold" nodeType="withEffect">
                                  <p:stCondLst>
                                    <p:cond delay="1700"/>
                                  </p:stCondLst>
                                  <p:childTnLst>
                                    <p:set>
                                      <p:cBhvr>
                                        <p:cTn id="108" dur="1" fill="hold">
                                          <p:stCondLst>
                                            <p:cond delay="0"/>
                                          </p:stCondLst>
                                        </p:cTn>
                                        <p:tgtEl>
                                          <p:spTgt spid="45080"/>
                                        </p:tgtEl>
                                        <p:attrNameLst>
                                          <p:attrName>style.visibility</p:attrName>
                                        </p:attrNameLst>
                                      </p:cBhvr>
                                      <p:to>
                                        <p:strVal val="visible"/>
                                      </p:to>
                                    </p:set>
                                    <p:animEffect transition="in" filter="fade">
                                      <p:cBhvr>
                                        <p:cTn id="109" dur="300"/>
                                        <p:tgtEl>
                                          <p:spTgt spid="45080"/>
                                        </p:tgtEl>
                                      </p:cBhvr>
                                    </p:animEffect>
                                  </p:childTnLst>
                                </p:cTn>
                              </p:par>
                              <p:par>
                                <p:cTn id="110" presetID="26" presetClass="emph" presetSubtype="0" fill="hold" nodeType="withEffect">
                                  <p:stCondLst>
                                    <p:cond delay="2000"/>
                                  </p:stCondLst>
                                  <p:childTnLst>
                                    <p:animEffect transition="out" filter="fade">
                                      <p:cBhvr>
                                        <p:cTn id="111" dur="200" tmFilter="0, 0; .2, .5; .8, .5; 1, 0"/>
                                        <p:tgtEl>
                                          <p:spTgt spid="45080"/>
                                        </p:tgtEl>
                                      </p:cBhvr>
                                    </p:animEffect>
                                    <p:animScale>
                                      <p:cBhvr>
                                        <p:cTn id="112" dur="100" autoRev="1" fill="hold"/>
                                        <p:tgtEl>
                                          <p:spTgt spid="45080"/>
                                        </p:tgtEl>
                                      </p:cBhvr>
                                      <p:by x="105000" y="105000"/>
                                    </p:animScale>
                                  </p:childTnLst>
                                </p:cTn>
                              </p:par>
                              <p:par>
                                <p:cTn id="113" presetID="42" presetClass="entr" presetSubtype="0" fill="hold" nodeType="withEffect">
                                  <p:stCondLst>
                                    <p:cond delay="2000"/>
                                  </p:stCondLst>
                                  <p:childTnLst>
                                    <p:set>
                                      <p:cBhvr>
                                        <p:cTn id="114" dur="1" fill="hold">
                                          <p:stCondLst>
                                            <p:cond delay="0"/>
                                          </p:stCondLst>
                                        </p:cTn>
                                        <p:tgtEl>
                                          <p:spTgt spid="45074"/>
                                        </p:tgtEl>
                                        <p:attrNameLst>
                                          <p:attrName>style.visibility</p:attrName>
                                        </p:attrNameLst>
                                      </p:cBhvr>
                                      <p:to>
                                        <p:strVal val="visible"/>
                                      </p:to>
                                    </p:set>
                                    <p:animEffect transition="in" filter="fade">
                                      <p:cBhvr>
                                        <p:cTn id="115" dur="500"/>
                                        <p:tgtEl>
                                          <p:spTgt spid="45074"/>
                                        </p:tgtEl>
                                      </p:cBhvr>
                                    </p:animEffect>
                                    <p:anim calcmode="lin" valueType="num">
                                      <p:cBhvr>
                                        <p:cTn id="116" dur="500" fill="hold"/>
                                        <p:tgtEl>
                                          <p:spTgt spid="45074"/>
                                        </p:tgtEl>
                                        <p:attrNameLst>
                                          <p:attrName>ppt_x</p:attrName>
                                        </p:attrNameLst>
                                      </p:cBhvr>
                                      <p:tavLst>
                                        <p:tav tm="0">
                                          <p:val>
                                            <p:strVal val="#ppt_x"/>
                                          </p:val>
                                        </p:tav>
                                        <p:tav tm="100000">
                                          <p:val>
                                            <p:strVal val="#ppt_x"/>
                                          </p:val>
                                        </p:tav>
                                      </p:tavLst>
                                    </p:anim>
                                    <p:anim calcmode="lin" valueType="num">
                                      <p:cBhvr>
                                        <p:cTn id="117" dur="500" fill="hold"/>
                                        <p:tgtEl>
                                          <p:spTgt spid="45074"/>
                                        </p:tgtEl>
                                        <p:attrNameLst>
                                          <p:attrName>ppt_y</p:attrName>
                                        </p:attrNameLst>
                                      </p:cBhvr>
                                      <p:tavLst>
                                        <p:tav tm="0">
                                          <p:val>
                                            <p:strVal val="#ppt_y+.1"/>
                                          </p:val>
                                        </p:tav>
                                        <p:tav tm="100000">
                                          <p:val>
                                            <p:strVal val="#ppt_y"/>
                                          </p:val>
                                        </p:tav>
                                      </p:tavLst>
                                    </p:anim>
                                  </p:childTnLst>
                                </p:cTn>
                              </p:par>
                              <p:par>
                                <p:cTn id="118" presetID="22" presetClass="entr" presetSubtype="1" fill="hold" nodeType="withEffect">
                                  <p:stCondLst>
                                    <p:cond delay="2500"/>
                                  </p:stCondLst>
                                  <p:childTnLst>
                                    <p:set>
                                      <p:cBhvr>
                                        <p:cTn id="119" dur="1" fill="hold">
                                          <p:stCondLst>
                                            <p:cond delay="0"/>
                                          </p:stCondLst>
                                        </p:cTn>
                                        <p:tgtEl>
                                          <p:spTgt spid="42"/>
                                        </p:tgtEl>
                                        <p:attrNameLst>
                                          <p:attrName>style.visibility</p:attrName>
                                        </p:attrNameLst>
                                      </p:cBhvr>
                                      <p:to>
                                        <p:strVal val="visible"/>
                                      </p:to>
                                    </p:set>
                                    <p:animEffect transition="in" filter="wipe(up)">
                                      <p:cBhvr>
                                        <p:cTn id="120" dur="500"/>
                                        <p:tgtEl>
                                          <p:spTgt spid="42"/>
                                        </p:tgtEl>
                                      </p:cBhvr>
                                    </p:animEffect>
                                  </p:childTnLst>
                                </p:cTn>
                              </p:par>
                              <p:par>
                                <p:cTn id="121" presetID="16" presetClass="entr" presetSubtype="37" fill="hold" grpId="0" nodeType="withEffect">
                                  <p:stCondLst>
                                    <p:cond delay="2250"/>
                                  </p:stCondLst>
                                  <p:childTnLst>
                                    <p:set>
                                      <p:cBhvr>
                                        <p:cTn id="122" dur="1" fill="hold">
                                          <p:stCondLst>
                                            <p:cond delay="0"/>
                                          </p:stCondLst>
                                        </p:cTn>
                                        <p:tgtEl>
                                          <p:spTgt spid="79"/>
                                        </p:tgtEl>
                                        <p:attrNameLst>
                                          <p:attrName>style.visibility</p:attrName>
                                        </p:attrNameLst>
                                      </p:cBhvr>
                                      <p:to>
                                        <p:strVal val="visible"/>
                                      </p:to>
                                    </p:set>
                                    <p:animEffect transition="in" filter="barn(outVertical)">
                                      <p:cBhvr>
                                        <p:cTn id="123" dur="500"/>
                                        <p:tgtEl>
                                          <p:spTgt spid="79"/>
                                        </p:tgtEl>
                                      </p:cBhvr>
                                    </p:animEffect>
                                  </p:childTnLst>
                                </p:cTn>
                              </p:par>
                              <p:par>
                                <p:cTn id="124" presetID="16" presetClass="entr" presetSubtype="37" fill="hold" grpId="0" nodeType="withEffect">
                                  <p:stCondLst>
                                    <p:cond delay="2250"/>
                                  </p:stCondLst>
                                  <p:childTnLst>
                                    <p:set>
                                      <p:cBhvr>
                                        <p:cTn id="125" dur="1" fill="hold">
                                          <p:stCondLst>
                                            <p:cond delay="0"/>
                                          </p:stCondLst>
                                        </p:cTn>
                                        <p:tgtEl>
                                          <p:spTgt spid="81"/>
                                        </p:tgtEl>
                                        <p:attrNameLst>
                                          <p:attrName>style.visibility</p:attrName>
                                        </p:attrNameLst>
                                      </p:cBhvr>
                                      <p:to>
                                        <p:strVal val="visible"/>
                                      </p:to>
                                    </p:set>
                                    <p:animEffect transition="in" filter="barn(outVertical)">
                                      <p:cBhvr>
                                        <p:cTn id="126" dur="500"/>
                                        <p:tgtEl>
                                          <p:spTgt spid="81"/>
                                        </p:tgtEl>
                                      </p:cBhvr>
                                    </p:animEffect>
                                  </p:childTnLst>
                                </p:cTn>
                              </p:par>
                              <p:par>
                                <p:cTn id="127" presetID="10" presetClass="entr" presetSubtype="0" fill="hold" nodeType="withEffect">
                                  <p:stCondLst>
                                    <p:cond delay="2500"/>
                                  </p:stCondLst>
                                  <p:childTnLst>
                                    <p:set>
                                      <p:cBhvr>
                                        <p:cTn id="128" dur="1" fill="hold">
                                          <p:stCondLst>
                                            <p:cond delay="0"/>
                                          </p:stCondLst>
                                        </p:cTn>
                                        <p:tgtEl>
                                          <p:spTgt spid="157"/>
                                        </p:tgtEl>
                                        <p:attrNameLst>
                                          <p:attrName>style.visibility</p:attrName>
                                        </p:attrNameLst>
                                      </p:cBhvr>
                                      <p:to>
                                        <p:strVal val="visible"/>
                                      </p:to>
                                    </p:set>
                                    <p:animEffect transition="in" filter="fade">
                                      <p:cBhvr>
                                        <p:cTn id="129" dur="500"/>
                                        <p:tgtEl>
                                          <p:spTgt spid="157"/>
                                        </p:tgtEl>
                                      </p:cBhvr>
                                    </p:animEffect>
                                  </p:childTnLst>
                                </p:cTn>
                              </p:par>
                              <p:par>
                                <p:cTn id="130" presetID="53" presetClass="entr" presetSubtype="16" fill="hold" nodeType="withEffect">
                                  <p:stCondLst>
                                    <p:cond delay="3000"/>
                                  </p:stCondLst>
                                  <p:childTnLst>
                                    <p:set>
                                      <p:cBhvr>
                                        <p:cTn id="131" dur="1" fill="hold">
                                          <p:stCondLst>
                                            <p:cond delay="0"/>
                                          </p:stCondLst>
                                        </p:cTn>
                                        <p:tgtEl>
                                          <p:spTgt spid="115"/>
                                        </p:tgtEl>
                                        <p:attrNameLst>
                                          <p:attrName>style.visibility</p:attrName>
                                        </p:attrNameLst>
                                      </p:cBhvr>
                                      <p:to>
                                        <p:strVal val="visible"/>
                                      </p:to>
                                    </p:set>
                                    <p:anim calcmode="lin" valueType="num">
                                      <p:cBhvr>
                                        <p:cTn id="132" dur="300" fill="hold"/>
                                        <p:tgtEl>
                                          <p:spTgt spid="115"/>
                                        </p:tgtEl>
                                        <p:attrNameLst>
                                          <p:attrName>ppt_w</p:attrName>
                                        </p:attrNameLst>
                                      </p:cBhvr>
                                      <p:tavLst>
                                        <p:tav tm="0">
                                          <p:val>
                                            <p:fltVal val="0"/>
                                          </p:val>
                                        </p:tav>
                                        <p:tav tm="100000">
                                          <p:val>
                                            <p:strVal val="#ppt_w"/>
                                          </p:val>
                                        </p:tav>
                                      </p:tavLst>
                                    </p:anim>
                                    <p:anim calcmode="lin" valueType="num">
                                      <p:cBhvr>
                                        <p:cTn id="133" dur="300" fill="hold"/>
                                        <p:tgtEl>
                                          <p:spTgt spid="115"/>
                                        </p:tgtEl>
                                        <p:attrNameLst>
                                          <p:attrName>ppt_h</p:attrName>
                                        </p:attrNameLst>
                                      </p:cBhvr>
                                      <p:tavLst>
                                        <p:tav tm="0">
                                          <p:val>
                                            <p:fltVal val="0"/>
                                          </p:val>
                                        </p:tav>
                                        <p:tav tm="100000">
                                          <p:val>
                                            <p:strVal val="#ppt_h"/>
                                          </p:val>
                                        </p:tav>
                                      </p:tavLst>
                                    </p:anim>
                                    <p:animEffect transition="in" filter="fade">
                                      <p:cBhvr>
                                        <p:cTn id="134" dur="300"/>
                                        <p:tgtEl>
                                          <p:spTgt spid="115"/>
                                        </p:tgtEl>
                                      </p:cBhvr>
                                    </p:animEffect>
                                  </p:childTnLst>
                                </p:cTn>
                              </p:par>
                              <p:par>
                                <p:cTn id="135" presetID="12" presetClass="entr" presetSubtype="8" fill="hold" grpId="0" nodeType="withEffect">
                                  <p:stCondLst>
                                    <p:cond delay="3250"/>
                                  </p:stCondLst>
                                  <p:childTnLst>
                                    <p:set>
                                      <p:cBhvr>
                                        <p:cTn id="136" dur="1" fill="hold">
                                          <p:stCondLst>
                                            <p:cond delay="0"/>
                                          </p:stCondLst>
                                        </p:cTn>
                                        <p:tgtEl>
                                          <p:spTgt spid="150"/>
                                        </p:tgtEl>
                                        <p:attrNameLst>
                                          <p:attrName>style.visibility</p:attrName>
                                        </p:attrNameLst>
                                      </p:cBhvr>
                                      <p:to>
                                        <p:strVal val="visible"/>
                                      </p:to>
                                    </p:set>
                                    <p:anim calcmode="lin" valueType="num">
                                      <p:cBhvr additive="base">
                                        <p:cTn id="137" dur="300"/>
                                        <p:tgtEl>
                                          <p:spTgt spid="150"/>
                                        </p:tgtEl>
                                        <p:attrNameLst>
                                          <p:attrName>ppt_x</p:attrName>
                                        </p:attrNameLst>
                                      </p:cBhvr>
                                      <p:tavLst>
                                        <p:tav tm="0">
                                          <p:val>
                                            <p:strVal val="#ppt_x-#ppt_w*1.125000"/>
                                          </p:val>
                                        </p:tav>
                                        <p:tav tm="100000">
                                          <p:val>
                                            <p:strVal val="#ppt_x"/>
                                          </p:val>
                                        </p:tav>
                                      </p:tavLst>
                                    </p:anim>
                                    <p:animEffect transition="in" filter="wipe(right)">
                                      <p:cBhvr>
                                        <p:cTn id="138" dur="300"/>
                                        <p:tgtEl>
                                          <p:spTgt spid="150"/>
                                        </p:tgtEl>
                                      </p:cBhvr>
                                    </p:animEffect>
                                  </p:childTnLst>
                                </p:cTn>
                              </p:par>
                              <p:par>
                                <p:cTn id="139" presetID="53" presetClass="entr" presetSubtype="16" fill="hold" nodeType="withEffect">
                                  <p:stCondLst>
                                    <p:cond delay="3000"/>
                                  </p:stCondLst>
                                  <p:childTnLst>
                                    <p:set>
                                      <p:cBhvr>
                                        <p:cTn id="140" dur="1" fill="hold">
                                          <p:stCondLst>
                                            <p:cond delay="0"/>
                                          </p:stCondLst>
                                        </p:cTn>
                                        <p:tgtEl>
                                          <p:spTgt spid="3105"/>
                                        </p:tgtEl>
                                        <p:attrNameLst>
                                          <p:attrName>style.visibility</p:attrName>
                                        </p:attrNameLst>
                                      </p:cBhvr>
                                      <p:to>
                                        <p:strVal val="visible"/>
                                      </p:to>
                                    </p:set>
                                    <p:anim calcmode="lin" valueType="num">
                                      <p:cBhvr>
                                        <p:cTn id="141" dur="300" fill="hold"/>
                                        <p:tgtEl>
                                          <p:spTgt spid="3105"/>
                                        </p:tgtEl>
                                        <p:attrNameLst>
                                          <p:attrName>ppt_w</p:attrName>
                                        </p:attrNameLst>
                                      </p:cBhvr>
                                      <p:tavLst>
                                        <p:tav tm="0">
                                          <p:val>
                                            <p:fltVal val="0"/>
                                          </p:val>
                                        </p:tav>
                                        <p:tav tm="100000">
                                          <p:val>
                                            <p:strVal val="#ppt_w"/>
                                          </p:val>
                                        </p:tav>
                                      </p:tavLst>
                                    </p:anim>
                                    <p:anim calcmode="lin" valueType="num">
                                      <p:cBhvr>
                                        <p:cTn id="142" dur="300" fill="hold"/>
                                        <p:tgtEl>
                                          <p:spTgt spid="3105"/>
                                        </p:tgtEl>
                                        <p:attrNameLst>
                                          <p:attrName>ppt_h</p:attrName>
                                        </p:attrNameLst>
                                      </p:cBhvr>
                                      <p:tavLst>
                                        <p:tav tm="0">
                                          <p:val>
                                            <p:fltVal val="0"/>
                                          </p:val>
                                        </p:tav>
                                        <p:tav tm="100000">
                                          <p:val>
                                            <p:strVal val="#ppt_h"/>
                                          </p:val>
                                        </p:tav>
                                      </p:tavLst>
                                    </p:anim>
                                    <p:animEffect transition="in" filter="fade">
                                      <p:cBhvr>
                                        <p:cTn id="143" dur="300"/>
                                        <p:tgtEl>
                                          <p:spTgt spid="3105"/>
                                        </p:tgtEl>
                                      </p:cBhvr>
                                    </p:animEffect>
                                  </p:childTnLst>
                                </p:cTn>
                              </p:par>
                              <p:par>
                                <p:cTn id="144" presetID="12" presetClass="entr" presetSubtype="8" fill="hold" grpId="0" nodeType="withEffect">
                                  <p:stCondLst>
                                    <p:cond delay="3250"/>
                                  </p:stCondLst>
                                  <p:childTnLst>
                                    <p:set>
                                      <p:cBhvr>
                                        <p:cTn id="145" dur="1" fill="hold">
                                          <p:stCondLst>
                                            <p:cond delay="0"/>
                                          </p:stCondLst>
                                        </p:cTn>
                                        <p:tgtEl>
                                          <p:spTgt spid="153"/>
                                        </p:tgtEl>
                                        <p:attrNameLst>
                                          <p:attrName>style.visibility</p:attrName>
                                        </p:attrNameLst>
                                      </p:cBhvr>
                                      <p:to>
                                        <p:strVal val="visible"/>
                                      </p:to>
                                    </p:set>
                                    <p:anim calcmode="lin" valueType="num">
                                      <p:cBhvr additive="base">
                                        <p:cTn id="146" dur="300"/>
                                        <p:tgtEl>
                                          <p:spTgt spid="153"/>
                                        </p:tgtEl>
                                        <p:attrNameLst>
                                          <p:attrName>ppt_x</p:attrName>
                                        </p:attrNameLst>
                                      </p:cBhvr>
                                      <p:tavLst>
                                        <p:tav tm="0">
                                          <p:val>
                                            <p:strVal val="#ppt_x-#ppt_w*1.125000"/>
                                          </p:val>
                                        </p:tav>
                                        <p:tav tm="100000">
                                          <p:val>
                                            <p:strVal val="#ppt_x"/>
                                          </p:val>
                                        </p:tav>
                                      </p:tavLst>
                                    </p:anim>
                                    <p:animEffect transition="in" filter="wipe(right)">
                                      <p:cBhvr>
                                        <p:cTn id="147" dur="300"/>
                                        <p:tgtEl>
                                          <p:spTgt spid="153"/>
                                        </p:tgtEl>
                                      </p:cBhvr>
                                    </p:animEffect>
                                  </p:childTnLst>
                                </p:cTn>
                              </p:par>
                              <p:par>
                                <p:cTn id="148" presetID="53" presetClass="entr" presetSubtype="16" fill="hold" nodeType="withEffect">
                                  <p:stCondLst>
                                    <p:cond delay="3000"/>
                                  </p:stCondLst>
                                  <p:childTnLst>
                                    <p:set>
                                      <p:cBhvr>
                                        <p:cTn id="149" dur="1" fill="hold">
                                          <p:stCondLst>
                                            <p:cond delay="0"/>
                                          </p:stCondLst>
                                        </p:cTn>
                                        <p:tgtEl>
                                          <p:spTgt spid="3104"/>
                                        </p:tgtEl>
                                        <p:attrNameLst>
                                          <p:attrName>style.visibility</p:attrName>
                                        </p:attrNameLst>
                                      </p:cBhvr>
                                      <p:to>
                                        <p:strVal val="visible"/>
                                      </p:to>
                                    </p:set>
                                    <p:anim calcmode="lin" valueType="num">
                                      <p:cBhvr>
                                        <p:cTn id="150" dur="300" fill="hold"/>
                                        <p:tgtEl>
                                          <p:spTgt spid="3104"/>
                                        </p:tgtEl>
                                        <p:attrNameLst>
                                          <p:attrName>ppt_w</p:attrName>
                                        </p:attrNameLst>
                                      </p:cBhvr>
                                      <p:tavLst>
                                        <p:tav tm="0">
                                          <p:val>
                                            <p:fltVal val="0"/>
                                          </p:val>
                                        </p:tav>
                                        <p:tav tm="100000">
                                          <p:val>
                                            <p:strVal val="#ppt_w"/>
                                          </p:val>
                                        </p:tav>
                                      </p:tavLst>
                                    </p:anim>
                                    <p:anim calcmode="lin" valueType="num">
                                      <p:cBhvr>
                                        <p:cTn id="151" dur="300" fill="hold"/>
                                        <p:tgtEl>
                                          <p:spTgt spid="3104"/>
                                        </p:tgtEl>
                                        <p:attrNameLst>
                                          <p:attrName>ppt_h</p:attrName>
                                        </p:attrNameLst>
                                      </p:cBhvr>
                                      <p:tavLst>
                                        <p:tav tm="0">
                                          <p:val>
                                            <p:fltVal val="0"/>
                                          </p:val>
                                        </p:tav>
                                        <p:tav tm="100000">
                                          <p:val>
                                            <p:strVal val="#ppt_h"/>
                                          </p:val>
                                        </p:tav>
                                      </p:tavLst>
                                    </p:anim>
                                    <p:animEffect transition="in" filter="fade">
                                      <p:cBhvr>
                                        <p:cTn id="152" dur="300"/>
                                        <p:tgtEl>
                                          <p:spTgt spid="3104"/>
                                        </p:tgtEl>
                                      </p:cBhvr>
                                    </p:animEffect>
                                  </p:childTnLst>
                                </p:cTn>
                              </p:par>
                              <p:par>
                                <p:cTn id="153" presetID="12" presetClass="entr" presetSubtype="8" fill="hold" grpId="0" nodeType="withEffect">
                                  <p:stCondLst>
                                    <p:cond delay="3250"/>
                                  </p:stCondLst>
                                  <p:childTnLst>
                                    <p:set>
                                      <p:cBhvr>
                                        <p:cTn id="154" dur="1" fill="hold">
                                          <p:stCondLst>
                                            <p:cond delay="0"/>
                                          </p:stCondLst>
                                        </p:cTn>
                                        <p:tgtEl>
                                          <p:spTgt spid="156"/>
                                        </p:tgtEl>
                                        <p:attrNameLst>
                                          <p:attrName>style.visibility</p:attrName>
                                        </p:attrNameLst>
                                      </p:cBhvr>
                                      <p:to>
                                        <p:strVal val="visible"/>
                                      </p:to>
                                    </p:set>
                                    <p:anim calcmode="lin" valueType="num">
                                      <p:cBhvr additive="base">
                                        <p:cTn id="155" dur="300"/>
                                        <p:tgtEl>
                                          <p:spTgt spid="156"/>
                                        </p:tgtEl>
                                        <p:attrNameLst>
                                          <p:attrName>ppt_x</p:attrName>
                                        </p:attrNameLst>
                                      </p:cBhvr>
                                      <p:tavLst>
                                        <p:tav tm="0">
                                          <p:val>
                                            <p:strVal val="#ppt_x-#ppt_w*1.125000"/>
                                          </p:val>
                                        </p:tav>
                                        <p:tav tm="100000">
                                          <p:val>
                                            <p:strVal val="#ppt_x"/>
                                          </p:val>
                                        </p:tav>
                                      </p:tavLst>
                                    </p:anim>
                                    <p:animEffect transition="in" filter="wipe(right)">
                                      <p:cBhvr>
                                        <p:cTn id="156" dur="3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8" grpId="0" animBg="1"/>
      <p:bldP spid="8" grpId="1" animBg="1"/>
      <p:bldP spid="10" grpId="0" animBg="1"/>
      <p:bldP spid="10" grpId="1" animBg="1"/>
      <p:bldP spid="12" grpId="0" animBg="1"/>
      <p:bldP spid="12" grpId="1" animBg="1"/>
      <p:bldP spid="14" grpId="0" animBg="1"/>
      <p:bldP spid="14" grpId="1" animBg="1"/>
      <p:bldP spid="16" grpId="0" animBg="1"/>
      <p:bldP spid="16" grpId="1" animBg="1"/>
      <p:bldP spid="150" grpId="0"/>
      <p:bldP spid="153" grpId="0"/>
      <p:bldP spid="156" grpId="0"/>
      <p:bldP spid="79" grpId="0"/>
      <p:bldP spid="8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141288" y="1584325"/>
            <a:ext cx="9301163" cy="671513"/>
            <a:chOff x="-141516" y="2054598"/>
            <a:chExt cx="9301068" cy="949904"/>
          </a:xfrm>
        </p:grpSpPr>
        <p:sp>
          <p:nvSpPr>
            <p:cNvPr id="3" name="任意多边形 2"/>
            <p:cNvSpPr/>
            <p:nvPr/>
          </p:nvSpPr>
          <p:spPr>
            <a:xfrm>
              <a:off x="6120" y="2054598"/>
              <a:ext cx="9153432" cy="855587"/>
            </a:xfrm>
            <a:custGeom>
              <a:avLst/>
              <a:gdLst>
                <a:gd name="connsiteX0" fmla="*/ 0 w 9246870"/>
                <a:gd name="connsiteY0" fmla="*/ 176749 h 1465750"/>
                <a:gd name="connsiteX1" fmla="*/ 1657350 w 9246870"/>
                <a:gd name="connsiteY1" fmla="*/ 108169 h 1465750"/>
                <a:gd name="connsiteX2" fmla="*/ 4000500 w 9246870"/>
                <a:gd name="connsiteY2" fmla="*/ 1445479 h 1465750"/>
                <a:gd name="connsiteX3" fmla="*/ 5486400 w 9246870"/>
                <a:gd name="connsiteY3" fmla="*/ 931129 h 1465750"/>
                <a:gd name="connsiteX4" fmla="*/ 6880860 w 9246870"/>
                <a:gd name="connsiteY4" fmla="*/ 1148299 h 1465750"/>
                <a:gd name="connsiteX5" fmla="*/ 8092440 w 9246870"/>
                <a:gd name="connsiteY5" fmla="*/ 691099 h 1465750"/>
                <a:gd name="connsiteX6" fmla="*/ 9246870 w 9246870"/>
                <a:gd name="connsiteY6" fmla="*/ 919699 h 1465750"/>
                <a:gd name="connsiteX0-1" fmla="*/ 0 w 9246870"/>
                <a:gd name="connsiteY0-2" fmla="*/ 176749 h 1465750"/>
                <a:gd name="connsiteX1-3" fmla="*/ 1657350 w 9246870"/>
                <a:gd name="connsiteY1-4" fmla="*/ 108169 h 1465750"/>
                <a:gd name="connsiteX2-5" fmla="*/ 4000500 w 9246870"/>
                <a:gd name="connsiteY2-6" fmla="*/ 1445479 h 1465750"/>
                <a:gd name="connsiteX3-7" fmla="*/ 5486400 w 9246870"/>
                <a:gd name="connsiteY3-8" fmla="*/ 931129 h 1465750"/>
                <a:gd name="connsiteX4-9" fmla="*/ 6880860 w 9246870"/>
                <a:gd name="connsiteY4-10" fmla="*/ 1148299 h 1465750"/>
                <a:gd name="connsiteX5-11" fmla="*/ 8092440 w 9246870"/>
                <a:gd name="connsiteY5-12" fmla="*/ 691099 h 1465750"/>
                <a:gd name="connsiteX6-13" fmla="*/ 9246870 w 9246870"/>
                <a:gd name="connsiteY6-14" fmla="*/ 919699 h 1465750"/>
                <a:gd name="connsiteX0-15" fmla="*/ 0 w 9246870"/>
                <a:gd name="connsiteY0-16" fmla="*/ 170190 h 1372277"/>
                <a:gd name="connsiteX1-17" fmla="*/ 1657350 w 9246870"/>
                <a:gd name="connsiteY1-18" fmla="*/ 101610 h 1372277"/>
                <a:gd name="connsiteX2-19" fmla="*/ 4000500 w 9246870"/>
                <a:gd name="connsiteY2-20" fmla="*/ 1349568 h 1372277"/>
                <a:gd name="connsiteX3-21" fmla="*/ 5486400 w 9246870"/>
                <a:gd name="connsiteY3-22" fmla="*/ 924570 h 1372277"/>
                <a:gd name="connsiteX4-23" fmla="*/ 6880860 w 9246870"/>
                <a:gd name="connsiteY4-24" fmla="*/ 1141740 h 1372277"/>
                <a:gd name="connsiteX5-25" fmla="*/ 8092440 w 9246870"/>
                <a:gd name="connsiteY5-26" fmla="*/ 684540 h 1372277"/>
                <a:gd name="connsiteX6-27" fmla="*/ 9246870 w 9246870"/>
                <a:gd name="connsiteY6-28" fmla="*/ 913140 h 1372277"/>
                <a:gd name="connsiteX0-29" fmla="*/ 0 w 9246870"/>
                <a:gd name="connsiteY0-30" fmla="*/ 668876 h 1281225"/>
                <a:gd name="connsiteX1-31" fmla="*/ 1657350 w 9246870"/>
                <a:gd name="connsiteY1-32" fmla="*/ 10558 h 1281225"/>
                <a:gd name="connsiteX2-33" fmla="*/ 4000500 w 9246870"/>
                <a:gd name="connsiteY2-34" fmla="*/ 1258516 h 1281225"/>
                <a:gd name="connsiteX3-35" fmla="*/ 5486400 w 9246870"/>
                <a:gd name="connsiteY3-36" fmla="*/ 833518 h 1281225"/>
                <a:gd name="connsiteX4-37" fmla="*/ 6880860 w 9246870"/>
                <a:gd name="connsiteY4-38" fmla="*/ 1050688 h 1281225"/>
                <a:gd name="connsiteX5-39" fmla="*/ 8092440 w 9246870"/>
                <a:gd name="connsiteY5-40" fmla="*/ 593488 h 1281225"/>
                <a:gd name="connsiteX6-41" fmla="*/ 9246870 w 9246870"/>
                <a:gd name="connsiteY6-42" fmla="*/ 822088 h 1281225"/>
                <a:gd name="connsiteX0-43" fmla="*/ 0 w 9246870"/>
                <a:gd name="connsiteY0-44" fmla="*/ 681983 h 1294332"/>
                <a:gd name="connsiteX1-45" fmla="*/ 1657350 w 9246870"/>
                <a:gd name="connsiteY1-46" fmla="*/ 23665 h 1294332"/>
                <a:gd name="connsiteX2-47" fmla="*/ 4000500 w 9246870"/>
                <a:gd name="connsiteY2-48" fmla="*/ 1271623 h 1294332"/>
                <a:gd name="connsiteX3-49" fmla="*/ 5486400 w 9246870"/>
                <a:gd name="connsiteY3-50" fmla="*/ 846625 h 1294332"/>
                <a:gd name="connsiteX4-51" fmla="*/ 6880860 w 9246870"/>
                <a:gd name="connsiteY4-52" fmla="*/ 1063795 h 1294332"/>
                <a:gd name="connsiteX5-53" fmla="*/ 8092440 w 9246870"/>
                <a:gd name="connsiteY5-54" fmla="*/ 606595 h 1294332"/>
                <a:gd name="connsiteX6-55" fmla="*/ 9246870 w 9246870"/>
                <a:gd name="connsiteY6-56" fmla="*/ 835195 h 1294332"/>
                <a:gd name="connsiteX0-57" fmla="*/ 0 w 9139198"/>
                <a:gd name="connsiteY0-58" fmla="*/ 229036 h 1788540"/>
                <a:gd name="connsiteX1-59" fmla="*/ 1549678 w 9139198"/>
                <a:gd name="connsiteY1-60" fmla="*/ 517873 h 1788540"/>
                <a:gd name="connsiteX2-61" fmla="*/ 3892828 w 9139198"/>
                <a:gd name="connsiteY2-62" fmla="*/ 1765831 h 1788540"/>
                <a:gd name="connsiteX3-63" fmla="*/ 5378728 w 9139198"/>
                <a:gd name="connsiteY3-64" fmla="*/ 1340833 h 1788540"/>
                <a:gd name="connsiteX4-65" fmla="*/ 6773188 w 9139198"/>
                <a:gd name="connsiteY4-66" fmla="*/ 1558003 h 1788540"/>
                <a:gd name="connsiteX5-67" fmla="*/ 7984768 w 9139198"/>
                <a:gd name="connsiteY5-68" fmla="*/ 1100803 h 1788540"/>
                <a:gd name="connsiteX6-69" fmla="*/ 9139198 w 9139198"/>
                <a:gd name="connsiteY6-70" fmla="*/ 1329403 h 1788540"/>
                <a:gd name="connsiteX0-71" fmla="*/ 0 w 9139198"/>
                <a:gd name="connsiteY0-72" fmla="*/ 482230 h 2041734"/>
                <a:gd name="connsiteX1-73" fmla="*/ 1549678 w 9139198"/>
                <a:gd name="connsiteY1-74" fmla="*/ 771067 h 2041734"/>
                <a:gd name="connsiteX2-75" fmla="*/ 3892828 w 9139198"/>
                <a:gd name="connsiteY2-76" fmla="*/ 2019025 h 2041734"/>
                <a:gd name="connsiteX3-77" fmla="*/ 5378728 w 9139198"/>
                <a:gd name="connsiteY3-78" fmla="*/ 1594027 h 2041734"/>
                <a:gd name="connsiteX4-79" fmla="*/ 6773188 w 9139198"/>
                <a:gd name="connsiteY4-80" fmla="*/ 1811197 h 2041734"/>
                <a:gd name="connsiteX5-81" fmla="*/ 7984768 w 9139198"/>
                <a:gd name="connsiteY5-82" fmla="*/ 1353997 h 2041734"/>
                <a:gd name="connsiteX6-83" fmla="*/ 9139198 w 9139198"/>
                <a:gd name="connsiteY6-84" fmla="*/ 1582597 h 2041734"/>
                <a:gd name="connsiteX0-85" fmla="*/ 0 w 9139198"/>
                <a:gd name="connsiteY0-86" fmla="*/ 529267 h 2088771"/>
                <a:gd name="connsiteX1-87" fmla="*/ 1549678 w 9139198"/>
                <a:gd name="connsiteY1-88" fmla="*/ 818104 h 2088771"/>
                <a:gd name="connsiteX2-89" fmla="*/ 3892828 w 9139198"/>
                <a:gd name="connsiteY2-90" fmla="*/ 2066062 h 2088771"/>
                <a:gd name="connsiteX3-91" fmla="*/ 5378728 w 9139198"/>
                <a:gd name="connsiteY3-92" fmla="*/ 1641064 h 2088771"/>
                <a:gd name="connsiteX4-93" fmla="*/ 6773188 w 9139198"/>
                <a:gd name="connsiteY4-94" fmla="*/ 1858234 h 2088771"/>
                <a:gd name="connsiteX5-95" fmla="*/ 7984768 w 9139198"/>
                <a:gd name="connsiteY5-96" fmla="*/ 1401034 h 2088771"/>
                <a:gd name="connsiteX6-97" fmla="*/ 9139198 w 9139198"/>
                <a:gd name="connsiteY6-98" fmla="*/ 1629634 h 2088771"/>
                <a:gd name="connsiteX0-99" fmla="*/ 0 w 9139198"/>
                <a:gd name="connsiteY0-100" fmla="*/ 547838 h 1821408"/>
                <a:gd name="connsiteX1-101" fmla="*/ 1549678 w 9139198"/>
                <a:gd name="connsiteY1-102" fmla="*/ 550741 h 1821408"/>
                <a:gd name="connsiteX2-103" fmla="*/ 3892828 w 9139198"/>
                <a:gd name="connsiteY2-104" fmla="*/ 1798699 h 1821408"/>
                <a:gd name="connsiteX3-105" fmla="*/ 5378728 w 9139198"/>
                <a:gd name="connsiteY3-106" fmla="*/ 1373701 h 1821408"/>
                <a:gd name="connsiteX4-107" fmla="*/ 6773188 w 9139198"/>
                <a:gd name="connsiteY4-108" fmla="*/ 1590871 h 1821408"/>
                <a:gd name="connsiteX5-109" fmla="*/ 7984768 w 9139198"/>
                <a:gd name="connsiteY5-110" fmla="*/ 1133671 h 1821408"/>
                <a:gd name="connsiteX6-111" fmla="*/ 9139198 w 9139198"/>
                <a:gd name="connsiteY6-112" fmla="*/ 1362271 h 1821408"/>
                <a:gd name="connsiteX0-113" fmla="*/ 0 w 9139198"/>
                <a:gd name="connsiteY0-114" fmla="*/ 643067 h 1916637"/>
                <a:gd name="connsiteX1-115" fmla="*/ 1549678 w 9139198"/>
                <a:gd name="connsiteY1-116" fmla="*/ 645970 h 1916637"/>
                <a:gd name="connsiteX2-117" fmla="*/ 3892828 w 9139198"/>
                <a:gd name="connsiteY2-118" fmla="*/ 1893928 h 1916637"/>
                <a:gd name="connsiteX3-119" fmla="*/ 5378728 w 9139198"/>
                <a:gd name="connsiteY3-120" fmla="*/ 1468930 h 1916637"/>
                <a:gd name="connsiteX4-121" fmla="*/ 6773188 w 9139198"/>
                <a:gd name="connsiteY4-122" fmla="*/ 1686100 h 1916637"/>
                <a:gd name="connsiteX5-123" fmla="*/ 7984768 w 9139198"/>
                <a:gd name="connsiteY5-124" fmla="*/ 1228900 h 1916637"/>
                <a:gd name="connsiteX6-125" fmla="*/ 9139198 w 9139198"/>
                <a:gd name="connsiteY6-126" fmla="*/ 1457500 h 1916637"/>
                <a:gd name="connsiteX0-127" fmla="*/ 0 w 9139198"/>
                <a:gd name="connsiteY0-128" fmla="*/ 590334 h 1863904"/>
                <a:gd name="connsiteX1-129" fmla="*/ 1549678 w 9139198"/>
                <a:gd name="connsiteY1-130" fmla="*/ 593237 h 1863904"/>
                <a:gd name="connsiteX2-131" fmla="*/ 3892828 w 9139198"/>
                <a:gd name="connsiteY2-132" fmla="*/ 1841195 h 1863904"/>
                <a:gd name="connsiteX3-133" fmla="*/ 5378728 w 9139198"/>
                <a:gd name="connsiteY3-134" fmla="*/ 1416197 h 1863904"/>
                <a:gd name="connsiteX4-135" fmla="*/ 6773188 w 9139198"/>
                <a:gd name="connsiteY4-136" fmla="*/ 1633367 h 1863904"/>
                <a:gd name="connsiteX5-137" fmla="*/ 7984768 w 9139198"/>
                <a:gd name="connsiteY5-138" fmla="*/ 1176167 h 1863904"/>
                <a:gd name="connsiteX6-139" fmla="*/ 9139198 w 9139198"/>
                <a:gd name="connsiteY6-140" fmla="*/ 1404767 h 1863904"/>
                <a:gd name="connsiteX0-141" fmla="*/ 0 w 9139198"/>
                <a:gd name="connsiteY0-142" fmla="*/ 694404 h 1979054"/>
                <a:gd name="connsiteX1-143" fmla="*/ 1614281 w 9139198"/>
                <a:gd name="connsiteY1-144" fmla="*/ 464989 h 1979054"/>
                <a:gd name="connsiteX2-145" fmla="*/ 3892828 w 9139198"/>
                <a:gd name="connsiteY2-146" fmla="*/ 1945265 h 1979054"/>
                <a:gd name="connsiteX3-147" fmla="*/ 5378728 w 9139198"/>
                <a:gd name="connsiteY3-148" fmla="*/ 1520267 h 1979054"/>
                <a:gd name="connsiteX4-149" fmla="*/ 6773188 w 9139198"/>
                <a:gd name="connsiteY4-150" fmla="*/ 1737437 h 1979054"/>
                <a:gd name="connsiteX5-151" fmla="*/ 7984768 w 9139198"/>
                <a:gd name="connsiteY5-152" fmla="*/ 1280237 h 1979054"/>
                <a:gd name="connsiteX6-153" fmla="*/ 9139198 w 9139198"/>
                <a:gd name="connsiteY6-154" fmla="*/ 1508837 h 1979054"/>
                <a:gd name="connsiteX0-155" fmla="*/ 0 w 9139198"/>
                <a:gd name="connsiteY0-156" fmla="*/ 806080 h 2090733"/>
                <a:gd name="connsiteX1-157" fmla="*/ 1614281 w 9139198"/>
                <a:gd name="connsiteY1-158" fmla="*/ 576665 h 2090733"/>
                <a:gd name="connsiteX2-159" fmla="*/ 3892828 w 9139198"/>
                <a:gd name="connsiteY2-160" fmla="*/ 2056941 h 2090733"/>
                <a:gd name="connsiteX3-161" fmla="*/ 5378728 w 9139198"/>
                <a:gd name="connsiteY3-162" fmla="*/ 1631943 h 2090733"/>
                <a:gd name="connsiteX4-163" fmla="*/ 6773188 w 9139198"/>
                <a:gd name="connsiteY4-164" fmla="*/ 1849113 h 2090733"/>
                <a:gd name="connsiteX5-165" fmla="*/ 7984768 w 9139198"/>
                <a:gd name="connsiteY5-166" fmla="*/ 1391913 h 2090733"/>
                <a:gd name="connsiteX6-167" fmla="*/ 9139198 w 9139198"/>
                <a:gd name="connsiteY6-168" fmla="*/ 1620513 h 2090733"/>
                <a:gd name="connsiteX0-169" fmla="*/ 0 w 9139198"/>
                <a:gd name="connsiteY0-170" fmla="*/ 703830 h 1979024"/>
                <a:gd name="connsiteX1-171" fmla="*/ 1614281 w 9139198"/>
                <a:gd name="connsiteY1-172" fmla="*/ 670991 h 1979024"/>
                <a:gd name="connsiteX2-173" fmla="*/ 3892828 w 9139198"/>
                <a:gd name="connsiteY2-174" fmla="*/ 1954691 h 1979024"/>
                <a:gd name="connsiteX3-175" fmla="*/ 5378728 w 9139198"/>
                <a:gd name="connsiteY3-176" fmla="*/ 1529693 h 1979024"/>
                <a:gd name="connsiteX4-177" fmla="*/ 6773188 w 9139198"/>
                <a:gd name="connsiteY4-178" fmla="*/ 1746863 h 1979024"/>
                <a:gd name="connsiteX5-179" fmla="*/ 7984768 w 9139198"/>
                <a:gd name="connsiteY5-180" fmla="*/ 1289663 h 1979024"/>
                <a:gd name="connsiteX6-181" fmla="*/ 9139198 w 9139198"/>
                <a:gd name="connsiteY6-182" fmla="*/ 1518263 h 1979024"/>
                <a:gd name="connsiteX0-183" fmla="*/ 0 w 9169346"/>
                <a:gd name="connsiteY0-184" fmla="*/ 596960 h 1586221"/>
                <a:gd name="connsiteX1-185" fmla="*/ 1644429 w 9169346"/>
                <a:gd name="connsiteY1-186" fmla="*/ 278188 h 1586221"/>
                <a:gd name="connsiteX2-187" fmla="*/ 3922976 w 9169346"/>
                <a:gd name="connsiteY2-188" fmla="*/ 1561888 h 1586221"/>
                <a:gd name="connsiteX3-189" fmla="*/ 5408876 w 9169346"/>
                <a:gd name="connsiteY3-190" fmla="*/ 1136890 h 1586221"/>
                <a:gd name="connsiteX4-191" fmla="*/ 6803336 w 9169346"/>
                <a:gd name="connsiteY4-192" fmla="*/ 1354060 h 1586221"/>
                <a:gd name="connsiteX5-193" fmla="*/ 8014916 w 9169346"/>
                <a:gd name="connsiteY5-194" fmla="*/ 896860 h 1586221"/>
                <a:gd name="connsiteX6-195" fmla="*/ 9169346 w 9169346"/>
                <a:gd name="connsiteY6-196" fmla="*/ 1125460 h 1586221"/>
                <a:gd name="connsiteX0-197" fmla="*/ 0 w 9169346"/>
                <a:gd name="connsiteY0-198" fmla="*/ 752835 h 1742096"/>
                <a:gd name="connsiteX1-199" fmla="*/ 1644429 w 9169346"/>
                <a:gd name="connsiteY1-200" fmla="*/ 434063 h 1742096"/>
                <a:gd name="connsiteX2-201" fmla="*/ 3922976 w 9169346"/>
                <a:gd name="connsiteY2-202" fmla="*/ 1717763 h 1742096"/>
                <a:gd name="connsiteX3-203" fmla="*/ 5408876 w 9169346"/>
                <a:gd name="connsiteY3-204" fmla="*/ 1292765 h 1742096"/>
                <a:gd name="connsiteX4-205" fmla="*/ 6803336 w 9169346"/>
                <a:gd name="connsiteY4-206" fmla="*/ 1509935 h 1742096"/>
                <a:gd name="connsiteX5-207" fmla="*/ 8014916 w 9169346"/>
                <a:gd name="connsiteY5-208" fmla="*/ 1052735 h 1742096"/>
                <a:gd name="connsiteX6-209" fmla="*/ 9169346 w 9169346"/>
                <a:gd name="connsiteY6-210" fmla="*/ 1281335 h 1742096"/>
                <a:gd name="connsiteX0-211" fmla="*/ 0 w 8824797"/>
                <a:gd name="connsiteY0-212" fmla="*/ 752835 h 1742096"/>
                <a:gd name="connsiteX1-213" fmla="*/ 1644429 w 8824797"/>
                <a:gd name="connsiteY1-214" fmla="*/ 434063 h 1742096"/>
                <a:gd name="connsiteX2-215" fmla="*/ 3922976 w 8824797"/>
                <a:gd name="connsiteY2-216" fmla="*/ 1717763 h 1742096"/>
                <a:gd name="connsiteX3-217" fmla="*/ 5408876 w 8824797"/>
                <a:gd name="connsiteY3-218" fmla="*/ 1292765 h 1742096"/>
                <a:gd name="connsiteX4-219" fmla="*/ 6803336 w 8824797"/>
                <a:gd name="connsiteY4-220" fmla="*/ 1509935 h 1742096"/>
                <a:gd name="connsiteX5-221" fmla="*/ 8014916 w 8824797"/>
                <a:gd name="connsiteY5-222" fmla="*/ 1052735 h 1742096"/>
                <a:gd name="connsiteX6-223" fmla="*/ 8824797 w 8824797"/>
                <a:gd name="connsiteY6-224" fmla="*/ 1186022 h 1742096"/>
                <a:gd name="connsiteX0-225" fmla="*/ 0 w 8824797"/>
                <a:gd name="connsiteY0-226" fmla="*/ 773826 h 1763087"/>
                <a:gd name="connsiteX1-227" fmla="*/ 541564 w 8824797"/>
                <a:gd name="connsiteY1-228" fmla="*/ 8199 h 1763087"/>
                <a:gd name="connsiteX2-229" fmla="*/ 1644429 w 8824797"/>
                <a:gd name="connsiteY2-230" fmla="*/ 455054 h 1763087"/>
                <a:gd name="connsiteX3-231" fmla="*/ 3922976 w 8824797"/>
                <a:gd name="connsiteY3-232" fmla="*/ 1738754 h 1763087"/>
                <a:gd name="connsiteX4-233" fmla="*/ 5408876 w 8824797"/>
                <a:gd name="connsiteY4-234" fmla="*/ 1313756 h 1763087"/>
                <a:gd name="connsiteX5-235" fmla="*/ 6803336 w 8824797"/>
                <a:gd name="connsiteY5-236" fmla="*/ 1530926 h 1763087"/>
                <a:gd name="connsiteX6-237" fmla="*/ 8014916 w 8824797"/>
                <a:gd name="connsiteY6-238" fmla="*/ 1073726 h 1763087"/>
                <a:gd name="connsiteX7" fmla="*/ 8824797 w 8824797"/>
                <a:gd name="connsiteY7" fmla="*/ 1207013 h 1763087"/>
                <a:gd name="connsiteX0-239" fmla="*/ 0 w 8824797"/>
                <a:gd name="connsiteY0-240" fmla="*/ 795823 h 1785084"/>
                <a:gd name="connsiteX1-241" fmla="*/ 541564 w 8824797"/>
                <a:gd name="connsiteY1-242" fmla="*/ 30196 h 1785084"/>
                <a:gd name="connsiteX2-243" fmla="*/ 1644429 w 8824797"/>
                <a:gd name="connsiteY2-244" fmla="*/ 477051 h 1785084"/>
                <a:gd name="connsiteX3-245" fmla="*/ 3922976 w 8824797"/>
                <a:gd name="connsiteY3-246" fmla="*/ 1760751 h 1785084"/>
                <a:gd name="connsiteX4-247" fmla="*/ 5408876 w 8824797"/>
                <a:gd name="connsiteY4-248" fmla="*/ 1335753 h 1785084"/>
                <a:gd name="connsiteX5-249" fmla="*/ 6803336 w 8824797"/>
                <a:gd name="connsiteY5-250" fmla="*/ 1552923 h 1785084"/>
                <a:gd name="connsiteX6-251" fmla="*/ 8014916 w 8824797"/>
                <a:gd name="connsiteY6-252" fmla="*/ 1095723 h 1785084"/>
                <a:gd name="connsiteX7-253" fmla="*/ 8824797 w 8824797"/>
                <a:gd name="connsiteY7-254" fmla="*/ 1229010 h 1785084"/>
                <a:gd name="connsiteX0-255" fmla="*/ 0 w 8283233"/>
                <a:gd name="connsiteY0-256" fmla="*/ 30196 h 1785084"/>
                <a:gd name="connsiteX1-257" fmla="*/ 1102865 w 8283233"/>
                <a:gd name="connsiteY1-258" fmla="*/ 477051 h 1785084"/>
                <a:gd name="connsiteX2-259" fmla="*/ 3381412 w 8283233"/>
                <a:gd name="connsiteY2-260" fmla="*/ 1760751 h 1785084"/>
                <a:gd name="connsiteX3-261" fmla="*/ 4867312 w 8283233"/>
                <a:gd name="connsiteY3-262" fmla="*/ 1335753 h 1785084"/>
                <a:gd name="connsiteX4-263" fmla="*/ 6261772 w 8283233"/>
                <a:gd name="connsiteY4-264" fmla="*/ 1552923 h 1785084"/>
                <a:gd name="connsiteX5-265" fmla="*/ 7473352 w 8283233"/>
                <a:gd name="connsiteY5-266" fmla="*/ 1095723 h 1785084"/>
                <a:gd name="connsiteX6-267" fmla="*/ 8283233 w 8283233"/>
                <a:gd name="connsiteY6-268" fmla="*/ 1229010 h 1785084"/>
                <a:gd name="connsiteX0-269" fmla="*/ 0 w 8277491"/>
                <a:gd name="connsiteY0-270" fmla="*/ 19471 h 2036466"/>
                <a:gd name="connsiteX1-271" fmla="*/ 1097123 w 8277491"/>
                <a:gd name="connsiteY1-272" fmla="*/ 728433 h 2036466"/>
                <a:gd name="connsiteX2-273" fmla="*/ 3375670 w 8277491"/>
                <a:gd name="connsiteY2-274" fmla="*/ 2012133 h 2036466"/>
                <a:gd name="connsiteX3-275" fmla="*/ 4861570 w 8277491"/>
                <a:gd name="connsiteY3-276" fmla="*/ 1587135 h 2036466"/>
                <a:gd name="connsiteX4-277" fmla="*/ 6256030 w 8277491"/>
                <a:gd name="connsiteY4-278" fmla="*/ 1804305 h 2036466"/>
                <a:gd name="connsiteX5-279" fmla="*/ 7467610 w 8277491"/>
                <a:gd name="connsiteY5-280" fmla="*/ 1347105 h 2036466"/>
                <a:gd name="connsiteX6-281" fmla="*/ 8277491 w 8277491"/>
                <a:gd name="connsiteY6-282" fmla="*/ 1480392 h 2036466"/>
                <a:gd name="connsiteX0-283" fmla="*/ 0 w 8277491"/>
                <a:gd name="connsiteY0-284" fmla="*/ 27437 h 2044432"/>
                <a:gd name="connsiteX1-285" fmla="*/ 1097123 w 8277491"/>
                <a:gd name="connsiteY1-286" fmla="*/ 736399 h 2044432"/>
                <a:gd name="connsiteX2-287" fmla="*/ 3375670 w 8277491"/>
                <a:gd name="connsiteY2-288" fmla="*/ 2020099 h 2044432"/>
                <a:gd name="connsiteX3-289" fmla="*/ 4861570 w 8277491"/>
                <a:gd name="connsiteY3-290" fmla="*/ 1595101 h 2044432"/>
                <a:gd name="connsiteX4-291" fmla="*/ 6256030 w 8277491"/>
                <a:gd name="connsiteY4-292" fmla="*/ 1812271 h 2044432"/>
                <a:gd name="connsiteX5-293" fmla="*/ 7467610 w 8277491"/>
                <a:gd name="connsiteY5-294" fmla="*/ 1355071 h 2044432"/>
                <a:gd name="connsiteX6-295" fmla="*/ 8277491 w 8277491"/>
                <a:gd name="connsiteY6-296" fmla="*/ 1488358 h 2044432"/>
                <a:gd name="connsiteX0-297" fmla="*/ 0 w 8277491"/>
                <a:gd name="connsiteY0-298" fmla="*/ 22848 h 2601230"/>
                <a:gd name="connsiteX1-299" fmla="*/ 1097123 w 8277491"/>
                <a:gd name="connsiteY1-300" fmla="*/ 731810 h 2601230"/>
                <a:gd name="connsiteX2-301" fmla="*/ 3444580 w 8277491"/>
                <a:gd name="connsiteY2-302" fmla="*/ 2587377 h 2601230"/>
                <a:gd name="connsiteX3-303" fmla="*/ 4861570 w 8277491"/>
                <a:gd name="connsiteY3-304" fmla="*/ 1590512 h 2601230"/>
                <a:gd name="connsiteX4-305" fmla="*/ 6256030 w 8277491"/>
                <a:gd name="connsiteY4-306" fmla="*/ 1807682 h 2601230"/>
                <a:gd name="connsiteX5-307" fmla="*/ 7467610 w 8277491"/>
                <a:gd name="connsiteY5-308" fmla="*/ 1350482 h 2601230"/>
                <a:gd name="connsiteX6-309" fmla="*/ 8277491 w 8277491"/>
                <a:gd name="connsiteY6-310" fmla="*/ 1483769 h 2601230"/>
                <a:gd name="connsiteX0-311" fmla="*/ 0 w 8277491"/>
                <a:gd name="connsiteY0-312" fmla="*/ 20758 h 2270192"/>
                <a:gd name="connsiteX1-313" fmla="*/ 1097123 w 8277491"/>
                <a:gd name="connsiteY1-314" fmla="*/ 729720 h 2270192"/>
                <a:gd name="connsiteX2-315" fmla="*/ 3444581 w 8277491"/>
                <a:gd name="connsiteY2-316" fmla="*/ 2251696 h 2270192"/>
                <a:gd name="connsiteX3-317" fmla="*/ 4861570 w 8277491"/>
                <a:gd name="connsiteY3-318" fmla="*/ 1588422 h 2270192"/>
                <a:gd name="connsiteX4-319" fmla="*/ 6256030 w 8277491"/>
                <a:gd name="connsiteY4-320" fmla="*/ 1805592 h 2270192"/>
                <a:gd name="connsiteX5-321" fmla="*/ 7467610 w 8277491"/>
                <a:gd name="connsiteY5-322" fmla="*/ 1348392 h 2270192"/>
                <a:gd name="connsiteX6-323" fmla="*/ 8277491 w 8277491"/>
                <a:gd name="connsiteY6-324" fmla="*/ 1481679 h 22701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277491" h="2270192">
                  <a:moveTo>
                    <a:pt x="0" y="20758"/>
                  </a:moveTo>
                  <a:cubicBezTo>
                    <a:pt x="308526" y="-103856"/>
                    <a:pt x="523026" y="357897"/>
                    <a:pt x="1097123" y="729720"/>
                  </a:cubicBezTo>
                  <a:cubicBezTo>
                    <a:pt x="1671220" y="1101543"/>
                    <a:pt x="2817173" y="2108579"/>
                    <a:pt x="3444581" y="2251696"/>
                  </a:cubicBezTo>
                  <a:cubicBezTo>
                    <a:pt x="4071989" y="2394813"/>
                    <a:pt x="4392995" y="1662773"/>
                    <a:pt x="4861570" y="1588422"/>
                  </a:cubicBezTo>
                  <a:cubicBezTo>
                    <a:pt x="5330145" y="1514071"/>
                    <a:pt x="5821690" y="1845597"/>
                    <a:pt x="6256030" y="1805592"/>
                  </a:cubicBezTo>
                  <a:cubicBezTo>
                    <a:pt x="6690370" y="1765587"/>
                    <a:pt x="7130700" y="1402377"/>
                    <a:pt x="7467610" y="1348392"/>
                  </a:cubicBezTo>
                  <a:cubicBezTo>
                    <a:pt x="7804520" y="1294407"/>
                    <a:pt x="7843983" y="1203542"/>
                    <a:pt x="8277491" y="1481679"/>
                  </a:cubicBezTo>
                </a:path>
              </a:pathLst>
            </a:custGeom>
            <a:noFill/>
            <a:ln w="31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 name="任意多边形 3"/>
            <p:cNvSpPr/>
            <p:nvPr/>
          </p:nvSpPr>
          <p:spPr>
            <a:xfrm>
              <a:off x="-33567" y="2306109"/>
              <a:ext cx="9162957" cy="397478"/>
            </a:xfrm>
            <a:custGeom>
              <a:avLst/>
              <a:gdLst>
                <a:gd name="connsiteX0" fmla="*/ 0 w 9429008"/>
                <a:gd name="connsiteY0" fmla="*/ 264869 h 882586"/>
                <a:gd name="connsiteX1" fmla="*/ 1662546 w 9429008"/>
                <a:gd name="connsiteY1" fmla="*/ 882385 h 882586"/>
                <a:gd name="connsiteX2" fmla="*/ 3503221 w 9429008"/>
                <a:gd name="connsiteY2" fmla="*/ 336120 h 882586"/>
                <a:gd name="connsiteX3" fmla="*/ 5652655 w 9429008"/>
                <a:gd name="connsiteY3" fmla="*/ 633004 h 882586"/>
                <a:gd name="connsiteX4" fmla="*/ 7232073 w 9429008"/>
                <a:gd name="connsiteY4" fmla="*/ 3611 h 882586"/>
                <a:gd name="connsiteX5" fmla="*/ 9429008 w 9429008"/>
                <a:gd name="connsiteY5" fmla="*/ 359871 h 882586"/>
                <a:gd name="connsiteX0-1" fmla="*/ 0 w 9232158"/>
                <a:gd name="connsiteY0-2" fmla="*/ 264869 h 882586"/>
                <a:gd name="connsiteX1-3" fmla="*/ 1662546 w 9232158"/>
                <a:gd name="connsiteY1-4" fmla="*/ 882385 h 882586"/>
                <a:gd name="connsiteX2-5" fmla="*/ 3503221 w 9232158"/>
                <a:gd name="connsiteY2-6" fmla="*/ 336120 h 882586"/>
                <a:gd name="connsiteX3-7" fmla="*/ 5652655 w 9232158"/>
                <a:gd name="connsiteY3-8" fmla="*/ 633004 h 882586"/>
                <a:gd name="connsiteX4-9" fmla="*/ 7232073 w 9232158"/>
                <a:gd name="connsiteY4-10" fmla="*/ 3611 h 882586"/>
                <a:gd name="connsiteX5-11" fmla="*/ 9232158 w 9232158"/>
                <a:gd name="connsiteY5-12" fmla="*/ 359871 h 882586"/>
                <a:gd name="connsiteX0-13" fmla="*/ 0 w 9232158"/>
                <a:gd name="connsiteY0-14" fmla="*/ 270967 h 888684"/>
                <a:gd name="connsiteX1-15" fmla="*/ 1662546 w 9232158"/>
                <a:gd name="connsiteY1-16" fmla="*/ 888483 h 888684"/>
                <a:gd name="connsiteX2-17" fmla="*/ 3503221 w 9232158"/>
                <a:gd name="connsiteY2-18" fmla="*/ 342218 h 888684"/>
                <a:gd name="connsiteX3-19" fmla="*/ 5652655 w 9232158"/>
                <a:gd name="connsiteY3-20" fmla="*/ 639102 h 888684"/>
                <a:gd name="connsiteX4-21" fmla="*/ 7232073 w 9232158"/>
                <a:gd name="connsiteY4-22" fmla="*/ 9709 h 888684"/>
                <a:gd name="connsiteX5-23" fmla="*/ 9232158 w 9232158"/>
                <a:gd name="connsiteY5-24" fmla="*/ 365969 h 888684"/>
                <a:gd name="connsiteX0-25" fmla="*/ 0 w 9232158"/>
                <a:gd name="connsiteY0-26" fmla="*/ 362804 h 980521"/>
                <a:gd name="connsiteX1-27" fmla="*/ 1662546 w 9232158"/>
                <a:gd name="connsiteY1-28" fmla="*/ 980320 h 980521"/>
                <a:gd name="connsiteX2-29" fmla="*/ 3503221 w 9232158"/>
                <a:gd name="connsiteY2-30" fmla="*/ 434055 h 980521"/>
                <a:gd name="connsiteX3-31" fmla="*/ 5652655 w 9232158"/>
                <a:gd name="connsiteY3-32" fmla="*/ 730939 h 980521"/>
                <a:gd name="connsiteX4-33" fmla="*/ 7257473 w 9232158"/>
                <a:gd name="connsiteY4-34" fmla="*/ 6233 h 980521"/>
                <a:gd name="connsiteX5-35" fmla="*/ 9232158 w 9232158"/>
                <a:gd name="connsiteY5-36" fmla="*/ 457806 h 980521"/>
                <a:gd name="connsiteX0-37" fmla="*/ 0 w 9162308"/>
                <a:gd name="connsiteY0-38" fmla="*/ 0 h 1054496"/>
                <a:gd name="connsiteX1-39" fmla="*/ 1592696 w 9162308"/>
                <a:gd name="connsiteY1-40" fmla="*/ 1046415 h 1054496"/>
                <a:gd name="connsiteX2-41" fmla="*/ 3433371 w 9162308"/>
                <a:gd name="connsiteY2-42" fmla="*/ 500150 h 1054496"/>
                <a:gd name="connsiteX3-43" fmla="*/ 5582805 w 9162308"/>
                <a:gd name="connsiteY3-44" fmla="*/ 797034 h 1054496"/>
                <a:gd name="connsiteX4-45" fmla="*/ 7187623 w 9162308"/>
                <a:gd name="connsiteY4-46" fmla="*/ 72328 h 1054496"/>
                <a:gd name="connsiteX5-47" fmla="*/ 9162308 w 9162308"/>
                <a:gd name="connsiteY5-48" fmla="*/ 523901 h 10544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62308" h="1054496">
                  <a:moveTo>
                    <a:pt x="0" y="0"/>
                  </a:moveTo>
                  <a:cubicBezTo>
                    <a:pt x="539338" y="302820"/>
                    <a:pt x="1020468" y="963057"/>
                    <a:pt x="1592696" y="1046415"/>
                  </a:cubicBezTo>
                  <a:cubicBezTo>
                    <a:pt x="2164924" y="1129773"/>
                    <a:pt x="2768353" y="541713"/>
                    <a:pt x="3433371" y="500150"/>
                  </a:cubicBezTo>
                  <a:cubicBezTo>
                    <a:pt x="4098389" y="458587"/>
                    <a:pt x="4957096" y="868338"/>
                    <a:pt x="5582805" y="797034"/>
                  </a:cubicBezTo>
                  <a:cubicBezTo>
                    <a:pt x="6208514" y="725730"/>
                    <a:pt x="6591039" y="117850"/>
                    <a:pt x="7187623" y="72328"/>
                  </a:cubicBezTo>
                  <a:cubicBezTo>
                    <a:pt x="7784207" y="26806"/>
                    <a:pt x="8270257" y="235990"/>
                    <a:pt x="9162308" y="523901"/>
                  </a:cubicBezTo>
                </a:path>
              </a:pathLst>
            </a:cu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 name="任意多边形 4"/>
            <p:cNvSpPr/>
            <p:nvPr/>
          </p:nvSpPr>
          <p:spPr>
            <a:xfrm>
              <a:off x="-141516" y="2382461"/>
              <a:ext cx="9261381" cy="622041"/>
            </a:xfrm>
            <a:custGeom>
              <a:avLst/>
              <a:gdLst>
                <a:gd name="connsiteX0" fmla="*/ 0 w 9429008"/>
                <a:gd name="connsiteY0" fmla="*/ 204169 h 524802"/>
                <a:gd name="connsiteX1" fmla="*/ 997528 w 9429008"/>
                <a:gd name="connsiteY1" fmla="*/ 2288 h 524802"/>
                <a:gd name="connsiteX2" fmla="*/ 1983180 w 9429008"/>
                <a:gd name="connsiteY2" fmla="*/ 311047 h 524802"/>
                <a:gd name="connsiteX3" fmla="*/ 2956956 w 9429008"/>
                <a:gd name="connsiteY3" fmla="*/ 37914 h 524802"/>
                <a:gd name="connsiteX4" fmla="*/ 4073237 w 9429008"/>
                <a:gd name="connsiteY4" fmla="*/ 322922 h 524802"/>
                <a:gd name="connsiteX5" fmla="*/ 7338951 w 9429008"/>
                <a:gd name="connsiteY5" fmla="*/ 2288 h 524802"/>
                <a:gd name="connsiteX6" fmla="*/ 9429008 w 9429008"/>
                <a:gd name="connsiteY6" fmla="*/ 524802 h 524802"/>
                <a:gd name="connsiteX0-1" fmla="*/ 0 w 9429008"/>
                <a:gd name="connsiteY0-2" fmla="*/ 204169 h 524802"/>
                <a:gd name="connsiteX1-3" fmla="*/ 997528 w 9429008"/>
                <a:gd name="connsiteY1-4" fmla="*/ 2288 h 524802"/>
                <a:gd name="connsiteX2-5" fmla="*/ 1983180 w 9429008"/>
                <a:gd name="connsiteY2-6" fmla="*/ 311047 h 524802"/>
                <a:gd name="connsiteX3-7" fmla="*/ 4073237 w 9429008"/>
                <a:gd name="connsiteY3-8" fmla="*/ 322922 h 524802"/>
                <a:gd name="connsiteX4-9" fmla="*/ 7338951 w 9429008"/>
                <a:gd name="connsiteY4-10" fmla="*/ 2288 h 524802"/>
                <a:gd name="connsiteX5-11" fmla="*/ 9429008 w 9429008"/>
                <a:gd name="connsiteY5-12" fmla="*/ 524802 h 524802"/>
                <a:gd name="connsiteX0-13" fmla="*/ 0 w 9429008"/>
                <a:gd name="connsiteY0-14" fmla="*/ 206917 h 527550"/>
                <a:gd name="connsiteX1-15" fmla="*/ 997528 w 9429008"/>
                <a:gd name="connsiteY1-16" fmla="*/ 5036 h 527550"/>
                <a:gd name="connsiteX2-17" fmla="*/ 2743200 w 9429008"/>
                <a:gd name="connsiteY2-18" fmla="*/ 396922 h 527550"/>
                <a:gd name="connsiteX3-19" fmla="*/ 4073237 w 9429008"/>
                <a:gd name="connsiteY3-20" fmla="*/ 325670 h 527550"/>
                <a:gd name="connsiteX4-21" fmla="*/ 7338951 w 9429008"/>
                <a:gd name="connsiteY4-22" fmla="*/ 5036 h 527550"/>
                <a:gd name="connsiteX5-23" fmla="*/ 9429008 w 9429008"/>
                <a:gd name="connsiteY5-24" fmla="*/ 527550 h 527550"/>
                <a:gd name="connsiteX0-25" fmla="*/ 0 w 9504012"/>
                <a:gd name="connsiteY0-26" fmla="*/ 74426 h 577041"/>
                <a:gd name="connsiteX1-27" fmla="*/ 1072532 w 9504012"/>
                <a:gd name="connsiteY1-28" fmla="*/ 54527 h 577041"/>
                <a:gd name="connsiteX2-29" fmla="*/ 2818204 w 9504012"/>
                <a:gd name="connsiteY2-30" fmla="*/ 446413 h 577041"/>
                <a:gd name="connsiteX3-31" fmla="*/ 4148241 w 9504012"/>
                <a:gd name="connsiteY3-32" fmla="*/ 375161 h 577041"/>
                <a:gd name="connsiteX4-33" fmla="*/ 7413955 w 9504012"/>
                <a:gd name="connsiteY4-34" fmla="*/ 54527 h 577041"/>
                <a:gd name="connsiteX5-35" fmla="*/ 9504012 w 9504012"/>
                <a:gd name="connsiteY5-36" fmla="*/ 577041 h 577041"/>
                <a:gd name="connsiteX0-37" fmla="*/ 0 w 9504012"/>
                <a:gd name="connsiteY0-38" fmla="*/ 70789 h 573404"/>
                <a:gd name="connsiteX1-39" fmla="*/ 1072532 w 9504012"/>
                <a:gd name="connsiteY1-40" fmla="*/ 50890 h 573404"/>
                <a:gd name="connsiteX2-41" fmla="*/ 2818204 w 9504012"/>
                <a:gd name="connsiteY2-42" fmla="*/ 382116 h 573404"/>
                <a:gd name="connsiteX3-43" fmla="*/ 4148241 w 9504012"/>
                <a:gd name="connsiteY3-44" fmla="*/ 371524 h 573404"/>
                <a:gd name="connsiteX4-45" fmla="*/ 7413955 w 9504012"/>
                <a:gd name="connsiteY4-46" fmla="*/ 50890 h 573404"/>
                <a:gd name="connsiteX5-47" fmla="*/ 9504012 w 9504012"/>
                <a:gd name="connsiteY5-48" fmla="*/ 573404 h 573404"/>
                <a:gd name="connsiteX0-49" fmla="*/ 0 w 9160244"/>
                <a:gd name="connsiteY0-50" fmla="*/ 70789 h 456577"/>
                <a:gd name="connsiteX1-51" fmla="*/ 1072532 w 9160244"/>
                <a:gd name="connsiteY1-52" fmla="*/ 50890 h 456577"/>
                <a:gd name="connsiteX2-53" fmla="*/ 2818204 w 9160244"/>
                <a:gd name="connsiteY2-54" fmla="*/ 382116 h 456577"/>
                <a:gd name="connsiteX3-55" fmla="*/ 4148241 w 9160244"/>
                <a:gd name="connsiteY3-56" fmla="*/ 371524 h 456577"/>
                <a:gd name="connsiteX4-57" fmla="*/ 7413955 w 9160244"/>
                <a:gd name="connsiteY4-58" fmla="*/ 50890 h 456577"/>
                <a:gd name="connsiteX5-59" fmla="*/ 9160244 w 9160244"/>
                <a:gd name="connsiteY5-60" fmla="*/ 456577 h 456577"/>
                <a:gd name="connsiteX0-61" fmla="*/ 0 w 9116492"/>
                <a:gd name="connsiteY0-62" fmla="*/ 42841 h 536470"/>
                <a:gd name="connsiteX1-63" fmla="*/ 1028780 w 9116492"/>
                <a:gd name="connsiteY1-64" fmla="*/ 130783 h 536470"/>
                <a:gd name="connsiteX2-65" fmla="*/ 2774452 w 9116492"/>
                <a:gd name="connsiteY2-66" fmla="*/ 462009 h 536470"/>
                <a:gd name="connsiteX3-67" fmla="*/ 4104489 w 9116492"/>
                <a:gd name="connsiteY3-68" fmla="*/ 451417 h 536470"/>
                <a:gd name="connsiteX4-69" fmla="*/ 7370203 w 9116492"/>
                <a:gd name="connsiteY4-70" fmla="*/ 130783 h 536470"/>
                <a:gd name="connsiteX5-71" fmla="*/ 9116492 w 9116492"/>
                <a:gd name="connsiteY5-72" fmla="*/ 536470 h 536470"/>
                <a:gd name="connsiteX0-73" fmla="*/ 0 w 9116492"/>
                <a:gd name="connsiteY0-74" fmla="*/ 69020 h 562649"/>
                <a:gd name="connsiteX1-75" fmla="*/ 1035031 w 9116492"/>
                <a:gd name="connsiteY1-76" fmla="*/ 67095 h 562649"/>
                <a:gd name="connsiteX2-77" fmla="*/ 2774452 w 9116492"/>
                <a:gd name="connsiteY2-78" fmla="*/ 488188 h 562649"/>
                <a:gd name="connsiteX3-79" fmla="*/ 4104489 w 9116492"/>
                <a:gd name="connsiteY3-80" fmla="*/ 477596 h 562649"/>
                <a:gd name="connsiteX4-81" fmla="*/ 7370203 w 9116492"/>
                <a:gd name="connsiteY4-82" fmla="*/ 156962 h 562649"/>
                <a:gd name="connsiteX5-83" fmla="*/ 9116492 w 9116492"/>
                <a:gd name="connsiteY5-84" fmla="*/ 562649 h 562649"/>
                <a:gd name="connsiteX0-85" fmla="*/ 0 w 9116492"/>
                <a:gd name="connsiteY0-86" fmla="*/ 69020 h 721959"/>
                <a:gd name="connsiteX1-87" fmla="*/ 1035031 w 9116492"/>
                <a:gd name="connsiteY1-88" fmla="*/ 67095 h 721959"/>
                <a:gd name="connsiteX2-89" fmla="*/ 2774452 w 9116492"/>
                <a:gd name="connsiteY2-90" fmla="*/ 488188 h 721959"/>
                <a:gd name="connsiteX3-91" fmla="*/ 4073237 w 9116492"/>
                <a:gd name="connsiteY3-92" fmla="*/ 711251 h 721959"/>
                <a:gd name="connsiteX4-93" fmla="*/ 7370203 w 9116492"/>
                <a:gd name="connsiteY4-94" fmla="*/ 156962 h 721959"/>
                <a:gd name="connsiteX5-95" fmla="*/ 9116492 w 9116492"/>
                <a:gd name="connsiteY5-96" fmla="*/ 562649 h 721959"/>
                <a:gd name="connsiteX0-97" fmla="*/ 0 w 9116492"/>
                <a:gd name="connsiteY0-98" fmla="*/ 69020 h 637603"/>
                <a:gd name="connsiteX1-99" fmla="*/ 1035031 w 9116492"/>
                <a:gd name="connsiteY1-100" fmla="*/ 67095 h 637603"/>
                <a:gd name="connsiteX2-101" fmla="*/ 2774452 w 9116492"/>
                <a:gd name="connsiteY2-102" fmla="*/ 488188 h 637603"/>
                <a:gd name="connsiteX3-103" fmla="*/ 4304499 w 9116492"/>
                <a:gd name="connsiteY3-104" fmla="*/ 621384 h 637603"/>
                <a:gd name="connsiteX4-105" fmla="*/ 7370203 w 9116492"/>
                <a:gd name="connsiteY4-106" fmla="*/ 156962 h 637603"/>
                <a:gd name="connsiteX5-107" fmla="*/ 9116492 w 9116492"/>
                <a:gd name="connsiteY5-108" fmla="*/ 562649 h 637603"/>
                <a:gd name="connsiteX0-109" fmla="*/ 0 w 9116492"/>
                <a:gd name="connsiteY0-110" fmla="*/ 69020 h 621479"/>
                <a:gd name="connsiteX1-111" fmla="*/ 1035031 w 9116492"/>
                <a:gd name="connsiteY1-112" fmla="*/ 67095 h 621479"/>
                <a:gd name="connsiteX2-113" fmla="*/ 2774452 w 9116492"/>
                <a:gd name="connsiteY2-114" fmla="*/ 488188 h 621479"/>
                <a:gd name="connsiteX3-115" fmla="*/ 4304499 w 9116492"/>
                <a:gd name="connsiteY3-116" fmla="*/ 621384 h 621479"/>
                <a:gd name="connsiteX4-117" fmla="*/ 7370203 w 9116492"/>
                <a:gd name="connsiteY4-118" fmla="*/ 156962 h 621479"/>
                <a:gd name="connsiteX5-119" fmla="*/ 9116492 w 9116492"/>
                <a:gd name="connsiteY5-120" fmla="*/ 562649 h 6214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16492" h="621479">
                  <a:moveTo>
                    <a:pt x="0" y="69020"/>
                  </a:moveTo>
                  <a:cubicBezTo>
                    <a:pt x="333499" y="-40827"/>
                    <a:pt x="572622" y="-2766"/>
                    <a:pt x="1035031" y="67095"/>
                  </a:cubicBezTo>
                  <a:cubicBezTo>
                    <a:pt x="1497440" y="136956"/>
                    <a:pt x="2229541" y="395807"/>
                    <a:pt x="2774452" y="488188"/>
                  </a:cubicBezTo>
                  <a:cubicBezTo>
                    <a:pt x="3319363" y="580569"/>
                    <a:pt x="3994815" y="613680"/>
                    <a:pt x="4304499" y="621384"/>
                  </a:cubicBezTo>
                  <a:cubicBezTo>
                    <a:pt x="4614183" y="629088"/>
                    <a:pt x="6568204" y="166751"/>
                    <a:pt x="7370203" y="156962"/>
                  </a:cubicBezTo>
                  <a:cubicBezTo>
                    <a:pt x="8172202" y="147173"/>
                    <a:pt x="8766170" y="477543"/>
                    <a:pt x="9116492" y="562649"/>
                  </a:cubicBezTo>
                </a:path>
              </a:pathLst>
            </a:custGeom>
            <a:noFill/>
            <a:ln w="31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6" name="任意多边形 5"/>
            <p:cNvSpPr/>
            <p:nvPr/>
          </p:nvSpPr>
          <p:spPr>
            <a:xfrm flipH="1">
              <a:off x="-17692" y="2306109"/>
              <a:ext cx="9161369" cy="651234"/>
            </a:xfrm>
            <a:custGeom>
              <a:avLst/>
              <a:gdLst>
                <a:gd name="connsiteX0" fmla="*/ 0 w 9429008"/>
                <a:gd name="connsiteY0" fmla="*/ 204169 h 524802"/>
                <a:gd name="connsiteX1" fmla="*/ 997528 w 9429008"/>
                <a:gd name="connsiteY1" fmla="*/ 2288 h 524802"/>
                <a:gd name="connsiteX2" fmla="*/ 1983180 w 9429008"/>
                <a:gd name="connsiteY2" fmla="*/ 311047 h 524802"/>
                <a:gd name="connsiteX3" fmla="*/ 2956956 w 9429008"/>
                <a:gd name="connsiteY3" fmla="*/ 37914 h 524802"/>
                <a:gd name="connsiteX4" fmla="*/ 4073237 w 9429008"/>
                <a:gd name="connsiteY4" fmla="*/ 322922 h 524802"/>
                <a:gd name="connsiteX5" fmla="*/ 7338951 w 9429008"/>
                <a:gd name="connsiteY5" fmla="*/ 2288 h 524802"/>
                <a:gd name="connsiteX6" fmla="*/ 9429008 w 9429008"/>
                <a:gd name="connsiteY6" fmla="*/ 524802 h 524802"/>
                <a:gd name="connsiteX0-1" fmla="*/ 0 w 9429008"/>
                <a:gd name="connsiteY0-2" fmla="*/ 204169 h 524802"/>
                <a:gd name="connsiteX1-3" fmla="*/ 997528 w 9429008"/>
                <a:gd name="connsiteY1-4" fmla="*/ 2288 h 524802"/>
                <a:gd name="connsiteX2-5" fmla="*/ 1983180 w 9429008"/>
                <a:gd name="connsiteY2-6" fmla="*/ 311047 h 524802"/>
                <a:gd name="connsiteX3-7" fmla="*/ 4073237 w 9429008"/>
                <a:gd name="connsiteY3-8" fmla="*/ 322922 h 524802"/>
                <a:gd name="connsiteX4-9" fmla="*/ 7338951 w 9429008"/>
                <a:gd name="connsiteY4-10" fmla="*/ 2288 h 524802"/>
                <a:gd name="connsiteX5-11" fmla="*/ 9429008 w 9429008"/>
                <a:gd name="connsiteY5-12" fmla="*/ 524802 h 524802"/>
                <a:gd name="connsiteX0-13" fmla="*/ 0 w 9429008"/>
                <a:gd name="connsiteY0-14" fmla="*/ 206917 h 527550"/>
                <a:gd name="connsiteX1-15" fmla="*/ 997528 w 9429008"/>
                <a:gd name="connsiteY1-16" fmla="*/ 5036 h 527550"/>
                <a:gd name="connsiteX2-17" fmla="*/ 2743200 w 9429008"/>
                <a:gd name="connsiteY2-18" fmla="*/ 396922 h 527550"/>
                <a:gd name="connsiteX3-19" fmla="*/ 4073237 w 9429008"/>
                <a:gd name="connsiteY3-20" fmla="*/ 325670 h 527550"/>
                <a:gd name="connsiteX4-21" fmla="*/ 7338951 w 9429008"/>
                <a:gd name="connsiteY4-22" fmla="*/ 5036 h 527550"/>
                <a:gd name="connsiteX5-23" fmla="*/ 9429008 w 9429008"/>
                <a:gd name="connsiteY5-24" fmla="*/ 527550 h 527550"/>
                <a:gd name="connsiteX0-25" fmla="*/ 0 w 9424768"/>
                <a:gd name="connsiteY0-26" fmla="*/ 206917 h 500590"/>
                <a:gd name="connsiteX1-27" fmla="*/ 997528 w 9424768"/>
                <a:gd name="connsiteY1-28" fmla="*/ 5036 h 500590"/>
                <a:gd name="connsiteX2-29" fmla="*/ 2743200 w 9424768"/>
                <a:gd name="connsiteY2-30" fmla="*/ 396922 h 500590"/>
                <a:gd name="connsiteX3-31" fmla="*/ 4073237 w 9424768"/>
                <a:gd name="connsiteY3-32" fmla="*/ 325670 h 500590"/>
                <a:gd name="connsiteX4-33" fmla="*/ 7338951 w 9424768"/>
                <a:gd name="connsiteY4-34" fmla="*/ 5036 h 500590"/>
                <a:gd name="connsiteX5-35" fmla="*/ 9424768 w 9424768"/>
                <a:gd name="connsiteY5-36" fmla="*/ 500590 h 500590"/>
                <a:gd name="connsiteX0-37" fmla="*/ 0 w 9424768"/>
                <a:gd name="connsiteY0-38" fmla="*/ 206917 h 500590"/>
                <a:gd name="connsiteX1-39" fmla="*/ 997528 w 9424768"/>
                <a:gd name="connsiteY1-40" fmla="*/ 5036 h 500590"/>
                <a:gd name="connsiteX2-41" fmla="*/ 2743200 w 9424768"/>
                <a:gd name="connsiteY2-42" fmla="*/ 396922 h 500590"/>
                <a:gd name="connsiteX3-43" fmla="*/ 4073237 w 9424768"/>
                <a:gd name="connsiteY3-44" fmla="*/ 325670 h 500590"/>
                <a:gd name="connsiteX4-45" fmla="*/ 7338951 w 9424768"/>
                <a:gd name="connsiteY4-46" fmla="*/ 5036 h 500590"/>
                <a:gd name="connsiteX5-47" fmla="*/ 9424768 w 9424768"/>
                <a:gd name="connsiteY5-48" fmla="*/ 500590 h 500590"/>
                <a:gd name="connsiteX0-49" fmla="*/ 0 w 9433248"/>
                <a:gd name="connsiteY0-50" fmla="*/ 206917 h 534291"/>
                <a:gd name="connsiteX1-51" fmla="*/ 997528 w 9433248"/>
                <a:gd name="connsiteY1-52" fmla="*/ 5036 h 534291"/>
                <a:gd name="connsiteX2-53" fmla="*/ 2743200 w 9433248"/>
                <a:gd name="connsiteY2-54" fmla="*/ 396922 h 534291"/>
                <a:gd name="connsiteX3-55" fmla="*/ 4073237 w 9433248"/>
                <a:gd name="connsiteY3-56" fmla="*/ 325670 h 534291"/>
                <a:gd name="connsiteX4-57" fmla="*/ 7338951 w 9433248"/>
                <a:gd name="connsiteY4-58" fmla="*/ 5036 h 534291"/>
                <a:gd name="connsiteX5-59" fmla="*/ 9433248 w 9433248"/>
                <a:gd name="connsiteY5-60" fmla="*/ 534291 h 534291"/>
                <a:gd name="connsiteX0-61" fmla="*/ 0 w 9433248"/>
                <a:gd name="connsiteY0-62" fmla="*/ 209711 h 537085"/>
                <a:gd name="connsiteX1-63" fmla="*/ 997528 w 9433248"/>
                <a:gd name="connsiteY1-64" fmla="*/ 7830 h 537085"/>
                <a:gd name="connsiteX2-65" fmla="*/ 2654158 w 9433248"/>
                <a:gd name="connsiteY2-66" fmla="*/ 460375 h 537085"/>
                <a:gd name="connsiteX3-67" fmla="*/ 4073237 w 9433248"/>
                <a:gd name="connsiteY3-68" fmla="*/ 328464 h 537085"/>
                <a:gd name="connsiteX4-69" fmla="*/ 7338951 w 9433248"/>
                <a:gd name="connsiteY4-70" fmla="*/ 7830 h 537085"/>
                <a:gd name="connsiteX5-71" fmla="*/ 9433248 w 9433248"/>
                <a:gd name="connsiteY5-72" fmla="*/ 537085 h 537085"/>
                <a:gd name="connsiteX0-73" fmla="*/ 0 w 9433248"/>
                <a:gd name="connsiteY0-74" fmla="*/ 421009 h 748383"/>
                <a:gd name="connsiteX1-75" fmla="*/ 1042756 w 9433248"/>
                <a:gd name="connsiteY1-76" fmla="*/ 3447 h 748383"/>
                <a:gd name="connsiteX2-77" fmla="*/ 2654158 w 9433248"/>
                <a:gd name="connsiteY2-78" fmla="*/ 671673 h 748383"/>
                <a:gd name="connsiteX3-79" fmla="*/ 4073237 w 9433248"/>
                <a:gd name="connsiteY3-80" fmla="*/ 539762 h 748383"/>
                <a:gd name="connsiteX4-81" fmla="*/ 7338951 w 9433248"/>
                <a:gd name="connsiteY4-82" fmla="*/ 219128 h 748383"/>
                <a:gd name="connsiteX5-83" fmla="*/ 9433248 w 9433248"/>
                <a:gd name="connsiteY5-84" fmla="*/ 748383 h 748383"/>
                <a:gd name="connsiteX0-85" fmla="*/ 0 w 8390492"/>
                <a:gd name="connsiteY0-86" fmla="*/ -1 h 744935"/>
                <a:gd name="connsiteX1-87" fmla="*/ 1611402 w 8390492"/>
                <a:gd name="connsiteY1-88" fmla="*/ 668225 h 744935"/>
                <a:gd name="connsiteX2-89" fmla="*/ 3030481 w 8390492"/>
                <a:gd name="connsiteY2-90" fmla="*/ 536314 h 744935"/>
                <a:gd name="connsiteX3-91" fmla="*/ 6296195 w 8390492"/>
                <a:gd name="connsiteY3-92" fmla="*/ 215680 h 744935"/>
                <a:gd name="connsiteX4-93" fmla="*/ 8390492 w 8390492"/>
                <a:gd name="connsiteY4-94" fmla="*/ 744935 h 744935"/>
                <a:gd name="connsiteX0-95" fmla="*/ 0 w 8390492"/>
                <a:gd name="connsiteY0-96" fmla="*/ 20758 h 765694"/>
                <a:gd name="connsiteX1-97" fmla="*/ 211309 w 8390492"/>
                <a:gd name="connsiteY1-98" fmla="*/ 60226 h 765694"/>
                <a:gd name="connsiteX2-99" fmla="*/ 1611402 w 8390492"/>
                <a:gd name="connsiteY2-100" fmla="*/ 688984 h 765694"/>
                <a:gd name="connsiteX3-101" fmla="*/ 3030481 w 8390492"/>
                <a:gd name="connsiteY3-102" fmla="*/ 557073 h 765694"/>
                <a:gd name="connsiteX4-103" fmla="*/ 6296195 w 8390492"/>
                <a:gd name="connsiteY4-104" fmla="*/ 236439 h 765694"/>
                <a:gd name="connsiteX5-105" fmla="*/ 8390492 w 8390492"/>
                <a:gd name="connsiteY5-106" fmla="*/ 765694 h 765694"/>
                <a:gd name="connsiteX0-107" fmla="*/ 0 w 8179183"/>
                <a:gd name="connsiteY0-108" fmla="*/ -1 h 705467"/>
                <a:gd name="connsiteX1-109" fmla="*/ 1400093 w 8179183"/>
                <a:gd name="connsiteY1-110" fmla="*/ 628757 h 705467"/>
                <a:gd name="connsiteX2-111" fmla="*/ 2819172 w 8179183"/>
                <a:gd name="connsiteY2-112" fmla="*/ 496846 h 705467"/>
                <a:gd name="connsiteX3-113" fmla="*/ 6084886 w 8179183"/>
                <a:gd name="connsiteY3-114" fmla="*/ 176212 h 705467"/>
                <a:gd name="connsiteX4-115" fmla="*/ 8179183 w 8179183"/>
                <a:gd name="connsiteY4-116" fmla="*/ 705467 h 705467"/>
                <a:gd name="connsiteX0-117" fmla="*/ 0 w 8128302"/>
                <a:gd name="connsiteY0-118" fmla="*/ 0 h 654213"/>
                <a:gd name="connsiteX1-119" fmla="*/ 1400093 w 8128302"/>
                <a:gd name="connsiteY1-120" fmla="*/ 628758 h 654213"/>
                <a:gd name="connsiteX2-121" fmla="*/ 2819172 w 8128302"/>
                <a:gd name="connsiteY2-122" fmla="*/ 496847 h 654213"/>
                <a:gd name="connsiteX3-123" fmla="*/ 6084886 w 8128302"/>
                <a:gd name="connsiteY3-124" fmla="*/ 176213 h 654213"/>
                <a:gd name="connsiteX4-125" fmla="*/ 8128302 w 8128302"/>
                <a:gd name="connsiteY4-126" fmla="*/ 579654 h 654213"/>
                <a:gd name="connsiteX0-127" fmla="*/ 0 w 8156569"/>
                <a:gd name="connsiteY0-128" fmla="*/ 0 h 654212"/>
                <a:gd name="connsiteX1-129" fmla="*/ 1400093 w 8156569"/>
                <a:gd name="connsiteY1-130" fmla="*/ 628758 h 654212"/>
                <a:gd name="connsiteX2-131" fmla="*/ 2819172 w 8156569"/>
                <a:gd name="connsiteY2-132" fmla="*/ 496847 h 654212"/>
                <a:gd name="connsiteX3-133" fmla="*/ 6084886 w 8156569"/>
                <a:gd name="connsiteY3-134" fmla="*/ 176213 h 654212"/>
                <a:gd name="connsiteX4-135" fmla="*/ 8156569 w 8156569"/>
                <a:gd name="connsiteY4-136" fmla="*/ 328027 h 654212"/>
                <a:gd name="connsiteX0-137" fmla="*/ 0 w 8156569"/>
                <a:gd name="connsiteY0-138" fmla="*/ 0 h 652528"/>
                <a:gd name="connsiteX1-139" fmla="*/ 1400093 w 8156569"/>
                <a:gd name="connsiteY1-140" fmla="*/ 628758 h 652528"/>
                <a:gd name="connsiteX2-141" fmla="*/ 2819172 w 8156569"/>
                <a:gd name="connsiteY2-142" fmla="*/ 496847 h 652528"/>
                <a:gd name="connsiteX3-143" fmla="*/ 6064533 w 8156569"/>
                <a:gd name="connsiteY3-144" fmla="*/ 273269 h 652528"/>
                <a:gd name="connsiteX4-145" fmla="*/ 8156569 w 8156569"/>
                <a:gd name="connsiteY4-146" fmla="*/ 328027 h 652528"/>
                <a:gd name="connsiteX0-147" fmla="*/ 0 w 8156569"/>
                <a:gd name="connsiteY0-148" fmla="*/ 0 h 652528"/>
                <a:gd name="connsiteX1-149" fmla="*/ 1400093 w 8156569"/>
                <a:gd name="connsiteY1-150" fmla="*/ 628758 h 652528"/>
                <a:gd name="connsiteX2-151" fmla="*/ 2819172 w 8156569"/>
                <a:gd name="connsiteY2-152" fmla="*/ 496847 h 652528"/>
                <a:gd name="connsiteX3-153" fmla="*/ 6064533 w 8156569"/>
                <a:gd name="connsiteY3-154" fmla="*/ 273269 h 652528"/>
                <a:gd name="connsiteX4-155" fmla="*/ 8156569 w 8156569"/>
                <a:gd name="connsiteY4-156" fmla="*/ 328027 h 652528"/>
                <a:gd name="connsiteX0-157" fmla="*/ 0 w 8156569"/>
                <a:gd name="connsiteY0-158" fmla="*/ 0 h 652528"/>
                <a:gd name="connsiteX1-159" fmla="*/ 1400093 w 8156569"/>
                <a:gd name="connsiteY1-160" fmla="*/ 628758 h 652528"/>
                <a:gd name="connsiteX2-161" fmla="*/ 2819172 w 8156569"/>
                <a:gd name="connsiteY2-162" fmla="*/ 496847 h 652528"/>
                <a:gd name="connsiteX3-163" fmla="*/ 6064533 w 8156569"/>
                <a:gd name="connsiteY3-164" fmla="*/ 273269 h 652528"/>
                <a:gd name="connsiteX4-165" fmla="*/ 8156569 w 8156569"/>
                <a:gd name="connsiteY4-166" fmla="*/ 328027 h 652528"/>
                <a:gd name="connsiteX0-167" fmla="*/ 0 w 8156569"/>
                <a:gd name="connsiteY0-168" fmla="*/ 0 h 652528"/>
                <a:gd name="connsiteX1-169" fmla="*/ 1400093 w 8156569"/>
                <a:gd name="connsiteY1-170" fmla="*/ 628758 h 652528"/>
                <a:gd name="connsiteX2-171" fmla="*/ 2819172 w 8156569"/>
                <a:gd name="connsiteY2-172" fmla="*/ 496847 h 652528"/>
                <a:gd name="connsiteX3-173" fmla="*/ 6064533 w 8156569"/>
                <a:gd name="connsiteY3-174" fmla="*/ 273269 h 652528"/>
                <a:gd name="connsiteX4-175" fmla="*/ 8156569 w 8156569"/>
                <a:gd name="connsiteY4-176" fmla="*/ 328027 h 652528"/>
                <a:gd name="connsiteX0-177" fmla="*/ 0 w 8156569"/>
                <a:gd name="connsiteY0-178" fmla="*/ 0 h 650871"/>
                <a:gd name="connsiteX1-179" fmla="*/ 1400093 w 8156569"/>
                <a:gd name="connsiteY1-180" fmla="*/ 628758 h 650871"/>
                <a:gd name="connsiteX2-181" fmla="*/ 2819172 w 8156569"/>
                <a:gd name="connsiteY2-182" fmla="*/ 496847 h 650871"/>
                <a:gd name="connsiteX3-183" fmla="*/ 5928849 w 8156569"/>
                <a:gd name="connsiteY3-184" fmla="*/ 381110 h 650871"/>
                <a:gd name="connsiteX4-185" fmla="*/ 8156569 w 8156569"/>
                <a:gd name="connsiteY4-186" fmla="*/ 328027 h 650871"/>
                <a:gd name="connsiteX0-187" fmla="*/ 0 w 8156569"/>
                <a:gd name="connsiteY0-188" fmla="*/ 0 h 650540"/>
                <a:gd name="connsiteX1-189" fmla="*/ 1400093 w 8156569"/>
                <a:gd name="connsiteY1-190" fmla="*/ 628758 h 650540"/>
                <a:gd name="connsiteX2-191" fmla="*/ 2819172 w 8156569"/>
                <a:gd name="connsiteY2-192" fmla="*/ 496847 h 650540"/>
                <a:gd name="connsiteX3-193" fmla="*/ 5263397 w 8156569"/>
                <a:gd name="connsiteY3-194" fmla="*/ 404402 h 650540"/>
                <a:gd name="connsiteX4-195" fmla="*/ 5928849 w 8156569"/>
                <a:gd name="connsiteY4-196" fmla="*/ 381110 h 650540"/>
                <a:gd name="connsiteX5-197" fmla="*/ 8156569 w 8156569"/>
                <a:gd name="connsiteY5-198" fmla="*/ 328027 h 650540"/>
                <a:gd name="connsiteX0-199" fmla="*/ 0 w 8156569"/>
                <a:gd name="connsiteY0-200" fmla="*/ 0 h 651869"/>
                <a:gd name="connsiteX1-201" fmla="*/ 1400093 w 8156569"/>
                <a:gd name="connsiteY1-202" fmla="*/ 628758 h 651869"/>
                <a:gd name="connsiteX2-203" fmla="*/ 2819172 w 8156569"/>
                <a:gd name="connsiteY2-204" fmla="*/ 496847 h 651869"/>
                <a:gd name="connsiteX3-205" fmla="*/ 5065525 w 8156569"/>
                <a:gd name="connsiteY3-206" fmla="*/ 314535 h 651869"/>
                <a:gd name="connsiteX4-207" fmla="*/ 5928849 w 8156569"/>
                <a:gd name="connsiteY4-208" fmla="*/ 381110 h 651869"/>
                <a:gd name="connsiteX5-209" fmla="*/ 8156569 w 8156569"/>
                <a:gd name="connsiteY5-210" fmla="*/ 328027 h 651869"/>
                <a:gd name="connsiteX0-211" fmla="*/ 0 w 8156569"/>
                <a:gd name="connsiteY0-212" fmla="*/ 0 h 651869"/>
                <a:gd name="connsiteX1-213" fmla="*/ 1400093 w 8156569"/>
                <a:gd name="connsiteY1-214" fmla="*/ 628758 h 651869"/>
                <a:gd name="connsiteX2-215" fmla="*/ 2819172 w 8156569"/>
                <a:gd name="connsiteY2-216" fmla="*/ 496847 h 651869"/>
                <a:gd name="connsiteX3-217" fmla="*/ 5065525 w 8156569"/>
                <a:gd name="connsiteY3-218" fmla="*/ 314535 h 651869"/>
                <a:gd name="connsiteX4-219" fmla="*/ 6160642 w 8156569"/>
                <a:gd name="connsiteY4-220" fmla="*/ 381110 h 651869"/>
                <a:gd name="connsiteX5-221" fmla="*/ 8156569 w 8156569"/>
                <a:gd name="connsiteY5-222" fmla="*/ 328027 h 651869"/>
                <a:gd name="connsiteX0-223" fmla="*/ 0 w 8156569"/>
                <a:gd name="connsiteY0-224" fmla="*/ 0 h 650667"/>
                <a:gd name="connsiteX1-225" fmla="*/ 1400093 w 8156569"/>
                <a:gd name="connsiteY1-226" fmla="*/ 628758 h 650667"/>
                <a:gd name="connsiteX2-227" fmla="*/ 2819172 w 8156569"/>
                <a:gd name="connsiteY2-228" fmla="*/ 496847 h 650667"/>
                <a:gd name="connsiteX3-229" fmla="*/ 5025951 w 8156569"/>
                <a:gd name="connsiteY3-230" fmla="*/ 395415 h 650667"/>
                <a:gd name="connsiteX4-231" fmla="*/ 6160642 w 8156569"/>
                <a:gd name="connsiteY4-232" fmla="*/ 381110 h 650667"/>
                <a:gd name="connsiteX5-233" fmla="*/ 8156569 w 8156569"/>
                <a:gd name="connsiteY5-234" fmla="*/ 328027 h 650667"/>
                <a:gd name="connsiteX0-235" fmla="*/ 0 w 8156569"/>
                <a:gd name="connsiteY0-236" fmla="*/ 0 h 651730"/>
                <a:gd name="connsiteX1-237" fmla="*/ 1400093 w 8156569"/>
                <a:gd name="connsiteY1-238" fmla="*/ 628758 h 651730"/>
                <a:gd name="connsiteX2-239" fmla="*/ 2819172 w 8156569"/>
                <a:gd name="connsiteY2-240" fmla="*/ 496847 h 651730"/>
                <a:gd name="connsiteX3-241" fmla="*/ 5014644 w 8156569"/>
                <a:gd name="connsiteY3-242" fmla="*/ 323521 h 651730"/>
                <a:gd name="connsiteX4-243" fmla="*/ 6160642 w 8156569"/>
                <a:gd name="connsiteY4-244" fmla="*/ 381110 h 651730"/>
                <a:gd name="connsiteX5-245" fmla="*/ 8156569 w 8156569"/>
                <a:gd name="connsiteY5-246" fmla="*/ 328027 h 65173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156569" h="651730">
                  <a:moveTo>
                    <a:pt x="0" y="0"/>
                  </a:moveTo>
                  <a:cubicBezTo>
                    <a:pt x="268567" y="111371"/>
                    <a:pt x="930231" y="545950"/>
                    <a:pt x="1400093" y="628758"/>
                  </a:cubicBezTo>
                  <a:cubicBezTo>
                    <a:pt x="1869955" y="711566"/>
                    <a:pt x="2216747" y="547720"/>
                    <a:pt x="2819172" y="496847"/>
                  </a:cubicBezTo>
                  <a:cubicBezTo>
                    <a:pt x="3421597" y="445974"/>
                    <a:pt x="4496365" y="342810"/>
                    <a:pt x="5014644" y="323521"/>
                  </a:cubicBezTo>
                  <a:cubicBezTo>
                    <a:pt x="5532923" y="304232"/>
                    <a:pt x="5636988" y="380359"/>
                    <a:pt x="6160642" y="381110"/>
                  </a:cubicBezTo>
                  <a:cubicBezTo>
                    <a:pt x="6684296" y="381861"/>
                    <a:pt x="7763847" y="33979"/>
                    <a:pt x="8156569" y="328027"/>
                  </a:cubicBezTo>
                </a:path>
              </a:pathLst>
            </a:custGeom>
            <a:noFill/>
            <a:ln w="3175">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7" name="组合 6"/>
          <p:cNvGrpSpPr/>
          <p:nvPr/>
        </p:nvGrpSpPr>
        <p:grpSpPr bwMode="auto">
          <a:xfrm>
            <a:off x="757238" y="1454150"/>
            <a:ext cx="1003300" cy="1003300"/>
            <a:chOff x="889914" y="1317572"/>
            <a:chExt cx="883212" cy="883212"/>
          </a:xfrm>
        </p:grpSpPr>
        <p:grpSp>
          <p:nvGrpSpPr>
            <p:cNvPr id="15422" name="组合 10"/>
            <p:cNvGrpSpPr/>
            <p:nvPr/>
          </p:nvGrpSpPr>
          <p:grpSpPr bwMode="auto">
            <a:xfrm>
              <a:off x="889914" y="1317572"/>
              <a:ext cx="883212" cy="883212"/>
              <a:chOff x="889914" y="2190273"/>
              <a:chExt cx="883212" cy="883212"/>
            </a:xfrm>
          </p:grpSpPr>
          <p:sp>
            <p:nvSpPr>
              <p:cNvPr id="10" name="椭圆 9"/>
              <p:cNvSpPr/>
              <p:nvPr/>
            </p:nvSpPr>
            <p:spPr>
              <a:xfrm>
                <a:off x="889914" y="2190273"/>
                <a:ext cx="883212" cy="883212"/>
              </a:xfrm>
              <a:prstGeom prst="ellipse">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1" name="椭圆 10"/>
              <p:cNvSpPr/>
              <p:nvPr/>
            </p:nvSpPr>
            <p:spPr>
              <a:xfrm>
                <a:off x="1029663" y="2330022"/>
                <a:ext cx="603715" cy="6037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2" name="椭圆 11"/>
              <p:cNvSpPr/>
              <p:nvPr/>
            </p:nvSpPr>
            <p:spPr>
              <a:xfrm>
                <a:off x="1030023" y="2330382"/>
                <a:ext cx="602993" cy="602993"/>
              </a:xfrm>
              <a:prstGeom prst="ellipse">
                <a:avLst/>
              </a:prstGeom>
              <a:gradFill flip="none" rotWithShape="1">
                <a:gsLst>
                  <a:gs pos="61000">
                    <a:schemeClr val="bg1">
                      <a:lumMod val="85000"/>
                      <a:alpha val="0"/>
                    </a:schemeClr>
                  </a:gs>
                  <a:gs pos="100000">
                    <a:schemeClr val="bg1">
                      <a:lumMod val="7500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5423" name="矩形 33"/>
            <p:cNvSpPr>
              <a:spLocks noChangeArrowheads="1"/>
            </p:cNvSpPr>
            <p:nvPr/>
          </p:nvSpPr>
          <p:spPr bwMode="auto">
            <a:xfrm>
              <a:off x="976996" y="1561846"/>
              <a:ext cx="709048" cy="40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添加</a:t>
              </a:r>
              <a:endParaRPr lang="en-US" altLang="zh-CN" sz="1200" b="1">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文字</a:t>
              </a:r>
              <a:endParaRPr lang="en-US" altLang="zh-CN" sz="1200" b="1">
                <a:solidFill>
                  <a:srgbClr val="000000"/>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bwMode="auto">
          <a:xfrm>
            <a:off x="2555875" y="1182688"/>
            <a:ext cx="1004888" cy="1004887"/>
            <a:chOff x="2612710" y="989814"/>
            <a:chExt cx="883212" cy="883212"/>
          </a:xfrm>
        </p:grpSpPr>
        <p:grpSp>
          <p:nvGrpSpPr>
            <p:cNvPr id="15413" name="组合 11"/>
            <p:cNvGrpSpPr/>
            <p:nvPr/>
          </p:nvGrpSpPr>
          <p:grpSpPr bwMode="auto">
            <a:xfrm>
              <a:off x="2612710" y="989814"/>
              <a:ext cx="883212" cy="883212"/>
              <a:chOff x="889914" y="2190273"/>
              <a:chExt cx="883212" cy="883212"/>
            </a:xfrm>
          </p:grpSpPr>
          <p:sp>
            <p:nvSpPr>
              <p:cNvPr id="16" name="椭圆 15"/>
              <p:cNvSpPr/>
              <p:nvPr/>
            </p:nvSpPr>
            <p:spPr>
              <a:xfrm>
                <a:off x="889914" y="2190273"/>
                <a:ext cx="883212" cy="883212"/>
              </a:xfrm>
              <a:prstGeom prst="ellipse">
                <a:avLst/>
              </a:prstGeom>
              <a:solidFill>
                <a:srgbClr val="F69326"/>
              </a:solidFill>
              <a:ln>
                <a:noFill/>
              </a:ln>
              <a:effectLst>
                <a:innerShdw blurRad="635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7" name="椭圆 16"/>
              <p:cNvSpPr/>
              <p:nvPr/>
            </p:nvSpPr>
            <p:spPr>
              <a:xfrm>
                <a:off x="1029442" y="2329801"/>
                <a:ext cx="604156" cy="6041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8" name="椭圆 17"/>
              <p:cNvSpPr/>
              <p:nvPr/>
            </p:nvSpPr>
            <p:spPr>
              <a:xfrm>
                <a:off x="1030023" y="2330382"/>
                <a:ext cx="602993" cy="602993"/>
              </a:xfrm>
              <a:prstGeom prst="ellipse">
                <a:avLst/>
              </a:prstGeom>
              <a:gradFill flip="none" rotWithShape="1">
                <a:gsLst>
                  <a:gs pos="61000">
                    <a:schemeClr val="bg1">
                      <a:lumMod val="85000"/>
                      <a:alpha val="0"/>
                    </a:schemeClr>
                  </a:gs>
                  <a:gs pos="100000">
                    <a:schemeClr val="bg1">
                      <a:lumMod val="7500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5414" name="矩形 34"/>
            <p:cNvSpPr>
              <a:spLocks noChangeArrowheads="1"/>
            </p:cNvSpPr>
            <p:nvPr/>
          </p:nvSpPr>
          <p:spPr bwMode="auto">
            <a:xfrm>
              <a:off x="2699792" y="1200588"/>
              <a:ext cx="709048" cy="40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添加</a:t>
              </a:r>
              <a:endParaRPr lang="en-US" altLang="zh-CN" sz="1200" b="1">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文字</a:t>
              </a:r>
              <a:endParaRPr lang="en-US" altLang="zh-CN" sz="1200" b="1">
                <a:solidFill>
                  <a:srgbClr val="000000"/>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bwMode="auto">
          <a:xfrm>
            <a:off x="3711575" y="1901825"/>
            <a:ext cx="1004888" cy="1003300"/>
            <a:chOff x="3606211" y="1994009"/>
            <a:chExt cx="883212" cy="883212"/>
          </a:xfrm>
        </p:grpSpPr>
        <p:grpSp>
          <p:nvGrpSpPr>
            <p:cNvPr id="15406" name="组合 15"/>
            <p:cNvGrpSpPr/>
            <p:nvPr/>
          </p:nvGrpSpPr>
          <p:grpSpPr bwMode="auto">
            <a:xfrm>
              <a:off x="3606211" y="1994009"/>
              <a:ext cx="883212" cy="883212"/>
              <a:chOff x="889914" y="2190273"/>
              <a:chExt cx="883212" cy="883212"/>
            </a:xfrm>
          </p:grpSpPr>
          <p:sp>
            <p:nvSpPr>
              <p:cNvPr id="22" name="椭圆 21"/>
              <p:cNvSpPr/>
              <p:nvPr/>
            </p:nvSpPr>
            <p:spPr>
              <a:xfrm>
                <a:off x="889914" y="2190273"/>
                <a:ext cx="883212" cy="883212"/>
              </a:xfrm>
              <a:prstGeom prst="ellipse">
                <a:avLst/>
              </a:prstGeom>
              <a:solidFill>
                <a:srgbClr val="F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3" name="椭圆 22"/>
              <p:cNvSpPr/>
              <p:nvPr/>
            </p:nvSpPr>
            <p:spPr>
              <a:xfrm>
                <a:off x="1029442" y="2330022"/>
                <a:ext cx="604156" cy="6037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4" name="椭圆 23"/>
              <p:cNvSpPr/>
              <p:nvPr/>
            </p:nvSpPr>
            <p:spPr>
              <a:xfrm>
                <a:off x="1030023" y="2330382"/>
                <a:ext cx="602993" cy="602993"/>
              </a:xfrm>
              <a:prstGeom prst="ellipse">
                <a:avLst/>
              </a:prstGeom>
              <a:gradFill flip="none" rotWithShape="1">
                <a:gsLst>
                  <a:gs pos="61000">
                    <a:schemeClr val="bg1">
                      <a:lumMod val="85000"/>
                      <a:alpha val="0"/>
                    </a:schemeClr>
                  </a:gs>
                  <a:gs pos="100000">
                    <a:schemeClr val="bg1">
                      <a:lumMod val="7500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5407" name="矩形 35"/>
            <p:cNvSpPr>
              <a:spLocks noChangeArrowheads="1"/>
            </p:cNvSpPr>
            <p:nvPr/>
          </p:nvSpPr>
          <p:spPr bwMode="auto">
            <a:xfrm>
              <a:off x="3693293" y="2204783"/>
              <a:ext cx="709048" cy="40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添加</a:t>
              </a:r>
              <a:endParaRPr lang="en-US" altLang="zh-CN" sz="1200" b="1">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文字</a:t>
              </a:r>
              <a:endParaRPr lang="en-US" altLang="zh-CN" sz="1200" b="1">
                <a:solidFill>
                  <a:srgbClr val="000000"/>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bwMode="auto">
          <a:xfrm>
            <a:off x="5006975" y="1327150"/>
            <a:ext cx="1004888" cy="1004888"/>
            <a:chOff x="4788024" y="1247885"/>
            <a:chExt cx="883212" cy="883212"/>
          </a:xfrm>
        </p:grpSpPr>
        <p:grpSp>
          <p:nvGrpSpPr>
            <p:cNvPr id="15397" name="组合 19"/>
            <p:cNvGrpSpPr/>
            <p:nvPr/>
          </p:nvGrpSpPr>
          <p:grpSpPr bwMode="auto">
            <a:xfrm>
              <a:off x="4788024" y="1247885"/>
              <a:ext cx="883212" cy="883212"/>
              <a:chOff x="889914" y="2190273"/>
              <a:chExt cx="883212" cy="883212"/>
            </a:xfrm>
          </p:grpSpPr>
          <p:sp>
            <p:nvSpPr>
              <p:cNvPr id="28" name="椭圆 27"/>
              <p:cNvSpPr/>
              <p:nvPr/>
            </p:nvSpPr>
            <p:spPr>
              <a:xfrm>
                <a:off x="889914" y="2190273"/>
                <a:ext cx="883212" cy="883212"/>
              </a:xfrm>
              <a:prstGeom prst="ellipse">
                <a:avLst/>
              </a:prstGeom>
              <a:solidFill>
                <a:srgbClr val="5BACDF"/>
              </a:solidFill>
              <a:ln>
                <a:noFill/>
              </a:ln>
              <a:effectLst>
                <a:innerShdw blurRad="635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9" name="椭圆 28"/>
              <p:cNvSpPr/>
              <p:nvPr/>
            </p:nvSpPr>
            <p:spPr>
              <a:xfrm>
                <a:off x="1029442" y="2329801"/>
                <a:ext cx="604156" cy="6041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0" name="椭圆 29"/>
              <p:cNvSpPr/>
              <p:nvPr/>
            </p:nvSpPr>
            <p:spPr>
              <a:xfrm>
                <a:off x="1030023" y="2330382"/>
                <a:ext cx="602993" cy="602993"/>
              </a:xfrm>
              <a:prstGeom prst="ellipse">
                <a:avLst/>
              </a:prstGeom>
              <a:gradFill flip="none" rotWithShape="1">
                <a:gsLst>
                  <a:gs pos="61000">
                    <a:schemeClr val="bg1">
                      <a:lumMod val="85000"/>
                      <a:alpha val="0"/>
                    </a:schemeClr>
                  </a:gs>
                  <a:gs pos="100000">
                    <a:schemeClr val="bg1">
                      <a:lumMod val="7500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5398" name="矩形 36"/>
            <p:cNvSpPr>
              <a:spLocks noChangeArrowheads="1"/>
            </p:cNvSpPr>
            <p:nvPr/>
          </p:nvSpPr>
          <p:spPr bwMode="auto">
            <a:xfrm>
              <a:off x="4875106" y="1458659"/>
              <a:ext cx="709048" cy="40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添加</a:t>
              </a:r>
              <a:endParaRPr lang="en-US" altLang="zh-CN" sz="1200" b="1">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文字</a:t>
              </a:r>
              <a:endParaRPr lang="en-US" altLang="zh-CN" sz="1200" b="1">
                <a:solidFill>
                  <a:srgbClr val="000000"/>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bwMode="auto">
          <a:xfrm>
            <a:off x="6915150" y="1889125"/>
            <a:ext cx="1004888" cy="1003300"/>
            <a:chOff x="6948264" y="1540902"/>
            <a:chExt cx="883212" cy="883212"/>
          </a:xfrm>
        </p:grpSpPr>
        <p:grpSp>
          <p:nvGrpSpPr>
            <p:cNvPr id="15390" name="组合 28"/>
            <p:cNvGrpSpPr/>
            <p:nvPr/>
          </p:nvGrpSpPr>
          <p:grpSpPr bwMode="auto">
            <a:xfrm>
              <a:off x="6948264" y="1540902"/>
              <a:ext cx="883212" cy="883212"/>
              <a:chOff x="889914" y="2190273"/>
              <a:chExt cx="883212" cy="883212"/>
            </a:xfrm>
          </p:grpSpPr>
          <p:sp>
            <p:nvSpPr>
              <p:cNvPr id="34" name="椭圆 33"/>
              <p:cNvSpPr/>
              <p:nvPr/>
            </p:nvSpPr>
            <p:spPr>
              <a:xfrm>
                <a:off x="889914" y="2190273"/>
                <a:ext cx="883212" cy="883212"/>
              </a:xfrm>
              <a:prstGeom prst="ellipse">
                <a:avLst/>
              </a:prstGeom>
              <a:solidFill>
                <a:srgbClr val="79DC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5" name="椭圆 34"/>
              <p:cNvSpPr/>
              <p:nvPr/>
            </p:nvSpPr>
            <p:spPr>
              <a:xfrm>
                <a:off x="1029442" y="2330022"/>
                <a:ext cx="604156" cy="6037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6" name="椭圆 35"/>
              <p:cNvSpPr/>
              <p:nvPr/>
            </p:nvSpPr>
            <p:spPr>
              <a:xfrm>
                <a:off x="1030023" y="2330382"/>
                <a:ext cx="602993" cy="602993"/>
              </a:xfrm>
              <a:prstGeom prst="ellipse">
                <a:avLst/>
              </a:prstGeom>
              <a:gradFill flip="none" rotWithShape="1">
                <a:gsLst>
                  <a:gs pos="61000">
                    <a:schemeClr val="bg1">
                      <a:lumMod val="85000"/>
                      <a:alpha val="0"/>
                    </a:schemeClr>
                  </a:gs>
                  <a:gs pos="100000">
                    <a:schemeClr val="bg1">
                      <a:lumMod val="7500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5391" name="矩形 37"/>
            <p:cNvSpPr>
              <a:spLocks noChangeArrowheads="1"/>
            </p:cNvSpPr>
            <p:nvPr/>
          </p:nvSpPr>
          <p:spPr bwMode="auto">
            <a:xfrm>
              <a:off x="7035346" y="1751676"/>
              <a:ext cx="709048" cy="40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添加</a:t>
              </a:r>
              <a:endParaRPr lang="en-US" altLang="zh-CN" sz="1200" b="1">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b="1">
                  <a:solidFill>
                    <a:srgbClr val="000000"/>
                  </a:solidFill>
                  <a:latin typeface="微软雅黑" panose="020B0503020204020204" pitchFamily="34" charset="-122"/>
                  <a:ea typeface="微软雅黑" panose="020B0503020204020204" pitchFamily="34" charset="-122"/>
                </a:rPr>
                <a:t>文字</a:t>
              </a:r>
              <a:endParaRPr lang="en-US" altLang="zh-CN" sz="1200" b="1">
                <a:solidFill>
                  <a:srgbClr val="000000"/>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bwMode="auto">
          <a:xfrm>
            <a:off x="930275" y="3400425"/>
            <a:ext cx="3209925" cy="900113"/>
            <a:chOff x="1249046" y="3286879"/>
            <a:chExt cx="3358386" cy="900405"/>
          </a:xfrm>
        </p:grpSpPr>
        <p:sp>
          <p:nvSpPr>
            <p:cNvPr id="15383" name="TextBox 51"/>
            <p:cNvSpPr txBox="1">
              <a:spLocks noChangeArrowheads="1"/>
            </p:cNvSpPr>
            <p:nvPr/>
          </p:nvSpPr>
          <p:spPr bwMode="auto">
            <a:xfrm>
              <a:off x="1435171" y="3286879"/>
              <a:ext cx="1320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solidFill>
                    <a:srgbClr val="960000"/>
                  </a:solidFill>
                  <a:latin typeface="微软雅黑" panose="020B0503020204020204" pitchFamily="34" charset="-122"/>
                  <a:ea typeface="微软雅黑" panose="020B0503020204020204" pitchFamily="34" charset="-122"/>
                </a:rPr>
                <a:t>点击添加文字</a:t>
              </a:r>
              <a:endParaRPr lang="zh-CN" altLang="en-US" sz="1400">
                <a:solidFill>
                  <a:srgbClr val="960000"/>
                </a:solidFill>
                <a:latin typeface="微软雅黑" panose="020B0503020204020204" pitchFamily="34" charset="-122"/>
                <a:ea typeface="微软雅黑" panose="020B0503020204020204" pitchFamily="34" charset="-122"/>
              </a:endParaRPr>
            </a:p>
          </p:txBody>
        </p:sp>
        <p:sp>
          <p:nvSpPr>
            <p:cNvPr id="15384" name="矩形 38"/>
            <p:cNvSpPr>
              <a:spLocks noChangeArrowheads="1"/>
            </p:cNvSpPr>
            <p:nvPr/>
          </p:nvSpPr>
          <p:spPr bwMode="auto">
            <a:xfrm>
              <a:off x="1438391" y="3602894"/>
              <a:ext cx="3169041" cy="58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2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zh-CN" sz="1200">
                  <a:solidFill>
                    <a:srgbClr val="7F7F7F"/>
                  </a:solidFill>
                  <a:latin typeface="微软雅黑" panose="020B0503020204020204" pitchFamily="34" charset="-122"/>
                  <a:ea typeface="微软雅黑" panose="020B0503020204020204" pitchFamily="34" charset="-122"/>
                </a:rPr>
                <a:t>设计机构</a:t>
              </a:r>
              <a:endParaRPr lang="en-US" altLang="zh-CN" sz="1200">
                <a:solidFill>
                  <a:srgbClr val="7F7F7F"/>
                </a:solidFill>
                <a:latin typeface="微软雅黑" panose="020B0503020204020204" pitchFamily="34" charset="-122"/>
                <a:ea typeface="微软雅黑" panose="020B0503020204020204" pitchFamily="34" charset="-122"/>
              </a:endParaRPr>
            </a:p>
            <a:p>
              <a:pPr eaLnBrk="1" hangingPunct="1"/>
              <a:r>
                <a:rPr lang="en-US" altLang="zh-CN" sz="800">
                  <a:solidFill>
                    <a:srgbClr val="7F7F7F"/>
                  </a:solidFill>
                  <a:latin typeface="Arial" panose="020B0604020202020204" pitchFamily="34" charset="0"/>
                  <a:cs typeface="Arial" panose="020B0604020202020204" pitchFamily="34" charset="0"/>
                </a:rPr>
                <a:t>RAPIDPPT, the leader of professional PPT designer in China.</a:t>
              </a:r>
              <a:endParaRPr lang="zh-CN" altLang="en-US" sz="800">
                <a:solidFill>
                  <a:srgbClr val="000000"/>
                </a:solidFill>
              </a:endParaRPr>
            </a:p>
          </p:txBody>
        </p:sp>
        <p:grpSp>
          <p:nvGrpSpPr>
            <p:cNvPr id="15385" name="组合 53"/>
            <p:cNvGrpSpPr/>
            <p:nvPr/>
          </p:nvGrpSpPr>
          <p:grpSpPr bwMode="auto">
            <a:xfrm>
              <a:off x="1249046" y="3377778"/>
              <a:ext cx="156756" cy="156756"/>
              <a:chOff x="5308985" y="532629"/>
              <a:chExt cx="156756" cy="156756"/>
            </a:xfrm>
          </p:grpSpPr>
          <p:sp>
            <p:nvSpPr>
              <p:cNvPr id="41" name="圆角矩形 40"/>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2" name="等腰三角形 41"/>
              <p:cNvSpPr/>
              <p:nvPr/>
            </p:nvSpPr>
            <p:spPr>
              <a:xfrm rot="5400000">
                <a:off x="5360847" y="587600"/>
                <a:ext cx="52405" cy="465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grpSp>
        <p:nvGrpSpPr>
          <p:cNvPr id="43" name="组合 42"/>
          <p:cNvGrpSpPr/>
          <p:nvPr/>
        </p:nvGrpSpPr>
        <p:grpSpPr bwMode="auto">
          <a:xfrm>
            <a:off x="5106988" y="3400425"/>
            <a:ext cx="3208337" cy="900113"/>
            <a:chOff x="1249046" y="3286879"/>
            <a:chExt cx="3358386" cy="900405"/>
          </a:xfrm>
        </p:grpSpPr>
        <p:sp>
          <p:nvSpPr>
            <p:cNvPr id="15376" name="TextBox 57"/>
            <p:cNvSpPr txBox="1">
              <a:spLocks noChangeArrowheads="1"/>
            </p:cNvSpPr>
            <p:nvPr/>
          </p:nvSpPr>
          <p:spPr bwMode="auto">
            <a:xfrm>
              <a:off x="1435171" y="3286879"/>
              <a:ext cx="1320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solidFill>
                    <a:srgbClr val="960000"/>
                  </a:solidFill>
                  <a:latin typeface="微软雅黑" panose="020B0503020204020204" pitchFamily="34" charset="-122"/>
                  <a:ea typeface="微软雅黑" panose="020B0503020204020204" pitchFamily="34" charset="-122"/>
                </a:rPr>
                <a:t>点击添加文字</a:t>
              </a:r>
              <a:endParaRPr lang="zh-CN" altLang="en-US" sz="1400">
                <a:solidFill>
                  <a:srgbClr val="960000"/>
                </a:solidFill>
                <a:latin typeface="微软雅黑" panose="020B0503020204020204" pitchFamily="34" charset="-122"/>
                <a:ea typeface="微软雅黑" panose="020B0503020204020204" pitchFamily="34" charset="-122"/>
              </a:endParaRPr>
            </a:p>
          </p:txBody>
        </p:sp>
        <p:sp>
          <p:nvSpPr>
            <p:cNvPr id="15377" name="矩形 44"/>
            <p:cNvSpPr>
              <a:spLocks noChangeArrowheads="1"/>
            </p:cNvSpPr>
            <p:nvPr/>
          </p:nvSpPr>
          <p:spPr bwMode="auto">
            <a:xfrm>
              <a:off x="1438485" y="3602894"/>
              <a:ext cx="3168947" cy="584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2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zh-CN" sz="1200">
                  <a:solidFill>
                    <a:srgbClr val="7F7F7F"/>
                  </a:solidFill>
                  <a:latin typeface="微软雅黑" panose="020B0503020204020204" pitchFamily="34" charset="-122"/>
                  <a:ea typeface="微软雅黑" panose="020B0503020204020204" pitchFamily="34" charset="-122"/>
                </a:rPr>
                <a:t>设计机构</a:t>
              </a:r>
              <a:endParaRPr lang="en-US" altLang="zh-CN" sz="1200">
                <a:solidFill>
                  <a:srgbClr val="7F7F7F"/>
                </a:solidFill>
                <a:latin typeface="微软雅黑" panose="020B0503020204020204" pitchFamily="34" charset="-122"/>
                <a:ea typeface="微软雅黑" panose="020B0503020204020204" pitchFamily="34" charset="-122"/>
              </a:endParaRPr>
            </a:p>
            <a:p>
              <a:pPr eaLnBrk="1" hangingPunct="1"/>
              <a:r>
                <a:rPr lang="en-US" altLang="zh-CN" sz="800">
                  <a:solidFill>
                    <a:srgbClr val="7F7F7F"/>
                  </a:solidFill>
                  <a:latin typeface="Arial" panose="020B0604020202020204" pitchFamily="34" charset="0"/>
                  <a:cs typeface="Arial" panose="020B0604020202020204" pitchFamily="34" charset="0"/>
                </a:rPr>
                <a:t>RAPIDPPT, the leader of professional PPT designer in China.</a:t>
              </a:r>
              <a:endParaRPr lang="zh-CN" altLang="en-US" sz="800">
                <a:solidFill>
                  <a:srgbClr val="000000"/>
                </a:solidFill>
              </a:endParaRPr>
            </a:p>
          </p:txBody>
        </p:sp>
        <p:grpSp>
          <p:nvGrpSpPr>
            <p:cNvPr id="15378" name="组合 59"/>
            <p:cNvGrpSpPr/>
            <p:nvPr/>
          </p:nvGrpSpPr>
          <p:grpSpPr bwMode="auto">
            <a:xfrm>
              <a:off x="1249046" y="3377778"/>
              <a:ext cx="156756" cy="156756"/>
              <a:chOff x="5308985" y="532629"/>
              <a:chExt cx="156756" cy="156756"/>
            </a:xfrm>
          </p:grpSpPr>
          <p:sp>
            <p:nvSpPr>
              <p:cNvPr id="47" name="圆角矩形 46"/>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8" name="等腰三角形 47"/>
              <p:cNvSpPr/>
              <p:nvPr/>
            </p:nvSpPr>
            <p:spPr>
              <a:xfrm rot="5400000">
                <a:off x="5360884" y="587589"/>
                <a:ext cx="52405" cy="4652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sp>
        <p:nvSpPr>
          <p:cNvPr id="54"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5" name="矩形 54"/>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6"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nvGrpSpPr>
          <p:cNvPr id="57" name="组合 56"/>
          <p:cNvGrpSpPr/>
          <p:nvPr/>
        </p:nvGrpSpPr>
        <p:grpSpPr bwMode="auto">
          <a:xfrm>
            <a:off x="176213" y="463550"/>
            <a:ext cx="1731962" cy="338138"/>
            <a:chOff x="176213" y="463550"/>
            <a:chExt cx="1731962" cy="338138"/>
          </a:xfrm>
        </p:grpSpPr>
        <p:sp>
          <p:nvSpPr>
            <p:cNvPr id="58" name="矩形 57"/>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5375"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par>
                                <p:cTn id="15" presetID="10"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par>
                                <p:cTn id="18" presetID="10"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23" presetClass="entr" presetSubtype="288"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strVal val="4/3*#ppt_w"/>
                                          </p:val>
                                        </p:tav>
                                        <p:tav tm="100000">
                                          <p:val>
                                            <p:strVal val="#ppt_w"/>
                                          </p:val>
                                        </p:tav>
                                      </p:tavLst>
                                    </p:anim>
                                    <p:anim calcmode="lin" valueType="num">
                                      <p:cBhvr>
                                        <p:cTn id="24" dur="500" fill="hold"/>
                                        <p:tgtEl>
                                          <p:spTgt spid="7"/>
                                        </p:tgtEl>
                                        <p:attrNameLst>
                                          <p:attrName>ppt_h</p:attrName>
                                        </p:attrNameLst>
                                      </p:cBhvr>
                                      <p:tavLst>
                                        <p:tav tm="0">
                                          <p:val>
                                            <p:strVal val="4/3*#ppt_h"/>
                                          </p:val>
                                        </p:tav>
                                        <p:tav tm="100000">
                                          <p:val>
                                            <p:strVal val="#ppt_h"/>
                                          </p:val>
                                        </p:tav>
                                      </p:tavLst>
                                    </p:anim>
                                  </p:childTnLst>
                                </p:cTn>
                              </p:par>
                              <p:par>
                                <p:cTn id="25" presetID="23" presetClass="entr" presetSubtype="288"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strVal val="4/3*#ppt_w"/>
                                          </p:val>
                                        </p:tav>
                                        <p:tav tm="100000">
                                          <p:val>
                                            <p:strVal val="#ppt_w"/>
                                          </p:val>
                                        </p:tav>
                                      </p:tavLst>
                                    </p:anim>
                                    <p:anim calcmode="lin" valueType="num">
                                      <p:cBhvr>
                                        <p:cTn id="28" dur="500" fill="hold"/>
                                        <p:tgtEl>
                                          <p:spTgt spid="13"/>
                                        </p:tgtEl>
                                        <p:attrNameLst>
                                          <p:attrName>ppt_h</p:attrName>
                                        </p:attrNameLst>
                                      </p:cBhvr>
                                      <p:tavLst>
                                        <p:tav tm="0">
                                          <p:val>
                                            <p:strVal val="4/3*#ppt_h"/>
                                          </p:val>
                                        </p:tav>
                                        <p:tav tm="100000">
                                          <p:val>
                                            <p:strVal val="#ppt_h"/>
                                          </p:val>
                                        </p:tav>
                                      </p:tavLst>
                                    </p:anim>
                                  </p:childTnLst>
                                </p:cTn>
                              </p:par>
                              <p:par>
                                <p:cTn id="29" presetID="23" presetClass="entr" presetSubtype="288"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strVal val="4/3*#ppt_w"/>
                                          </p:val>
                                        </p:tav>
                                        <p:tav tm="100000">
                                          <p:val>
                                            <p:strVal val="#ppt_w"/>
                                          </p:val>
                                        </p:tav>
                                      </p:tavLst>
                                    </p:anim>
                                    <p:anim calcmode="lin" valueType="num">
                                      <p:cBhvr>
                                        <p:cTn id="32" dur="500" fill="hold"/>
                                        <p:tgtEl>
                                          <p:spTgt spid="19"/>
                                        </p:tgtEl>
                                        <p:attrNameLst>
                                          <p:attrName>ppt_h</p:attrName>
                                        </p:attrNameLst>
                                      </p:cBhvr>
                                      <p:tavLst>
                                        <p:tav tm="0">
                                          <p:val>
                                            <p:strVal val="4/3*#ppt_h"/>
                                          </p:val>
                                        </p:tav>
                                        <p:tav tm="100000">
                                          <p:val>
                                            <p:strVal val="#ppt_h"/>
                                          </p:val>
                                        </p:tav>
                                      </p:tavLst>
                                    </p:anim>
                                  </p:childTnLst>
                                </p:cTn>
                              </p:par>
                              <p:par>
                                <p:cTn id="33" presetID="23" presetClass="entr" presetSubtype="288"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strVal val="4/3*#ppt_w"/>
                                          </p:val>
                                        </p:tav>
                                        <p:tav tm="100000">
                                          <p:val>
                                            <p:strVal val="#ppt_w"/>
                                          </p:val>
                                        </p:tav>
                                      </p:tavLst>
                                    </p:anim>
                                    <p:anim calcmode="lin" valueType="num">
                                      <p:cBhvr>
                                        <p:cTn id="36" dur="500" fill="hold"/>
                                        <p:tgtEl>
                                          <p:spTgt spid="25"/>
                                        </p:tgtEl>
                                        <p:attrNameLst>
                                          <p:attrName>ppt_h</p:attrName>
                                        </p:attrNameLst>
                                      </p:cBhvr>
                                      <p:tavLst>
                                        <p:tav tm="0">
                                          <p:val>
                                            <p:strVal val="4/3*#ppt_h"/>
                                          </p:val>
                                        </p:tav>
                                        <p:tav tm="100000">
                                          <p:val>
                                            <p:strVal val="#ppt_h"/>
                                          </p:val>
                                        </p:tav>
                                      </p:tavLst>
                                    </p:anim>
                                  </p:childTnLst>
                                </p:cTn>
                              </p:par>
                              <p:par>
                                <p:cTn id="37" presetID="23" presetClass="entr" presetSubtype="288"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p:cTn id="39" dur="500" fill="hold"/>
                                        <p:tgtEl>
                                          <p:spTgt spid="31"/>
                                        </p:tgtEl>
                                        <p:attrNameLst>
                                          <p:attrName>ppt_w</p:attrName>
                                        </p:attrNameLst>
                                      </p:cBhvr>
                                      <p:tavLst>
                                        <p:tav tm="0">
                                          <p:val>
                                            <p:strVal val="4/3*#ppt_w"/>
                                          </p:val>
                                        </p:tav>
                                        <p:tav tm="100000">
                                          <p:val>
                                            <p:strVal val="#ppt_w"/>
                                          </p:val>
                                        </p:tav>
                                      </p:tavLst>
                                    </p:anim>
                                    <p:anim calcmode="lin" valueType="num">
                                      <p:cBhvr>
                                        <p:cTn id="40" dur="500" fill="hold"/>
                                        <p:tgtEl>
                                          <p:spTgt spid="31"/>
                                        </p:tgtEl>
                                        <p:attrNameLst>
                                          <p:attrName>ppt_h</p:attrName>
                                        </p:attrNameLst>
                                      </p:cBhvr>
                                      <p:tavLst>
                                        <p:tav tm="0">
                                          <p:val>
                                            <p:strVal val="4/3*#ppt_h"/>
                                          </p:val>
                                        </p:tav>
                                        <p:tav tm="100000">
                                          <p:val>
                                            <p:strVal val="#ppt_h"/>
                                          </p:val>
                                        </p:tav>
                                      </p:tavLst>
                                    </p:anim>
                                  </p:childTnLst>
                                </p:cTn>
                              </p:par>
                              <p:par>
                                <p:cTn id="41" presetID="6" presetClass="emph" presetSubtype="0" fill="hold" nodeType="withEffect">
                                  <p:stCondLst>
                                    <p:cond delay="500"/>
                                  </p:stCondLst>
                                  <p:childTnLst>
                                    <p:animScale>
                                      <p:cBhvr>
                                        <p:cTn id="42" dur="250" fill="hold"/>
                                        <p:tgtEl>
                                          <p:spTgt spid="7"/>
                                        </p:tgtEl>
                                      </p:cBhvr>
                                      <p:by x="110000" y="110000"/>
                                    </p:animScale>
                                  </p:childTnLst>
                                </p:cTn>
                              </p:par>
                              <p:par>
                                <p:cTn id="43" presetID="6" presetClass="emph" presetSubtype="0" fill="hold" nodeType="withEffect">
                                  <p:stCondLst>
                                    <p:cond delay="500"/>
                                  </p:stCondLst>
                                  <p:childTnLst>
                                    <p:animScale>
                                      <p:cBhvr>
                                        <p:cTn id="44" dur="250" fill="hold"/>
                                        <p:tgtEl>
                                          <p:spTgt spid="13"/>
                                        </p:tgtEl>
                                      </p:cBhvr>
                                      <p:by x="110000" y="110000"/>
                                    </p:animScale>
                                  </p:childTnLst>
                                </p:cTn>
                              </p:par>
                              <p:par>
                                <p:cTn id="45" presetID="6" presetClass="emph" presetSubtype="0" fill="hold" nodeType="withEffect">
                                  <p:stCondLst>
                                    <p:cond delay="500"/>
                                  </p:stCondLst>
                                  <p:childTnLst>
                                    <p:animScale>
                                      <p:cBhvr>
                                        <p:cTn id="46" dur="250" fill="hold"/>
                                        <p:tgtEl>
                                          <p:spTgt spid="19"/>
                                        </p:tgtEl>
                                      </p:cBhvr>
                                      <p:by x="110000" y="110000"/>
                                    </p:animScale>
                                  </p:childTnLst>
                                </p:cTn>
                              </p:par>
                              <p:par>
                                <p:cTn id="47" presetID="6" presetClass="emph" presetSubtype="0" fill="hold" nodeType="withEffect">
                                  <p:stCondLst>
                                    <p:cond delay="500"/>
                                  </p:stCondLst>
                                  <p:childTnLst>
                                    <p:animScale>
                                      <p:cBhvr>
                                        <p:cTn id="48" dur="250" fill="hold"/>
                                        <p:tgtEl>
                                          <p:spTgt spid="25"/>
                                        </p:tgtEl>
                                      </p:cBhvr>
                                      <p:by x="110000" y="110000"/>
                                    </p:animScale>
                                  </p:childTnLst>
                                </p:cTn>
                              </p:par>
                              <p:par>
                                <p:cTn id="49" presetID="6" presetClass="emph" presetSubtype="0" fill="hold" nodeType="withEffect">
                                  <p:stCondLst>
                                    <p:cond delay="500"/>
                                  </p:stCondLst>
                                  <p:childTnLst>
                                    <p:animScale>
                                      <p:cBhvr>
                                        <p:cTn id="50" dur="250" fill="hold"/>
                                        <p:tgtEl>
                                          <p:spTgt spid="31"/>
                                        </p:tgtEl>
                                      </p:cBhvr>
                                      <p:by x="110000" y="110000"/>
                                    </p:animScale>
                                  </p:childTnLst>
                                </p:cTn>
                              </p:par>
                              <p:par>
                                <p:cTn id="51" presetID="12" presetClass="entr" presetSubtype="8" fill="hold" nodeType="withEffect">
                                  <p:stCondLst>
                                    <p:cond delay="75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p:tgtEl>
                                          <p:spTgt spid="37"/>
                                        </p:tgtEl>
                                        <p:attrNameLst>
                                          <p:attrName>ppt_x</p:attrName>
                                        </p:attrNameLst>
                                      </p:cBhvr>
                                      <p:tavLst>
                                        <p:tav tm="0">
                                          <p:val>
                                            <p:strVal val="#ppt_x-#ppt_w*1.125000"/>
                                          </p:val>
                                        </p:tav>
                                        <p:tav tm="100000">
                                          <p:val>
                                            <p:strVal val="#ppt_x"/>
                                          </p:val>
                                        </p:tav>
                                      </p:tavLst>
                                    </p:anim>
                                    <p:animEffect transition="in" filter="wipe(right)">
                                      <p:cBhvr>
                                        <p:cTn id="54" dur="500"/>
                                        <p:tgtEl>
                                          <p:spTgt spid="37"/>
                                        </p:tgtEl>
                                      </p:cBhvr>
                                    </p:animEffect>
                                  </p:childTnLst>
                                </p:cTn>
                              </p:par>
                              <p:par>
                                <p:cTn id="55" presetID="12" presetClass="entr" presetSubtype="8" fill="hold" nodeType="withEffect">
                                  <p:stCondLst>
                                    <p:cond delay="750"/>
                                  </p:stCondLst>
                                  <p:childTnLst>
                                    <p:set>
                                      <p:cBhvr>
                                        <p:cTn id="56" dur="1" fill="hold">
                                          <p:stCondLst>
                                            <p:cond delay="0"/>
                                          </p:stCondLst>
                                        </p:cTn>
                                        <p:tgtEl>
                                          <p:spTgt spid="43"/>
                                        </p:tgtEl>
                                        <p:attrNameLst>
                                          <p:attrName>style.visibility</p:attrName>
                                        </p:attrNameLst>
                                      </p:cBhvr>
                                      <p:to>
                                        <p:strVal val="visible"/>
                                      </p:to>
                                    </p:set>
                                    <p:anim calcmode="lin" valueType="num">
                                      <p:cBhvr additive="base">
                                        <p:cTn id="57" dur="500"/>
                                        <p:tgtEl>
                                          <p:spTgt spid="43"/>
                                        </p:tgtEl>
                                        <p:attrNameLst>
                                          <p:attrName>ppt_x</p:attrName>
                                        </p:attrNameLst>
                                      </p:cBhvr>
                                      <p:tavLst>
                                        <p:tav tm="0">
                                          <p:val>
                                            <p:strVal val="#ppt_x-#ppt_w*1.125000"/>
                                          </p:val>
                                        </p:tav>
                                        <p:tav tm="100000">
                                          <p:val>
                                            <p:strVal val="#ppt_x"/>
                                          </p:val>
                                        </p:tav>
                                      </p:tavLst>
                                    </p:anim>
                                    <p:animEffect transition="in" filter="wipe(right)">
                                      <p:cBhvr>
                                        <p:cTn id="58" dur="500"/>
                                        <p:tgtEl>
                                          <p:spTgt spid="43"/>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 calcmode="lin" valueType="num">
                                      <p:cBhvr>
                                        <p:cTn id="61" dur="300" fill="hold"/>
                                        <p:tgtEl>
                                          <p:spTgt spid="54"/>
                                        </p:tgtEl>
                                        <p:attrNameLst>
                                          <p:attrName>ppt_w</p:attrName>
                                        </p:attrNameLst>
                                      </p:cBhvr>
                                      <p:tavLst>
                                        <p:tav tm="0">
                                          <p:val>
                                            <p:fltVal val="0"/>
                                          </p:val>
                                        </p:tav>
                                        <p:tav tm="100000">
                                          <p:val>
                                            <p:strVal val="#ppt_w"/>
                                          </p:val>
                                        </p:tav>
                                      </p:tavLst>
                                    </p:anim>
                                    <p:anim calcmode="lin" valueType="num">
                                      <p:cBhvr>
                                        <p:cTn id="62" dur="300" fill="hold"/>
                                        <p:tgtEl>
                                          <p:spTgt spid="54"/>
                                        </p:tgtEl>
                                        <p:attrNameLst>
                                          <p:attrName>ppt_h</p:attrName>
                                        </p:attrNameLst>
                                      </p:cBhvr>
                                      <p:tavLst>
                                        <p:tav tm="0">
                                          <p:val>
                                            <p:fltVal val="0"/>
                                          </p:val>
                                        </p:tav>
                                        <p:tav tm="100000">
                                          <p:val>
                                            <p:strVal val="#ppt_h"/>
                                          </p:val>
                                        </p:tav>
                                      </p:tavLst>
                                    </p:anim>
                                    <p:animEffect transition="in" filter="fade">
                                      <p:cBhvr>
                                        <p:cTn id="63" dur="300"/>
                                        <p:tgtEl>
                                          <p:spTgt spid="54"/>
                                        </p:tgtEl>
                                      </p:cBhvr>
                                    </p:animEffect>
                                  </p:childTnLst>
                                </p:cTn>
                              </p:par>
                              <p:par>
                                <p:cTn id="64" presetID="26" presetClass="emph" presetSubtype="0" fill="hold" grpId="1" nodeType="withEffect">
                                  <p:stCondLst>
                                    <p:cond delay="300"/>
                                  </p:stCondLst>
                                  <p:childTnLst>
                                    <p:animEffect transition="out" filter="fade">
                                      <p:cBhvr>
                                        <p:cTn id="65" dur="200" tmFilter="0, 0; .2, .5; .8, .5; 1, 0"/>
                                        <p:tgtEl>
                                          <p:spTgt spid="54"/>
                                        </p:tgtEl>
                                      </p:cBhvr>
                                    </p:animEffect>
                                    <p:animScale>
                                      <p:cBhvr>
                                        <p:cTn id="66" dur="100" autoRev="1" fill="hold"/>
                                        <p:tgtEl>
                                          <p:spTgt spid="54"/>
                                        </p:tgtEl>
                                      </p:cBhvr>
                                      <p:by x="105000" y="105000"/>
                                    </p:animScale>
                                  </p:childTnLst>
                                </p:cTn>
                              </p:par>
                              <p:par>
                                <p:cTn id="67" presetID="53" presetClass="entr" presetSubtype="16" fill="hold" nodeType="withEffect">
                                  <p:stCondLst>
                                    <p:cond delay="250"/>
                                  </p:stCondLst>
                                  <p:childTnLst>
                                    <p:set>
                                      <p:cBhvr>
                                        <p:cTn id="68" dur="1" fill="hold">
                                          <p:stCondLst>
                                            <p:cond delay="0"/>
                                          </p:stCondLst>
                                        </p:cTn>
                                        <p:tgtEl>
                                          <p:spTgt spid="56"/>
                                        </p:tgtEl>
                                        <p:attrNameLst>
                                          <p:attrName>style.visibility</p:attrName>
                                        </p:attrNameLst>
                                      </p:cBhvr>
                                      <p:to>
                                        <p:strVal val="visible"/>
                                      </p:to>
                                    </p:set>
                                    <p:anim calcmode="lin" valueType="num">
                                      <p:cBhvr>
                                        <p:cTn id="69" dur="300" fill="hold"/>
                                        <p:tgtEl>
                                          <p:spTgt spid="56"/>
                                        </p:tgtEl>
                                        <p:attrNameLst>
                                          <p:attrName>ppt_w</p:attrName>
                                        </p:attrNameLst>
                                      </p:cBhvr>
                                      <p:tavLst>
                                        <p:tav tm="0">
                                          <p:val>
                                            <p:fltVal val="0"/>
                                          </p:val>
                                        </p:tav>
                                        <p:tav tm="100000">
                                          <p:val>
                                            <p:strVal val="#ppt_w"/>
                                          </p:val>
                                        </p:tav>
                                      </p:tavLst>
                                    </p:anim>
                                    <p:anim calcmode="lin" valueType="num">
                                      <p:cBhvr>
                                        <p:cTn id="70" dur="300" fill="hold"/>
                                        <p:tgtEl>
                                          <p:spTgt spid="56"/>
                                        </p:tgtEl>
                                        <p:attrNameLst>
                                          <p:attrName>ppt_h</p:attrName>
                                        </p:attrNameLst>
                                      </p:cBhvr>
                                      <p:tavLst>
                                        <p:tav tm="0">
                                          <p:val>
                                            <p:fltVal val="0"/>
                                          </p:val>
                                        </p:tav>
                                        <p:tav tm="100000">
                                          <p:val>
                                            <p:strVal val="#ppt_h"/>
                                          </p:val>
                                        </p:tav>
                                      </p:tavLst>
                                    </p:anim>
                                    <p:animEffect transition="in" filter="fade">
                                      <p:cBhvr>
                                        <p:cTn id="71" dur="300"/>
                                        <p:tgtEl>
                                          <p:spTgt spid="56"/>
                                        </p:tgtEl>
                                      </p:cBhvr>
                                    </p:animEffect>
                                  </p:childTnLst>
                                </p:cTn>
                              </p:par>
                              <p:par>
                                <p:cTn id="72" presetID="26" presetClass="emph" presetSubtype="0" fill="hold" nodeType="withEffect">
                                  <p:stCondLst>
                                    <p:cond delay="500"/>
                                  </p:stCondLst>
                                  <p:childTnLst>
                                    <p:animEffect transition="out" filter="fade">
                                      <p:cBhvr>
                                        <p:cTn id="73" dur="200" tmFilter="0, 0; .2, .5; .8, .5; 1, 0"/>
                                        <p:tgtEl>
                                          <p:spTgt spid="56"/>
                                        </p:tgtEl>
                                      </p:cBhvr>
                                    </p:animEffect>
                                    <p:animScale>
                                      <p:cBhvr>
                                        <p:cTn id="74" dur="100" autoRev="1" fill="hold"/>
                                        <p:tgtEl>
                                          <p:spTgt spid="56"/>
                                        </p:tgtEl>
                                      </p:cBhvr>
                                      <p:by x="105000" y="105000"/>
                                    </p:animScale>
                                  </p:childTnLst>
                                </p:cTn>
                              </p:par>
                              <p:par>
                                <p:cTn id="75" presetID="53" presetClass="entr" presetSubtype="16" fill="hold" grpId="0" nodeType="withEffect">
                                  <p:stCondLst>
                                    <p:cond delay="500"/>
                                  </p:stCondLst>
                                  <p:childTnLst>
                                    <p:set>
                                      <p:cBhvr>
                                        <p:cTn id="76" dur="1" fill="hold">
                                          <p:stCondLst>
                                            <p:cond delay="0"/>
                                          </p:stCondLst>
                                        </p:cTn>
                                        <p:tgtEl>
                                          <p:spTgt spid="55"/>
                                        </p:tgtEl>
                                        <p:attrNameLst>
                                          <p:attrName>style.visibility</p:attrName>
                                        </p:attrNameLst>
                                      </p:cBhvr>
                                      <p:to>
                                        <p:strVal val="visible"/>
                                      </p:to>
                                    </p:set>
                                    <p:anim calcmode="lin" valueType="num">
                                      <p:cBhvr>
                                        <p:cTn id="77" dur="300" fill="hold"/>
                                        <p:tgtEl>
                                          <p:spTgt spid="55"/>
                                        </p:tgtEl>
                                        <p:attrNameLst>
                                          <p:attrName>ppt_w</p:attrName>
                                        </p:attrNameLst>
                                      </p:cBhvr>
                                      <p:tavLst>
                                        <p:tav tm="0">
                                          <p:val>
                                            <p:fltVal val="0"/>
                                          </p:val>
                                        </p:tav>
                                        <p:tav tm="100000">
                                          <p:val>
                                            <p:strVal val="#ppt_w"/>
                                          </p:val>
                                        </p:tav>
                                      </p:tavLst>
                                    </p:anim>
                                    <p:anim calcmode="lin" valueType="num">
                                      <p:cBhvr>
                                        <p:cTn id="78" dur="300" fill="hold"/>
                                        <p:tgtEl>
                                          <p:spTgt spid="55"/>
                                        </p:tgtEl>
                                        <p:attrNameLst>
                                          <p:attrName>ppt_h</p:attrName>
                                        </p:attrNameLst>
                                      </p:cBhvr>
                                      <p:tavLst>
                                        <p:tav tm="0">
                                          <p:val>
                                            <p:fltVal val="0"/>
                                          </p:val>
                                        </p:tav>
                                        <p:tav tm="100000">
                                          <p:val>
                                            <p:strVal val="#ppt_h"/>
                                          </p:val>
                                        </p:tav>
                                      </p:tavLst>
                                    </p:anim>
                                    <p:animEffect transition="in" filter="fade">
                                      <p:cBhvr>
                                        <p:cTn id="79" dur="300"/>
                                        <p:tgtEl>
                                          <p:spTgt spid="55"/>
                                        </p:tgtEl>
                                      </p:cBhvr>
                                    </p:animEffect>
                                  </p:childTnLst>
                                </p:cTn>
                              </p:par>
                              <p:par>
                                <p:cTn id="80" presetID="26" presetClass="emph" presetSubtype="0" fill="hold" grpId="1" nodeType="withEffect">
                                  <p:stCondLst>
                                    <p:cond delay="600"/>
                                  </p:stCondLst>
                                  <p:childTnLst>
                                    <p:animEffect transition="out" filter="fade">
                                      <p:cBhvr>
                                        <p:cTn id="81" dur="200" tmFilter="0, 0; .2, .5; .8, .5; 1, 0"/>
                                        <p:tgtEl>
                                          <p:spTgt spid="55"/>
                                        </p:tgtEl>
                                      </p:cBhvr>
                                    </p:animEffect>
                                    <p:animScale>
                                      <p:cBhvr>
                                        <p:cTn id="82" dur="100" autoRev="1" fill="hold"/>
                                        <p:tgtEl>
                                          <p:spTgt spid="55"/>
                                        </p:tgtEl>
                                      </p:cBhvr>
                                      <p:by x="105000" y="105000"/>
                                    </p:animScale>
                                  </p:childTnLst>
                                </p:cTn>
                              </p:par>
                              <p:par>
                                <p:cTn id="83" presetID="53" presetClass="entr" presetSubtype="16" fill="hold" nodeType="withEffect">
                                  <p:stCondLst>
                                    <p:cond delay="600"/>
                                  </p:stCondLst>
                                  <p:childTnLst>
                                    <p:set>
                                      <p:cBhvr>
                                        <p:cTn id="84" dur="1" fill="hold">
                                          <p:stCondLst>
                                            <p:cond delay="0"/>
                                          </p:stCondLst>
                                        </p:cTn>
                                        <p:tgtEl>
                                          <p:spTgt spid="57"/>
                                        </p:tgtEl>
                                        <p:attrNameLst>
                                          <p:attrName>style.visibility</p:attrName>
                                        </p:attrNameLst>
                                      </p:cBhvr>
                                      <p:to>
                                        <p:strVal val="visible"/>
                                      </p:to>
                                    </p:set>
                                    <p:anim calcmode="lin" valueType="num">
                                      <p:cBhvr>
                                        <p:cTn id="85" dur="500" fill="hold"/>
                                        <p:tgtEl>
                                          <p:spTgt spid="57"/>
                                        </p:tgtEl>
                                        <p:attrNameLst>
                                          <p:attrName>ppt_w</p:attrName>
                                        </p:attrNameLst>
                                      </p:cBhvr>
                                      <p:tavLst>
                                        <p:tav tm="0">
                                          <p:val>
                                            <p:fltVal val="0"/>
                                          </p:val>
                                        </p:tav>
                                        <p:tav tm="100000">
                                          <p:val>
                                            <p:strVal val="#ppt_w"/>
                                          </p:val>
                                        </p:tav>
                                      </p:tavLst>
                                    </p:anim>
                                    <p:anim calcmode="lin" valueType="num">
                                      <p:cBhvr>
                                        <p:cTn id="86" dur="500" fill="hold"/>
                                        <p:tgtEl>
                                          <p:spTgt spid="57"/>
                                        </p:tgtEl>
                                        <p:attrNameLst>
                                          <p:attrName>ppt_h</p:attrName>
                                        </p:attrNameLst>
                                      </p:cBhvr>
                                      <p:tavLst>
                                        <p:tav tm="0">
                                          <p:val>
                                            <p:fltVal val="0"/>
                                          </p:val>
                                        </p:tav>
                                        <p:tav tm="100000">
                                          <p:val>
                                            <p:strVal val="#ppt_h"/>
                                          </p:val>
                                        </p:tav>
                                      </p:tavLst>
                                    </p:anim>
                                    <p:animEffect transition="in" filter="fade">
                                      <p:cBhvr>
                                        <p:cTn id="87" dur="500"/>
                                        <p:tgtEl>
                                          <p:spTgt spid="57"/>
                                        </p:tgtEl>
                                      </p:cBhvr>
                                    </p:animEffect>
                                  </p:childTnLst>
                                </p:cTn>
                              </p:par>
                              <p:par>
                                <p:cTn id="88" presetID="26" presetClass="emph" presetSubtype="0" fill="hold" nodeType="withEffect">
                                  <p:stCondLst>
                                    <p:cond delay="600"/>
                                  </p:stCondLst>
                                  <p:childTnLst>
                                    <p:animEffect transition="out" filter="fade">
                                      <p:cBhvr>
                                        <p:cTn id="89" dur="500" tmFilter="0, 0; .2, .5; .8, .5; 1, 0"/>
                                        <p:tgtEl>
                                          <p:spTgt spid="57"/>
                                        </p:tgtEl>
                                      </p:cBhvr>
                                    </p:animEffect>
                                    <p:animScale>
                                      <p:cBhvr>
                                        <p:cTn id="90" dur="250" autoRev="1" fill="hold"/>
                                        <p:tgtEl>
                                          <p:spTgt spid="5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55" grpId="0" animBg="1"/>
      <p:bldP spid="5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饼形 1"/>
          <p:cNvSpPr/>
          <p:nvPr/>
        </p:nvSpPr>
        <p:spPr>
          <a:xfrm rot="4814441">
            <a:off x="4080670" y="1720056"/>
            <a:ext cx="2005012" cy="2003425"/>
          </a:xfrm>
          <a:prstGeom prst="pie">
            <a:avLst>
              <a:gd name="adj1" fmla="val 18123256"/>
              <a:gd name="adj2" fmla="val 1432039"/>
            </a:avLst>
          </a:prstGeom>
          <a:solidFill>
            <a:srgbClr val="79DCEF"/>
          </a:solidFill>
          <a:ln>
            <a:noFill/>
          </a:ln>
          <a:effectLst>
            <a:outerShdw blurRad="50800" dist="38100" dir="8100000" algn="tr" rotWithShape="0">
              <a:prstClr val="black">
                <a:alpha val="10000"/>
              </a:prstClr>
            </a:outerShdw>
          </a:effec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3" name="饼形 2"/>
          <p:cNvSpPr/>
          <p:nvPr/>
        </p:nvSpPr>
        <p:spPr>
          <a:xfrm rot="4814441">
            <a:off x="3992563" y="1630363"/>
            <a:ext cx="2182812" cy="2182812"/>
          </a:xfrm>
          <a:prstGeom prst="pie">
            <a:avLst>
              <a:gd name="adj1" fmla="val 14871707"/>
              <a:gd name="adj2" fmla="val 18147524"/>
            </a:avLst>
          </a:prstGeom>
          <a:solidFill>
            <a:srgbClr val="F69326"/>
          </a:solidFill>
          <a:ln>
            <a:noFill/>
          </a:ln>
          <a:effectLst>
            <a:outerShdw blurRad="50800" dist="38100" dir="8100000" algn="tr" rotWithShape="0">
              <a:prstClr val="black">
                <a:alpha val="10000"/>
              </a:prstClr>
            </a:outerShdw>
          </a:effec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4" name="饼形 3"/>
          <p:cNvSpPr/>
          <p:nvPr/>
        </p:nvSpPr>
        <p:spPr>
          <a:xfrm rot="4814441">
            <a:off x="3960019" y="1564482"/>
            <a:ext cx="2247900" cy="2303462"/>
          </a:xfrm>
          <a:prstGeom prst="pie">
            <a:avLst>
              <a:gd name="adj1" fmla="val 11438211"/>
              <a:gd name="adj2" fmla="val 14922819"/>
            </a:avLst>
          </a:prstGeom>
          <a:solidFill>
            <a:srgbClr val="5BACDF"/>
          </a:solidFill>
          <a:ln>
            <a:noFill/>
          </a:ln>
          <a:effectLst>
            <a:outerShdw blurRad="50800" dist="25400" dir="5400000" algn="t" rotWithShape="0">
              <a:prstClr val="black">
                <a:alpha val="10000"/>
              </a:prstClr>
            </a:outerShdw>
          </a:effectLst>
        </p:spPr>
        <p:style>
          <a:lnRef idx="1">
            <a:schemeClr val="accent5"/>
          </a:lnRef>
          <a:fillRef idx="3">
            <a:schemeClr val="accent5"/>
          </a:fillRef>
          <a:effectRef idx="2">
            <a:schemeClr val="accent5"/>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 name="饼形 4"/>
          <p:cNvSpPr/>
          <p:nvPr/>
        </p:nvSpPr>
        <p:spPr>
          <a:xfrm rot="4814441">
            <a:off x="3905250" y="1541463"/>
            <a:ext cx="2351087" cy="2351088"/>
          </a:xfrm>
          <a:prstGeom prst="pie">
            <a:avLst>
              <a:gd name="adj1" fmla="val 9854737"/>
              <a:gd name="adj2" fmla="val 11493217"/>
            </a:avLst>
          </a:prstGeom>
          <a:solidFill>
            <a:srgbClr val="F04060"/>
          </a:solidFill>
          <a:ln>
            <a:noFill/>
          </a:ln>
          <a:effectLst>
            <a:outerShdw blurRad="50800" dir="2700000" algn="tl" rotWithShape="0">
              <a:prstClr val="black">
                <a:alpha val="30000"/>
              </a:prstClr>
            </a:outerShdw>
          </a:effectLst>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6" name="饼形 5"/>
          <p:cNvSpPr/>
          <p:nvPr/>
        </p:nvSpPr>
        <p:spPr>
          <a:xfrm>
            <a:off x="3870325" y="1506538"/>
            <a:ext cx="2420938" cy="2422525"/>
          </a:xfrm>
          <a:prstGeom prst="pie">
            <a:avLst>
              <a:gd name="adj1" fmla="val 6221959"/>
              <a:gd name="adj2" fmla="val 14701457"/>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7" name="组合 6"/>
          <p:cNvGrpSpPr/>
          <p:nvPr/>
        </p:nvGrpSpPr>
        <p:grpSpPr bwMode="auto">
          <a:xfrm>
            <a:off x="5456238" y="1327150"/>
            <a:ext cx="2787650" cy="1065213"/>
            <a:chOff x="4808527" y="1195608"/>
            <a:chExt cx="2787809" cy="1064295"/>
          </a:xfrm>
        </p:grpSpPr>
        <p:grpSp>
          <p:nvGrpSpPr>
            <p:cNvPr id="16424" name="组合 92"/>
            <p:cNvGrpSpPr/>
            <p:nvPr/>
          </p:nvGrpSpPr>
          <p:grpSpPr bwMode="auto">
            <a:xfrm>
              <a:off x="5567014" y="1667276"/>
              <a:ext cx="2029322" cy="592627"/>
              <a:chOff x="5567014" y="1667276"/>
              <a:chExt cx="2029322" cy="592627"/>
            </a:xfrm>
          </p:grpSpPr>
          <p:sp>
            <p:nvSpPr>
              <p:cNvPr id="16430" name="Rectangle 3"/>
              <p:cNvSpPr txBox="1">
                <a:spLocks noChangeArrowheads="1"/>
              </p:cNvSpPr>
              <p:nvPr/>
            </p:nvSpPr>
            <p:spPr bwMode="auto">
              <a:xfrm>
                <a:off x="5567395" y="1666690"/>
                <a:ext cx="2028941" cy="59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spcBef>
                    <a:spcPct val="20000"/>
                  </a:spcBef>
                  <a:buFont typeface="Arial" panose="020B0604020202020204" pitchFamily="34" charset="0"/>
                  <a:buNone/>
                </a:pPr>
                <a:r>
                  <a:rPr lang="zh-CN" altLang="en-US" sz="1400" b="1">
                    <a:solidFill>
                      <a:srgbClr val="595959"/>
                    </a:solidFill>
                    <a:latin typeface="微软雅黑" panose="020B0503020204020204" pitchFamily="34" charset="-122"/>
                    <a:ea typeface="微软雅黑" panose="020B0503020204020204" pitchFamily="34" charset="-122"/>
                    <a:cs typeface="Arial" panose="020B0604020202020204" pitchFamily="34" charset="0"/>
                  </a:rPr>
                  <a:t>添加文字 </a:t>
                </a:r>
                <a:r>
                  <a:rPr lang="en-US" altLang="zh-CN" sz="1000">
                    <a:solidFill>
                      <a:srgbClr val="595959"/>
                    </a:solidFill>
                    <a:latin typeface="Arial" panose="020B0604020202020204" pitchFamily="34" charset="0"/>
                    <a:ea typeface="微软雅黑" panose="020B0503020204020204" pitchFamily="34" charset="-122"/>
                    <a:cs typeface="Arial" panose="020B0604020202020204" pitchFamily="34" charset="0"/>
                  </a:rPr>
                  <a:t>click to add text</a:t>
                </a:r>
                <a:endParaRPr lang="en-US" altLang="zh-CN" sz="1000">
                  <a:solidFill>
                    <a:srgbClr val="595959"/>
                  </a:solidFill>
                  <a:latin typeface="Arial" panose="020B0604020202020204" pitchFamily="34" charset="0"/>
                  <a:ea typeface="微软雅黑" panose="020B0503020204020204" pitchFamily="34" charset="-122"/>
                  <a:cs typeface="Arial" panose="020B0604020202020204" pitchFamily="34" charset="0"/>
                </a:endParaRPr>
              </a:p>
              <a:p>
                <a:pPr eaLnBrk="1" hangingPunct="1">
                  <a:spcBef>
                    <a:spcPct val="20000"/>
                  </a:spcBef>
                  <a:buFont typeface="Arial" panose="020B0604020202020204" pitchFamily="34" charset="0"/>
                  <a:buNone/>
                </a:pPr>
                <a:r>
                  <a:rPr lang="zh-CN" altLang="zh-CN" sz="1000">
                    <a:solidFill>
                      <a:srgbClr val="7F7F7F"/>
                    </a:solidFill>
                    <a:latin typeface="微软雅黑" panose="020B0503020204020204" pitchFamily="34" charset="-122"/>
                    <a:ea typeface="微软雅黑" panose="020B0503020204020204" pitchFamily="34" charset="-122"/>
                    <a:cs typeface="Arial" panose="020B0604020202020204" pitchFamily="34" charset="0"/>
                  </a:rPr>
                  <a:t>上海锐普广告有限公司是中国第一家精品</a:t>
                </a:r>
                <a:r>
                  <a:rPr lang="en-US" altLang="zh-CN" sz="1000">
                    <a:solidFill>
                      <a:srgbClr val="7F7F7F"/>
                    </a:solidFill>
                    <a:latin typeface="微软雅黑" panose="020B0503020204020204" pitchFamily="34" charset="-122"/>
                    <a:ea typeface="微软雅黑" panose="020B0503020204020204" pitchFamily="34" charset="-122"/>
                    <a:cs typeface="Arial" panose="020B0604020202020204" pitchFamily="34" charset="0"/>
                  </a:rPr>
                  <a:t>PPT</a:t>
                </a:r>
                <a:r>
                  <a:rPr lang="zh-CN" altLang="zh-CN" sz="1000">
                    <a:solidFill>
                      <a:srgbClr val="7F7F7F"/>
                    </a:solidFill>
                    <a:latin typeface="微软雅黑" panose="020B0503020204020204" pitchFamily="34" charset="-122"/>
                    <a:ea typeface="微软雅黑" panose="020B0503020204020204" pitchFamily="34" charset="-122"/>
                    <a:cs typeface="Arial" panose="020B0604020202020204" pitchFamily="34" charset="0"/>
                  </a:rPr>
                  <a:t>设计机构</a:t>
                </a:r>
                <a:endParaRPr lang="en-US" altLang="zh-CN" sz="1000">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5" name="直接连接符 14"/>
              <p:cNvCxnSpPr/>
              <p:nvPr/>
            </p:nvCxnSpPr>
            <p:spPr>
              <a:xfrm>
                <a:off x="5572157" y="1714273"/>
                <a:ext cx="0" cy="54563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9" name="椭圆 8"/>
            <p:cNvSpPr/>
            <p:nvPr/>
          </p:nvSpPr>
          <p:spPr>
            <a:xfrm>
              <a:off x="4808527" y="1858611"/>
              <a:ext cx="100018" cy="99927"/>
            </a:xfrm>
            <a:prstGeom prst="ellipse">
              <a:avLst/>
            </a:prstGeom>
            <a:noFill/>
            <a:ln w="20066">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6426" name="组合 51"/>
            <p:cNvGrpSpPr/>
            <p:nvPr/>
          </p:nvGrpSpPr>
          <p:grpSpPr bwMode="auto">
            <a:xfrm>
              <a:off x="4894482" y="1545294"/>
              <a:ext cx="2485831" cy="327647"/>
              <a:chOff x="6489563" y="980261"/>
              <a:chExt cx="2733671" cy="360314"/>
            </a:xfrm>
          </p:grpSpPr>
          <p:cxnSp>
            <p:nvCxnSpPr>
              <p:cNvPr id="12" name="直接连接符 11"/>
              <p:cNvCxnSpPr>
                <a:stCxn id="9" idx="7"/>
              </p:cNvCxnSpPr>
              <p:nvPr/>
            </p:nvCxnSpPr>
            <p:spPr>
              <a:xfrm flipV="1">
                <a:off x="6489316" y="979450"/>
                <a:ext cx="740251" cy="3610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229567" y="979450"/>
                <a:ext cx="1993789"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6427" name="矩形 61"/>
            <p:cNvSpPr>
              <a:spLocks noChangeArrowheads="1"/>
            </p:cNvSpPr>
            <p:nvPr/>
          </p:nvSpPr>
          <p:spPr bwMode="auto">
            <a:xfrm>
              <a:off x="6817622" y="1195608"/>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600" b="1">
                  <a:solidFill>
                    <a:srgbClr val="000000"/>
                  </a:solidFill>
                  <a:latin typeface="Arial" panose="020B0604020202020204" pitchFamily="34" charset="0"/>
                  <a:ea typeface="Malgun Gothic" panose="020B0503020000020004" pitchFamily="34" charset="-127"/>
                </a:rPr>
                <a:t>15%</a:t>
              </a:r>
              <a:endParaRPr lang="en-US" altLang="zh-CN" sz="1600" b="1">
                <a:solidFill>
                  <a:srgbClr val="000000"/>
                </a:solidFill>
                <a:latin typeface="Arial" panose="020B0604020202020204" pitchFamily="34" charset="0"/>
                <a:cs typeface="Arial" panose="020B0604020202020204" pitchFamily="34" charset="0"/>
              </a:endParaRPr>
            </a:p>
          </p:txBody>
        </p:sp>
      </p:grpSp>
      <p:grpSp>
        <p:nvGrpSpPr>
          <p:cNvPr id="16" name="组合 15"/>
          <p:cNvGrpSpPr/>
          <p:nvPr/>
        </p:nvGrpSpPr>
        <p:grpSpPr bwMode="auto">
          <a:xfrm>
            <a:off x="1481138" y="2619375"/>
            <a:ext cx="2889250" cy="1358900"/>
            <a:chOff x="832868" y="2487723"/>
            <a:chExt cx="2890291" cy="1358777"/>
          </a:xfrm>
        </p:grpSpPr>
        <p:sp>
          <p:nvSpPr>
            <p:cNvPr id="16416" name="Rectangle 3"/>
            <p:cNvSpPr txBox="1">
              <a:spLocks noChangeArrowheads="1"/>
            </p:cNvSpPr>
            <p:nvPr/>
          </p:nvSpPr>
          <p:spPr bwMode="auto">
            <a:xfrm>
              <a:off x="832868" y="3181398"/>
              <a:ext cx="2316997" cy="665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en-US" altLang="zh-CN" sz="1000">
                  <a:solidFill>
                    <a:srgbClr val="595959"/>
                  </a:solidFill>
                  <a:latin typeface="Arial" panose="020B0604020202020204" pitchFamily="34" charset="0"/>
                  <a:ea typeface="微软雅黑" panose="020B0503020204020204" pitchFamily="34" charset="-122"/>
                  <a:cs typeface="Arial" panose="020B0604020202020204" pitchFamily="34" charset="0"/>
                </a:rPr>
                <a:t>click to add text  </a:t>
              </a:r>
              <a:r>
                <a:rPr lang="zh-CN" altLang="en-US" sz="1400" b="1">
                  <a:solidFill>
                    <a:srgbClr val="C00000"/>
                  </a:solidFill>
                  <a:latin typeface="微软雅黑" panose="020B0503020204020204" pitchFamily="34" charset="-122"/>
                  <a:ea typeface="微软雅黑" panose="020B0503020204020204" pitchFamily="34" charset="-122"/>
                  <a:cs typeface="Arial" panose="020B0604020202020204" pitchFamily="34" charset="0"/>
                </a:rPr>
                <a:t>添加文字</a:t>
              </a:r>
              <a:endParaRPr lang="en-US" altLang="zh-CN" sz="1400" b="1">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a:p>
              <a:pPr algn="r" eaLnBrk="1" hangingPunct="1">
                <a:spcBef>
                  <a:spcPct val="20000"/>
                </a:spcBef>
                <a:buFont typeface="Arial" panose="020B0604020202020204" pitchFamily="34" charset="0"/>
                <a:buNone/>
              </a:pPr>
              <a:r>
                <a:rPr lang="zh-CN"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上海锐普广告有限公司是中国第一家精品</a:t>
              </a:r>
              <a:r>
                <a:rPr lang="en-US"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PPT</a:t>
              </a:r>
              <a:r>
                <a:rPr lang="zh-CN"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设计机构</a:t>
              </a:r>
              <a:endParaRPr lang="en-US"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6417" name="组合 3"/>
            <p:cNvGrpSpPr/>
            <p:nvPr/>
          </p:nvGrpSpPr>
          <p:grpSpPr bwMode="auto">
            <a:xfrm>
              <a:off x="1912967" y="2487723"/>
              <a:ext cx="1810192" cy="1309413"/>
              <a:chOff x="1912967" y="2487723"/>
              <a:chExt cx="1810192" cy="1309413"/>
            </a:xfrm>
          </p:grpSpPr>
          <p:cxnSp>
            <p:nvCxnSpPr>
              <p:cNvPr id="19" name="直接连接符 18"/>
              <p:cNvCxnSpPr/>
              <p:nvPr/>
            </p:nvCxnSpPr>
            <p:spPr>
              <a:xfrm>
                <a:off x="3187978" y="3256003"/>
                <a:ext cx="0" cy="541289"/>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3623110" y="2487723"/>
                <a:ext cx="100049" cy="100004"/>
              </a:xfrm>
              <a:prstGeom prst="ellipse">
                <a:avLst/>
              </a:prstGeom>
              <a:noFill/>
              <a:ln w="20066">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6420" name="组合 85"/>
              <p:cNvGrpSpPr/>
              <p:nvPr/>
            </p:nvGrpSpPr>
            <p:grpSpPr bwMode="auto">
              <a:xfrm flipH="1" flipV="1">
                <a:off x="1920405" y="2565930"/>
                <a:ext cx="1720093" cy="532930"/>
                <a:chOff x="6497002" y="979503"/>
                <a:chExt cx="1732088" cy="360319"/>
              </a:xfrm>
            </p:grpSpPr>
            <p:cxnSp>
              <p:nvCxnSpPr>
                <p:cNvPr id="23" name="直接连接符 22"/>
                <p:cNvCxnSpPr/>
                <p:nvPr/>
              </p:nvCxnSpPr>
              <p:spPr>
                <a:xfrm flipV="1">
                  <a:off x="6496919" y="979506"/>
                  <a:ext cx="444563" cy="36060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6938284" y="980579"/>
                  <a:ext cx="1290512"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6421" name="矩形 88"/>
              <p:cNvSpPr>
                <a:spLocks noChangeArrowheads="1"/>
              </p:cNvSpPr>
              <p:nvPr/>
            </p:nvSpPr>
            <p:spPr bwMode="auto">
              <a:xfrm>
                <a:off x="1912967" y="2749674"/>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2000" b="1">
                    <a:solidFill>
                      <a:srgbClr val="C00000"/>
                    </a:solidFill>
                    <a:latin typeface="Arial" panose="020B0604020202020204" pitchFamily="34" charset="0"/>
                    <a:ea typeface="Malgun Gothic" panose="020B0503020000020004" pitchFamily="34" charset="-127"/>
                  </a:rPr>
                  <a:t>41%</a:t>
                </a:r>
                <a:endParaRPr lang="en-US" altLang="zh-CN" sz="2000" b="1">
                  <a:solidFill>
                    <a:srgbClr val="C00000"/>
                  </a:solidFill>
                  <a:latin typeface="Arial" panose="020B0604020202020204" pitchFamily="34" charset="0"/>
                  <a:cs typeface="Arial" panose="020B0604020202020204" pitchFamily="34" charset="0"/>
                </a:endParaRPr>
              </a:p>
            </p:txBody>
          </p:sp>
        </p:grpSp>
      </p:grpSp>
      <p:grpSp>
        <p:nvGrpSpPr>
          <p:cNvPr id="25" name="组合 24"/>
          <p:cNvGrpSpPr/>
          <p:nvPr/>
        </p:nvGrpSpPr>
        <p:grpSpPr bwMode="auto">
          <a:xfrm>
            <a:off x="5310188" y="3230563"/>
            <a:ext cx="2308225" cy="1357312"/>
            <a:chOff x="4662750" y="3098860"/>
            <a:chExt cx="2308516" cy="1356898"/>
          </a:xfrm>
        </p:grpSpPr>
        <p:sp>
          <p:nvSpPr>
            <p:cNvPr id="26" name="椭圆 25"/>
            <p:cNvSpPr/>
            <p:nvPr/>
          </p:nvSpPr>
          <p:spPr>
            <a:xfrm>
              <a:off x="4662750" y="3098860"/>
              <a:ext cx="100025" cy="99981"/>
            </a:xfrm>
            <a:prstGeom prst="ellipse">
              <a:avLst/>
            </a:prstGeom>
            <a:noFill/>
            <a:ln w="20066">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6409" name="组合 66"/>
            <p:cNvGrpSpPr/>
            <p:nvPr/>
          </p:nvGrpSpPr>
          <p:grpSpPr bwMode="auto">
            <a:xfrm flipV="1">
              <a:off x="4751867" y="3180879"/>
              <a:ext cx="1424399" cy="570922"/>
              <a:chOff x="6490881" y="1044570"/>
              <a:chExt cx="1354363" cy="300954"/>
            </a:xfrm>
          </p:grpSpPr>
          <p:cxnSp>
            <p:nvCxnSpPr>
              <p:cNvPr id="32" name="直接连接符 31"/>
              <p:cNvCxnSpPr/>
              <p:nvPr/>
            </p:nvCxnSpPr>
            <p:spPr>
              <a:xfrm flipV="1">
                <a:off x="6490685" y="1044927"/>
                <a:ext cx="243051" cy="30033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6733736" y="1044927"/>
                <a:ext cx="1111092"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28" name="矩形 71"/>
            <p:cNvSpPr>
              <a:spLocks noChangeArrowheads="1"/>
            </p:cNvSpPr>
            <p:nvPr/>
          </p:nvSpPr>
          <p:spPr bwMode="auto">
            <a:xfrm>
              <a:off x="5512169" y="3375001"/>
              <a:ext cx="647782" cy="369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350" b="1" smtClean="0">
                  <a:solidFill>
                    <a:prstClr val="black"/>
                  </a:solidFill>
                  <a:latin typeface="Arial" panose="020B0604020202020204" pitchFamily="34" charset="0"/>
                  <a:cs typeface="Arial" panose="020B0604020202020204" pitchFamily="34" charset="0"/>
                </a:rPr>
                <a:t>2</a:t>
              </a:r>
              <a:r>
                <a:rPr lang="en-US" altLang="ko-KR" sz="1350" b="1" smtClean="0">
                  <a:solidFill>
                    <a:prstClr val="black"/>
                  </a:solidFill>
                  <a:latin typeface="Arial" panose="020B0604020202020204" pitchFamily="34" charset="0"/>
                  <a:ea typeface="Malgun Gothic" panose="020B0503020000020004" pitchFamily="34" charset="-127"/>
                </a:rPr>
                <a:t>5%</a:t>
              </a:r>
              <a:endParaRPr lang="en-US" altLang="zh-CN" sz="1350" b="1" smtClean="0">
                <a:solidFill>
                  <a:prstClr val="black"/>
                </a:solidFill>
                <a:latin typeface="Arial" panose="020B0604020202020204" pitchFamily="34" charset="0"/>
                <a:cs typeface="Arial" panose="020B0604020202020204" pitchFamily="34" charset="0"/>
              </a:endParaRPr>
            </a:p>
          </p:txBody>
        </p:sp>
        <p:grpSp>
          <p:nvGrpSpPr>
            <p:cNvPr id="16411" name="组合 94"/>
            <p:cNvGrpSpPr/>
            <p:nvPr/>
          </p:nvGrpSpPr>
          <p:grpSpPr bwMode="auto">
            <a:xfrm>
              <a:off x="5004048" y="3863131"/>
              <a:ext cx="1967218" cy="592627"/>
              <a:chOff x="5446000" y="1569416"/>
              <a:chExt cx="1967218" cy="592627"/>
            </a:xfrm>
          </p:grpSpPr>
          <p:sp>
            <p:nvSpPr>
              <p:cNvPr id="16412" name="Rectangle 3"/>
              <p:cNvSpPr txBox="1">
                <a:spLocks noChangeArrowheads="1"/>
              </p:cNvSpPr>
              <p:nvPr/>
            </p:nvSpPr>
            <p:spPr bwMode="auto">
              <a:xfrm>
                <a:off x="5446057" y="1570087"/>
                <a:ext cx="1967161" cy="59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80000"/>
                  </a:lnSpc>
                  <a:spcBef>
                    <a:spcPct val="20000"/>
                  </a:spcBef>
                  <a:buFont typeface="Arial" panose="020B0604020202020204" pitchFamily="34" charset="0"/>
                  <a:buNone/>
                </a:pPr>
                <a:r>
                  <a:rPr lang="zh-CN" altLang="en-US" sz="1400" b="1">
                    <a:solidFill>
                      <a:srgbClr val="595959"/>
                    </a:solidFill>
                    <a:latin typeface="微软雅黑" panose="020B0503020204020204" pitchFamily="34" charset="-122"/>
                    <a:ea typeface="微软雅黑" panose="020B0503020204020204" pitchFamily="34" charset="-122"/>
                    <a:cs typeface="Arial" panose="020B0604020202020204" pitchFamily="34" charset="0"/>
                  </a:rPr>
                  <a:t>添加文字 </a:t>
                </a:r>
                <a:r>
                  <a:rPr lang="en-US" altLang="zh-CN" sz="1000">
                    <a:solidFill>
                      <a:srgbClr val="595959"/>
                    </a:solidFill>
                    <a:latin typeface="Arial" panose="020B0604020202020204" pitchFamily="34" charset="0"/>
                    <a:ea typeface="微软雅黑" panose="020B0503020204020204" pitchFamily="34" charset="-122"/>
                    <a:cs typeface="Arial" panose="020B0604020202020204" pitchFamily="34" charset="0"/>
                  </a:rPr>
                  <a:t>click to add text</a:t>
                </a:r>
                <a:endParaRPr lang="en-US" altLang="zh-CN" sz="1000">
                  <a:solidFill>
                    <a:srgbClr val="595959"/>
                  </a:solidFill>
                  <a:latin typeface="Arial" panose="020B0604020202020204" pitchFamily="34" charset="0"/>
                  <a:ea typeface="微软雅黑" panose="020B0503020204020204" pitchFamily="34" charset="-122"/>
                  <a:cs typeface="Arial" panose="020B0604020202020204" pitchFamily="34" charset="0"/>
                </a:endParaRPr>
              </a:p>
              <a:p>
                <a:pPr eaLnBrk="1" hangingPunct="1">
                  <a:spcBef>
                    <a:spcPct val="20000"/>
                  </a:spcBef>
                  <a:buFont typeface="Arial" panose="020B0604020202020204" pitchFamily="34" charset="0"/>
                  <a:buNone/>
                </a:pPr>
                <a:r>
                  <a:rPr lang="zh-CN"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上海锐普广告有限公司是中国第一家精品</a:t>
                </a:r>
                <a:r>
                  <a:rPr lang="en-US"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PPT</a:t>
                </a:r>
                <a:r>
                  <a:rPr lang="zh-CN"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设计机构</a:t>
                </a:r>
                <a:endParaRPr lang="en-US"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31" name="直接连接符 30"/>
              <p:cNvCxnSpPr/>
              <p:nvPr/>
            </p:nvCxnSpPr>
            <p:spPr>
              <a:xfrm>
                <a:off x="5450821" y="1617697"/>
                <a:ext cx="0" cy="544346"/>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4" name="组合 33"/>
          <p:cNvGrpSpPr/>
          <p:nvPr/>
        </p:nvGrpSpPr>
        <p:grpSpPr bwMode="auto">
          <a:xfrm>
            <a:off x="1979613" y="666750"/>
            <a:ext cx="2922587" cy="1217613"/>
            <a:chOff x="1331640" y="535186"/>
            <a:chExt cx="2922564" cy="1216663"/>
          </a:xfrm>
        </p:grpSpPr>
        <p:grpSp>
          <p:nvGrpSpPr>
            <p:cNvPr id="16400" name="组合 76"/>
            <p:cNvGrpSpPr/>
            <p:nvPr/>
          </p:nvGrpSpPr>
          <p:grpSpPr bwMode="auto">
            <a:xfrm flipH="1">
              <a:off x="2261392" y="842963"/>
              <a:ext cx="1899726" cy="816666"/>
              <a:chOff x="6153628" y="647382"/>
              <a:chExt cx="1912972" cy="518659"/>
            </a:xfrm>
          </p:grpSpPr>
          <p:cxnSp>
            <p:nvCxnSpPr>
              <p:cNvPr id="41" name="直接连接符 40"/>
              <p:cNvCxnSpPr/>
              <p:nvPr/>
            </p:nvCxnSpPr>
            <p:spPr>
              <a:xfrm flipV="1">
                <a:off x="6154207" y="647355"/>
                <a:ext cx="684182" cy="51882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838389" y="647355"/>
                <a:ext cx="1227691"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6401" name="矩形 89"/>
            <p:cNvSpPr>
              <a:spLocks noChangeArrowheads="1"/>
            </p:cNvSpPr>
            <p:nvPr/>
          </p:nvSpPr>
          <p:spPr bwMode="auto">
            <a:xfrm flipH="1">
              <a:off x="2261780" y="535186"/>
              <a:ext cx="46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400" b="1">
                  <a:solidFill>
                    <a:srgbClr val="000000"/>
                  </a:solidFill>
                  <a:latin typeface="Arial" panose="020B0604020202020204" pitchFamily="34" charset="0"/>
                  <a:ea typeface="Malgun Gothic" panose="020B0503020000020004" pitchFamily="34" charset="-127"/>
                </a:rPr>
                <a:t>4%</a:t>
              </a:r>
              <a:endParaRPr lang="en-US" altLang="zh-CN" sz="1400" b="1">
                <a:solidFill>
                  <a:srgbClr val="000000"/>
                </a:solidFill>
                <a:latin typeface="Arial" panose="020B0604020202020204" pitchFamily="34" charset="0"/>
                <a:cs typeface="Arial" panose="020B0604020202020204" pitchFamily="34" charset="0"/>
              </a:endParaRPr>
            </a:p>
          </p:txBody>
        </p:sp>
        <p:sp>
          <p:nvSpPr>
            <p:cNvPr id="37" name="椭圆 36"/>
            <p:cNvSpPr/>
            <p:nvPr/>
          </p:nvSpPr>
          <p:spPr>
            <a:xfrm>
              <a:off x="4154193" y="1651914"/>
              <a:ext cx="100011" cy="99935"/>
            </a:xfrm>
            <a:prstGeom prst="ellipse">
              <a:avLst/>
            </a:prstGeom>
            <a:noFill/>
            <a:ln w="20066">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6403" name="组合 98"/>
            <p:cNvGrpSpPr/>
            <p:nvPr/>
          </p:nvGrpSpPr>
          <p:grpSpPr bwMode="auto">
            <a:xfrm>
              <a:off x="1331640" y="971011"/>
              <a:ext cx="2172011" cy="641220"/>
              <a:chOff x="5280309" y="1612231"/>
              <a:chExt cx="2172011" cy="641220"/>
            </a:xfrm>
          </p:grpSpPr>
          <p:sp>
            <p:nvSpPr>
              <p:cNvPr id="16404" name="Rectangle 3"/>
              <p:cNvSpPr txBox="1">
                <a:spLocks noChangeArrowheads="1"/>
              </p:cNvSpPr>
              <p:nvPr/>
            </p:nvSpPr>
            <p:spPr bwMode="auto">
              <a:xfrm>
                <a:off x="5280309" y="1612629"/>
                <a:ext cx="2171683" cy="59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spcBef>
                    <a:spcPct val="20000"/>
                  </a:spcBef>
                  <a:buFont typeface="Arial" panose="020B0604020202020204" pitchFamily="34" charset="0"/>
                  <a:buNone/>
                </a:pPr>
                <a:r>
                  <a:rPr lang="en-US" altLang="zh-CN" sz="1000">
                    <a:solidFill>
                      <a:srgbClr val="595959"/>
                    </a:solidFill>
                    <a:latin typeface="Arial" panose="020B0604020202020204" pitchFamily="34" charset="0"/>
                    <a:ea typeface="微软雅黑" panose="020B0503020204020204" pitchFamily="34" charset="-122"/>
                    <a:cs typeface="Arial" panose="020B0604020202020204" pitchFamily="34" charset="0"/>
                  </a:rPr>
                  <a:t>click to add text </a:t>
                </a:r>
                <a:r>
                  <a:rPr lang="zh-CN" altLang="en-US" sz="1400" b="1">
                    <a:solidFill>
                      <a:srgbClr val="595959"/>
                    </a:solidFill>
                    <a:latin typeface="微软雅黑" panose="020B0503020204020204" pitchFamily="34" charset="-122"/>
                    <a:ea typeface="微软雅黑" panose="020B0503020204020204" pitchFamily="34" charset="-122"/>
                    <a:cs typeface="Arial" panose="020B0604020202020204" pitchFamily="34" charset="0"/>
                  </a:rPr>
                  <a:t>添加文字</a:t>
                </a:r>
                <a:endParaRPr lang="en-US" altLang="zh-CN" sz="1400" b="1">
                  <a:solidFill>
                    <a:srgbClr val="595959"/>
                  </a:solidFill>
                  <a:latin typeface="微软雅黑" panose="020B0503020204020204" pitchFamily="34" charset="-122"/>
                  <a:ea typeface="微软雅黑" panose="020B0503020204020204" pitchFamily="34" charset="-122"/>
                  <a:cs typeface="Arial" panose="020B0604020202020204" pitchFamily="34" charset="0"/>
                </a:endParaRPr>
              </a:p>
              <a:p>
                <a:pPr algn="r" eaLnBrk="1" hangingPunct="1">
                  <a:spcBef>
                    <a:spcPct val="20000"/>
                  </a:spcBef>
                  <a:buFont typeface="Arial" panose="020B0604020202020204" pitchFamily="34" charset="0"/>
                  <a:buNone/>
                </a:pPr>
                <a:r>
                  <a:rPr lang="zh-CN"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上海锐普广告有限公司</a:t>
                </a:r>
                <a:endParaRPr lang="en-US"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a:p>
                <a:pPr algn="r" eaLnBrk="1" hangingPunct="1">
                  <a:spcBef>
                    <a:spcPct val="20000"/>
                  </a:spcBef>
                  <a:buFont typeface="Arial" panose="020B0604020202020204" pitchFamily="34" charset="0"/>
                  <a:buNone/>
                </a:pPr>
                <a:r>
                  <a:rPr lang="zh-CN"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是中国第一家精品</a:t>
                </a:r>
                <a:r>
                  <a:rPr lang="en-US"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PPT</a:t>
                </a:r>
                <a:r>
                  <a:rPr lang="zh-CN"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rPr>
                  <a:t>设计机构</a:t>
                </a:r>
                <a:endParaRPr lang="en-US" altLang="zh-CN" sz="1100">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40" name="直接连接符 39"/>
              <p:cNvCxnSpPr/>
              <p:nvPr/>
            </p:nvCxnSpPr>
            <p:spPr>
              <a:xfrm>
                <a:off x="7429767" y="1660217"/>
                <a:ext cx="0" cy="593261"/>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53"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4" name="矩形 53"/>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5"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6" name="矩形 55"/>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6399"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left)">
                                      <p:cBhvr>
                                        <p:cTn id="8" dur="500"/>
                                        <p:tgtEl>
                                          <p:spTgt spid="6"/>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p:tgtEl>
                                          <p:spTgt spid="3"/>
                                        </p:tgtEl>
                                        <p:attrNameLst>
                                          <p:attrName>ppt_x</p:attrName>
                                        </p:attrNameLst>
                                      </p:cBhvr>
                                      <p:tavLst>
                                        <p:tav tm="0">
                                          <p:val>
                                            <p:strVal val="#ppt_x-#ppt_w*1.125000"/>
                                          </p:val>
                                        </p:tav>
                                        <p:tav tm="100000">
                                          <p:val>
                                            <p:strVal val="#ppt_x"/>
                                          </p:val>
                                        </p:tav>
                                      </p:tavLst>
                                    </p:anim>
                                    <p:animEffect transition="in" filter="wipe(right)">
                                      <p:cBhvr>
                                        <p:cTn id="23" dur="500"/>
                                        <p:tgtEl>
                                          <p:spTgt spid="3"/>
                                        </p:tgtEl>
                                      </p:cBhvr>
                                    </p:animEffect>
                                  </p:childTnLst>
                                </p:cTn>
                              </p:par>
                            </p:childTnLst>
                          </p:cTn>
                        </p:par>
                        <p:par>
                          <p:cTn id="24" fill="hold">
                            <p:stCondLst>
                              <p:cond delay="2000"/>
                            </p:stCondLst>
                            <p:childTnLst>
                              <p:par>
                                <p:cTn id="25" presetID="12" presetClass="entr" presetSubtype="1"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p:tgtEl>
                                          <p:spTgt spid="2"/>
                                        </p:tgtEl>
                                        <p:attrNameLst>
                                          <p:attrName>ppt_y</p:attrName>
                                        </p:attrNameLst>
                                      </p:cBhvr>
                                      <p:tavLst>
                                        <p:tav tm="0">
                                          <p:val>
                                            <p:strVal val="#ppt_y-#ppt_h*1.125000"/>
                                          </p:val>
                                        </p:tav>
                                        <p:tav tm="100000">
                                          <p:val>
                                            <p:strVal val="#ppt_y"/>
                                          </p:val>
                                        </p:tav>
                                      </p:tavLst>
                                    </p:anim>
                                    <p:animEffect transition="in" filter="wipe(down)">
                                      <p:cBhvr>
                                        <p:cTn id="28" dur="500"/>
                                        <p:tgtEl>
                                          <p:spTgt spid="2"/>
                                        </p:tgtEl>
                                      </p:cBhvr>
                                    </p:animEffect>
                                  </p:childTnLst>
                                </p:cTn>
                              </p:par>
                              <p:par>
                                <p:cTn id="29" presetID="12" presetClass="entr" presetSubtype="2" fill="hold" nodeType="withEffect">
                                  <p:stCondLst>
                                    <p:cond delay="50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p:tgtEl>
                                          <p:spTgt spid="34"/>
                                        </p:tgtEl>
                                        <p:attrNameLst>
                                          <p:attrName>ppt_x</p:attrName>
                                        </p:attrNameLst>
                                      </p:cBhvr>
                                      <p:tavLst>
                                        <p:tav tm="0">
                                          <p:val>
                                            <p:strVal val="#ppt_x+#ppt_w*1.125000"/>
                                          </p:val>
                                        </p:tav>
                                        <p:tav tm="100000">
                                          <p:val>
                                            <p:strVal val="#ppt_x"/>
                                          </p:val>
                                        </p:tav>
                                      </p:tavLst>
                                    </p:anim>
                                    <p:animEffect transition="in" filter="wipe(left)">
                                      <p:cBhvr>
                                        <p:cTn id="32" dur="500"/>
                                        <p:tgtEl>
                                          <p:spTgt spid="34"/>
                                        </p:tgtEl>
                                      </p:cBhvr>
                                    </p:animEffect>
                                  </p:childTnLst>
                                </p:cTn>
                              </p:par>
                              <p:par>
                                <p:cTn id="33" presetID="12" presetClass="entr" presetSubtype="2" fill="hold" nodeType="withEffect">
                                  <p:stCondLst>
                                    <p:cond delay="50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p:tgtEl>
                                          <p:spTgt spid="16"/>
                                        </p:tgtEl>
                                        <p:attrNameLst>
                                          <p:attrName>ppt_x</p:attrName>
                                        </p:attrNameLst>
                                      </p:cBhvr>
                                      <p:tavLst>
                                        <p:tav tm="0">
                                          <p:val>
                                            <p:strVal val="#ppt_x+#ppt_w*1.125000"/>
                                          </p:val>
                                        </p:tav>
                                        <p:tav tm="100000">
                                          <p:val>
                                            <p:strVal val="#ppt_x"/>
                                          </p:val>
                                        </p:tav>
                                      </p:tavLst>
                                    </p:anim>
                                    <p:animEffect transition="in" filter="wipe(left)">
                                      <p:cBhvr>
                                        <p:cTn id="36" dur="500"/>
                                        <p:tgtEl>
                                          <p:spTgt spid="16"/>
                                        </p:tgtEl>
                                      </p:cBhvr>
                                    </p:animEffect>
                                  </p:childTnLst>
                                </p:cTn>
                              </p:par>
                              <p:par>
                                <p:cTn id="37" presetID="12" presetClass="entr" presetSubtype="8" fill="hold" nodeType="withEffect">
                                  <p:stCondLst>
                                    <p:cond delay="50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p:tgtEl>
                                          <p:spTgt spid="25"/>
                                        </p:tgtEl>
                                        <p:attrNameLst>
                                          <p:attrName>ppt_x</p:attrName>
                                        </p:attrNameLst>
                                      </p:cBhvr>
                                      <p:tavLst>
                                        <p:tav tm="0">
                                          <p:val>
                                            <p:strVal val="#ppt_x-#ppt_w*1.125000"/>
                                          </p:val>
                                        </p:tav>
                                        <p:tav tm="100000">
                                          <p:val>
                                            <p:strVal val="#ppt_x"/>
                                          </p:val>
                                        </p:tav>
                                      </p:tavLst>
                                    </p:anim>
                                    <p:animEffect transition="in" filter="wipe(right)">
                                      <p:cBhvr>
                                        <p:cTn id="40" dur="500"/>
                                        <p:tgtEl>
                                          <p:spTgt spid="25"/>
                                        </p:tgtEl>
                                      </p:cBhvr>
                                    </p:animEffect>
                                  </p:childTnLst>
                                </p:cTn>
                              </p:par>
                              <p:par>
                                <p:cTn id="41" presetID="12" presetClass="entr" presetSubtype="8" fill="hold" nodeType="withEffect">
                                  <p:stCondLst>
                                    <p:cond delay="50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p:tgtEl>
                                          <p:spTgt spid="7"/>
                                        </p:tgtEl>
                                        <p:attrNameLst>
                                          <p:attrName>ppt_x</p:attrName>
                                        </p:attrNameLst>
                                      </p:cBhvr>
                                      <p:tavLst>
                                        <p:tav tm="0">
                                          <p:val>
                                            <p:strVal val="#ppt_x-#ppt_w*1.125000"/>
                                          </p:val>
                                        </p:tav>
                                        <p:tav tm="100000">
                                          <p:val>
                                            <p:strVal val="#ppt_x"/>
                                          </p:val>
                                        </p:tav>
                                      </p:tavLst>
                                    </p:anim>
                                    <p:animEffect transition="in" filter="wipe(right)">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1959" y="928902"/>
            <a:ext cx="6240209" cy="3064662"/>
            <a:chOff x="1403350" y="2276475"/>
            <a:chExt cx="7416800" cy="3897371"/>
          </a:xfrm>
          <a:solidFill>
            <a:schemeClr val="bg1">
              <a:lumMod val="85000"/>
            </a:schemeClr>
          </a:solidFill>
        </p:grpSpPr>
        <p:sp>
          <p:nvSpPr>
            <p:cNvPr id="3" name="Freeform 243"/>
            <p:cNvSpPr/>
            <p:nvPr/>
          </p:nvSpPr>
          <p:spPr bwMode="auto">
            <a:xfrm>
              <a:off x="6232572" y="3027808"/>
              <a:ext cx="1199234" cy="947794"/>
            </a:xfrm>
            <a:custGeom>
              <a:avLst/>
              <a:gdLst>
                <a:gd name="T0" fmla="*/ 2147483647 w 820"/>
                <a:gd name="T1" fmla="*/ 2147483647 h 600"/>
                <a:gd name="T2" fmla="*/ 2147483647 w 820"/>
                <a:gd name="T3" fmla="*/ 2147483647 h 600"/>
                <a:gd name="T4" fmla="*/ 2147483647 w 820"/>
                <a:gd name="T5" fmla="*/ 2147483647 h 600"/>
                <a:gd name="T6" fmla="*/ 2147483647 w 820"/>
                <a:gd name="T7" fmla="*/ 2147483647 h 600"/>
                <a:gd name="T8" fmla="*/ 2147483647 w 820"/>
                <a:gd name="T9" fmla="*/ 2147483647 h 600"/>
                <a:gd name="T10" fmla="*/ 2147483647 w 820"/>
                <a:gd name="T11" fmla="*/ 2147483647 h 600"/>
                <a:gd name="T12" fmla="*/ 2147483647 w 820"/>
                <a:gd name="T13" fmla="*/ 2147483647 h 600"/>
                <a:gd name="T14" fmla="*/ 2147483647 w 820"/>
                <a:gd name="T15" fmla="*/ 2147483647 h 600"/>
                <a:gd name="T16" fmla="*/ 2147483647 w 820"/>
                <a:gd name="T17" fmla="*/ 2147483647 h 600"/>
                <a:gd name="T18" fmla="*/ 2147483647 w 820"/>
                <a:gd name="T19" fmla="*/ 2147483647 h 600"/>
                <a:gd name="T20" fmla="*/ 2147483647 w 820"/>
                <a:gd name="T21" fmla="*/ 2147483647 h 600"/>
                <a:gd name="T22" fmla="*/ 2147483647 w 820"/>
                <a:gd name="T23" fmla="*/ 2147483647 h 600"/>
                <a:gd name="T24" fmla="*/ 2147483647 w 820"/>
                <a:gd name="T25" fmla="*/ 2147483647 h 600"/>
                <a:gd name="T26" fmla="*/ 2147483647 w 820"/>
                <a:gd name="T27" fmla="*/ 2147483647 h 600"/>
                <a:gd name="T28" fmla="*/ 2147483647 w 820"/>
                <a:gd name="T29" fmla="*/ 2147483647 h 600"/>
                <a:gd name="T30" fmla="*/ 2147483647 w 820"/>
                <a:gd name="T31" fmla="*/ 2147483647 h 600"/>
                <a:gd name="T32" fmla="*/ 2147483647 w 820"/>
                <a:gd name="T33" fmla="*/ 2147483647 h 600"/>
                <a:gd name="T34" fmla="*/ 2147483647 w 820"/>
                <a:gd name="T35" fmla="*/ 2147483647 h 600"/>
                <a:gd name="T36" fmla="*/ 2147483647 w 820"/>
                <a:gd name="T37" fmla="*/ 2147483647 h 600"/>
                <a:gd name="T38" fmla="*/ 2147483647 w 820"/>
                <a:gd name="T39" fmla="*/ 2147483647 h 600"/>
                <a:gd name="T40" fmla="*/ 2147483647 w 820"/>
                <a:gd name="T41" fmla="*/ 2147483647 h 600"/>
                <a:gd name="T42" fmla="*/ 2147483647 w 820"/>
                <a:gd name="T43" fmla="*/ 2147483647 h 600"/>
                <a:gd name="T44" fmla="*/ 2147483647 w 820"/>
                <a:gd name="T45" fmla="*/ 2147483647 h 600"/>
                <a:gd name="T46" fmla="*/ 2147483647 w 820"/>
                <a:gd name="T47" fmla="*/ 2147483647 h 600"/>
                <a:gd name="T48" fmla="*/ 2147483647 w 820"/>
                <a:gd name="T49" fmla="*/ 2147483647 h 600"/>
                <a:gd name="T50" fmla="*/ 2147483647 w 820"/>
                <a:gd name="T51" fmla="*/ 2147483647 h 600"/>
                <a:gd name="T52" fmla="*/ 2147483647 w 820"/>
                <a:gd name="T53" fmla="*/ 2147483647 h 600"/>
                <a:gd name="T54" fmla="*/ 2147483647 w 820"/>
                <a:gd name="T55" fmla="*/ 2147483647 h 600"/>
                <a:gd name="T56" fmla="*/ 2147483647 w 820"/>
                <a:gd name="T57" fmla="*/ 2147483647 h 600"/>
                <a:gd name="T58" fmla="*/ 2147483647 w 820"/>
                <a:gd name="T59" fmla="*/ 2147483647 h 600"/>
                <a:gd name="T60" fmla="*/ 2147483647 w 820"/>
                <a:gd name="T61" fmla="*/ 2147483647 h 600"/>
                <a:gd name="T62" fmla="*/ 2147483647 w 820"/>
                <a:gd name="T63" fmla="*/ 2147483647 h 600"/>
                <a:gd name="T64" fmla="*/ 2147483647 w 820"/>
                <a:gd name="T65" fmla="*/ 2147483647 h 600"/>
                <a:gd name="T66" fmla="*/ 2147483647 w 820"/>
                <a:gd name="T67" fmla="*/ 2147483647 h 600"/>
                <a:gd name="T68" fmla="*/ 2147483647 w 820"/>
                <a:gd name="T69" fmla="*/ 2147483647 h 600"/>
                <a:gd name="T70" fmla="*/ 2147483647 w 820"/>
                <a:gd name="T71" fmla="*/ 2147483647 h 600"/>
                <a:gd name="T72" fmla="*/ 2147483647 w 820"/>
                <a:gd name="T73" fmla="*/ 2147483647 h 600"/>
                <a:gd name="T74" fmla="*/ 2147483647 w 820"/>
                <a:gd name="T75" fmla="*/ 2147483647 h 600"/>
                <a:gd name="T76" fmla="*/ 2147483647 w 820"/>
                <a:gd name="T77" fmla="*/ 2147483647 h 600"/>
                <a:gd name="T78" fmla="*/ 2147483647 w 820"/>
                <a:gd name="T79" fmla="*/ 2147483647 h 600"/>
                <a:gd name="T80" fmla="*/ 2147483647 w 820"/>
                <a:gd name="T81" fmla="*/ 2147483647 h 600"/>
                <a:gd name="T82" fmla="*/ 2147483647 w 820"/>
                <a:gd name="T83" fmla="*/ 2147483647 h 600"/>
                <a:gd name="T84" fmla="*/ 2147483647 w 820"/>
                <a:gd name="T85" fmla="*/ 2147483647 h 600"/>
                <a:gd name="T86" fmla="*/ 2147483647 w 820"/>
                <a:gd name="T87" fmla="*/ 2147483647 h 600"/>
                <a:gd name="T88" fmla="*/ 0 w 820"/>
                <a:gd name="T89" fmla="*/ 2147483647 h 600"/>
                <a:gd name="T90" fmla="*/ 2147483647 w 820"/>
                <a:gd name="T91" fmla="*/ 2147483647 h 600"/>
                <a:gd name="T92" fmla="*/ 2147483647 w 820"/>
                <a:gd name="T93" fmla="*/ 2147483647 h 600"/>
                <a:gd name="T94" fmla="*/ 2147483647 w 820"/>
                <a:gd name="T95" fmla="*/ 2147483647 h 600"/>
                <a:gd name="T96" fmla="*/ 2147483647 w 820"/>
                <a:gd name="T97" fmla="*/ 2147483647 h 600"/>
                <a:gd name="T98" fmla="*/ 2147483647 w 820"/>
                <a:gd name="T99" fmla="*/ 2147483647 h 600"/>
                <a:gd name="T100" fmla="*/ 2147483647 w 820"/>
                <a:gd name="T101" fmla="*/ 2147483647 h 600"/>
                <a:gd name="T102" fmla="*/ 2147483647 w 820"/>
                <a:gd name="T103" fmla="*/ 2147483647 h 600"/>
                <a:gd name="T104" fmla="*/ 2147483647 w 820"/>
                <a:gd name="T105" fmla="*/ 2147483647 h 600"/>
                <a:gd name="T106" fmla="*/ 2147483647 w 820"/>
                <a:gd name="T107" fmla="*/ 2147483647 h 600"/>
                <a:gd name="T108" fmla="*/ 2147483647 w 820"/>
                <a:gd name="T109" fmla="*/ 2147483647 h 600"/>
                <a:gd name="T110" fmla="*/ 2147483647 w 820"/>
                <a:gd name="T111" fmla="*/ 2147483647 h 600"/>
                <a:gd name="T112" fmla="*/ 2147483647 w 820"/>
                <a:gd name="T113" fmla="*/ 2147483647 h 600"/>
                <a:gd name="T114" fmla="*/ 2147483647 w 820"/>
                <a:gd name="T115" fmla="*/ 2147483647 h 600"/>
                <a:gd name="T116" fmla="*/ 2147483647 w 820"/>
                <a:gd name="T117" fmla="*/ 2147483647 h 600"/>
                <a:gd name="T118" fmla="*/ 2147483647 w 820"/>
                <a:gd name="T119" fmla="*/ 2147483647 h 6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20"/>
                <a:gd name="T181" fmla="*/ 0 h 600"/>
                <a:gd name="T182" fmla="*/ 820 w 820"/>
                <a:gd name="T183" fmla="*/ 600 h 60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20" h="600">
                  <a:moveTo>
                    <a:pt x="414" y="452"/>
                  </a:moveTo>
                  <a:lnTo>
                    <a:pt x="420" y="452"/>
                  </a:lnTo>
                  <a:lnTo>
                    <a:pt x="424" y="454"/>
                  </a:lnTo>
                  <a:lnTo>
                    <a:pt x="426" y="456"/>
                  </a:lnTo>
                  <a:lnTo>
                    <a:pt x="430" y="462"/>
                  </a:lnTo>
                  <a:lnTo>
                    <a:pt x="430" y="464"/>
                  </a:lnTo>
                  <a:lnTo>
                    <a:pt x="434" y="466"/>
                  </a:lnTo>
                  <a:lnTo>
                    <a:pt x="438" y="466"/>
                  </a:lnTo>
                  <a:lnTo>
                    <a:pt x="440" y="470"/>
                  </a:lnTo>
                  <a:lnTo>
                    <a:pt x="442" y="480"/>
                  </a:lnTo>
                  <a:lnTo>
                    <a:pt x="446" y="496"/>
                  </a:lnTo>
                  <a:lnTo>
                    <a:pt x="444" y="500"/>
                  </a:lnTo>
                  <a:lnTo>
                    <a:pt x="446" y="502"/>
                  </a:lnTo>
                  <a:lnTo>
                    <a:pt x="440" y="504"/>
                  </a:lnTo>
                  <a:lnTo>
                    <a:pt x="436" y="510"/>
                  </a:lnTo>
                  <a:lnTo>
                    <a:pt x="434" y="516"/>
                  </a:lnTo>
                  <a:lnTo>
                    <a:pt x="434" y="520"/>
                  </a:lnTo>
                  <a:lnTo>
                    <a:pt x="436" y="528"/>
                  </a:lnTo>
                  <a:lnTo>
                    <a:pt x="438" y="532"/>
                  </a:lnTo>
                  <a:lnTo>
                    <a:pt x="442" y="534"/>
                  </a:lnTo>
                  <a:lnTo>
                    <a:pt x="448" y="534"/>
                  </a:lnTo>
                  <a:lnTo>
                    <a:pt x="452" y="534"/>
                  </a:lnTo>
                  <a:lnTo>
                    <a:pt x="454" y="536"/>
                  </a:lnTo>
                  <a:lnTo>
                    <a:pt x="456" y="542"/>
                  </a:lnTo>
                  <a:lnTo>
                    <a:pt x="458" y="546"/>
                  </a:lnTo>
                  <a:lnTo>
                    <a:pt x="462" y="548"/>
                  </a:lnTo>
                  <a:lnTo>
                    <a:pt x="466" y="550"/>
                  </a:lnTo>
                  <a:lnTo>
                    <a:pt x="468" y="554"/>
                  </a:lnTo>
                  <a:lnTo>
                    <a:pt x="468" y="558"/>
                  </a:lnTo>
                  <a:lnTo>
                    <a:pt x="466" y="568"/>
                  </a:lnTo>
                  <a:lnTo>
                    <a:pt x="472" y="570"/>
                  </a:lnTo>
                  <a:lnTo>
                    <a:pt x="478" y="574"/>
                  </a:lnTo>
                  <a:lnTo>
                    <a:pt x="484" y="578"/>
                  </a:lnTo>
                  <a:lnTo>
                    <a:pt x="490" y="580"/>
                  </a:lnTo>
                  <a:lnTo>
                    <a:pt x="492" y="582"/>
                  </a:lnTo>
                  <a:lnTo>
                    <a:pt x="496" y="578"/>
                  </a:lnTo>
                  <a:lnTo>
                    <a:pt x="500" y="582"/>
                  </a:lnTo>
                  <a:lnTo>
                    <a:pt x="502" y="582"/>
                  </a:lnTo>
                  <a:lnTo>
                    <a:pt x="506" y="580"/>
                  </a:lnTo>
                  <a:lnTo>
                    <a:pt x="502" y="574"/>
                  </a:lnTo>
                  <a:lnTo>
                    <a:pt x="500" y="568"/>
                  </a:lnTo>
                  <a:lnTo>
                    <a:pt x="500" y="566"/>
                  </a:lnTo>
                  <a:lnTo>
                    <a:pt x="502" y="562"/>
                  </a:lnTo>
                  <a:lnTo>
                    <a:pt x="506" y="560"/>
                  </a:lnTo>
                  <a:lnTo>
                    <a:pt x="518" y="560"/>
                  </a:lnTo>
                  <a:lnTo>
                    <a:pt x="524" y="560"/>
                  </a:lnTo>
                  <a:lnTo>
                    <a:pt x="534" y="558"/>
                  </a:lnTo>
                  <a:lnTo>
                    <a:pt x="542" y="552"/>
                  </a:lnTo>
                  <a:lnTo>
                    <a:pt x="550" y="548"/>
                  </a:lnTo>
                  <a:lnTo>
                    <a:pt x="558" y="546"/>
                  </a:lnTo>
                  <a:lnTo>
                    <a:pt x="564" y="548"/>
                  </a:lnTo>
                  <a:lnTo>
                    <a:pt x="568" y="550"/>
                  </a:lnTo>
                  <a:lnTo>
                    <a:pt x="574" y="552"/>
                  </a:lnTo>
                  <a:lnTo>
                    <a:pt x="578" y="552"/>
                  </a:lnTo>
                  <a:lnTo>
                    <a:pt x="580" y="558"/>
                  </a:lnTo>
                  <a:lnTo>
                    <a:pt x="582" y="562"/>
                  </a:lnTo>
                  <a:lnTo>
                    <a:pt x="590" y="570"/>
                  </a:lnTo>
                  <a:lnTo>
                    <a:pt x="598" y="574"/>
                  </a:lnTo>
                  <a:lnTo>
                    <a:pt x="606" y="576"/>
                  </a:lnTo>
                  <a:lnTo>
                    <a:pt x="620" y="576"/>
                  </a:lnTo>
                  <a:lnTo>
                    <a:pt x="626" y="576"/>
                  </a:lnTo>
                  <a:lnTo>
                    <a:pt x="630" y="578"/>
                  </a:lnTo>
                  <a:lnTo>
                    <a:pt x="638" y="582"/>
                  </a:lnTo>
                  <a:lnTo>
                    <a:pt x="638" y="588"/>
                  </a:lnTo>
                  <a:lnTo>
                    <a:pt x="638" y="594"/>
                  </a:lnTo>
                  <a:lnTo>
                    <a:pt x="640" y="598"/>
                  </a:lnTo>
                  <a:lnTo>
                    <a:pt x="646" y="600"/>
                  </a:lnTo>
                  <a:lnTo>
                    <a:pt x="650" y="596"/>
                  </a:lnTo>
                  <a:lnTo>
                    <a:pt x="648" y="594"/>
                  </a:lnTo>
                  <a:lnTo>
                    <a:pt x="648" y="590"/>
                  </a:lnTo>
                  <a:lnTo>
                    <a:pt x="646" y="584"/>
                  </a:lnTo>
                  <a:lnTo>
                    <a:pt x="662" y="580"/>
                  </a:lnTo>
                  <a:lnTo>
                    <a:pt x="674" y="572"/>
                  </a:lnTo>
                  <a:lnTo>
                    <a:pt x="696" y="558"/>
                  </a:lnTo>
                  <a:lnTo>
                    <a:pt x="696" y="568"/>
                  </a:lnTo>
                  <a:lnTo>
                    <a:pt x="708" y="568"/>
                  </a:lnTo>
                  <a:lnTo>
                    <a:pt x="712" y="562"/>
                  </a:lnTo>
                  <a:lnTo>
                    <a:pt x="714" y="560"/>
                  </a:lnTo>
                  <a:lnTo>
                    <a:pt x="724" y="556"/>
                  </a:lnTo>
                  <a:lnTo>
                    <a:pt x="734" y="554"/>
                  </a:lnTo>
                  <a:lnTo>
                    <a:pt x="738" y="552"/>
                  </a:lnTo>
                  <a:lnTo>
                    <a:pt x="742" y="548"/>
                  </a:lnTo>
                  <a:lnTo>
                    <a:pt x="742" y="550"/>
                  </a:lnTo>
                  <a:lnTo>
                    <a:pt x="746" y="540"/>
                  </a:lnTo>
                  <a:lnTo>
                    <a:pt x="752" y="532"/>
                  </a:lnTo>
                  <a:lnTo>
                    <a:pt x="770" y="518"/>
                  </a:lnTo>
                  <a:lnTo>
                    <a:pt x="772" y="514"/>
                  </a:lnTo>
                  <a:lnTo>
                    <a:pt x="774" y="508"/>
                  </a:lnTo>
                  <a:lnTo>
                    <a:pt x="774" y="498"/>
                  </a:lnTo>
                  <a:lnTo>
                    <a:pt x="774" y="488"/>
                  </a:lnTo>
                  <a:lnTo>
                    <a:pt x="778" y="478"/>
                  </a:lnTo>
                  <a:lnTo>
                    <a:pt x="786" y="466"/>
                  </a:lnTo>
                  <a:lnTo>
                    <a:pt x="792" y="454"/>
                  </a:lnTo>
                  <a:lnTo>
                    <a:pt x="794" y="448"/>
                  </a:lnTo>
                  <a:lnTo>
                    <a:pt x="794" y="442"/>
                  </a:lnTo>
                  <a:lnTo>
                    <a:pt x="792" y="432"/>
                  </a:lnTo>
                  <a:lnTo>
                    <a:pt x="790" y="426"/>
                  </a:lnTo>
                  <a:lnTo>
                    <a:pt x="782" y="420"/>
                  </a:lnTo>
                  <a:lnTo>
                    <a:pt x="772" y="418"/>
                  </a:lnTo>
                  <a:lnTo>
                    <a:pt x="778" y="410"/>
                  </a:lnTo>
                  <a:lnTo>
                    <a:pt x="786" y="406"/>
                  </a:lnTo>
                  <a:lnTo>
                    <a:pt x="778" y="400"/>
                  </a:lnTo>
                  <a:lnTo>
                    <a:pt x="774" y="396"/>
                  </a:lnTo>
                  <a:lnTo>
                    <a:pt x="772" y="392"/>
                  </a:lnTo>
                  <a:lnTo>
                    <a:pt x="776" y="392"/>
                  </a:lnTo>
                  <a:lnTo>
                    <a:pt x="768" y="378"/>
                  </a:lnTo>
                  <a:lnTo>
                    <a:pt x="760" y="366"/>
                  </a:lnTo>
                  <a:lnTo>
                    <a:pt x="750" y="352"/>
                  </a:lnTo>
                  <a:lnTo>
                    <a:pt x="738" y="342"/>
                  </a:lnTo>
                  <a:lnTo>
                    <a:pt x="726" y="338"/>
                  </a:lnTo>
                  <a:lnTo>
                    <a:pt x="720" y="334"/>
                  </a:lnTo>
                  <a:lnTo>
                    <a:pt x="718" y="332"/>
                  </a:lnTo>
                  <a:lnTo>
                    <a:pt x="718" y="328"/>
                  </a:lnTo>
                  <a:lnTo>
                    <a:pt x="718" y="324"/>
                  </a:lnTo>
                  <a:lnTo>
                    <a:pt x="720" y="316"/>
                  </a:lnTo>
                  <a:lnTo>
                    <a:pt x="724" y="312"/>
                  </a:lnTo>
                  <a:lnTo>
                    <a:pt x="728" y="308"/>
                  </a:lnTo>
                  <a:lnTo>
                    <a:pt x="748" y="294"/>
                  </a:lnTo>
                  <a:lnTo>
                    <a:pt x="734" y="286"/>
                  </a:lnTo>
                  <a:lnTo>
                    <a:pt x="726" y="282"/>
                  </a:lnTo>
                  <a:lnTo>
                    <a:pt x="718" y="280"/>
                  </a:lnTo>
                  <a:lnTo>
                    <a:pt x="714" y="282"/>
                  </a:lnTo>
                  <a:lnTo>
                    <a:pt x="710" y="286"/>
                  </a:lnTo>
                  <a:lnTo>
                    <a:pt x="706" y="290"/>
                  </a:lnTo>
                  <a:lnTo>
                    <a:pt x="702" y="290"/>
                  </a:lnTo>
                  <a:lnTo>
                    <a:pt x="662" y="266"/>
                  </a:lnTo>
                  <a:lnTo>
                    <a:pt x="662" y="262"/>
                  </a:lnTo>
                  <a:lnTo>
                    <a:pt x="666" y="260"/>
                  </a:lnTo>
                  <a:lnTo>
                    <a:pt x="670" y="256"/>
                  </a:lnTo>
                  <a:lnTo>
                    <a:pt x="676" y="254"/>
                  </a:lnTo>
                  <a:lnTo>
                    <a:pt x="682" y="250"/>
                  </a:lnTo>
                  <a:lnTo>
                    <a:pt x="686" y="240"/>
                  </a:lnTo>
                  <a:lnTo>
                    <a:pt x="694" y="228"/>
                  </a:lnTo>
                  <a:lnTo>
                    <a:pt x="698" y="224"/>
                  </a:lnTo>
                  <a:lnTo>
                    <a:pt x="704" y="224"/>
                  </a:lnTo>
                  <a:lnTo>
                    <a:pt x="708" y="224"/>
                  </a:lnTo>
                  <a:lnTo>
                    <a:pt x="712" y="228"/>
                  </a:lnTo>
                  <a:lnTo>
                    <a:pt x="714" y="236"/>
                  </a:lnTo>
                  <a:lnTo>
                    <a:pt x="714" y="262"/>
                  </a:lnTo>
                  <a:lnTo>
                    <a:pt x="718" y="262"/>
                  </a:lnTo>
                  <a:lnTo>
                    <a:pt x="724" y="258"/>
                  </a:lnTo>
                  <a:lnTo>
                    <a:pt x="732" y="250"/>
                  </a:lnTo>
                  <a:lnTo>
                    <a:pt x="740" y="242"/>
                  </a:lnTo>
                  <a:lnTo>
                    <a:pt x="742" y="242"/>
                  </a:lnTo>
                  <a:lnTo>
                    <a:pt x="748" y="242"/>
                  </a:lnTo>
                  <a:lnTo>
                    <a:pt x="752" y="234"/>
                  </a:lnTo>
                  <a:lnTo>
                    <a:pt x="760" y="222"/>
                  </a:lnTo>
                  <a:lnTo>
                    <a:pt x="770" y="210"/>
                  </a:lnTo>
                  <a:lnTo>
                    <a:pt x="774" y="212"/>
                  </a:lnTo>
                  <a:lnTo>
                    <a:pt x="780" y="214"/>
                  </a:lnTo>
                  <a:lnTo>
                    <a:pt x="792" y="214"/>
                  </a:lnTo>
                  <a:lnTo>
                    <a:pt x="790" y="208"/>
                  </a:lnTo>
                  <a:lnTo>
                    <a:pt x="792" y="204"/>
                  </a:lnTo>
                  <a:lnTo>
                    <a:pt x="796" y="198"/>
                  </a:lnTo>
                  <a:lnTo>
                    <a:pt x="802" y="188"/>
                  </a:lnTo>
                  <a:lnTo>
                    <a:pt x="806" y="190"/>
                  </a:lnTo>
                  <a:lnTo>
                    <a:pt x="810" y="192"/>
                  </a:lnTo>
                  <a:lnTo>
                    <a:pt x="814" y="190"/>
                  </a:lnTo>
                  <a:lnTo>
                    <a:pt x="818" y="188"/>
                  </a:lnTo>
                  <a:lnTo>
                    <a:pt x="818" y="186"/>
                  </a:lnTo>
                  <a:lnTo>
                    <a:pt x="820" y="188"/>
                  </a:lnTo>
                  <a:lnTo>
                    <a:pt x="814" y="172"/>
                  </a:lnTo>
                  <a:lnTo>
                    <a:pt x="808" y="164"/>
                  </a:lnTo>
                  <a:lnTo>
                    <a:pt x="800" y="158"/>
                  </a:lnTo>
                  <a:lnTo>
                    <a:pt x="800" y="142"/>
                  </a:lnTo>
                  <a:lnTo>
                    <a:pt x="812" y="146"/>
                  </a:lnTo>
                  <a:lnTo>
                    <a:pt x="820" y="152"/>
                  </a:lnTo>
                  <a:lnTo>
                    <a:pt x="820" y="142"/>
                  </a:lnTo>
                  <a:lnTo>
                    <a:pt x="820" y="136"/>
                  </a:lnTo>
                  <a:lnTo>
                    <a:pt x="820" y="124"/>
                  </a:lnTo>
                  <a:lnTo>
                    <a:pt x="818" y="110"/>
                  </a:lnTo>
                  <a:lnTo>
                    <a:pt x="814" y="100"/>
                  </a:lnTo>
                  <a:lnTo>
                    <a:pt x="806" y="86"/>
                  </a:lnTo>
                  <a:lnTo>
                    <a:pt x="798" y="92"/>
                  </a:lnTo>
                  <a:lnTo>
                    <a:pt x="792" y="98"/>
                  </a:lnTo>
                  <a:lnTo>
                    <a:pt x="786" y="102"/>
                  </a:lnTo>
                  <a:lnTo>
                    <a:pt x="774" y="104"/>
                  </a:lnTo>
                  <a:lnTo>
                    <a:pt x="770" y="104"/>
                  </a:lnTo>
                  <a:lnTo>
                    <a:pt x="764" y="102"/>
                  </a:lnTo>
                  <a:lnTo>
                    <a:pt x="756" y="96"/>
                  </a:lnTo>
                  <a:lnTo>
                    <a:pt x="750" y="88"/>
                  </a:lnTo>
                  <a:lnTo>
                    <a:pt x="744" y="80"/>
                  </a:lnTo>
                  <a:lnTo>
                    <a:pt x="732" y="76"/>
                  </a:lnTo>
                  <a:lnTo>
                    <a:pt x="718" y="72"/>
                  </a:lnTo>
                  <a:lnTo>
                    <a:pt x="704" y="68"/>
                  </a:lnTo>
                  <a:lnTo>
                    <a:pt x="690" y="62"/>
                  </a:lnTo>
                  <a:lnTo>
                    <a:pt x="680" y="54"/>
                  </a:lnTo>
                  <a:lnTo>
                    <a:pt x="668" y="46"/>
                  </a:lnTo>
                  <a:lnTo>
                    <a:pt x="646" y="24"/>
                  </a:lnTo>
                  <a:lnTo>
                    <a:pt x="634" y="16"/>
                  </a:lnTo>
                  <a:lnTo>
                    <a:pt x="622" y="8"/>
                  </a:lnTo>
                  <a:lnTo>
                    <a:pt x="606" y="2"/>
                  </a:lnTo>
                  <a:lnTo>
                    <a:pt x="584" y="0"/>
                  </a:lnTo>
                  <a:lnTo>
                    <a:pt x="572" y="0"/>
                  </a:lnTo>
                  <a:lnTo>
                    <a:pt x="562" y="2"/>
                  </a:lnTo>
                  <a:lnTo>
                    <a:pt x="556" y="4"/>
                  </a:lnTo>
                  <a:lnTo>
                    <a:pt x="552" y="8"/>
                  </a:lnTo>
                  <a:lnTo>
                    <a:pt x="550" y="12"/>
                  </a:lnTo>
                  <a:lnTo>
                    <a:pt x="550" y="18"/>
                  </a:lnTo>
                  <a:lnTo>
                    <a:pt x="552" y="20"/>
                  </a:lnTo>
                  <a:lnTo>
                    <a:pt x="556" y="24"/>
                  </a:lnTo>
                  <a:lnTo>
                    <a:pt x="562" y="30"/>
                  </a:lnTo>
                  <a:lnTo>
                    <a:pt x="564" y="40"/>
                  </a:lnTo>
                  <a:lnTo>
                    <a:pt x="566" y="50"/>
                  </a:lnTo>
                  <a:lnTo>
                    <a:pt x="566" y="56"/>
                  </a:lnTo>
                  <a:lnTo>
                    <a:pt x="566" y="62"/>
                  </a:lnTo>
                  <a:lnTo>
                    <a:pt x="562" y="66"/>
                  </a:lnTo>
                  <a:lnTo>
                    <a:pt x="560" y="68"/>
                  </a:lnTo>
                  <a:lnTo>
                    <a:pt x="550" y="68"/>
                  </a:lnTo>
                  <a:lnTo>
                    <a:pt x="536" y="66"/>
                  </a:lnTo>
                  <a:lnTo>
                    <a:pt x="538" y="88"/>
                  </a:lnTo>
                  <a:lnTo>
                    <a:pt x="538" y="94"/>
                  </a:lnTo>
                  <a:lnTo>
                    <a:pt x="542" y="98"/>
                  </a:lnTo>
                  <a:lnTo>
                    <a:pt x="544" y="102"/>
                  </a:lnTo>
                  <a:lnTo>
                    <a:pt x="550" y="102"/>
                  </a:lnTo>
                  <a:lnTo>
                    <a:pt x="568" y="102"/>
                  </a:lnTo>
                  <a:lnTo>
                    <a:pt x="576" y="100"/>
                  </a:lnTo>
                  <a:lnTo>
                    <a:pt x="582" y="98"/>
                  </a:lnTo>
                  <a:lnTo>
                    <a:pt x="592" y="100"/>
                  </a:lnTo>
                  <a:lnTo>
                    <a:pt x="602" y="106"/>
                  </a:lnTo>
                  <a:lnTo>
                    <a:pt x="610" y="112"/>
                  </a:lnTo>
                  <a:lnTo>
                    <a:pt x="616" y="120"/>
                  </a:lnTo>
                  <a:lnTo>
                    <a:pt x="596" y="122"/>
                  </a:lnTo>
                  <a:lnTo>
                    <a:pt x="578" y="124"/>
                  </a:lnTo>
                  <a:lnTo>
                    <a:pt x="576" y="128"/>
                  </a:lnTo>
                  <a:lnTo>
                    <a:pt x="576" y="132"/>
                  </a:lnTo>
                  <a:lnTo>
                    <a:pt x="574" y="134"/>
                  </a:lnTo>
                  <a:lnTo>
                    <a:pt x="574" y="140"/>
                  </a:lnTo>
                  <a:lnTo>
                    <a:pt x="570" y="142"/>
                  </a:lnTo>
                  <a:lnTo>
                    <a:pt x="566" y="142"/>
                  </a:lnTo>
                  <a:lnTo>
                    <a:pt x="556" y="144"/>
                  </a:lnTo>
                  <a:lnTo>
                    <a:pt x="552" y="146"/>
                  </a:lnTo>
                  <a:lnTo>
                    <a:pt x="550" y="150"/>
                  </a:lnTo>
                  <a:lnTo>
                    <a:pt x="544" y="152"/>
                  </a:lnTo>
                  <a:lnTo>
                    <a:pt x="538" y="154"/>
                  </a:lnTo>
                  <a:lnTo>
                    <a:pt x="532" y="154"/>
                  </a:lnTo>
                  <a:lnTo>
                    <a:pt x="528" y="152"/>
                  </a:lnTo>
                  <a:lnTo>
                    <a:pt x="524" y="150"/>
                  </a:lnTo>
                  <a:lnTo>
                    <a:pt x="522" y="150"/>
                  </a:lnTo>
                  <a:lnTo>
                    <a:pt x="518" y="152"/>
                  </a:lnTo>
                  <a:lnTo>
                    <a:pt x="516" y="156"/>
                  </a:lnTo>
                  <a:lnTo>
                    <a:pt x="516" y="160"/>
                  </a:lnTo>
                  <a:lnTo>
                    <a:pt x="518" y="160"/>
                  </a:lnTo>
                  <a:lnTo>
                    <a:pt x="524" y="164"/>
                  </a:lnTo>
                  <a:lnTo>
                    <a:pt x="528" y="166"/>
                  </a:lnTo>
                  <a:lnTo>
                    <a:pt x="530" y="168"/>
                  </a:lnTo>
                  <a:lnTo>
                    <a:pt x="530" y="172"/>
                  </a:lnTo>
                  <a:lnTo>
                    <a:pt x="530" y="176"/>
                  </a:lnTo>
                  <a:lnTo>
                    <a:pt x="526" y="182"/>
                  </a:lnTo>
                  <a:lnTo>
                    <a:pt x="518" y="188"/>
                  </a:lnTo>
                  <a:lnTo>
                    <a:pt x="508" y="194"/>
                  </a:lnTo>
                  <a:lnTo>
                    <a:pt x="496" y="198"/>
                  </a:lnTo>
                  <a:lnTo>
                    <a:pt x="468" y="198"/>
                  </a:lnTo>
                  <a:lnTo>
                    <a:pt x="458" y="206"/>
                  </a:lnTo>
                  <a:lnTo>
                    <a:pt x="452" y="210"/>
                  </a:lnTo>
                  <a:lnTo>
                    <a:pt x="444" y="212"/>
                  </a:lnTo>
                  <a:lnTo>
                    <a:pt x="430" y="210"/>
                  </a:lnTo>
                  <a:lnTo>
                    <a:pt x="414" y="206"/>
                  </a:lnTo>
                  <a:lnTo>
                    <a:pt x="402" y="200"/>
                  </a:lnTo>
                  <a:lnTo>
                    <a:pt x="392" y="194"/>
                  </a:lnTo>
                  <a:lnTo>
                    <a:pt x="348" y="194"/>
                  </a:lnTo>
                  <a:lnTo>
                    <a:pt x="348" y="192"/>
                  </a:lnTo>
                  <a:lnTo>
                    <a:pt x="314" y="192"/>
                  </a:lnTo>
                  <a:lnTo>
                    <a:pt x="306" y="188"/>
                  </a:lnTo>
                  <a:lnTo>
                    <a:pt x="298" y="180"/>
                  </a:lnTo>
                  <a:lnTo>
                    <a:pt x="290" y="172"/>
                  </a:lnTo>
                  <a:lnTo>
                    <a:pt x="280" y="166"/>
                  </a:lnTo>
                  <a:lnTo>
                    <a:pt x="272" y="160"/>
                  </a:lnTo>
                  <a:lnTo>
                    <a:pt x="262" y="160"/>
                  </a:lnTo>
                  <a:lnTo>
                    <a:pt x="252" y="156"/>
                  </a:lnTo>
                  <a:lnTo>
                    <a:pt x="244" y="152"/>
                  </a:lnTo>
                  <a:lnTo>
                    <a:pt x="214" y="152"/>
                  </a:lnTo>
                  <a:lnTo>
                    <a:pt x="210" y="146"/>
                  </a:lnTo>
                  <a:lnTo>
                    <a:pt x="206" y="140"/>
                  </a:lnTo>
                  <a:lnTo>
                    <a:pt x="202" y="126"/>
                  </a:lnTo>
                  <a:lnTo>
                    <a:pt x="198" y="118"/>
                  </a:lnTo>
                  <a:lnTo>
                    <a:pt x="194" y="112"/>
                  </a:lnTo>
                  <a:lnTo>
                    <a:pt x="182" y="104"/>
                  </a:lnTo>
                  <a:lnTo>
                    <a:pt x="174" y="100"/>
                  </a:lnTo>
                  <a:lnTo>
                    <a:pt x="168" y="98"/>
                  </a:lnTo>
                  <a:lnTo>
                    <a:pt x="154" y="92"/>
                  </a:lnTo>
                  <a:lnTo>
                    <a:pt x="146" y="90"/>
                  </a:lnTo>
                  <a:lnTo>
                    <a:pt x="140" y="86"/>
                  </a:lnTo>
                  <a:lnTo>
                    <a:pt x="138" y="82"/>
                  </a:lnTo>
                  <a:lnTo>
                    <a:pt x="134" y="76"/>
                  </a:lnTo>
                  <a:lnTo>
                    <a:pt x="134" y="78"/>
                  </a:lnTo>
                  <a:lnTo>
                    <a:pt x="122" y="86"/>
                  </a:lnTo>
                  <a:lnTo>
                    <a:pt x="114" y="94"/>
                  </a:lnTo>
                  <a:lnTo>
                    <a:pt x="126" y="108"/>
                  </a:lnTo>
                  <a:lnTo>
                    <a:pt x="116" y="116"/>
                  </a:lnTo>
                  <a:lnTo>
                    <a:pt x="110" y="118"/>
                  </a:lnTo>
                  <a:lnTo>
                    <a:pt x="100" y="116"/>
                  </a:lnTo>
                  <a:lnTo>
                    <a:pt x="88" y="112"/>
                  </a:lnTo>
                  <a:lnTo>
                    <a:pt x="92" y="130"/>
                  </a:lnTo>
                  <a:lnTo>
                    <a:pt x="92" y="140"/>
                  </a:lnTo>
                  <a:lnTo>
                    <a:pt x="90" y="148"/>
                  </a:lnTo>
                  <a:lnTo>
                    <a:pt x="86" y="150"/>
                  </a:lnTo>
                  <a:lnTo>
                    <a:pt x="84" y="150"/>
                  </a:lnTo>
                  <a:lnTo>
                    <a:pt x="78" y="150"/>
                  </a:lnTo>
                  <a:lnTo>
                    <a:pt x="68" y="146"/>
                  </a:lnTo>
                  <a:lnTo>
                    <a:pt x="70" y="156"/>
                  </a:lnTo>
                  <a:lnTo>
                    <a:pt x="76" y="164"/>
                  </a:lnTo>
                  <a:lnTo>
                    <a:pt x="80" y="176"/>
                  </a:lnTo>
                  <a:lnTo>
                    <a:pt x="82" y="188"/>
                  </a:lnTo>
                  <a:lnTo>
                    <a:pt x="78" y="194"/>
                  </a:lnTo>
                  <a:lnTo>
                    <a:pt x="74" y="200"/>
                  </a:lnTo>
                  <a:lnTo>
                    <a:pt x="64" y="214"/>
                  </a:lnTo>
                  <a:lnTo>
                    <a:pt x="50" y="228"/>
                  </a:lnTo>
                  <a:lnTo>
                    <a:pt x="38" y="236"/>
                  </a:lnTo>
                  <a:lnTo>
                    <a:pt x="28" y="238"/>
                  </a:lnTo>
                  <a:lnTo>
                    <a:pt x="14" y="240"/>
                  </a:lnTo>
                  <a:lnTo>
                    <a:pt x="8" y="242"/>
                  </a:lnTo>
                  <a:lnTo>
                    <a:pt x="4" y="244"/>
                  </a:lnTo>
                  <a:lnTo>
                    <a:pt x="2" y="248"/>
                  </a:lnTo>
                  <a:lnTo>
                    <a:pt x="0" y="254"/>
                  </a:lnTo>
                  <a:lnTo>
                    <a:pt x="2" y="258"/>
                  </a:lnTo>
                  <a:lnTo>
                    <a:pt x="4" y="262"/>
                  </a:lnTo>
                  <a:lnTo>
                    <a:pt x="14" y="268"/>
                  </a:lnTo>
                  <a:lnTo>
                    <a:pt x="24" y="276"/>
                  </a:lnTo>
                  <a:lnTo>
                    <a:pt x="26" y="280"/>
                  </a:lnTo>
                  <a:lnTo>
                    <a:pt x="26" y="286"/>
                  </a:lnTo>
                  <a:lnTo>
                    <a:pt x="20" y="288"/>
                  </a:lnTo>
                  <a:lnTo>
                    <a:pt x="14" y="290"/>
                  </a:lnTo>
                  <a:lnTo>
                    <a:pt x="18" y="292"/>
                  </a:lnTo>
                  <a:lnTo>
                    <a:pt x="20" y="294"/>
                  </a:lnTo>
                  <a:lnTo>
                    <a:pt x="28" y="296"/>
                  </a:lnTo>
                  <a:lnTo>
                    <a:pt x="28" y="298"/>
                  </a:lnTo>
                  <a:lnTo>
                    <a:pt x="36" y="298"/>
                  </a:lnTo>
                  <a:lnTo>
                    <a:pt x="44" y="302"/>
                  </a:lnTo>
                  <a:lnTo>
                    <a:pt x="50" y="308"/>
                  </a:lnTo>
                  <a:lnTo>
                    <a:pt x="54" y="316"/>
                  </a:lnTo>
                  <a:lnTo>
                    <a:pt x="58" y="320"/>
                  </a:lnTo>
                  <a:lnTo>
                    <a:pt x="62" y="322"/>
                  </a:lnTo>
                  <a:lnTo>
                    <a:pt x="68" y="322"/>
                  </a:lnTo>
                  <a:lnTo>
                    <a:pt x="74" y="324"/>
                  </a:lnTo>
                  <a:lnTo>
                    <a:pt x="78" y="324"/>
                  </a:lnTo>
                  <a:lnTo>
                    <a:pt x="82" y="326"/>
                  </a:lnTo>
                  <a:lnTo>
                    <a:pt x="84" y="326"/>
                  </a:lnTo>
                  <a:lnTo>
                    <a:pt x="86" y="324"/>
                  </a:lnTo>
                  <a:lnTo>
                    <a:pt x="90" y="322"/>
                  </a:lnTo>
                  <a:lnTo>
                    <a:pt x="94" y="320"/>
                  </a:lnTo>
                  <a:lnTo>
                    <a:pt x="100" y="320"/>
                  </a:lnTo>
                  <a:lnTo>
                    <a:pt x="108" y="320"/>
                  </a:lnTo>
                  <a:lnTo>
                    <a:pt x="114" y="324"/>
                  </a:lnTo>
                  <a:lnTo>
                    <a:pt x="116" y="324"/>
                  </a:lnTo>
                  <a:lnTo>
                    <a:pt x="122" y="326"/>
                  </a:lnTo>
                  <a:lnTo>
                    <a:pt x="122" y="332"/>
                  </a:lnTo>
                  <a:lnTo>
                    <a:pt x="120" y="336"/>
                  </a:lnTo>
                  <a:lnTo>
                    <a:pt x="114" y="344"/>
                  </a:lnTo>
                  <a:lnTo>
                    <a:pt x="112" y="352"/>
                  </a:lnTo>
                  <a:lnTo>
                    <a:pt x="110" y="358"/>
                  </a:lnTo>
                  <a:lnTo>
                    <a:pt x="112" y="362"/>
                  </a:lnTo>
                  <a:lnTo>
                    <a:pt x="114" y="368"/>
                  </a:lnTo>
                  <a:lnTo>
                    <a:pt x="122" y="376"/>
                  </a:lnTo>
                  <a:lnTo>
                    <a:pt x="120" y="378"/>
                  </a:lnTo>
                  <a:lnTo>
                    <a:pt x="118" y="378"/>
                  </a:lnTo>
                  <a:lnTo>
                    <a:pt x="112" y="380"/>
                  </a:lnTo>
                  <a:lnTo>
                    <a:pt x="114" y="388"/>
                  </a:lnTo>
                  <a:lnTo>
                    <a:pt x="114" y="392"/>
                  </a:lnTo>
                  <a:lnTo>
                    <a:pt x="116" y="396"/>
                  </a:lnTo>
                  <a:lnTo>
                    <a:pt x="118" y="400"/>
                  </a:lnTo>
                  <a:lnTo>
                    <a:pt x="126" y="404"/>
                  </a:lnTo>
                  <a:lnTo>
                    <a:pt x="136" y="408"/>
                  </a:lnTo>
                  <a:lnTo>
                    <a:pt x="144" y="416"/>
                  </a:lnTo>
                  <a:lnTo>
                    <a:pt x="152" y="424"/>
                  </a:lnTo>
                  <a:lnTo>
                    <a:pt x="158" y="424"/>
                  </a:lnTo>
                  <a:lnTo>
                    <a:pt x="162" y="424"/>
                  </a:lnTo>
                  <a:lnTo>
                    <a:pt x="164" y="422"/>
                  </a:lnTo>
                  <a:lnTo>
                    <a:pt x="166" y="420"/>
                  </a:lnTo>
                  <a:lnTo>
                    <a:pt x="168" y="420"/>
                  </a:lnTo>
                  <a:lnTo>
                    <a:pt x="180" y="428"/>
                  </a:lnTo>
                  <a:lnTo>
                    <a:pt x="190" y="436"/>
                  </a:lnTo>
                  <a:lnTo>
                    <a:pt x="198" y="442"/>
                  </a:lnTo>
                  <a:lnTo>
                    <a:pt x="208" y="446"/>
                  </a:lnTo>
                  <a:lnTo>
                    <a:pt x="220" y="450"/>
                  </a:lnTo>
                  <a:lnTo>
                    <a:pt x="222" y="452"/>
                  </a:lnTo>
                  <a:lnTo>
                    <a:pt x="226" y="456"/>
                  </a:lnTo>
                  <a:lnTo>
                    <a:pt x="230" y="458"/>
                  </a:lnTo>
                  <a:lnTo>
                    <a:pt x="236" y="460"/>
                  </a:lnTo>
                  <a:lnTo>
                    <a:pt x="240" y="460"/>
                  </a:lnTo>
                  <a:lnTo>
                    <a:pt x="242" y="460"/>
                  </a:lnTo>
                  <a:lnTo>
                    <a:pt x="244" y="460"/>
                  </a:lnTo>
                  <a:lnTo>
                    <a:pt x="250" y="464"/>
                  </a:lnTo>
                  <a:lnTo>
                    <a:pt x="256" y="466"/>
                  </a:lnTo>
                  <a:lnTo>
                    <a:pt x="274" y="466"/>
                  </a:lnTo>
                  <a:lnTo>
                    <a:pt x="274" y="468"/>
                  </a:lnTo>
                  <a:lnTo>
                    <a:pt x="274" y="464"/>
                  </a:lnTo>
                  <a:lnTo>
                    <a:pt x="278" y="462"/>
                  </a:lnTo>
                  <a:lnTo>
                    <a:pt x="284" y="460"/>
                  </a:lnTo>
                  <a:lnTo>
                    <a:pt x="288" y="472"/>
                  </a:lnTo>
                  <a:lnTo>
                    <a:pt x="290" y="468"/>
                  </a:lnTo>
                  <a:lnTo>
                    <a:pt x="294" y="462"/>
                  </a:lnTo>
                  <a:lnTo>
                    <a:pt x="298" y="460"/>
                  </a:lnTo>
                  <a:lnTo>
                    <a:pt x="302" y="458"/>
                  </a:lnTo>
                  <a:lnTo>
                    <a:pt x="312" y="460"/>
                  </a:lnTo>
                  <a:lnTo>
                    <a:pt x="322" y="464"/>
                  </a:lnTo>
                  <a:lnTo>
                    <a:pt x="332" y="472"/>
                  </a:lnTo>
                  <a:lnTo>
                    <a:pt x="336" y="478"/>
                  </a:lnTo>
                  <a:lnTo>
                    <a:pt x="336" y="480"/>
                  </a:lnTo>
                  <a:lnTo>
                    <a:pt x="338" y="478"/>
                  </a:lnTo>
                  <a:lnTo>
                    <a:pt x="340" y="470"/>
                  </a:lnTo>
                  <a:lnTo>
                    <a:pt x="344" y="460"/>
                  </a:lnTo>
                  <a:lnTo>
                    <a:pt x="348" y="454"/>
                  </a:lnTo>
                  <a:lnTo>
                    <a:pt x="356" y="446"/>
                  </a:lnTo>
                  <a:lnTo>
                    <a:pt x="362" y="442"/>
                  </a:lnTo>
                  <a:lnTo>
                    <a:pt x="372" y="438"/>
                  </a:lnTo>
                  <a:lnTo>
                    <a:pt x="374" y="440"/>
                  </a:lnTo>
                  <a:lnTo>
                    <a:pt x="376" y="440"/>
                  </a:lnTo>
                  <a:lnTo>
                    <a:pt x="380" y="442"/>
                  </a:lnTo>
                  <a:lnTo>
                    <a:pt x="382" y="440"/>
                  </a:lnTo>
                  <a:lnTo>
                    <a:pt x="386" y="438"/>
                  </a:lnTo>
                  <a:lnTo>
                    <a:pt x="386" y="436"/>
                  </a:lnTo>
                  <a:lnTo>
                    <a:pt x="392" y="436"/>
                  </a:lnTo>
                  <a:lnTo>
                    <a:pt x="400" y="444"/>
                  </a:lnTo>
                  <a:lnTo>
                    <a:pt x="400" y="448"/>
                  </a:lnTo>
                  <a:lnTo>
                    <a:pt x="400" y="450"/>
                  </a:lnTo>
                  <a:lnTo>
                    <a:pt x="404" y="454"/>
                  </a:lnTo>
                  <a:lnTo>
                    <a:pt x="410" y="456"/>
                  </a:lnTo>
                  <a:lnTo>
                    <a:pt x="414" y="456"/>
                  </a:lnTo>
                  <a:lnTo>
                    <a:pt x="414" y="45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 name="Freeform 244"/>
            <p:cNvSpPr/>
            <p:nvPr/>
          </p:nvSpPr>
          <p:spPr bwMode="auto">
            <a:xfrm>
              <a:off x="7615150" y="3253473"/>
              <a:ext cx="121077" cy="111506"/>
            </a:xfrm>
            <a:custGeom>
              <a:avLst/>
              <a:gdLst>
                <a:gd name="T0" fmla="*/ 2147483647 w 82"/>
                <a:gd name="T1" fmla="*/ 2147483647 h 70"/>
                <a:gd name="T2" fmla="*/ 2147483647 w 82"/>
                <a:gd name="T3" fmla="*/ 2147483647 h 70"/>
                <a:gd name="T4" fmla="*/ 2147483647 w 82"/>
                <a:gd name="T5" fmla="*/ 2147483647 h 70"/>
                <a:gd name="T6" fmla="*/ 2147483647 w 82"/>
                <a:gd name="T7" fmla="*/ 2147483647 h 70"/>
                <a:gd name="T8" fmla="*/ 2147483647 w 82"/>
                <a:gd name="T9" fmla="*/ 2147483647 h 70"/>
                <a:gd name="T10" fmla="*/ 2147483647 w 82"/>
                <a:gd name="T11" fmla="*/ 2147483647 h 70"/>
                <a:gd name="T12" fmla="*/ 2147483647 w 82"/>
                <a:gd name="T13" fmla="*/ 2147483647 h 70"/>
                <a:gd name="T14" fmla="*/ 2147483647 w 82"/>
                <a:gd name="T15" fmla="*/ 2147483647 h 70"/>
                <a:gd name="T16" fmla="*/ 2147483647 w 82"/>
                <a:gd name="T17" fmla="*/ 2147483647 h 70"/>
                <a:gd name="T18" fmla="*/ 2147483647 w 82"/>
                <a:gd name="T19" fmla="*/ 2147483647 h 70"/>
                <a:gd name="T20" fmla="*/ 2147483647 w 82"/>
                <a:gd name="T21" fmla="*/ 2147483647 h 70"/>
                <a:gd name="T22" fmla="*/ 2147483647 w 82"/>
                <a:gd name="T23" fmla="*/ 2147483647 h 70"/>
                <a:gd name="T24" fmla="*/ 2147483647 w 82"/>
                <a:gd name="T25" fmla="*/ 2147483647 h 70"/>
                <a:gd name="T26" fmla="*/ 2147483647 w 82"/>
                <a:gd name="T27" fmla="*/ 2147483647 h 70"/>
                <a:gd name="T28" fmla="*/ 2147483647 w 82"/>
                <a:gd name="T29" fmla="*/ 2147483647 h 70"/>
                <a:gd name="T30" fmla="*/ 2147483647 w 82"/>
                <a:gd name="T31" fmla="*/ 2147483647 h 70"/>
                <a:gd name="T32" fmla="*/ 2147483647 w 82"/>
                <a:gd name="T33" fmla="*/ 2147483647 h 70"/>
                <a:gd name="T34" fmla="*/ 2147483647 w 82"/>
                <a:gd name="T35" fmla="*/ 2147483647 h 70"/>
                <a:gd name="T36" fmla="*/ 2147483647 w 82"/>
                <a:gd name="T37" fmla="*/ 2147483647 h 70"/>
                <a:gd name="T38" fmla="*/ 2147483647 w 82"/>
                <a:gd name="T39" fmla="*/ 2147483647 h 70"/>
                <a:gd name="T40" fmla="*/ 2147483647 w 82"/>
                <a:gd name="T41" fmla="*/ 2147483647 h 70"/>
                <a:gd name="T42" fmla="*/ 0 w 82"/>
                <a:gd name="T43" fmla="*/ 0 h 70"/>
                <a:gd name="T44" fmla="*/ 2147483647 w 82"/>
                <a:gd name="T45" fmla="*/ 0 h 70"/>
                <a:gd name="T46" fmla="*/ 2147483647 w 82"/>
                <a:gd name="T47" fmla="*/ 2147483647 h 70"/>
                <a:gd name="T48" fmla="*/ 2147483647 w 82"/>
                <a:gd name="T49" fmla="*/ 2147483647 h 70"/>
                <a:gd name="T50" fmla="*/ 2147483647 w 82"/>
                <a:gd name="T51" fmla="*/ 2147483647 h 70"/>
                <a:gd name="T52" fmla="*/ 2147483647 w 82"/>
                <a:gd name="T53" fmla="*/ 2147483647 h 70"/>
                <a:gd name="T54" fmla="*/ 2147483647 w 82"/>
                <a:gd name="T55" fmla="*/ 2147483647 h 70"/>
                <a:gd name="T56" fmla="*/ 2147483647 w 82"/>
                <a:gd name="T57" fmla="*/ 2147483647 h 70"/>
                <a:gd name="T58" fmla="*/ 2147483647 w 82"/>
                <a:gd name="T59" fmla="*/ 2147483647 h 70"/>
                <a:gd name="T60" fmla="*/ 2147483647 w 82"/>
                <a:gd name="T61" fmla="*/ 2147483647 h 70"/>
                <a:gd name="T62" fmla="*/ 2147483647 w 82"/>
                <a:gd name="T63" fmla="*/ 2147483647 h 70"/>
                <a:gd name="T64" fmla="*/ 2147483647 w 82"/>
                <a:gd name="T65" fmla="*/ 2147483647 h 70"/>
                <a:gd name="T66" fmla="*/ 2147483647 w 82"/>
                <a:gd name="T67" fmla="*/ 2147483647 h 70"/>
                <a:gd name="T68" fmla="*/ 2147483647 w 82"/>
                <a:gd name="T69" fmla="*/ 2147483647 h 70"/>
                <a:gd name="T70" fmla="*/ 2147483647 w 82"/>
                <a:gd name="T71" fmla="*/ 2147483647 h 70"/>
                <a:gd name="T72" fmla="*/ 2147483647 w 82"/>
                <a:gd name="T73" fmla="*/ 2147483647 h 70"/>
                <a:gd name="T74" fmla="*/ 2147483647 w 82"/>
                <a:gd name="T75" fmla="*/ 2147483647 h 70"/>
                <a:gd name="T76" fmla="*/ 2147483647 w 82"/>
                <a:gd name="T77" fmla="*/ 2147483647 h 70"/>
                <a:gd name="T78" fmla="*/ 2147483647 w 82"/>
                <a:gd name="T79" fmla="*/ 2147483647 h 70"/>
                <a:gd name="T80" fmla="*/ 2147483647 w 82"/>
                <a:gd name="T81" fmla="*/ 2147483647 h 70"/>
                <a:gd name="T82" fmla="*/ 2147483647 w 82"/>
                <a:gd name="T83" fmla="*/ 2147483647 h 70"/>
                <a:gd name="T84" fmla="*/ 2147483647 w 82"/>
                <a:gd name="T85" fmla="*/ 2147483647 h 7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2"/>
                <a:gd name="T130" fmla="*/ 0 h 70"/>
                <a:gd name="T131" fmla="*/ 82 w 82"/>
                <a:gd name="T132" fmla="*/ 70 h 7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2" h="70">
                  <a:moveTo>
                    <a:pt x="28" y="52"/>
                  </a:moveTo>
                  <a:lnTo>
                    <a:pt x="20" y="54"/>
                  </a:lnTo>
                  <a:lnTo>
                    <a:pt x="14" y="56"/>
                  </a:lnTo>
                  <a:lnTo>
                    <a:pt x="26" y="62"/>
                  </a:lnTo>
                  <a:lnTo>
                    <a:pt x="30" y="64"/>
                  </a:lnTo>
                  <a:lnTo>
                    <a:pt x="36" y="70"/>
                  </a:lnTo>
                  <a:lnTo>
                    <a:pt x="20" y="70"/>
                  </a:lnTo>
                  <a:lnTo>
                    <a:pt x="14" y="62"/>
                  </a:lnTo>
                  <a:lnTo>
                    <a:pt x="12" y="58"/>
                  </a:lnTo>
                  <a:lnTo>
                    <a:pt x="8" y="56"/>
                  </a:lnTo>
                  <a:lnTo>
                    <a:pt x="10" y="50"/>
                  </a:lnTo>
                  <a:lnTo>
                    <a:pt x="14" y="46"/>
                  </a:lnTo>
                  <a:lnTo>
                    <a:pt x="12" y="44"/>
                  </a:lnTo>
                  <a:lnTo>
                    <a:pt x="10" y="40"/>
                  </a:lnTo>
                  <a:lnTo>
                    <a:pt x="18" y="40"/>
                  </a:lnTo>
                  <a:lnTo>
                    <a:pt x="16" y="34"/>
                  </a:lnTo>
                  <a:lnTo>
                    <a:pt x="14" y="28"/>
                  </a:lnTo>
                  <a:lnTo>
                    <a:pt x="14" y="16"/>
                  </a:lnTo>
                  <a:lnTo>
                    <a:pt x="10" y="12"/>
                  </a:lnTo>
                  <a:lnTo>
                    <a:pt x="6" y="8"/>
                  </a:lnTo>
                  <a:lnTo>
                    <a:pt x="2" y="4"/>
                  </a:lnTo>
                  <a:lnTo>
                    <a:pt x="0" y="0"/>
                  </a:lnTo>
                  <a:lnTo>
                    <a:pt x="4" y="0"/>
                  </a:lnTo>
                  <a:lnTo>
                    <a:pt x="12" y="4"/>
                  </a:lnTo>
                  <a:lnTo>
                    <a:pt x="24" y="14"/>
                  </a:lnTo>
                  <a:lnTo>
                    <a:pt x="40" y="22"/>
                  </a:lnTo>
                  <a:lnTo>
                    <a:pt x="46" y="24"/>
                  </a:lnTo>
                  <a:lnTo>
                    <a:pt x="54" y="26"/>
                  </a:lnTo>
                  <a:lnTo>
                    <a:pt x="60" y="26"/>
                  </a:lnTo>
                  <a:lnTo>
                    <a:pt x="66" y="24"/>
                  </a:lnTo>
                  <a:lnTo>
                    <a:pt x="74" y="20"/>
                  </a:lnTo>
                  <a:lnTo>
                    <a:pt x="74" y="30"/>
                  </a:lnTo>
                  <a:lnTo>
                    <a:pt x="74" y="34"/>
                  </a:lnTo>
                  <a:lnTo>
                    <a:pt x="76" y="36"/>
                  </a:lnTo>
                  <a:lnTo>
                    <a:pt x="82" y="42"/>
                  </a:lnTo>
                  <a:lnTo>
                    <a:pt x="78" y="44"/>
                  </a:lnTo>
                  <a:lnTo>
                    <a:pt x="72" y="44"/>
                  </a:lnTo>
                  <a:lnTo>
                    <a:pt x="60" y="46"/>
                  </a:lnTo>
                  <a:lnTo>
                    <a:pt x="60" y="62"/>
                  </a:lnTo>
                  <a:lnTo>
                    <a:pt x="52" y="60"/>
                  </a:lnTo>
                  <a:lnTo>
                    <a:pt x="44" y="56"/>
                  </a:lnTo>
                  <a:lnTo>
                    <a:pt x="38" y="54"/>
                  </a:lnTo>
                  <a:lnTo>
                    <a:pt x="28" y="5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 name="Freeform 245"/>
            <p:cNvSpPr/>
            <p:nvPr/>
          </p:nvSpPr>
          <p:spPr bwMode="auto">
            <a:xfrm>
              <a:off x="7544810" y="3371615"/>
              <a:ext cx="199488" cy="233630"/>
            </a:xfrm>
            <a:custGeom>
              <a:avLst/>
              <a:gdLst>
                <a:gd name="T0" fmla="*/ 2147483647 w 136"/>
                <a:gd name="T1" fmla="*/ 2147483647 h 148"/>
                <a:gd name="T2" fmla="*/ 2147483647 w 136"/>
                <a:gd name="T3" fmla="*/ 0 h 148"/>
                <a:gd name="T4" fmla="*/ 2147483647 w 136"/>
                <a:gd name="T5" fmla="*/ 2147483647 h 148"/>
                <a:gd name="T6" fmla="*/ 2147483647 w 136"/>
                <a:gd name="T7" fmla="*/ 2147483647 h 148"/>
                <a:gd name="T8" fmla="*/ 2147483647 w 136"/>
                <a:gd name="T9" fmla="*/ 2147483647 h 148"/>
                <a:gd name="T10" fmla="*/ 2147483647 w 136"/>
                <a:gd name="T11" fmla="*/ 2147483647 h 148"/>
                <a:gd name="T12" fmla="*/ 2147483647 w 136"/>
                <a:gd name="T13" fmla="*/ 2147483647 h 148"/>
                <a:gd name="T14" fmla="*/ 2147483647 w 136"/>
                <a:gd name="T15" fmla="*/ 2147483647 h 148"/>
                <a:gd name="T16" fmla="*/ 2147483647 w 136"/>
                <a:gd name="T17" fmla="*/ 2147483647 h 148"/>
                <a:gd name="T18" fmla="*/ 2147483647 w 136"/>
                <a:gd name="T19" fmla="*/ 2147483647 h 148"/>
                <a:gd name="T20" fmla="*/ 2147483647 w 136"/>
                <a:gd name="T21" fmla="*/ 2147483647 h 148"/>
                <a:gd name="T22" fmla="*/ 2147483647 w 136"/>
                <a:gd name="T23" fmla="*/ 2147483647 h 148"/>
                <a:gd name="T24" fmla="*/ 2147483647 w 136"/>
                <a:gd name="T25" fmla="*/ 2147483647 h 148"/>
                <a:gd name="T26" fmla="*/ 2147483647 w 136"/>
                <a:gd name="T27" fmla="*/ 2147483647 h 148"/>
                <a:gd name="T28" fmla="*/ 2147483647 w 136"/>
                <a:gd name="T29" fmla="*/ 2147483647 h 148"/>
                <a:gd name="T30" fmla="*/ 2147483647 w 136"/>
                <a:gd name="T31" fmla="*/ 2147483647 h 148"/>
                <a:gd name="T32" fmla="*/ 2147483647 w 136"/>
                <a:gd name="T33" fmla="*/ 2147483647 h 148"/>
                <a:gd name="T34" fmla="*/ 2147483647 w 136"/>
                <a:gd name="T35" fmla="*/ 2147483647 h 148"/>
                <a:gd name="T36" fmla="*/ 2147483647 w 136"/>
                <a:gd name="T37" fmla="*/ 2147483647 h 148"/>
                <a:gd name="T38" fmla="*/ 2147483647 w 136"/>
                <a:gd name="T39" fmla="*/ 2147483647 h 148"/>
                <a:gd name="T40" fmla="*/ 2147483647 w 136"/>
                <a:gd name="T41" fmla="*/ 2147483647 h 148"/>
                <a:gd name="T42" fmla="*/ 2147483647 w 136"/>
                <a:gd name="T43" fmla="*/ 2147483647 h 148"/>
                <a:gd name="T44" fmla="*/ 2147483647 w 136"/>
                <a:gd name="T45" fmla="*/ 2147483647 h 148"/>
                <a:gd name="T46" fmla="*/ 2147483647 w 136"/>
                <a:gd name="T47" fmla="*/ 2147483647 h 148"/>
                <a:gd name="T48" fmla="*/ 0 w 136"/>
                <a:gd name="T49" fmla="*/ 2147483647 h 148"/>
                <a:gd name="T50" fmla="*/ 2147483647 w 136"/>
                <a:gd name="T51" fmla="*/ 2147483647 h 148"/>
                <a:gd name="T52" fmla="*/ 2147483647 w 136"/>
                <a:gd name="T53" fmla="*/ 2147483647 h 148"/>
                <a:gd name="T54" fmla="*/ 2147483647 w 136"/>
                <a:gd name="T55" fmla="*/ 2147483647 h 148"/>
                <a:gd name="T56" fmla="*/ 2147483647 w 136"/>
                <a:gd name="T57" fmla="*/ 2147483647 h 148"/>
                <a:gd name="T58" fmla="*/ 2147483647 w 136"/>
                <a:gd name="T59" fmla="*/ 2147483647 h 148"/>
                <a:gd name="T60" fmla="*/ 2147483647 w 136"/>
                <a:gd name="T61" fmla="*/ 2147483647 h 148"/>
                <a:gd name="T62" fmla="*/ 2147483647 w 136"/>
                <a:gd name="T63" fmla="*/ 2147483647 h 148"/>
                <a:gd name="T64" fmla="*/ 2147483647 w 136"/>
                <a:gd name="T65" fmla="*/ 2147483647 h 148"/>
                <a:gd name="T66" fmla="*/ 2147483647 w 136"/>
                <a:gd name="T67" fmla="*/ 2147483647 h 148"/>
                <a:gd name="T68" fmla="*/ 2147483647 w 136"/>
                <a:gd name="T69" fmla="*/ 2147483647 h 148"/>
                <a:gd name="T70" fmla="*/ 2147483647 w 136"/>
                <a:gd name="T71" fmla="*/ 2147483647 h 148"/>
                <a:gd name="T72" fmla="*/ 2147483647 w 136"/>
                <a:gd name="T73" fmla="*/ 2147483647 h 148"/>
                <a:gd name="T74" fmla="*/ 2147483647 w 136"/>
                <a:gd name="T75" fmla="*/ 2147483647 h 148"/>
                <a:gd name="T76" fmla="*/ 2147483647 w 136"/>
                <a:gd name="T77" fmla="*/ 2147483647 h 148"/>
                <a:gd name="T78" fmla="*/ 2147483647 w 136"/>
                <a:gd name="T79" fmla="*/ 2147483647 h 148"/>
                <a:gd name="T80" fmla="*/ 2147483647 w 136"/>
                <a:gd name="T81" fmla="*/ 2147483647 h 148"/>
                <a:gd name="T82" fmla="*/ 2147483647 w 136"/>
                <a:gd name="T83" fmla="*/ 2147483647 h 148"/>
                <a:gd name="T84" fmla="*/ 2147483647 w 136"/>
                <a:gd name="T85" fmla="*/ 2147483647 h 148"/>
                <a:gd name="T86" fmla="*/ 2147483647 w 136"/>
                <a:gd name="T87" fmla="*/ 2147483647 h 148"/>
                <a:gd name="T88" fmla="*/ 2147483647 w 136"/>
                <a:gd name="T89" fmla="*/ 2147483647 h 14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6"/>
                <a:gd name="T136" fmla="*/ 0 h 148"/>
                <a:gd name="T137" fmla="*/ 136 w 136"/>
                <a:gd name="T138" fmla="*/ 148 h 14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6" h="148">
                  <a:moveTo>
                    <a:pt x="76" y="12"/>
                  </a:moveTo>
                  <a:lnTo>
                    <a:pt x="78" y="6"/>
                  </a:lnTo>
                  <a:lnTo>
                    <a:pt x="80" y="4"/>
                  </a:lnTo>
                  <a:lnTo>
                    <a:pt x="86" y="0"/>
                  </a:lnTo>
                  <a:lnTo>
                    <a:pt x="98" y="10"/>
                  </a:lnTo>
                  <a:lnTo>
                    <a:pt x="110" y="24"/>
                  </a:lnTo>
                  <a:lnTo>
                    <a:pt x="116" y="30"/>
                  </a:lnTo>
                  <a:lnTo>
                    <a:pt x="118" y="38"/>
                  </a:lnTo>
                  <a:lnTo>
                    <a:pt x="122" y="46"/>
                  </a:lnTo>
                  <a:lnTo>
                    <a:pt x="122" y="52"/>
                  </a:lnTo>
                  <a:lnTo>
                    <a:pt x="120" y="56"/>
                  </a:lnTo>
                  <a:lnTo>
                    <a:pt x="118" y="60"/>
                  </a:lnTo>
                  <a:lnTo>
                    <a:pt x="126" y="78"/>
                  </a:lnTo>
                  <a:lnTo>
                    <a:pt x="136" y="102"/>
                  </a:lnTo>
                  <a:lnTo>
                    <a:pt x="134" y="110"/>
                  </a:lnTo>
                  <a:lnTo>
                    <a:pt x="132" y="114"/>
                  </a:lnTo>
                  <a:lnTo>
                    <a:pt x="130" y="114"/>
                  </a:lnTo>
                  <a:lnTo>
                    <a:pt x="126" y="114"/>
                  </a:lnTo>
                  <a:lnTo>
                    <a:pt x="126" y="110"/>
                  </a:lnTo>
                  <a:lnTo>
                    <a:pt x="130" y="106"/>
                  </a:lnTo>
                  <a:lnTo>
                    <a:pt x="122" y="108"/>
                  </a:lnTo>
                  <a:lnTo>
                    <a:pt x="118" y="110"/>
                  </a:lnTo>
                  <a:lnTo>
                    <a:pt x="116" y="120"/>
                  </a:lnTo>
                  <a:lnTo>
                    <a:pt x="116" y="116"/>
                  </a:lnTo>
                  <a:lnTo>
                    <a:pt x="114" y="114"/>
                  </a:lnTo>
                  <a:lnTo>
                    <a:pt x="108" y="120"/>
                  </a:lnTo>
                  <a:lnTo>
                    <a:pt x="104" y="122"/>
                  </a:lnTo>
                  <a:lnTo>
                    <a:pt x="100" y="122"/>
                  </a:lnTo>
                  <a:lnTo>
                    <a:pt x="92" y="122"/>
                  </a:lnTo>
                  <a:lnTo>
                    <a:pt x="88" y="120"/>
                  </a:lnTo>
                  <a:lnTo>
                    <a:pt x="84" y="120"/>
                  </a:lnTo>
                  <a:lnTo>
                    <a:pt x="82" y="120"/>
                  </a:lnTo>
                  <a:lnTo>
                    <a:pt x="82" y="122"/>
                  </a:lnTo>
                  <a:lnTo>
                    <a:pt x="86" y="128"/>
                  </a:lnTo>
                  <a:lnTo>
                    <a:pt x="90" y="132"/>
                  </a:lnTo>
                  <a:lnTo>
                    <a:pt x="86" y="138"/>
                  </a:lnTo>
                  <a:lnTo>
                    <a:pt x="82" y="148"/>
                  </a:lnTo>
                  <a:lnTo>
                    <a:pt x="74" y="144"/>
                  </a:lnTo>
                  <a:lnTo>
                    <a:pt x="70" y="138"/>
                  </a:lnTo>
                  <a:lnTo>
                    <a:pt x="66" y="132"/>
                  </a:lnTo>
                  <a:lnTo>
                    <a:pt x="64" y="122"/>
                  </a:lnTo>
                  <a:lnTo>
                    <a:pt x="54" y="122"/>
                  </a:lnTo>
                  <a:lnTo>
                    <a:pt x="46" y="124"/>
                  </a:lnTo>
                  <a:lnTo>
                    <a:pt x="38" y="126"/>
                  </a:lnTo>
                  <a:lnTo>
                    <a:pt x="30" y="130"/>
                  </a:lnTo>
                  <a:lnTo>
                    <a:pt x="20" y="130"/>
                  </a:lnTo>
                  <a:lnTo>
                    <a:pt x="20" y="136"/>
                  </a:lnTo>
                  <a:lnTo>
                    <a:pt x="8" y="134"/>
                  </a:lnTo>
                  <a:lnTo>
                    <a:pt x="2" y="134"/>
                  </a:lnTo>
                  <a:lnTo>
                    <a:pt x="0" y="132"/>
                  </a:lnTo>
                  <a:lnTo>
                    <a:pt x="0" y="128"/>
                  </a:lnTo>
                  <a:lnTo>
                    <a:pt x="6" y="126"/>
                  </a:lnTo>
                  <a:lnTo>
                    <a:pt x="8" y="124"/>
                  </a:lnTo>
                  <a:lnTo>
                    <a:pt x="14" y="116"/>
                  </a:lnTo>
                  <a:lnTo>
                    <a:pt x="20" y="108"/>
                  </a:lnTo>
                  <a:lnTo>
                    <a:pt x="24" y="106"/>
                  </a:lnTo>
                  <a:lnTo>
                    <a:pt x="28" y="106"/>
                  </a:lnTo>
                  <a:lnTo>
                    <a:pt x="34" y="106"/>
                  </a:lnTo>
                  <a:lnTo>
                    <a:pt x="36" y="104"/>
                  </a:lnTo>
                  <a:lnTo>
                    <a:pt x="42" y="102"/>
                  </a:lnTo>
                  <a:lnTo>
                    <a:pt x="46" y="102"/>
                  </a:lnTo>
                  <a:lnTo>
                    <a:pt x="52" y="102"/>
                  </a:lnTo>
                  <a:lnTo>
                    <a:pt x="54" y="104"/>
                  </a:lnTo>
                  <a:lnTo>
                    <a:pt x="60" y="108"/>
                  </a:lnTo>
                  <a:lnTo>
                    <a:pt x="62" y="106"/>
                  </a:lnTo>
                  <a:lnTo>
                    <a:pt x="62" y="102"/>
                  </a:lnTo>
                  <a:lnTo>
                    <a:pt x="62" y="96"/>
                  </a:lnTo>
                  <a:lnTo>
                    <a:pt x="60" y="94"/>
                  </a:lnTo>
                  <a:lnTo>
                    <a:pt x="62" y="90"/>
                  </a:lnTo>
                  <a:lnTo>
                    <a:pt x="64" y="86"/>
                  </a:lnTo>
                  <a:lnTo>
                    <a:pt x="68" y="84"/>
                  </a:lnTo>
                  <a:lnTo>
                    <a:pt x="68" y="80"/>
                  </a:lnTo>
                  <a:lnTo>
                    <a:pt x="68" y="78"/>
                  </a:lnTo>
                  <a:lnTo>
                    <a:pt x="68" y="74"/>
                  </a:lnTo>
                  <a:lnTo>
                    <a:pt x="70" y="78"/>
                  </a:lnTo>
                  <a:lnTo>
                    <a:pt x="68" y="82"/>
                  </a:lnTo>
                  <a:lnTo>
                    <a:pt x="76" y="80"/>
                  </a:lnTo>
                  <a:lnTo>
                    <a:pt x="82" y="78"/>
                  </a:lnTo>
                  <a:lnTo>
                    <a:pt x="86" y="76"/>
                  </a:lnTo>
                  <a:lnTo>
                    <a:pt x="90" y="72"/>
                  </a:lnTo>
                  <a:lnTo>
                    <a:pt x="92" y="60"/>
                  </a:lnTo>
                  <a:lnTo>
                    <a:pt x="94" y="50"/>
                  </a:lnTo>
                  <a:lnTo>
                    <a:pt x="94" y="44"/>
                  </a:lnTo>
                  <a:lnTo>
                    <a:pt x="92" y="40"/>
                  </a:lnTo>
                  <a:lnTo>
                    <a:pt x="88" y="32"/>
                  </a:lnTo>
                  <a:lnTo>
                    <a:pt x="84" y="26"/>
                  </a:lnTo>
                  <a:lnTo>
                    <a:pt x="82" y="24"/>
                  </a:lnTo>
                  <a:lnTo>
                    <a:pt x="80" y="20"/>
                  </a:lnTo>
                  <a:lnTo>
                    <a:pt x="78" y="16"/>
                  </a:lnTo>
                  <a:lnTo>
                    <a:pt x="76"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 name="Freeform 246"/>
            <p:cNvSpPr/>
            <p:nvPr/>
          </p:nvSpPr>
          <p:spPr bwMode="auto">
            <a:xfrm>
              <a:off x="7590936" y="3578697"/>
              <a:ext cx="44971" cy="39823"/>
            </a:xfrm>
            <a:custGeom>
              <a:avLst/>
              <a:gdLst>
                <a:gd name="T0" fmla="*/ 2147483647 w 32"/>
                <a:gd name="T1" fmla="*/ 2147483647 h 26"/>
                <a:gd name="T2" fmla="*/ 2147483647 w 32"/>
                <a:gd name="T3" fmla="*/ 2147483647 h 26"/>
                <a:gd name="T4" fmla="*/ 2147483647 w 32"/>
                <a:gd name="T5" fmla="*/ 0 h 26"/>
                <a:gd name="T6" fmla="*/ 2147483647 w 32"/>
                <a:gd name="T7" fmla="*/ 0 h 26"/>
                <a:gd name="T8" fmla="*/ 2147483647 w 32"/>
                <a:gd name="T9" fmla="*/ 2147483647 h 26"/>
                <a:gd name="T10" fmla="*/ 2147483647 w 32"/>
                <a:gd name="T11" fmla="*/ 2147483647 h 26"/>
                <a:gd name="T12" fmla="*/ 2147483647 w 32"/>
                <a:gd name="T13" fmla="*/ 2147483647 h 26"/>
                <a:gd name="T14" fmla="*/ 2147483647 w 32"/>
                <a:gd name="T15" fmla="*/ 2147483647 h 26"/>
                <a:gd name="T16" fmla="*/ 2147483647 w 32"/>
                <a:gd name="T17" fmla="*/ 2147483647 h 26"/>
                <a:gd name="T18" fmla="*/ 2147483647 w 32"/>
                <a:gd name="T19" fmla="*/ 2147483647 h 26"/>
                <a:gd name="T20" fmla="*/ 2147483647 w 32"/>
                <a:gd name="T21" fmla="*/ 2147483647 h 26"/>
                <a:gd name="T22" fmla="*/ 2147483647 w 32"/>
                <a:gd name="T23" fmla="*/ 2147483647 h 26"/>
                <a:gd name="T24" fmla="*/ 2147483647 w 32"/>
                <a:gd name="T25" fmla="*/ 2147483647 h 26"/>
                <a:gd name="T26" fmla="*/ 2147483647 w 32"/>
                <a:gd name="T27" fmla="*/ 2147483647 h 26"/>
                <a:gd name="T28" fmla="*/ 0 w 32"/>
                <a:gd name="T29" fmla="*/ 2147483647 h 26"/>
                <a:gd name="T30" fmla="*/ 0 w 32"/>
                <a:gd name="T31" fmla="*/ 2147483647 h 26"/>
                <a:gd name="T32" fmla="*/ 2147483647 w 32"/>
                <a:gd name="T33" fmla="*/ 2147483647 h 26"/>
                <a:gd name="T34" fmla="*/ 2147483647 w 32"/>
                <a:gd name="T35" fmla="*/ 2147483647 h 26"/>
                <a:gd name="T36" fmla="*/ 2147483647 w 32"/>
                <a:gd name="T37" fmla="*/ 2147483647 h 26"/>
                <a:gd name="T38" fmla="*/ 2147483647 w 32"/>
                <a:gd name="T39" fmla="*/ 2147483647 h 2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2"/>
                <a:gd name="T61" fmla="*/ 0 h 26"/>
                <a:gd name="T62" fmla="*/ 32 w 32"/>
                <a:gd name="T63" fmla="*/ 26 h 2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2" h="26">
                  <a:moveTo>
                    <a:pt x="14" y="4"/>
                  </a:moveTo>
                  <a:lnTo>
                    <a:pt x="16" y="4"/>
                  </a:lnTo>
                  <a:lnTo>
                    <a:pt x="14" y="0"/>
                  </a:lnTo>
                  <a:lnTo>
                    <a:pt x="22" y="0"/>
                  </a:lnTo>
                  <a:lnTo>
                    <a:pt x="26" y="2"/>
                  </a:lnTo>
                  <a:lnTo>
                    <a:pt x="32" y="8"/>
                  </a:lnTo>
                  <a:lnTo>
                    <a:pt x="30" y="12"/>
                  </a:lnTo>
                  <a:lnTo>
                    <a:pt x="24" y="14"/>
                  </a:lnTo>
                  <a:lnTo>
                    <a:pt x="14" y="16"/>
                  </a:lnTo>
                  <a:lnTo>
                    <a:pt x="14" y="24"/>
                  </a:lnTo>
                  <a:lnTo>
                    <a:pt x="12" y="26"/>
                  </a:lnTo>
                  <a:lnTo>
                    <a:pt x="10" y="26"/>
                  </a:lnTo>
                  <a:lnTo>
                    <a:pt x="6" y="24"/>
                  </a:lnTo>
                  <a:lnTo>
                    <a:pt x="4" y="20"/>
                  </a:lnTo>
                  <a:lnTo>
                    <a:pt x="0" y="14"/>
                  </a:lnTo>
                  <a:lnTo>
                    <a:pt x="0" y="8"/>
                  </a:lnTo>
                  <a:lnTo>
                    <a:pt x="2" y="6"/>
                  </a:lnTo>
                  <a:lnTo>
                    <a:pt x="4" y="4"/>
                  </a:lnTo>
                  <a:lnTo>
                    <a:pt x="8" y="4"/>
                  </a:lnTo>
                  <a:lnTo>
                    <a:pt x="14"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 name="Freeform 247"/>
            <p:cNvSpPr/>
            <p:nvPr/>
          </p:nvSpPr>
          <p:spPr bwMode="auto">
            <a:xfrm>
              <a:off x="7530973" y="3587988"/>
              <a:ext cx="59962" cy="79646"/>
            </a:xfrm>
            <a:custGeom>
              <a:avLst/>
              <a:gdLst>
                <a:gd name="T0" fmla="*/ 2147483647 w 40"/>
                <a:gd name="T1" fmla="*/ 2147483647 h 52"/>
                <a:gd name="T2" fmla="*/ 2147483647 w 40"/>
                <a:gd name="T3" fmla="*/ 2147483647 h 52"/>
                <a:gd name="T4" fmla="*/ 2147483647 w 40"/>
                <a:gd name="T5" fmla="*/ 2147483647 h 52"/>
                <a:gd name="T6" fmla="*/ 0 w 40"/>
                <a:gd name="T7" fmla="*/ 2147483647 h 52"/>
                <a:gd name="T8" fmla="*/ 2147483647 w 40"/>
                <a:gd name="T9" fmla="*/ 2147483647 h 52"/>
                <a:gd name="T10" fmla="*/ 2147483647 w 40"/>
                <a:gd name="T11" fmla="*/ 2147483647 h 52"/>
                <a:gd name="T12" fmla="*/ 2147483647 w 40"/>
                <a:gd name="T13" fmla="*/ 0 h 52"/>
                <a:gd name="T14" fmla="*/ 2147483647 w 40"/>
                <a:gd name="T15" fmla="*/ 2147483647 h 52"/>
                <a:gd name="T16" fmla="*/ 2147483647 w 40"/>
                <a:gd name="T17" fmla="*/ 2147483647 h 52"/>
                <a:gd name="T18" fmla="*/ 2147483647 w 40"/>
                <a:gd name="T19" fmla="*/ 2147483647 h 52"/>
                <a:gd name="T20" fmla="*/ 2147483647 w 40"/>
                <a:gd name="T21" fmla="*/ 2147483647 h 52"/>
                <a:gd name="T22" fmla="*/ 2147483647 w 40"/>
                <a:gd name="T23" fmla="*/ 2147483647 h 52"/>
                <a:gd name="T24" fmla="*/ 2147483647 w 40"/>
                <a:gd name="T25" fmla="*/ 2147483647 h 52"/>
                <a:gd name="T26" fmla="*/ 2147483647 w 40"/>
                <a:gd name="T27" fmla="*/ 2147483647 h 52"/>
                <a:gd name="T28" fmla="*/ 2147483647 w 40"/>
                <a:gd name="T29" fmla="*/ 2147483647 h 52"/>
                <a:gd name="T30" fmla="*/ 2147483647 w 40"/>
                <a:gd name="T31" fmla="*/ 2147483647 h 52"/>
                <a:gd name="T32" fmla="*/ 2147483647 w 40"/>
                <a:gd name="T33" fmla="*/ 2147483647 h 52"/>
                <a:gd name="T34" fmla="*/ 2147483647 w 40"/>
                <a:gd name="T35" fmla="*/ 2147483647 h 52"/>
                <a:gd name="T36" fmla="*/ 2147483647 w 40"/>
                <a:gd name="T37" fmla="*/ 2147483647 h 52"/>
                <a:gd name="T38" fmla="*/ 2147483647 w 40"/>
                <a:gd name="T39" fmla="*/ 2147483647 h 52"/>
                <a:gd name="T40" fmla="*/ 2147483647 w 40"/>
                <a:gd name="T41" fmla="*/ 2147483647 h 52"/>
                <a:gd name="T42" fmla="*/ 2147483647 w 40"/>
                <a:gd name="T43" fmla="*/ 2147483647 h 52"/>
                <a:gd name="T44" fmla="*/ 2147483647 w 40"/>
                <a:gd name="T45" fmla="*/ 2147483647 h 52"/>
                <a:gd name="T46" fmla="*/ 2147483647 w 40"/>
                <a:gd name="T47" fmla="*/ 2147483647 h 52"/>
                <a:gd name="T48" fmla="*/ 2147483647 w 40"/>
                <a:gd name="T49" fmla="*/ 2147483647 h 52"/>
                <a:gd name="T50" fmla="*/ 2147483647 w 40"/>
                <a:gd name="T51" fmla="*/ 2147483647 h 52"/>
                <a:gd name="T52" fmla="*/ 2147483647 w 40"/>
                <a:gd name="T53" fmla="*/ 2147483647 h 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52"/>
                <a:gd name="T83" fmla="*/ 40 w 40"/>
                <a:gd name="T84" fmla="*/ 52 h 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52">
                  <a:moveTo>
                    <a:pt x="12" y="24"/>
                  </a:moveTo>
                  <a:lnTo>
                    <a:pt x="4" y="20"/>
                  </a:lnTo>
                  <a:lnTo>
                    <a:pt x="2" y="16"/>
                  </a:lnTo>
                  <a:lnTo>
                    <a:pt x="0" y="12"/>
                  </a:lnTo>
                  <a:lnTo>
                    <a:pt x="2" y="8"/>
                  </a:lnTo>
                  <a:lnTo>
                    <a:pt x="6" y="4"/>
                  </a:lnTo>
                  <a:lnTo>
                    <a:pt x="14" y="0"/>
                  </a:lnTo>
                  <a:lnTo>
                    <a:pt x="18" y="4"/>
                  </a:lnTo>
                  <a:lnTo>
                    <a:pt x="18" y="6"/>
                  </a:lnTo>
                  <a:lnTo>
                    <a:pt x="28" y="6"/>
                  </a:lnTo>
                  <a:lnTo>
                    <a:pt x="30" y="12"/>
                  </a:lnTo>
                  <a:lnTo>
                    <a:pt x="32" y="16"/>
                  </a:lnTo>
                  <a:lnTo>
                    <a:pt x="40" y="22"/>
                  </a:lnTo>
                  <a:lnTo>
                    <a:pt x="36" y="24"/>
                  </a:lnTo>
                  <a:lnTo>
                    <a:pt x="34" y="28"/>
                  </a:lnTo>
                  <a:lnTo>
                    <a:pt x="36" y="32"/>
                  </a:lnTo>
                  <a:lnTo>
                    <a:pt x="38" y="36"/>
                  </a:lnTo>
                  <a:lnTo>
                    <a:pt x="38" y="40"/>
                  </a:lnTo>
                  <a:lnTo>
                    <a:pt x="40" y="42"/>
                  </a:lnTo>
                  <a:lnTo>
                    <a:pt x="38" y="48"/>
                  </a:lnTo>
                  <a:lnTo>
                    <a:pt x="38" y="52"/>
                  </a:lnTo>
                  <a:lnTo>
                    <a:pt x="32" y="50"/>
                  </a:lnTo>
                  <a:lnTo>
                    <a:pt x="24" y="46"/>
                  </a:lnTo>
                  <a:lnTo>
                    <a:pt x="18" y="42"/>
                  </a:lnTo>
                  <a:lnTo>
                    <a:pt x="18" y="36"/>
                  </a:lnTo>
                  <a:lnTo>
                    <a:pt x="18" y="30"/>
                  </a:lnTo>
                  <a:lnTo>
                    <a:pt x="12" y="2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 name="Freeform 248"/>
            <p:cNvSpPr/>
            <p:nvPr/>
          </p:nvSpPr>
          <p:spPr bwMode="auto">
            <a:xfrm>
              <a:off x="7390294" y="3836220"/>
              <a:ext cx="35746" cy="90266"/>
            </a:xfrm>
            <a:custGeom>
              <a:avLst/>
              <a:gdLst>
                <a:gd name="T0" fmla="*/ 2147483647 w 24"/>
                <a:gd name="T1" fmla="*/ 0 h 56"/>
                <a:gd name="T2" fmla="*/ 2147483647 w 24"/>
                <a:gd name="T3" fmla="*/ 2147483647 h 56"/>
                <a:gd name="T4" fmla="*/ 2147483647 w 24"/>
                <a:gd name="T5" fmla="*/ 2147483647 h 56"/>
                <a:gd name="T6" fmla="*/ 2147483647 w 24"/>
                <a:gd name="T7" fmla="*/ 2147483647 h 56"/>
                <a:gd name="T8" fmla="*/ 2147483647 w 24"/>
                <a:gd name="T9" fmla="*/ 2147483647 h 56"/>
                <a:gd name="T10" fmla="*/ 2147483647 w 24"/>
                <a:gd name="T11" fmla="*/ 2147483647 h 56"/>
                <a:gd name="T12" fmla="*/ 0 w 24"/>
                <a:gd name="T13" fmla="*/ 2147483647 h 56"/>
                <a:gd name="T14" fmla="*/ 0 w 24"/>
                <a:gd name="T15" fmla="*/ 2147483647 h 56"/>
                <a:gd name="T16" fmla="*/ 2147483647 w 24"/>
                <a:gd name="T17" fmla="*/ 2147483647 h 56"/>
                <a:gd name="T18" fmla="*/ 2147483647 w 24"/>
                <a:gd name="T19" fmla="*/ 2147483647 h 56"/>
                <a:gd name="T20" fmla="*/ 2147483647 w 24"/>
                <a:gd name="T21" fmla="*/ 2147483647 h 56"/>
                <a:gd name="T22" fmla="*/ 2147483647 w 24"/>
                <a:gd name="T23" fmla="*/ 2147483647 h 56"/>
                <a:gd name="T24" fmla="*/ 2147483647 w 24"/>
                <a:gd name="T25" fmla="*/ 0 h 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4"/>
                <a:gd name="T40" fmla="*/ 0 h 56"/>
                <a:gd name="T41" fmla="*/ 24 w 24"/>
                <a:gd name="T42" fmla="*/ 56 h 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4" h="56">
                  <a:moveTo>
                    <a:pt x="24" y="0"/>
                  </a:moveTo>
                  <a:lnTo>
                    <a:pt x="24" y="12"/>
                  </a:lnTo>
                  <a:lnTo>
                    <a:pt x="22" y="32"/>
                  </a:lnTo>
                  <a:lnTo>
                    <a:pt x="16" y="56"/>
                  </a:lnTo>
                  <a:lnTo>
                    <a:pt x="4" y="44"/>
                  </a:lnTo>
                  <a:lnTo>
                    <a:pt x="2" y="38"/>
                  </a:lnTo>
                  <a:lnTo>
                    <a:pt x="0" y="32"/>
                  </a:lnTo>
                  <a:lnTo>
                    <a:pt x="0" y="20"/>
                  </a:lnTo>
                  <a:lnTo>
                    <a:pt x="4" y="10"/>
                  </a:lnTo>
                  <a:lnTo>
                    <a:pt x="8" y="4"/>
                  </a:lnTo>
                  <a:lnTo>
                    <a:pt x="12" y="4"/>
                  </a:lnTo>
                  <a:lnTo>
                    <a:pt x="18" y="2"/>
                  </a:lnTo>
                  <a:lnTo>
                    <a:pt x="24"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 name="Freeform 249"/>
            <p:cNvSpPr/>
            <p:nvPr/>
          </p:nvSpPr>
          <p:spPr bwMode="auto">
            <a:xfrm>
              <a:off x="7148141" y="3982239"/>
              <a:ext cx="48431" cy="54425"/>
            </a:xfrm>
            <a:custGeom>
              <a:avLst/>
              <a:gdLst>
                <a:gd name="T0" fmla="*/ 2147483647 w 34"/>
                <a:gd name="T1" fmla="*/ 2147483647 h 36"/>
                <a:gd name="T2" fmla="*/ 2147483647 w 34"/>
                <a:gd name="T3" fmla="*/ 2147483647 h 36"/>
                <a:gd name="T4" fmla="*/ 2147483647 w 34"/>
                <a:gd name="T5" fmla="*/ 2147483647 h 36"/>
                <a:gd name="T6" fmla="*/ 2147483647 w 34"/>
                <a:gd name="T7" fmla="*/ 2147483647 h 36"/>
                <a:gd name="T8" fmla="*/ 0 w 34"/>
                <a:gd name="T9" fmla="*/ 2147483647 h 36"/>
                <a:gd name="T10" fmla="*/ 2147483647 w 34"/>
                <a:gd name="T11" fmla="*/ 2147483647 h 36"/>
                <a:gd name="T12" fmla="*/ 2147483647 w 34"/>
                <a:gd name="T13" fmla="*/ 2147483647 h 36"/>
                <a:gd name="T14" fmla="*/ 2147483647 w 34"/>
                <a:gd name="T15" fmla="*/ 2147483647 h 36"/>
                <a:gd name="T16" fmla="*/ 2147483647 w 34"/>
                <a:gd name="T17" fmla="*/ 2147483647 h 36"/>
                <a:gd name="T18" fmla="*/ 2147483647 w 34"/>
                <a:gd name="T19" fmla="*/ 0 h 36"/>
                <a:gd name="T20" fmla="*/ 2147483647 w 34"/>
                <a:gd name="T21" fmla="*/ 2147483647 h 36"/>
                <a:gd name="T22" fmla="*/ 2147483647 w 34"/>
                <a:gd name="T23" fmla="*/ 2147483647 h 36"/>
                <a:gd name="T24" fmla="*/ 2147483647 w 34"/>
                <a:gd name="T25" fmla="*/ 2147483647 h 36"/>
                <a:gd name="T26" fmla="*/ 2147483647 w 34"/>
                <a:gd name="T27" fmla="*/ 2147483647 h 36"/>
                <a:gd name="T28" fmla="*/ 2147483647 w 34"/>
                <a:gd name="T29" fmla="*/ 2147483647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6"/>
                <a:gd name="T47" fmla="*/ 34 w 34"/>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6">
                  <a:moveTo>
                    <a:pt x="18" y="36"/>
                  </a:moveTo>
                  <a:lnTo>
                    <a:pt x="12" y="34"/>
                  </a:lnTo>
                  <a:lnTo>
                    <a:pt x="6" y="30"/>
                  </a:lnTo>
                  <a:lnTo>
                    <a:pt x="2" y="24"/>
                  </a:lnTo>
                  <a:lnTo>
                    <a:pt x="0" y="20"/>
                  </a:lnTo>
                  <a:lnTo>
                    <a:pt x="2" y="16"/>
                  </a:lnTo>
                  <a:lnTo>
                    <a:pt x="4" y="12"/>
                  </a:lnTo>
                  <a:lnTo>
                    <a:pt x="12" y="6"/>
                  </a:lnTo>
                  <a:lnTo>
                    <a:pt x="26" y="2"/>
                  </a:lnTo>
                  <a:lnTo>
                    <a:pt x="34" y="0"/>
                  </a:lnTo>
                  <a:lnTo>
                    <a:pt x="34" y="10"/>
                  </a:lnTo>
                  <a:lnTo>
                    <a:pt x="30" y="20"/>
                  </a:lnTo>
                  <a:lnTo>
                    <a:pt x="24" y="32"/>
                  </a:lnTo>
                  <a:lnTo>
                    <a:pt x="22" y="34"/>
                  </a:lnTo>
                  <a:lnTo>
                    <a:pt x="18" y="3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 name="Freeform 250"/>
            <p:cNvSpPr/>
            <p:nvPr/>
          </p:nvSpPr>
          <p:spPr bwMode="auto">
            <a:xfrm>
              <a:off x="6497788" y="4283567"/>
              <a:ext cx="54196" cy="114160"/>
            </a:xfrm>
            <a:custGeom>
              <a:avLst/>
              <a:gdLst>
                <a:gd name="T0" fmla="*/ 2147483647 w 36"/>
                <a:gd name="T1" fmla="*/ 2147483647 h 70"/>
                <a:gd name="T2" fmla="*/ 2147483647 w 36"/>
                <a:gd name="T3" fmla="*/ 2147483647 h 70"/>
                <a:gd name="T4" fmla="*/ 2147483647 w 36"/>
                <a:gd name="T5" fmla="*/ 2147483647 h 70"/>
                <a:gd name="T6" fmla="*/ 2147483647 w 36"/>
                <a:gd name="T7" fmla="*/ 2147483647 h 70"/>
                <a:gd name="T8" fmla="*/ 2147483647 w 36"/>
                <a:gd name="T9" fmla="*/ 2147483647 h 70"/>
                <a:gd name="T10" fmla="*/ 2147483647 w 36"/>
                <a:gd name="T11" fmla="*/ 2147483647 h 70"/>
                <a:gd name="T12" fmla="*/ 2147483647 w 36"/>
                <a:gd name="T13" fmla="*/ 2147483647 h 70"/>
                <a:gd name="T14" fmla="*/ 2147483647 w 36"/>
                <a:gd name="T15" fmla="*/ 2147483647 h 70"/>
                <a:gd name="T16" fmla="*/ 2147483647 w 36"/>
                <a:gd name="T17" fmla="*/ 2147483647 h 70"/>
                <a:gd name="T18" fmla="*/ 2147483647 w 36"/>
                <a:gd name="T19" fmla="*/ 2147483647 h 70"/>
                <a:gd name="T20" fmla="*/ 0 w 36"/>
                <a:gd name="T21" fmla="*/ 2147483647 h 70"/>
                <a:gd name="T22" fmla="*/ 2147483647 w 36"/>
                <a:gd name="T23" fmla="*/ 2147483647 h 70"/>
                <a:gd name="T24" fmla="*/ 2147483647 w 36"/>
                <a:gd name="T25" fmla="*/ 2147483647 h 70"/>
                <a:gd name="T26" fmla="*/ 2147483647 w 36"/>
                <a:gd name="T27" fmla="*/ 2147483647 h 70"/>
                <a:gd name="T28" fmla="*/ 2147483647 w 36"/>
                <a:gd name="T29" fmla="*/ 0 h 70"/>
                <a:gd name="T30" fmla="*/ 2147483647 w 36"/>
                <a:gd name="T31" fmla="*/ 2147483647 h 70"/>
                <a:gd name="T32" fmla="*/ 2147483647 w 36"/>
                <a:gd name="T33" fmla="*/ 2147483647 h 70"/>
                <a:gd name="T34" fmla="*/ 2147483647 w 36"/>
                <a:gd name="T35" fmla="*/ 2147483647 h 70"/>
                <a:gd name="T36" fmla="*/ 2147483647 w 36"/>
                <a:gd name="T37" fmla="*/ 2147483647 h 70"/>
                <a:gd name="T38" fmla="*/ 2147483647 w 36"/>
                <a:gd name="T39" fmla="*/ 2147483647 h 70"/>
                <a:gd name="T40" fmla="*/ 2147483647 w 36"/>
                <a:gd name="T41" fmla="*/ 2147483647 h 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
                <a:gd name="T64" fmla="*/ 0 h 70"/>
                <a:gd name="T65" fmla="*/ 36 w 36"/>
                <a:gd name="T66" fmla="*/ 70 h 7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 h="70">
                  <a:moveTo>
                    <a:pt x="36" y="52"/>
                  </a:moveTo>
                  <a:lnTo>
                    <a:pt x="34" y="58"/>
                  </a:lnTo>
                  <a:lnTo>
                    <a:pt x="30" y="64"/>
                  </a:lnTo>
                  <a:lnTo>
                    <a:pt x="22" y="68"/>
                  </a:lnTo>
                  <a:lnTo>
                    <a:pt x="16" y="70"/>
                  </a:lnTo>
                  <a:lnTo>
                    <a:pt x="12" y="68"/>
                  </a:lnTo>
                  <a:lnTo>
                    <a:pt x="8" y="64"/>
                  </a:lnTo>
                  <a:lnTo>
                    <a:pt x="6" y="60"/>
                  </a:lnTo>
                  <a:lnTo>
                    <a:pt x="4" y="54"/>
                  </a:lnTo>
                  <a:lnTo>
                    <a:pt x="2" y="44"/>
                  </a:lnTo>
                  <a:lnTo>
                    <a:pt x="0" y="34"/>
                  </a:lnTo>
                  <a:lnTo>
                    <a:pt x="2" y="24"/>
                  </a:lnTo>
                  <a:lnTo>
                    <a:pt x="4" y="18"/>
                  </a:lnTo>
                  <a:lnTo>
                    <a:pt x="6" y="10"/>
                  </a:lnTo>
                  <a:lnTo>
                    <a:pt x="8" y="0"/>
                  </a:lnTo>
                  <a:lnTo>
                    <a:pt x="14" y="2"/>
                  </a:lnTo>
                  <a:lnTo>
                    <a:pt x="16" y="8"/>
                  </a:lnTo>
                  <a:lnTo>
                    <a:pt x="26" y="20"/>
                  </a:lnTo>
                  <a:lnTo>
                    <a:pt x="34" y="36"/>
                  </a:lnTo>
                  <a:lnTo>
                    <a:pt x="36" y="44"/>
                  </a:lnTo>
                  <a:lnTo>
                    <a:pt x="36" y="5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 name="Freeform 251"/>
            <p:cNvSpPr/>
            <p:nvPr/>
          </p:nvSpPr>
          <p:spPr bwMode="auto">
            <a:xfrm>
              <a:off x="6975175" y="3889317"/>
              <a:ext cx="219091" cy="428763"/>
            </a:xfrm>
            <a:custGeom>
              <a:avLst/>
              <a:gdLst>
                <a:gd name="T0" fmla="*/ 2147483647 w 150"/>
                <a:gd name="T1" fmla="*/ 2147483647 h 270"/>
                <a:gd name="T2" fmla="*/ 2147483647 w 150"/>
                <a:gd name="T3" fmla="*/ 2147483647 h 270"/>
                <a:gd name="T4" fmla="*/ 2147483647 w 150"/>
                <a:gd name="T5" fmla="*/ 2147483647 h 270"/>
                <a:gd name="T6" fmla="*/ 2147483647 w 150"/>
                <a:gd name="T7" fmla="*/ 2147483647 h 270"/>
                <a:gd name="T8" fmla="*/ 2147483647 w 150"/>
                <a:gd name="T9" fmla="*/ 2147483647 h 270"/>
                <a:gd name="T10" fmla="*/ 2147483647 w 150"/>
                <a:gd name="T11" fmla="*/ 2147483647 h 270"/>
                <a:gd name="T12" fmla="*/ 2147483647 w 150"/>
                <a:gd name="T13" fmla="*/ 2147483647 h 270"/>
                <a:gd name="T14" fmla="*/ 2147483647 w 150"/>
                <a:gd name="T15" fmla="*/ 2147483647 h 270"/>
                <a:gd name="T16" fmla="*/ 2147483647 w 150"/>
                <a:gd name="T17" fmla="*/ 2147483647 h 270"/>
                <a:gd name="T18" fmla="*/ 2147483647 w 150"/>
                <a:gd name="T19" fmla="*/ 2147483647 h 270"/>
                <a:gd name="T20" fmla="*/ 2147483647 w 150"/>
                <a:gd name="T21" fmla="*/ 2147483647 h 270"/>
                <a:gd name="T22" fmla="*/ 2147483647 w 150"/>
                <a:gd name="T23" fmla="*/ 2147483647 h 270"/>
                <a:gd name="T24" fmla="*/ 2147483647 w 150"/>
                <a:gd name="T25" fmla="*/ 2147483647 h 270"/>
                <a:gd name="T26" fmla="*/ 2147483647 w 150"/>
                <a:gd name="T27" fmla="*/ 2147483647 h 270"/>
                <a:gd name="T28" fmla="*/ 2147483647 w 150"/>
                <a:gd name="T29" fmla="*/ 2147483647 h 270"/>
                <a:gd name="T30" fmla="*/ 2147483647 w 150"/>
                <a:gd name="T31" fmla="*/ 2147483647 h 270"/>
                <a:gd name="T32" fmla="*/ 2147483647 w 150"/>
                <a:gd name="T33" fmla="*/ 2147483647 h 270"/>
                <a:gd name="T34" fmla="*/ 2147483647 w 150"/>
                <a:gd name="T35" fmla="*/ 2147483647 h 270"/>
                <a:gd name="T36" fmla="*/ 0 w 150"/>
                <a:gd name="T37" fmla="*/ 2147483647 h 270"/>
                <a:gd name="T38" fmla="*/ 2147483647 w 150"/>
                <a:gd name="T39" fmla="*/ 2147483647 h 270"/>
                <a:gd name="T40" fmla="*/ 2147483647 w 150"/>
                <a:gd name="T41" fmla="*/ 2147483647 h 270"/>
                <a:gd name="T42" fmla="*/ 2147483647 w 150"/>
                <a:gd name="T43" fmla="*/ 2147483647 h 270"/>
                <a:gd name="T44" fmla="*/ 2147483647 w 150"/>
                <a:gd name="T45" fmla="*/ 2147483647 h 270"/>
                <a:gd name="T46" fmla="*/ 2147483647 w 150"/>
                <a:gd name="T47" fmla="*/ 2147483647 h 270"/>
                <a:gd name="T48" fmla="*/ 2147483647 w 150"/>
                <a:gd name="T49" fmla="*/ 2147483647 h 270"/>
                <a:gd name="T50" fmla="*/ 2147483647 w 150"/>
                <a:gd name="T51" fmla="*/ 2147483647 h 270"/>
                <a:gd name="T52" fmla="*/ 2147483647 w 150"/>
                <a:gd name="T53" fmla="*/ 2147483647 h 270"/>
                <a:gd name="T54" fmla="*/ 2147483647 w 150"/>
                <a:gd name="T55" fmla="*/ 2147483647 h 270"/>
                <a:gd name="T56" fmla="*/ 2147483647 w 150"/>
                <a:gd name="T57" fmla="*/ 2147483647 h 270"/>
                <a:gd name="T58" fmla="*/ 2147483647 w 150"/>
                <a:gd name="T59" fmla="*/ 2147483647 h 270"/>
                <a:gd name="T60" fmla="*/ 2147483647 w 150"/>
                <a:gd name="T61" fmla="*/ 2147483647 h 270"/>
                <a:gd name="T62" fmla="*/ 2147483647 w 150"/>
                <a:gd name="T63" fmla="*/ 2147483647 h 270"/>
                <a:gd name="T64" fmla="*/ 2147483647 w 150"/>
                <a:gd name="T65" fmla="*/ 2147483647 h 270"/>
                <a:gd name="T66" fmla="*/ 2147483647 w 150"/>
                <a:gd name="T67" fmla="*/ 2147483647 h 270"/>
                <a:gd name="T68" fmla="*/ 2147483647 w 150"/>
                <a:gd name="T69" fmla="*/ 2147483647 h 270"/>
                <a:gd name="T70" fmla="*/ 2147483647 w 150"/>
                <a:gd name="T71" fmla="*/ 2147483647 h 270"/>
                <a:gd name="T72" fmla="*/ 2147483647 w 150"/>
                <a:gd name="T73" fmla="*/ 2147483647 h 270"/>
                <a:gd name="T74" fmla="*/ 2147483647 w 150"/>
                <a:gd name="T75" fmla="*/ 2147483647 h 270"/>
                <a:gd name="T76" fmla="*/ 2147483647 w 150"/>
                <a:gd name="T77" fmla="*/ 2147483647 h 270"/>
                <a:gd name="T78" fmla="*/ 2147483647 w 150"/>
                <a:gd name="T79" fmla="*/ 2147483647 h 270"/>
                <a:gd name="T80" fmla="*/ 2147483647 w 150"/>
                <a:gd name="T81" fmla="*/ 2147483647 h 270"/>
                <a:gd name="T82" fmla="*/ 2147483647 w 150"/>
                <a:gd name="T83" fmla="*/ 2147483647 h 270"/>
                <a:gd name="T84" fmla="*/ 2147483647 w 150"/>
                <a:gd name="T85" fmla="*/ 2147483647 h 270"/>
                <a:gd name="T86" fmla="*/ 2147483647 w 150"/>
                <a:gd name="T87" fmla="*/ 2147483647 h 270"/>
                <a:gd name="T88" fmla="*/ 2147483647 w 150"/>
                <a:gd name="T89" fmla="*/ 2147483647 h 270"/>
                <a:gd name="T90" fmla="*/ 2147483647 w 150"/>
                <a:gd name="T91" fmla="*/ 2147483647 h 270"/>
                <a:gd name="T92" fmla="*/ 2147483647 w 150"/>
                <a:gd name="T93" fmla="*/ 2147483647 h 270"/>
                <a:gd name="T94" fmla="*/ 2147483647 w 150"/>
                <a:gd name="T95" fmla="*/ 2147483647 h 270"/>
                <a:gd name="T96" fmla="*/ 2147483647 w 150"/>
                <a:gd name="T97" fmla="*/ 2147483647 h 270"/>
                <a:gd name="T98" fmla="*/ 2147483647 w 150"/>
                <a:gd name="T99" fmla="*/ 2147483647 h 27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50"/>
                <a:gd name="T151" fmla="*/ 0 h 270"/>
                <a:gd name="T152" fmla="*/ 150 w 150"/>
                <a:gd name="T153" fmla="*/ 270 h 27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50" h="270">
                  <a:moveTo>
                    <a:pt x="64" y="232"/>
                  </a:moveTo>
                  <a:lnTo>
                    <a:pt x="70" y="228"/>
                  </a:lnTo>
                  <a:lnTo>
                    <a:pt x="78" y="226"/>
                  </a:lnTo>
                  <a:lnTo>
                    <a:pt x="96" y="220"/>
                  </a:lnTo>
                  <a:lnTo>
                    <a:pt x="92" y="216"/>
                  </a:lnTo>
                  <a:lnTo>
                    <a:pt x="90" y="216"/>
                  </a:lnTo>
                  <a:lnTo>
                    <a:pt x="88" y="214"/>
                  </a:lnTo>
                  <a:lnTo>
                    <a:pt x="112" y="200"/>
                  </a:lnTo>
                  <a:lnTo>
                    <a:pt x="114" y="198"/>
                  </a:lnTo>
                  <a:lnTo>
                    <a:pt x="116" y="194"/>
                  </a:lnTo>
                  <a:lnTo>
                    <a:pt x="114" y="190"/>
                  </a:lnTo>
                  <a:lnTo>
                    <a:pt x="114" y="186"/>
                  </a:lnTo>
                  <a:lnTo>
                    <a:pt x="114" y="182"/>
                  </a:lnTo>
                  <a:lnTo>
                    <a:pt x="112" y="176"/>
                  </a:lnTo>
                  <a:lnTo>
                    <a:pt x="112" y="160"/>
                  </a:lnTo>
                  <a:lnTo>
                    <a:pt x="106" y="146"/>
                  </a:lnTo>
                  <a:lnTo>
                    <a:pt x="100" y="136"/>
                  </a:lnTo>
                  <a:lnTo>
                    <a:pt x="86" y="118"/>
                  </a:lnTo>
                  <a:lnTo>
                    <a:pt x="82" y="112"/>
                  </a:lnTo>
                  <a:lnTo>
                    <a:pt x="76" y="106"/>
                  </a:lnTo>
                  <a:lnTo>
                    <a:pt x="70" y="106"/>
                  </a:lnTo>
                  <a:lnTo>
                    <a:pt x="68" y="102"/>
                  </a:lnTo>
                  <a:lnTo>
                    <a:pt x="66" y="96"/>
                  </a:lnTo>
                  <a:lnTo>
                    <a:pt x="60" y="92"/>
                  </a:lnTo>
                  <a:lnTo>
                    <a:pt x="52" y="86"/>
                  </a:lnTo>
                  <a:lnTo>
                    <a:pt x="42" y="78"/>
                  </a:lnTo>
                  <a:lnTo>
                    <a:pt x="34" y="70"/>
                  </a:lnTo>
                  <a:lnTo>
                    <a:pt x="32" y="64"/>
                  </a:lnTo>
                  <a:lnTo>
                    <a:pt x="30" y="60"/>
                  </a:lnTo>
                  <a:lnTo>
                    <a:pt x="38" y="58"/>
                  </a:lnTo>
                  <a:lnTo>
                    <a:pt x="42" y="54"/>
                  </a:lnTo>
                  <a:lnTo>
                    <a:pt x="42" y="48"/>
                  </a:lnTo>
                  <a:lnTo>
                    <a:pt x="26" y="44"/>
                  </a:lnTo>
                  <a:lnTo>
                    <a:pt x="14" y="38"/>
                  </a:lnTo>
                  <a:lnTo>
                    <a:pt x="8" y="34"/>
                  </a:lnTo>
                  <a:lnTo>
                    <a:pt x="4" y="30"/>
                  </a:lnTo>
                  <a:lnTo>
                    <a:pt x="0" y="24"/>
                  </a:lnTo>
                  <a:lnTo>
                    <a:pt x="0" y="18"/>
                  </a:lnTo>
                  <a:lnTo>
                    <a:pt x="0" y="14"/>
                  </a:lnTo>
                  <a:lnTo>
                    <a:pt x="10" y="14"/>
                  </a:lnTo>
                  <a:lnTo>
                    <a:pt x="16" y="14"/>
                  </a:lnTo>
                  <a:lnTo>
                    <a:pt x="26" y="12"/>
                  </a:lnTo>
                  <a:lnTo>
                    <a:pt x="34" y="6"/>
                  </a:lnTo>
                  <a:lnTo>
                    <a:pt x="42" y="2"/>
                  </a:lnTo>
                  <a:lnTo>
                    <a:pt x="50" y="0"/>
                  </a:lnTo>
                  <a:lnTo>
                    <a:pt x="56" y="2"/>
                  </a:lnTo>
                  <a:lnTo>
                    <a:pt x="60" y="4"/>
                  </a:lnTo>
                  <a:lnTo>
                    <a:pt x="66" y="6"/>
                  </a:lnTo>
                  <a:lnTo>
                    <a:pt x="70" y="6"/>
                  </a:lnTo>
                  <a:lnTo>
                    <a:pt x="72" y="12"/>
                  </a:lnTo>
                  <a:lnTo>
                    <a:pt x="74" y="16"/>
                  </a:lnTo>
                  <a:lnTo>
                    <a:pt x="82" y="24"/>
                  </a:lnTo>
                  <a:lnTo>
                    <a:pt x="90" y="28"/>
                  </a:lnTo>
                  <a:lnTo>
                    <a:pt x="98" y="30"/>
                  </a:lnTo>
                  <a:lnTo>
                    <a:pt x="96" y="36"/>
                  </a:lnTo>
                  <a:lnTo>
                    <a:pt x="94" y="42"/>
                  </a:lnTo>
                  <a:lnTo>
                    <a:pt x="90" y="42"/>
                  </a:lnTo>
                  <a:lnTo>
                    <a:pt x="84" y="42"/>
                  </a:lnTo>
                  <a:lnTo>
                    <a:pt x="82" y="42"/>
                  </a:lnTo>
                  <a:lnTo>
                    <a:pt x="82" y="48"/>
                  </a:lnTo>
                  <a:lnTo>
                    <a:pt x="80" y="52"/>
                  </a:lnTo>
                  <a:lnTo>
                    <a:pt x="76" y="56"/>
                  </a:lnTo>
                  <a:lnTo>
                    <a:pt x="72" y="64"/>
                  </a:lnTo>
                  <a:lnTo>
                    <a:pt x="70" y="70"/>
                  </a:lnTo>
                  <a:lnTo>
                    <a:pt x="72" y="84"/>
                  </a:lnTo>
                  <a:lnTo>
                    <a:pt x="76" y="88"/>
                  </a:lnTo>
                  <a:lnTo>
                    <a:pt x="78" y="92"/>
                  </a:lnTo>
                  <a:lnTo>
                    <a:pt x="86" y="96"/>
                  </a:lnTo>
                  <a:lnTo>
                    <a:pt x="98" y="110"/>
                  </a:lnTo>
                  <a:lnTo>
                    <a:pt x="110" y="124"/>
                  </a:lnTo>
                  <a:lnTo>
                    <a:pt x="122" y="136"/>
                  </a:lnTo>
                  <a:lnTo>
                    <a:pt x="138" y="148"/>
                  </a:lnTo>
                  <a:lnTo>
                    <a:pt x="138" y="156"/>
                  </a:lnTo>
                  <a:lnTo>
                    <a:pt x="142" y="170"/>
                  </a:lnTo>
                  <a:lnTo>
                    <a:pt x="150" y="192"/>
                  </a:lnTo>
                  <a:lnTo>
                    <a:pt x="146" y="198"/>
                  </a:lnTo>
                  <a:lnTo>
                    <a:pt x="146" y="204"/>
                  </a:lnTo>
                  <a:lnTo>
                    <a:pt x="146" y="210"/>
                  </a:lnTo>
                  <a:lnTo>
                    <a:pt x="144" y="214"/>
                  </a:lnTo>
                  <a:lnTo>
                    <a:pt x="138" y="220"/>
                  </a:lnTo>
                  <a:lnTo>
                    <a:pt x="128" y="228"/>
                  </a:lnTo>
                  <a:lnTo>
                    <a:pt x="120" y="232"/>
                  </a:lnTo>
                  <a:lnTo>
                    <a:pt x="112" y="234"/>
                  </a:lnTo>
                  <a:lnTo>
                    <a:pt x="104" y="242"/>
                  </a:lnTo>
                  <a:lnTo>
                    <a:pt x="98" y="254"/>
                  </a:lnTo>
                  <a:lnTo>
                    <a:pt x="88" y="266"/>
                  </a:lnTo>
                  <a:lnTo>
                    <a:pt x="84" y="270"/>
                  </a:lnTo>
                  <a:lnTo>
                    <a:pt x="78" y="270"/>
                  </a:lnTo>
                  <a:lnTo>
                    <a:pt x="76" y="270"/>
                  </a:lnTo>
                  <a:lnTo>
                    <a:pt x="74" y="268"/>
                  </a:lnTo>
                  <a:lnTo>
                    <a:pt x="74" y="260"/>
                  </a:lnTo>
                  <a:lnTo>
                    <a:pt x="74" y="252"/>
                  </a:lnTo>
                  <a:lnTo>
                    <a:pt x="76" y="246"/>
                  </a:lnTo>
                  <a:lnTo>
                    <a:pt x="76" y="242"/>
                  </a:lnTo>
                  <a:lnTo>
                    <a:pt x="74" y="236"/>
                  </a:lnTo>
                  <a:lnTo>
                    <a:pt x="70" y="236"/>
                  </a:lnTo>
                  <a:lnTo>
                    <a:pt x="66" y="234"/>
                  </a:lnTo>
                  <a:lnTo>
                    <a:pt x="62" y="234"/>
                  </a:lnTo>
                  <a:lnTo>
                    <a:pt x="60" y="234"/>
                  </a:lnTo>
                  <a:lnTo>
                    <a:pt x="64" y="23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 name="Freeform 252"/>
            <p:cNvSpPr/>
            <p:nvPr/>
          </p:nvSpPr>
          <p:spPr bwMode="auto">
            <a:xfrm>
              <a:off x="7018993" y="4142859"/>
              <a:ext cx="126842" cy="120797"/>
            </a:xfrm>
            <a:custGeom>
              <a:avLst/>
              <a:gdLst>
                <a:gd name="T0" fmla="*/ 2147483647 w 86"/>
                <a:gd name="T1" fmla="*/ 0 h 76"/>
                <a:gd name="T2" fmla="*/ 2147483647 w 86"/>
                <a:gd name="T3" fmla="*/ 0 h 76"/>
                <a:gd name="T4" fmla="*/ 2147483647 w 86"/>
                <a:gd name="T5" fmla="*/ 2147483647 h 76"/>
                <a:gd name="T6" fmla="*/ 2147483647 w 86"/>
                <a:gd name="T7" fmla="*/ 0 h 76"/>
                <a:gd name="T8" fmla="*/ 2147483647 w 86"/>
                <a:gd name="T9" fmla="*/ 0 h 76"/>
                <a:gd name="T10" fmla="*/ 2147483647 w 86"/>
                <a:gd name="T11" fmla="*/ 0 h 76"/>
                <a:gd name="T12" fmla="*/ 2147483647 w 86"/>
                <a:gd name="T13" fmla="*/ 2147483647 h 76"/>
                <a:gd name="T14" fmla="*/ 2147483647 w 86"/>
                <a:gd name="T15" fmla="*/ 2147483647 h 76"/>
                <a:gd name="T16" fmla="*/ 2147483647 w 86"/>
                <a:gd name="T17" fmla="*/ 2147483647 h 76"/>
                <a:gd name="T18" fmla="*/ 2147483647 w 86"/>
                <a:gd name="T19" fmla="*/ 2147483647 h 76"/>
                <a:gd name="T20" fmla="*/ 2147483647 w 86"/>
                <a:gd name="T21" fmla="*/ 2147483647 h 76"/>
                <a:gd name="T22" fmla="*/ 2147483647 w 86"/>
                <a:gd name="T23" fmla="*/ 2147483647 h 76"/>
                <a:gd name="T24" fmla="*/ 2147483647 w 86"/>
                <a:gd name="T25" fmla="*/ 2147483647 h 76"/>
                <a:gd name="T26" fmla="*/ 2147483647 w 86"/>
                <a:gd name="T27" fmla="*/ 2147483647 h 76"/>
                <a:gd name="T28" fmla="*/ 2147483647 w 86"/>
                <a:gd name="T29" fmla="*/ 2147483647 h 76"/>
                <a:gd name="T30" fmla="*/ 2147483647 w 86"/>
                <a:gd name="T31" fmla="*/ 2147483647 h 76"/>
                <a:gd name="T32" fmla="*/ 2147483647 w 86"/>
                <a:gd name="T33" fmla="*/ 2147483647 h 76"/>
                <a:gd name="T34" fmla="*/ 0 w 86"/>
                <a:gd name="T35" fmla="*/ 2147483647 h 76"/>
                <a:gd name="T36" fmla="*/ 2147483647 w 86"/>
                <a:gd name="T37" fmla="*/ 2147483647 h 76"/>
                <a:gd name="T38" fmla="*/ 2147483647 w 86"/>
                <a:gd name="T39" fmla="*/ 2147483647 h 76"/>
                <a:gd name="T40" fmla="*/ 2147483647 w 86"/>
                <a:gd name="T41" fmla="*/ 2147483647 h 76"/>
                <a:gd name="T42" fmla="*/ 2147483647 w 86"/>
                <a:gd name="T43" fmla="*/ 2147483647 h 76"/>
                <a:gd name="T44" fmla="*/ 2147483647 w 86"/>
                <a:gd name="T45" fmla="*/ 2147483647 h 76"/>
                <a:gd name="T46" fmla="*/ 2147483647 w 86"/>
                <a:gd name="T47" fmla="*/ 2147483647 h 76"/>
                <a:gd name="T48" fmla="*/ 2147483647 w 86"/>
                <a:gd name="T49" fmla="*/ 2147483647 h 76"/>
                <a:gd name="T50" fmla="*/ 2147483647 w 86"/>
                <a:gd name="T51" fmla="*/ 2147483647 h 76"/>
                <a:gd name="T52" fmla="*/ 2147483647 w 86"/>
                <a:gd name="T53" fmla="*/ 2147483647 h 76"/>
                <a:gd name="T54" fmla="*/ 2147483647 w 86"/>
                <a:gd name="T55" fmla="*/ 2147483647 h 76"/>
                <a:gd name="T56" fmla="*/ 2147483647 w 86"/>
                <a:gd name="T57" fmla="*/ 2147483647 h 76"/>
                <a:gd name="T58" fmla="*/ 2147483647 w 86"/>
                <a:gd name="T59" fmla="*/ 2147483647 h 76"/>
                <a:gd name="T60" fmla="*/ 2147483647 w 86"/>
                <a:gd name="T61" fmla="*/ 2147483647 h 76"/>
                <a:gd name="T62" fmla="*/ 2147483647 w 86"/>
                <a:gd name="T63" fmla="*/ 2147483647 h 76"/>
                <a:gd name="T64" fmla="*/ 2147483647 w 86"/>
                <a:gd name="T65" fmla="*/ 2147483647 h 76"/>
                <a:gd name="T66" fmla="*/ 2147483647 w 86"/>
                <a:gd name="T67" fmla="*/ 2147483647 h 76"/>
                <a:gd name="T68" fmla="*/ 2147483647 w 86"/>
                <a:gd name="T69" fmla="*/ 2147483647 h 76"/>
                <a:gd name="T70" fmla="*/ 2147483647 w 86"/>
                <a:gd name="T71" fmla="*/ 2147483647 h 76"/>
                <a:gd name="T72" fmla="*/ 2147483647 w 86"/>
                <a:gd name="T73" fmla="*/ 2147483647 h 76"/>
                <a:gd name="T74" fmla="*/ 2147483647 w 86"/>
                <a:gd name="T75" fmla="*/ 2147483647 h 76"/>
                <a:gd name="T76" fmla="*/ 2147483647 w 86"/>
                <a:gd name="T77" fmla="*/ 2147483647 h 76"/>
                <a:gd name="T78" fmla="*/ 2147483647 w 86"/>
                <a:gd name="T79" fmla="*/ 2147483647 h 76"/>
                <a:gd name="T80" fmla="*/ 2147483647 w 86"/>
                <a:gd name="T81" fmla="*/ 2147483647 h 76"/>
                <a:gd name="T82" fmla="*/ 2147483647 w 86"/>
                <a:gd name="T83" fmla="*/ 2147483647 h 76"/>
                <a:gd name="T84" fmla="*/ 2147483647 w 86"/>
                <a:gd name="T85" fmla="*/ 2147483647 h 76"/>
                <a:gd name="T86" fmla="*/ 2147483647 w 86"/>
                <a:gd name="T87" fmla="*/ 2147483647 h 76"/>
                <a:gd name="T88" fmla="*/ 2147483647 w 86"/>
                <a:gd name="T89" fmla="*/ 0 h 76"/>
                <a:gd name="T90" fmla="*/ 2147483647 w 86"/>
                <a:gd name="T91" fmla="*/ 0 h 7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6"/>
                <a:gd name="T139" fmla="*/ 0 h 76"/>
                <a:gd name="T140" fmla="*/ 86 w 86"/>
                <a:gd name="T141" fmla="*/ 76 h 7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6" h="76">
                  <a:moveTo>
                    <a:pt x="80" y="0"/>
                  </a:moveTo>
                  <a:lnTo>
                    <a:pt x="78" y="0"/>
                  </a:lnTo>
                  <a:lnTo>
                    <a:pt x="74" y="2"/>
                  </a:lnTo>
                  <a:lnTo>
                    <a:pt x="70" y="0"/>
                  </a:lnTo>
                  <a:lnTo>
                    <a:pt x="66" y="0"/>
                  </a:lnTo>
                  <a:lnTo>
                    <a:pt x="62" y="0"/>
                  </a:lnTo>
                  <a:lnTo>
                    <a:pt x="60" y="4"/>
                  </a:lnTo>
                  <a:lnTo>
                    <a:pt x="58" y="10"/>
                  </a:lnTo>
                  <a:lnTo>
                    <a:pt x="52" y="8"/>
                  </a:lnTo>
                  <a:lnTo>
                    <a:pt x="46" y="4"/>
                  </a:lnTo>
                  <a:lnTo>
                    <a:pt x="40" y="2"/>
                  </a:lnTo>
                  <a:lnTo>
                    <a:pt x="30" y="2"/>
                  </a:lnTo>
                  <a:lnTo>
                    <a:pt x="18" y="2"/>
                  </a:lnTo>
                  <a:lnTo>
                    <a:pt x="10" y="6"/>
                  </a:lnTo>
                  <a:lnTo>
                    <a:pt x="6" y="10"/>
                  </a:lnTo>
                  <a:lnTo>
                    <a:pt x="2" y="14"/>
                  </a:lnTo>
                  <a:lnTo>
                    <a:pt x="2" y="20"/>
                  </a:lnTo>
                  <a:lnTo>
                    <a:pt x="0" y="26"/>
                  </a:lnTo>
                  <a:lnTo>
                    <a:pt x="2" y="30"/>
                  </a:lnTo>
                  <a:lnTo>
                    <a:pt x="4" y="36"/>
                  </a:lnTo>
                  <a:lnTo>
                    <a:pt x="6" y="40"/>
                  </a:lnTo>
                  <a:lnTo>
                    <a:pt x="8" y="46"/>
                  </a:lnTo>
                  <a:lnTo>
                    <a:pt x="10" y="52"/>
                  </a:lnTo>
                  <a:lnTo>
                    <a:pt x="10" y="54"/>
                  </a:lnTo>
                  <a:lnTo>
                    <a:pt x="12" y="58"/>
                  </a:lnTo>
                  <a:lnTo>
                    <a:pt x="14" y="62"/>
                  </a:lnTo>
                  <a:lnTo>
                    <a:pt x="18" y="66"/>
                  </a:lnTo>
                  <a:lnTo>
                    <a:pt x="24" y="66"/>
                  </a:lnTo>
                  <a:lnTo>
                    <a:pt x="24" y="76"/>
                  </a:lnTo>
                  <a:lnTo>
                    <a:pt x="30" y="74"/>
                  </a:lnTo>
                  <a:lnTo>
                    <a:pt x="34" y="72"/>
                  </a:lnTo>
                  <a:lnTo>
                    <a:pt x="40" y="68"/>
                  </a:lnTo>
                  <a:lnTo>
                    <a:pt x="48" y="66"/>
                  </a:lnTo>
                  <a:lnTo>
                    <a:pt x="66" y="60"/>
                  </a:lnTo>
                  <a:lnTo>
                    <a:pt x="62" y="56"/>
                  </a:lnTo>
                  <a:lnTo>
                    <a:pt x="60" y="56"/>
                  </a:lnTo>
                  <a:lnTo>
                    <a:pt x="58" y="54"/>
                  </a:lnTo>
                  <a:lnTo>
                    <a:pt x="82" y="40"/>
                  </a:lnTo>
                  <a:lnTo>
                    <a:pt x="84" y="38"/>
                  </a:lnTo>
                  <a:lnTo>
                    <a:pt x="86" y="34"/>
                  </a:lnTo>
                  <a:lnTo>
                    <a:pt x="84" y="30"/>
                  </a:lnTo>
                  <a:lnTo>
                    <a:pt x="84" y="26"/>
                  </a:lnTo>
                  <a:lnTo>
                    <a:pt x="84" y="22"/>
                  </a:lnTo>
                  <a:lnTo>
                    <a:pt x="82" y="16"/>
                  </a:lnTo>
                  <a:lnTo>
                    <a:pt x="82" y="0"/>
                  </a:lnTo>
                  <a:lnTo>
                    <a:pt x="80"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 name="Freeform 253"/>
            <p:cNvSpPr/>
            <p:nvPr/>
          </p:nvSpPr>
          <p:spPr bwMode="auto">
            <a:xfrm>
              <a:off x="6934816" y="3913211"/>
              <a:ext cx="204100" cy="246904"/>
            </a:xfrm>
            <a:custGeom>
              <a:avLst/>
              <a:gdLst>
                <a:gd name="T0" fmla="*/ 2147483647 w 140"/>
                <a:gd name="T1" fmla="*/ 2147483647 h 156"/>
                <a:gd name="T2" fmla="*/ 2147483647 w 140"/>
                <a:gd name="T3" fmla="*/ 2147483647 h 156"/>
                <a:gd name="T4" fmla="*/ 2147483647 w 140"/>
                <a:gd name="T5" fmla="*/ 2147483647 h 156"/>
                <a:gd name="T6" fmla="*/ 2147483647 w 140"/>
                <a:gd name="T7" fmla="*/ 2147483647 h 156"/>
                <a:gd name="T8" fmla="*/ 2147483647 w 140"/>
                <a:gd name="T9" fmla="*/ 2147483647 h 156"/>
                <a:gd name="T10" fmla="*/ 2147483647 w 140"/>
                <a:gd name="T11" fmla="*/ 2147483647 h 156"/>
                <a:gd name="T12" fmla="*/ 2147483647 w 140"/>
                <a:gd name="T13" fmla="*/ 2147483647 h 156"/>
                <a:gd name="T14" fmla="*/ 2147483647 w 140"/>
                <a:gd name="T15" fmla="*/ 2147483647 h 156"/>
                <a:gd name="T16" fmla="*/ 2147483647 w 140"/>
                <a:gd name="T17" fmla="*/ 2147483647 h 156"/>
                <a:gd name="T18" fmla="*/ 2147483647 w 140"/>
                <a:gd name="T19" fmla="*/ 2147483647 h 156"/>
                <a:gd name="T20" fmla="*/ 2147483647 w 140"/>
                <a:gd name="T21" fmla="*/ 2147483647 h 156"/>
                <a:gd name="T22" fmla="*/ 2147483647 w 140"/>
                <a:gd name="T23" fmla="*/ 2147483647 h 156"/>
                <a:gd name="T24" fmla="*/ 2147483647 w 140"/>
                <a:gd name="T25" fmla="*/ 2147483647 h 156"/>
                <a:gd name="T26" fmla="*/ 2147483647 w 140"/>
                <a:gd name="T27" fmla="*/ 2147483647 h 156"/>
                <a:gd name="T28" fmla="*/ 2147483647 w 140"/>
                <a:gd name="T29" fmla="*/ 2147483647 h 156"/>
                <a:gd name="T30" fmla="*/ 2147483647 w 140"/>
                <a:gd name="T31" fmla="*/ 2147483647 h 156"/>
                <a:gd name="T32" fmla="*/ 0 w 140"/>
                <a:gd name="T33" fmla="*/ 2147483647 h 156"/>
                <a:gd name="T34" fmla="*/ 2147483647 w 140"/>
                <a:gd name="T35" fmla="*/ 2147483647 h 156"/>
                <a:gd name="T36" fmla="*/ 2147483647 w 140"/>
                <a:gd name="T37" fmla="*/ 2147483647 h 156"/>
                <a:gd name="T38" fmla="*/ 2147483647 w 140"/>
                <a:gd name="T39" fmla="*/ 2147483647 h 156"/>
                <a:gd name="T40" fmla="*/ 2147483647 w 140"/>
                <a:gd name="T41" fmla="*/ 2147483647 h 156"/>
                <a:gd name="T42" fmla="*/ 2147483647 w 140"/>
                <a:gd name="T43" fmla="*/ 2147483647 h 156"/>
                <a:gd name="T44" fmla="*/ 2147483647 w 140"/>
                <a:gd name="T45" fmla="*/ 2147483647 h 156"/>
                <a:gd name="T46" fmla="*/ 2147483647 w 140"/>
                <a:gd name="T47" fmla="*/ 2147483647 h 156"/>
                <a:gd name="T48" fmla="*/ 2147483647 w 140"/>
                <a:gd name="T49" fmla="*/ 2147483647 h 156"/>
                <a:gd name="T50" fmla="*/ 2147483647 w 140"/>
                <a:gd name="T51" fmla="*/ 2147483647 h 156"/>
                <a:gd name="T52" fmla="*/ 2147483647 w 140"/>
                <a:gd name="T53" fmla="*/ 2147483647 h 156"/>
                <a:gd name="T54" fmla="*/ 2147483647 w 140"/>
                <a:gd name="T55" fmla="*/ 2147483647 h 156"/>
                <a:gd name="T56" fmla="*/ 2147483647 w 140"/>
                <a:gd name="T57" fmla="*/ 2147483647 h 156"/>
                <a:gd name="T58" fmla="*/ 2147483647 w 140"/>
                <a:gd name="T59" fmla="*/ 2147483647 h 156"/>
                <a:gd name="T60" fmla="*/ 2147483647 w 140"/>
                <a:gd name="T61" fmla="*/ 2147483647 h 156"/>
                <a:gd name="T62" fmla="*/ 2147483647 w 140"/>
                <a:gd name="T63" fmla="*/ 2147483647 h 156"/>
                <a:gd name="T64" fmla="*/ 2147483647 w 140"/>
                <a:gd name="T65" fmla="*/ 2147483647 h 156"/>
                <a:gd name="T66" fmla="*/ 2147483647 w 140"/>
                <a:gd name="T67" fmla="*/ 2147483647 h 156"/>
                <a:gd name="T68" fmla="*/ 2147483647 w 140"/>
                <a:gd name="T69" fmla="*/ 2147483647 h 156"/>
                <a:gd name="T70" fmla="*/ 2147483647 w 140"/>
                <a:gd name="T71" fmla="*/ 2147483647 h 156"/>
                <a:gd name="T72" fmla="*/ 2147483647 w 140"/>
                <a:gd name="T73" fmla="*/ 2147483647 h 156"/>
                <a:gd name="T74" fmla="*/ 2147483647 w 140"/>
                <a:gd name="T75" fmla="*/ 2147483647 h 156"/>
                <a:gd name="T76" fmla="*/ 2147483647 w 140"/>
                <a:gd name="T77" fmla="*/ 2147483647 h 156"/>
                <a:gd name="T78" fmla="*/ 2147483647 w 140"/>
                <a:gd name="T79" fmla="*/ 2147483647 h 15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0"/>
                <a:gd name="T121" fmla="*/ 0 h 156"/>
                <a:gd name="T122" fmla="*/ 140 w 140"/>
                <a:gd name="T123" fmla="*/ 156 h 15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0" h="156">
                  <a:moveTo>
                    <a:pt x="104" y="150"/>
                  </a:moveTo>
                  <a:lnTo>
                    <a:pt x="102" y="124"/>
                  </a:lnTo>
                  <a:lnTo>
                    <a:pt x="98" y="120"/>
                  </a:lnTo>
                  <a:lnTo>
                    <a:pt x="94" y="116"/>
                  </a:lnTo>
                  <a:lnTo>
                    <a:pt x="90" y="108"/>
                  </a:lnTo>
                  <a:lnTo>
                    <a:pt x="88" y="102"/>
                  </a:lnTo>
                  <a:lnTo>
                    <a:pt x="88" y="98"/>
                  </a:lnTo>
                  <a:lnTo>
                    <a:pt x="86" y="94"/>
                  </a:lnTo>
                  <a:lnTo>
                    <a:pt x="80" y="90"/>
                  </a:lnTo>
                  <a:lnTo>
                    <a:pt x="74" y="84"/>
                  </a:lnTo>
                  <a:lnTo>
                    <a:pt x="70" y="76"/>
                  </a:lnTo>
                  <a:lnTo>
                    <a:pt x="66" y="76"/>
                  </a:lnTo>
                  <a:lnTo>
                    <a:pt x="62" y="78"/>
                  </a:lnTo>
                  <a:lnTo>
                    <a:pt x="58" y="82"/>
                  </a:lnTo>
                  <a:lnTo>
                    <a:pt x="56" y="86"/>
                  </a:lnTo>
                  <a:lnTo>
                    <a:pt x="52" y="88"/>
                  </a:lnTo>
                  <a:lnTo>
                    <a:pt x="50" y="86"/>
                  </a:lnTo>
                  <a:lnTo>
                    <a:pt x="48" y="84"/>
                  </a:lnTo>
                  <a:lnTo>
                    <a:pt x="46" y="82"/>
                  </a:lnTo>
                  <a:lnTo>
                    <a:pt x="44" y="80"/>
                  </a:lnTo>
                  <a:lnTo>
                    <a:pt x="40" y="80"/>
                  </a:lnTo>
                  <a:lnTo>
                    <a:pt x="36" y="84"/>
                  </a:lnTo>
                  <a:lnTo>
                    <a:pt x="28" y="90"/>
                  </a:lnTo>
                  <a:lnTo>
                    <a:pt x="26" y="70"/>
                  </a:lnTo>
                  <a:lnTo>
                    <a:pt x="26" y="64"/>
                  </a:lnTo>
                  <a:lnTo>
                    <a:pt x="26" y="58"/>
                  </a:lnTo>
                  <a:lnTo>
                    <a:pt x="22" y="56"/>
                  </a:lnTo>
                  <a:lnTo>
                    <a:pt x="18" y="56"/>
                  </a:lnTo>
                  <a:lnTo>
                    <a:pt x="16" y="56"/>
                  </a:lnTo>
                  <a:lnTo>
                    <a:pt x="12" y="56"/>
                  </a:lnTo>
                  <a:lnTo>
                    <a:pt x="8" y="52"/>
                  </a:lnTo>
                  <a:lnTo>
                    <a:pt x="6" y="44"/>
                  </a:lnTo>
                  <a:lnTo>
                    <a:pt x="4" y="40"/>
                  </a:lnTo>
                  <a:lnTo>
                    <a:pt x="0" y="38"/>
                  </a:lnTo>
                  <a:lnTo>
                    <a:pt x="8" y="32"/>
                  </a:lnTo>
                  <a:lnTo>
                    <a:pt x="10" y="28"/>
                  </a:lnTo>
                  <a:lnTo>
                    <a:pt x="10" y="24"/>
                  </a:lnTo>
                  <a:lnTo>
                    <a:pt x="12" y="22"/>
                  </a:lnTo>
                  <a:lnTo>
                    <a:pt x="16" y="18"/>
                  </a:lnTo>
                  <a:lnTo>
                    <a:pt x="20" y="22"/>
                  </a:lnTo>
                  <a:lnTo>
                    <a:pt x="22" y="22"/>
                  </a:lnTo>
                  <a:lnTo>
                    <a:pt x="26" y="20"/>
                  </a:lnTo>
                  <a:lnTo>
                    <a:pt x="22" y="14"/>
                  </a:lnTo>
                  <a:lnTo>
                    <a:pt x="20" y="8"/>
                  </a:lnTo>
                  <a:lnTo>
                    <a:pt x="20" y="4"/>
                  </a:lnTo>
                  <a:lnTo>
                    <a:pt x="22" y="2"/>
                  </a:lnTo>
                  <a:lnTo>
                    <a:pt x="28" y="0"/>
                  </a:lnTo>
                  <a:lnTo>
                    <a:pt x="28" y="4"/>
                  </a:lnTo>
                  <a:lnTo>
                    <a:pt x="28" y="10"/>
                  </a:lnTo>
                  <a:lnTo>
                    <a:pt x="32" y="16"/>
                  </a:lnTo>
                  <a:lnTo>
                    <a:pt x="36" y="20"/>
                  </a:lnTo>
                  <a:lnTo>
                    <a:pt x="42" y="24"/>
                  </a:lnTo>
                  <a:lnTo>
                    <a:pt x="54" y="30"/>
                  </a:lnTo>
                  <a:lnTo>
                    <a:pt x="70" y="34"/>
                  </a:lnTo>
                  <a:lnTo>
                    <a:pt x="70" y="40"/>
                  </a:lnTo>
                  <a:lnTo>
                    <a:pt x="66" y="44"/>
                  </a:lnTo>
                  <a:lnTo>
                    <a:pt x="58" y="46"/>
                  </a:lnTo>
                  <a:lnTo>
                    <a:pt x="60" y="50"/>
                  </a:lnTo>
                  <a:lnTo>
                    <a:pt x="62" y="56"/>
                  </a:lnTo>
                  <a:lnTo>
                    <a:pt x="70" y="64"/>
                  </a:lnTo>
                  <a:lnTo>
                    <a:pt x="80" y="72"/>
                  </a:lnTo>
                  <a:lnTo>
                    <a:pt x="88" y="78"/>
                  </a:lnTo>
                  <a:lnTo>
                    <a:pt x="94" y="82"/>
                  </a:lnTo>
                  <a:lnTo>
                    <a:pt x="96" y="88"/>
                  </a:lnTo>
                  <a:lnTo>
                    <a:pt x="98" y="92"/>
                  </a:lnTo>
                  <a:lnTo>
                    <a:pt x="104" y="92"/>
                  </a:lnTo>
                  <a:lnTo>
                    <a:pt x="110" y="98"/>
                  </a:lnTo>
                  <a:lnTo>
                    <a:pt x="114" y="104"/>
                  </a:lnTo>
                  <a:lnTo>
                    <a:pt x="128" y="122"/>
                  </a:lnTo>
                  <a:lnTo>
                    <a:pt x="134" y="132"/>
                  </a:lnTo>
                  <a:lnTo>
                    <a:pt x="140" y="146"/>
                  </a:lnTo>
                  <a:lnTo>
                    <a:pt x="138" y="146"/>
                  </a:lnTo>
                  <a:lnTo>
                    <a:pt x="136" y="146"/>
                  </a:lnTo>
                  <a:lnTo>
                    <a:pt x="132" y="148"/>
                  </a:lnTo>
                  <a:lnTo>
                    <a:pt x="128" y="146"/>
                  </a:lnTo>
                  <a:lnTo>
                    <a:pt x="124" y="146"/>
                  </a:lnTo>
                  <a:lnTo>
                    <a:pt x="120" y="146"/>
                  </a:lnTo>
                  <a:lnTo>
                    <a:pt x="118" y="150"/>
                  </a:lnTo>
                  <a:lnTo>
                    <a:pt x="116" y="156"/>
                  </a:lnTo>
                  <a:lnTo>
                    <a:pt x="110" y="154"/>
                  </a:lnTo>
                  <a:lnTo>
                    <a:pt x="104" y="15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 name="Freeform 254"/>
            <p:cNvSpPr/>
            <p:nvPr/>
          </p:nvSpPr>
          <p:spPr bwMode="auto">
            <a:xfrm>
              <a:off x="6886385" y="3971619"/>
              <a:ext cx="199488" cy="430091"/>
            </a:xfrm>
            <a:custGeom>
              <a:avLst/>
              <a:gdLst>
                <a:gd name="T0" fmla="*/ 2147483647 w 136"/>
                <a:gd name="T1" fmla="*/ 2147483647 h 272"/>
                <a:gd name="T2" fmla="*/ 2147483647 w 136"/>
                <a:gd name="T3" fmla="*/ 2147483647 h 272"/>
                <a:gd name="T4" fmla="*/ 2147483647 w 136"/>
                <a:gd name="T5" fmla="*/ 2147483647 h 272"/>
                <a:gd name="T6" fmla="*/ 2147483647 w 136"/>
                <a:gd name="T7" fmla="*/ 2147483647 h 272"/>
                <a:gd name="T8" fmla="*/ 2147483647 w 136"/>
                <a:gd name="T9" fmla="*/ 2147483647 h 272"/>
                <a:gd name="T10" fmla="*/ 2147483647 w 136"/>
                <a:gd name="T11" fmla="*/ 2147483647 h 272"/>
                <a:gd name="T12" fmla="*/ 2147483647 w 136"/>
                <a:gd name="T13" fmla="*/ 2147483647 h 272"/>
                <a:gd name="T14" fmla="*/ 2147483647 w 136"/>
                <a:gd name="T15" fmla="*/ 2147483647 h 272"/>
                <a:gd name="T16" fmla="*/ 2147483647 w 136"/>
                <a:gd name="T17" fmla="*/ 2147483647 h 272"/>
                <a:gd name="T18" fmla="*/ 2147483647 w 136"/>
                <a:gd name="T19" fmla="*/ 2147483647 h 272"/>
                <a:gd name="T20" fmla="*/ 2147483647 w 136"/>
                <a:gd name="T21" fmla="*/ 2147483647 h 272"/>
                <a:gd name="T22" fmla="*/ 2147483647 w 136"/>
                <a:gd name="T23" fmla="*/ 2147483647 h 272"/>
                <a:gd name="T24" fmla="*/ 2147483647 w 136"/>
                <a:gd name="T25" fmla="*/ 2147483647 h 272"/>
                <a:gd name="T26" fmla="*/ 2147483647 w 136"/>
                <a:gd name="T27" fmla="*/ 2147483647 h 272"/>
                <a:gd name="T28" fmla="*/ 2147483647 w 136"/>
                <a:gd name="T29" fmla="*/ 2147483647 h 272"/>
                <a:gd name="T30" fmla="*/ 2147483647 w 136"/>
                <a:gd name="T31" fmla="*/ 2147483647 h 272"/>
                <a:gd name="T32" fmla="*/ 2147483647 w 136"/>
                <a:gd name="T33" fmla="*/ 2147483647 h 272"/>
                <a:gd name="T34" fmla="*/ 2147483647 w 136"/>
                <a:gd name="T35" fmla="*/ 2147483647 h 272"/>
                <a:gd name="T36" fmla="*/ 2147483647 w 136"/>
                <a:gd name="T37" fmla="*/ 2147483647 h 272"/>
                <a:gd name="T38" fmla="*/ 2147483647 w 136"/>
                <a:gd name="T39" fmla="*/ 2147483647 h 272"/>
                <a:gd name="T40" fmla="*/ 2147483647 w 136"/>
                <a:gd name="T41" fmla="*/ 2147483647 h 272"/>
                <a:gd name="T42" fmla="*/ 2147483647 w 136"/>
                <a:gd name="T43" fmla="*/ 2147483647 h 272"/>
                <a:gd name="T44" fmla="*/ 2147483647 w 136"/>
                <a:gd name="T45" fmla="*/ 2147483647 h 272"/>
                <a:gd name="T46" fmla="*/ 2147483647 w 136"/>
                <a:gd name="T47" fmla="*/ 2147483647 h 272"/>
                <a:gd name="T48" fmla="*/ 2147483647 w 136"/>
                <a:gd name="T49" fmla="*/ 2147483647 h 272"/>
                <a:gd name="T50" fmla="*/ 2147483647 w 136"/>
                <a:gd name="T51" fmla="*/ 2147483647 h 272"/>
                <a:gd name="T52" fmla="*/ 2147483647 w 136"/>
                <a:gd name="T53" fmla="*/ 2147483647 h 272"/>
                <a:gd name="T54" fmla="*/ 2147483647 w 136"/>
                <a:gd name="T55" fmla="*/ 2147483647 h 272"/>
                <a:gd name="T56" fmla="*/ 2147483647 w 136"/>
                <a:gd name="T57" fmla="*/ 2147483647 h 272"/>
                <a:gd name="T58" fmla="*/ 2147483647 w 136"/>
                <a:gd name="T59" fmla="*/ 2147483647 h 272"/>
                <a:gd name="T60" fmla="*/ 2147483647 w 136"/>
                <a:gd name="T61" fmla="*/ 2147483647 h 272"/>
                <a:gd name="T62" fmla="*/ 2147483647 w 136"/>
                <a:gd name="T63" fmla="*/ 2147483647 h 272"/>
                <a:gd name="T64" fmla="*/ 2147483647 w 136"/>
                <a:gd name="T65" fmla="*/ 2147483647 h 272"/>
                <a:gd name="T66" fmla="*/ 2147483647 w 136"/>
                <a:gd name="T67" fmla="*/ 2147483647 h 272"/>
                <a:gd name="T68" fmla="*/ 2147483647 w 136"/>
                <a:gd name="T69" fmla="*/ 2147483647 h 272"/>
                <a:gd name="T70" fmla="*/ 2147483647 w 136"/>
                <a:gd name="T71" fmla="*/ 2147483647 h 272"/>
                <a:gd name="T72" fmla="*/ 2147483647 w 136"/>
                <a:gd name="T73" fmla="*/ 2147483647 h 272"/>
                <a:gd name="T74" fmla="*/ 2147483647 w 136"/>
                <a:gd name="T75" fmla="*/ 2147483647 h 272"/>
                <a:gd name="T76" fmla="*/ 2147483647 w 136"/>
                <a:gd name="T77" fmla="*/ 2147483647 h 272"/>
                <a:gd name="T78" fmla="*/ 2147483647 w 136"/>
                <a:gd name="T79" fmla="*/ 2147483647 h 272"/>
                <a:gd name="T80" fmla="*/ 2147483647 w 136"/>
                <a:gd name="T81" fmla="*/ 2147483647 h 272"/>
                <a:gd name="T82" fmla="*/ 2147483647 w 136"/>
                <a:gd name="T83" fmla="*/ 2147483647 h 272"/>
                <a:gd name="T84" fmla="*/ 2147483647 w 136"/>
                <a:gd name="T85" fmla="*/ 2147483647 h 272"/>
                <a:gd name="T86" fmla="*/ 2147483647 w 136"/>
                <a:gd name="T87" fmla="*/ 2147483647 h 272"/>
                <a:gd name="T88" fmla="*/ 2147483647 w 136"/>
                <a:gd name="T89" fmla="*/ 2147483647 h 272"/>
                <a:gd name="T90" fmla="*/ 2147483647 w 136"/>
                <a:gd name="T91" fmla="*/ 2147483647 h 272"/>
                <a:gd name="T92" fmla="*/ 2147483647 w 136"/>
                <a:gd name="T93" fmla="*/ 2147483647 h 272"/>
                <a:gd name="T94" fmla="*/ 2147483647 w 136"/>
                <a:gd name="T95" fmla="*/ 2147483647 h 272"/>
                <a:gd name="T96" fmla="*/ 2147483647 w 136"/>
                <a:gd name="T97" fmla="*/ 2147483647 h 272"/>
                <a:gd name="T98" fmla="*/ 2147483647 w 136"/>
                <a:gd name="T99" fmla="*/ 2147483647 h 272"/>
                <a:gd name="T100" fmla="*/ 2147483647 w 136"/>
                <a:gd name="T101" fmla="*/ 2147483647 h 272"/>
                <a:gd name="T102" fmla="*/ 2147483647 w 136"/>
                <a:gd name="T103" fmla="*/ 2147483647 h 272"/>
                <a:gd name="T104" fmla="*/ 2147483647 w 136"/>
                <a:gd name="T105" fmla="*/ 2147483647 h 272"/>
                <a:gd name="T106" fmla="*/ 2147483647 w 136"/>
                <a:gd name="T107" fmla="*/ 2147483647 h 272"/>
                <a:gd name="T108" fmla="*/ 2147483647 w 136"/>
                <a:gd name="T109" fmla="*/ 2147483647 h 272"/>
                <a:gd name="T110" fmla="*/ 2147483647 w 136"/>
                <a:gd name="T111" fmla="*/ 2147483647 h 272"/>
                <a:gd name="T112" fmla="*/ 2147483647 w 136"/>
                <a:gd name="T113" fmla="*/ 2147483647 h 2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36"/>
                <a:gd name="T172" fmla="*/ 0 h 272"/>
                <a:gd name="T173" fmla="*/ 136 w 136"/>
                <a:gd name="T174" fmla="*/ 272 h 2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36" h="272">
                  <a:moveTo>
                    <a:pt x="104" y="266"/>
                  </a:moveTo>
                  <a:lnTo>
                    <a:pt x="96" y="266"/>
                  </a:lnTo>
                  <a:lnTo>
                    <a:pt x="94" y="272"/>
                  </a:lnTo>
                  <a:lnTo>
                    <a:pt x="92" y="272"/>
                  </a:lnTo>
                  <a:lnTo>
                    <a:pt x="88" y="272"/>
                  </a:lnTo>
                  <a:lnTo>
                    <a:pt x="84" y="272"/>
                  </a:lnTo>
                  <a:lnTo>
                    <a:pt x="82" y="272"/>
                  </a:lnTo>
                  <a:lnTo>
                    <a:pt x="76" y="264"/>
                  </a:lnTo>
                  <a:lnTo>
                    <a:pt x="72" y="258"/>
                  </a:lnTo>
                  <a:lnTo>
                    <a:pt x="68" y="254"/>
                  </a:lnTo>
                  <a:lnTo>
                    <a:pt x="62" y="254"/>
                  </a:lnTo>
                  <a:lnTo>
                    <a:pt x="56" y="242"/>
                  </a:lnTo>
                  <a:lnTo>
                    <a:pt x="50" y="236"/>
                  </a:lnTo>
                  <a:lnTo>
                    <a:pt x="44" y="230"/>
                  </a:lnTo>
                  <a:lnTo>
                    <a:pt x="38" y="226"/>
                  </a:lnTo>
                  <a:lnTo>
                    <a:pt x="34" y="232"/>
                  </a:lnTo>
                  <a:lnTo>
                    <a:pt x="32" y="228"/>
                  </a:lnTo>
                  <a:lnTo>
                    <a:pt x="30" y="220"/>
                  </a:lnTo>
                  <a:lnTo>
                    <a:pt x="30" y="206"/>
                  </a:lnTo>
                  <a:lnTo>
                    <a:pt x="32" y="172"/>
                  </a:lnTo>
                  <a:lnTo>
                    <a:pt x="38" y="172"/>
                  </a:lnTo>
                  <a:lnTo>
                    <a:pt x="42" y="166"/>
                  </a:lnTo>
                  <a:lnTo>
                    <a:pt x="44" y="162"/>
                  </a:lnTo>
                  <a:lnTo>
                    <a:pt x="44" y="156"/>
                  </a:lnTo>
                  <a:lnTo>
                    <a:pt x="44" y="146"/>
                  </a:lnTo>
                  <a:lnTo>
                    <a:pt x="40" y="134"/>
                  </a:lnTo>
                  <a:lnTo>
                    <a:pt x="34" y="124"/>
                  </a:lnTo>
                  <a:lnTo>
                    <a:pt x="30" y="116"/>
                  </a:lnTo>
                  <a:lnTo>
                    <a:pt x="18" y="106"/>
                  </a:lnTo>
                  <a:lnTo>
                    <a:pt x="20" y="100"/>
                  </a:lnTo>
                  <a:lnTo>
                    <a:pt x="20" y="94"/>
                  </a:lnTo>
                  <a:lnTo>
                    <a:pt x="22" y="88"/>
                  </a:lnTo>
                  <a:lnTo>
                    <a:pt x="22" y="82"/>
                  </a:lnTo>
                  <a:lnTo>
                    <a:pt x="22" y="74"/>
                  </a:lnTo>
                  <a:lnTo>
                    <a:pt x="20" y="68"/>
                  </a:lnTo>
                  <a:lnTo>
                    <a:pt x="12" y="58"/>
                  </a:lnTo>
                  <a:lnTo>
                    <a:pt x="4" y="50"/>
                  </a:lnTo>
                  <a:lnTo>
                    <a:pt x="2" y="44"/>
                  </a:lnTo>
                  <a:lnTo>
                    <a:pt x="0" y="34"/>
                  </a:lnTo>
                  <a:lnTo>
                    <a:pt x="2" y="26"/>
                  </a:lnTo>
                  <a:lnTo>
                    <a:pt x="4" y="22"/>
                  </a:lnTo>
                  <a:lnTo>
                    <a:pt x="8" y="16"/>
                  </a:lnTo>
                  <a:lnTo>
                    <a:pt x="10" y="14"/>
                  </a:lnTo>
                  <a:lnTo>
                    <a:pt x="22" y="6"/>
                  </a:lnTo>
                  <a:lnTo>
                    <a:pt x="32" y="0"/>
                  </a:lnTo>
                  <a:lnTo>
                    <a:pt x="36" y="2"/>
                  </a:lnTo>
                  <a:lnTo>
                    <a:pt x="38" y="6"/>
                  </a:lnTo>
                  <a:lnTo>
                    <a:pt x="40" y="14"/>
                  </a:lnTo>
                  <a:lnTo>
                    <a:pt x="44" y="18"/>
                  </a:lnTo>
                  <a:lnTo>
                    <a:pt x="48" y="18"/>
                  </a:lnTo>
                  <a:lnTo>
                    <a:pt x="50" y="18"/>
                  </a:lnTo>
                  <a:lnTo>
                    <a:pt x="54" y="18"/>
                  </a:lnTo>
                  <a:lnTo>
                    <a:pt x="58" y="20"/>
                  </a:lnTo>
                  <a:lnTo>
                    <a:pt x="58" y="26"/>
                  </a:lnTo>
                  <a:lnTo>
                    <a:pt x="58" y="32"/>
                  </a:lnTo>
                  <a:lnTo>
                    <a:pt x="60" y="52"/>
                  </a:lnTo>
                  <a:lnTo>
                    <a:pt x="68" y="46"/>
                  </a:lnTo>
                  <a:lnTo>
                    <a:pt x="72" y="42"/>
                  </a:lnTo>
                  <a:lnTo>
                    <a:pt x="76" y="42"/>
                  </a:lnTo>
                  <a:lnTo>
                    <a:pt x="78" y="44"/>
                  </a:lnTo>
                  <a:lnTo>
                    <a:pt x="80" y="46"/>
                  </a:lnTo>
                  <a:lnTo>
                    <a:pt x="82" y="48"/>
                  </a:lnTo>
                  <a:lnTo>
                    <a:pt x="84" y="50"/>
                  </a:lnTo>
                  <a:lnTo>
                    <a:pt x="88" y="48"/>
                  </a:lnTo>
                  <a:lnTo>
                    <a:pt x="90" y="44"/>
                  </a:lnTo>
                  <a:lnTo>
                    <a:pt x="94" y="40"/>
                  </a:lnTo>
                  <a:lnTo>
                    <a:pt x="98" y="38"/>
                  </a:lnTo>
                  <a:lnTo>
                    <a:pt x="102" y="38"/>
                  </a:lnTo>
                  <a:lnTo>
                    <a:pt x="106" y="46"/>
                  </a:lnTo>
                  <a:lnTo>
                    <a:pt x="112" y="52"/>
                  </a:lnTo>
                  <a:lnTo>
                    <a:pt x="118" y="56"/>
                  </a:lnTo>
                  <a:lnTo>
                    <a:pt x="120" y="60"/>
                  </a:lnTo>
                  <a:lnTo>
                    <a:pt x="120" y="64"/>
                  </a:lnTo>
                  <a:lnTo>
                    <a:pt x="122" y="70"/>
                  </a:lnTo>
                  <a:lnTo>
                    <a:pt x="126" y="78"/>
                  </a:lnTo>
                  <a:lnTo>
                    <a:pt x="130" y="82"/>
                  </a:lnTo>
                  <a:lnTo>
                    <a:pt x="134" y="86"/>
                  </a:lnTo>
                  <a:lnTo>
                    <a:pt x="136" y="112"/>
                  </a:lnTo>
                  <a:lnTo>
                    <a:pt x="130" y="110"/>
                  </a:lnTo>
                  <a:lnTo>
                    <a:pt x="120" y="110"/>
                  </a:lnTo>
                  <a:lnTo>
                    <a:pt x="108" y="110"/>
                  </a:lnTo>
                  <a:lnTo>
                    <a:pt x="100" y="114"/>
                  </a:lnTo>
                  <a:lnTo>
                    <a:pt x="96" y="118"/>
                  </a:lnTo>
                  <a:lnTo>
                    <a:pt x="92" y="122"/>
                  </a:lnTo>
                  <a:lnTo>
                    <a:pt x="92" y="128"/>
                  </a:lnTo>
                  <a:lnTo>
                    <a:pt x="90" y="134"/>
                  </a:lnTo>
                  <a:lnTo>
                    <a:pt x="92" y="138"/>
                  </a:lnTo>
                  <a:lnTo>
                    <a:pt x="94" y="144"/>
                  </a:lnTo>
                  <a:lnTo>
                    <a:pt x="96" y="148"/>
                  </a:lnTo>
                  <a:lnTo>
                    <a:pt x="98" y="154"/>
                  </a:lnTo>
                  <a:lnTo>
                    <a:pt x="92" y="152"/>
                  </a:lnTo>
                  <a:lnTo>
                    <a:pt x="86" y="150"/>
                  </a:lnTo>
                  <a:lnTo>
                    <a:pt x="76" y="144"/>
                  </a:lnTo>
                  <a:lnTo>
                    <a:pt x="68" y="136"/>
                  </a:lnTo>
                  <a:lnTo>
                    <a:pt x="60" y="128"/>
                  </a:lnTo>
                  <a:lnTo>
                    <a:pt x="52" y="128"/>
                  </a:lnTo>
                  <a:lnTo>
                    <a:pt x="52" y="150"/>
                  </a:lnTo>
                  <a:lnTo>
                    <a:pt x="50" y="158"/>
                  </a:lnTo>
                  <a:lnTo>
                    <a:pt x="48" y="166"/>
                  </a:lnTo>
                  <a:lnTo>
                    <a:pt x="48" y="176"/>
                  </a:lnTo>
                  <a:lnTo>
                    <a:pt x="46" y="188"/>
                  </a:lnTo>
                  <a:lnTo>
                    <a:pt x="48" y="192"/>
                  </a:lnTo>
                  <a:lnTo>
                    <a:pt x="48" y="200"/>
                  </a:lnTo>
                  <a:lnTo>
                    <a:pt x="52" y="204"/>
                  </a:lnTo>
                  <a:lnTo>
                    <a:pt x="60" y="206"/>
                  </a:lnTo>
                  <a:lnTo>
                    <a:pt x="60" y="216"/>
                  </a:lnTo>
                  <a:lnTo>
                    <a:pt x="62" y="220"/>
                  </a:lnTo>
                  <a:lnTo>
                    <a:pt x="66" y="224"/>
                  </a:lnTo>
                  <a:lnTo>
                    <a:pt x="66" y="234"/>
                  </a:lnTo>
                  <a:lnTo>
                    <a:pt x="68" y="238"/>
                  </a:lnTo>
                  <a:lnTo>
                    <a:pt x="70" y="240"/>
                  </a:lnTo>
                  <a:lnTo>
                    <a:pt x="74" y="244"/>
                  </a:lnTo>
                  <a:lnTo>
                    <a:pt x="84" y="248"/>
                  </a:lnTo>
                  <a:lnTo>
                    <a:pt x="104" y="26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 name="Freeform 255"/>
            <p:cNvSpPr/>
            <p:nvPr/>
          </p:nvSpPr>
          <p:spPr bwMode="auto">
            <a:xfrm>
              <a:off x="6977481" y="4373835"/>
              <a:ext cx="106086" cy="161948"/>
            </a:xfrm>
            <a:custGeom>
              <a:avLst/>
              <a:gdLst>
                <a:gd name="T0" fmla="*/ 2147483647 w 72"/>
                <a:gd name="T1" fmla="*/ 2147483647 h 102"/>
                <a:gd name="T2" fmla="*/ 2147483647 w 72"/>
                <a:gd name="T3" fmla="*/ 2147483647 h 102"/>
                <a:gd name="T4" fmla="*/ 2147483647 w 72"/>
                <a:gd name="T5" fmla="*/ 2147483647 h 102"/>
                <a:gd name="T6" fmla="*/ 2147483647 w 72"/>
                <a:gd name="T7" fmla="*/ 2147483647 h 102"/>
                <a:gd name="T8" fmla="*/ 2147483647 w 72"/>
                <a:gd name="T9" fmla="*/ 2147483647 h 102"/>
                <a:gd name="T10" fmla="*/ 2147483647 w 72"/>
                <a:gd name="T11" fmla="*/ 2147483647 h 102"/>
                <a:gd name="T12" fmla="*/ 2147483647 w 72"/>
                <a:gd name="T13" fmla="*/ 2147483647 h 102"/>
                <a:gd name="T14" fmla="*/ 2147483647 w 72"/>
                <a:gd name="T15" fmla="*/ 2147483647 h 102"/>
                <a:gd name="T16" fmla="*/ 2147483647 w 72"/>
                <a:gd name="T17" fmla="*/ 2147483647 h 102"/>
                <a:gd name="T18" fmla="*/ 2147483647 w 72"/>
                <a:gd name="T19" fmla="*/ 0 h 102"/>
                <a:gd name="T20" fmla="*/ 0 w 72"/>
                <a:gd name="T21" fmla="*/ 0 h 102"/>
                <a:gd name="T22" fmla="*/ 2147483647 w 72"/>
                <a:gd name="T23" fmla="*/ 2147483647 h 102"/>
                <a:gd name="T24" fmla="*/ 2147483647 w 72"/>
                <a:gd name="T25" fmla="*/ 2147483647 h 102"/>
                <a:gd name="T26" fmla="*/ 2147483647 w 72"/>
                <a:gd name="T27" fmla="*/ 2147483647 h 102"/>
                <a:gd name="T28" fmla="*/ 2147483647 w 72"/>
                <a:gd name="T29" fmla="*/ 2147483647 h 102"/>
                <a:gd name="T30" fmla="*/ 2147483647 w 72"/>
                <a:gd name="T31" fmla="*/ 2147483647 h 102"/>
                <a:gd name="T32" fmla="*/ 2147483647 w 72"/>
                <a:gd name="T33" fmla="*/ 2147483647 h 102"/>
                <a:gd name="T34" fmla="*/ 2147483647 w 72"/>
                <a:gd name="T35" fmla="*/ 2147483647 h 102"/>
                <a:gd name="T36" fmla="*/ 2147483647 w 72"/>
                <a:gd name="T37" fmla="*/ 2147483647 h 102"/>
                <a:gd name="T38" fmla="*/ 2147483647 w 72"/>
                <a:gd name="T39" fmla="*/ 2147483647 h 102"/>
                <a:gd name="T40" fmla="*/ 2147483647 w 72"/>
                <a:gd name="T41" fmla="*/ 2147483647 h 102"/>
                <a:gd name="T42" fmla="*/ 2147483647 w 72"/>
                <a:gd name="T43" fmla="*/ 2147483647 h 102"/>
                <a:gd name="T44" fmla="*/ 2147483647 w 72"/>
                <a:gd name="T45" fmla="*/ 2147483647 h 102"/>
                <a:gd name="T46" fmla="*/ 2147483647 w 72"/>
                <a:gd name="T47" fmla="*/ 2147483647 h 102"/>
                <a:gd name="T48" fmla="*/ 2147483647 w 72"/>
                <a:gd name="T49" fmla="*/ 2147483647 h 102"/>
                <a:gd name="T50" fmla="*/ 2147483647 w 72"/>
                <a:gd name="T51" fmla="*/ 2147483647 h 102"/>
                <a:gd name="T52" fmla="*/ 2147483647 w 72"/>
                <a:gd name="T53" fmla="*/ 2147483647 h 102"/>
                <a:gd name="T54" fmla="*/ 2147483647 w 72"/>
                <a:gd name="T55" fmla="*/ 2147483647 h 102"/>
                <a:gd name="T56" fmla="*/ 2147483647 w 72"/>
                <a:gd name="T57" fmla="*/ 2147483647 h 102"/>
                <a:gd name="T58" fmla="*/ 2147483647 w 72"/>
                <a:gd name="T59" fmla="*/ 2147483647 h 102"/>
                <a:gd name="T60" fmla="*/ 2147483647 w 72"/>
                <a:gd name="T61" fmla="*/ 2147483647 h 102"/>
                <a:gd name="T62" fmla="*/ 2147483647 w 72"/>
                <a:gd name="T63" fmla="*/ 2147483647 h 102"/>
                <a:gd name="T64" fmla="*/ 2147483647 w 72"/>
                <a:gd name="T65" fmla="*/ 2147483647 h 102"/>
                <a:gd name="T66" fmla="*/ 2147483647 w 72"/>
                <a:gd name="T67" fmla="*/ 2147483647 h 1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2"/>
                <a:gd name="T103" fmla="*/ 0 h 102"/>
                <a:gd name="T104" fmla="*/ 72 w 72"/>
                <a:gd name="T105" fmla="*/ 102 h 10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2" h="102">
                  <a:moveTo>
                    <a:pt x="42" y="12"/>
                  </a:moveTo>
                  <a:lnTo>
                    <a:pt x="34" y="12"/>
                  </a:lnTo>
                  <a:lnTo>
                    <a:pt x="32" y="18"/>
                  </a:lnTo>
                  <a:lnTo>
                    <a:pt x="30" y="18"/>
                  </a:lnTo>
                  <a:lnTo>
                    <a:pt x="26" y="18"/>
                  </a:lnTo>
                  <a:lnTo>
                    <a:pt x="22" y="18"/>
                  </a:lnTo>
                  <a:lnTo>
                    <a:pt x="20" y="18"/>
                  </a:lnTo>
                  <a:lnTo>
                    <a:pt x="14" y="10"/>
                  </a:lnTo>
                  <a:lnTo>
                    <a:pt x="10" y="4"/>
                  </a:lnTo>
                  <a:lnTo>
                    <a:pt x="6" y="0"/>
                  </a:lnTo>
                  <a:lnTo>
                    <a:pt x="0" y="0"/>
                  </a:lnTo>
                  <a:lnTo>
                    <a:pt x="2" y="8"/>
                  </a:lnTo>
                  <a:lnTo>
                    <a:pt x="4" y="14"/>
                  </a:lnTo>
                  <a:lnTo>
                    <a:pt x="6" y="24"/>
                  </a:lnTo>
                  <a:lnTo>
                    <a:pt x="10" y="36"/>
                  </a:lnTo>
                  <a:lnTo>
                    <a:pt x="14" y="46"/>
                  </a:lnTo>
                  <a:lnTo>
                    <a:pt x="18" y="54"/>
                  </a:lnTo>
                  <a:lnTo>
                    <a:pt x="34" y="72"/>
                  </a:lnTo>
                  <a:lnTo>
                    <a:pt x="50" y="86"/>
                  </a:lnTo>
                  <a:lnTo>
                    <a:pt x="58" y="96"/>
                  </a:lnTo>
                  <a:lnTo>
                    <a:pt x="66" y="102"/>
                  </a:lnTo>
                  <a:lnTo>
                    <a:pt x="68" y="100"/>
                  </a:lnTo>
                  <a:lnTo>
                    <a:pt x="70" y="100"/>
                  </a:lnTo>
                  <a:lnTo>
                    <a:pt x="72" y="96"/>
                  </a:lnTo>
                  <a:lnTo>
                    <a:pt x="72" y="90"/>
                  </a:lnTo>
                  <a:lnTo>
                    <a:pt x="70" y="84"/>
                  </a:lnTo>
                  <a:lnTo>
                    <a:pt x="66" y="74"/>
                  </a:lnTo>
                  <a:lnTo>
                    <a:pt x="62" y="68"/>
                  </a:lnTo>
                  <a:lnTo>
                    <a:pt x="60" y="64"/>
                  </a:lnTo>
                  <a:lnTo>
                    <a:pt x="58" y="60"/>
                  </a:lnTo>
                  <a:lnTo>
                    <a:pt x="58" y="40"/>
                  </a:lnTo>
                  <a:lnTo>
                    <a:pt x="58" y="32"/>
                  </a:lnTo>
                  <a:lnTo>
                    <a:pt x="52" y="24"/>
                  </a:lnTo>
                  <a:lnTo>
                    <a:pt x="42"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 name="Freeform 256"/>
            <p:cNvSpPr/>
            <p:nvPr/>
          </p:nvSpPr>
          <p:spPr bwMode="auto">
            <a:xfrm>
              <a:off x="6754930" y="3740644"/>
              <a:ext cx="197182" cy="503101"/>
            </a:xfrm>
            <a:custGeom>
              <a:avLst/>
              <a:gdLst>
                <a:gd name="T0" fmla="*/ 0 w 134"/>
                <a:gd name="T1" fmla="*/ 2147483647 h 318"/>
                <a:gd name="T2" fmla="*/ 2147483647 w 134"/>
                <a:gd name="T3" fmla="*/ 2147483647 h 318"/>
                <a:gd name="T4" fmla="*/ 2147483647 w 134"/>
                <a:gd name="T5" fmla="*/ 2147483647 h 318"/>
                <a:gd name="T6" fmla="*/ 2147483647 w 134"/>
                <a:gd name="T7" fmla="*/ 2147483647 h 318"/>
                <a:gd name="T8" fmla="*/ 2147483647 w 134"/>
                <a:gd name="T9" fmla="*/ 2147483647 h 318"/>
                <a:gd name="T10" fmla="*/ 2147483647 w 134"/>
                <a:gd name="T11" fmla="*/ 2147483647 h 318"/>
                <a:gd name="T12" fmla="*/ 2147483647 w 134"/>
                <a:gd name="T13" fmla="*/ 2147483647 h 318"/>
                <a:gd name="T14" fmla="*/ 2147483647 w 134"/>
                <a:gd name="T15" fmla="*/ 2147483647 h 318"/>
                <a:gd name="T16" fmla="*/ 2147483647 w 134"/>
                <a:gd name="T17" fmla="*/ 2147483647 h 318"/>
                <a:gd name="T18" fmla="*/ 2147483647 w 134"/>
                <a:gd name="T19" fmla="*/ 2147483647 h 318"/>
                <a:gd name="T20" fmla="*/ 2147483647 w 134"/>
                <a:gd name="T21" fmla="*/ 2147483647 h 318"/>
                <a:gd name="T22" fmla="*/ 2147483647 w 134"/>
                <a:gd name="T23" fmla="*/ 2147483647 h 318"/>
                <a:gd name="T24" fmla="*/ 2147483647 w 134"/>
                <a:gd name="T25" fmla="*/ 2147483647 h 318"/>
                <a:gd name="T26" fmla="*/ 2147483647 w 134"/>
                <a:gd name="T27" fmla="*/ 2147483647 h 318"/>
                <a:gd name="T28" fmla="*/ 2147483647 w 134"/>
                <a:gd name="T29" fmla="*/ 2147483647 h 318"/>
                <a:gd name="T30" fmla="*/ 2147483647 w 134"/>
                <a:gd name="T31" fmla="*/ 2147483647 h 318"/>
                <a:gd name="T32" fmla="*/ 2147483647 w 134"/>
                <a:gd name="T33" fmla="*/ 2147483647 h 318"/>
                <a:gd name="T34" fmla="*/ 2147483647 w 134"/>
                <a:gd name="T35" fmla="*/ 2147483647 h 318"/>
                <a:gd name="T36" fmla="*/ 2147483647 w 134"/>
                <a:gd name="T37" fmla="*/ 2147483647 h 318"/>
                <a:gd name="T38" fmla="*/ 2147483647 w 134"/>
                <a:gd name="T39" fmla="*/ 2147483647 h 318"/>
                <a:gd name="T40" fmla="*/ 2147483647 w 134"/>
                <a:gd name="T41" fmla="*/ 2147483647 h 318"/>
                <a:gd name="T42" fmla="*/ 2147483647 w 134"/>
                <a:gd name="T43" fmla="*/ 2147483647 h 318"/>
                <a:gd name="T44" fmla="*/ 2147483647 w 134"/>
                <a:gd name="T45" fmla="*/ 2147483647 h 318"/>
                <a:gd name="T46" fmla="*/ 2147483647 w 134"/>
                <a:gd name="T47" fmla="*/ 2147483647 h 318"/>
                <a:gd name="T48" fmla="*/ 2147483647 w 134"/>
                <a:gd name="T49" fmla="*/ 2147483647 h 318"/>
                <a:gd name="T50" fmla="*/ 2147483647 w 134"/>
                <a:gd name="T51" fmla="*/ 2147483647 h 318"/>
                <a:gd name="T52" fmla="*/ 2147483647 w 134"/>
                <a:gd name="T53" fmla="*/ 2147483647 h 318"/>
                <a:gd name="T54" fmla="*/ 2147483647 w 134"/>
                <a:gd name="T55" fmla="*/ 2147483647 h 318"/>
                <a:gd name="T56" fmla="*/ 2147483647 w 134"/>
                <a:gd name="T57" fmla="*/ 2147483647 h 318"/>
                <a:gd name="T58" fmla="*/ 2147483647 w 134"/>
                <a:gd name="T59" fmla="*/ 2147483647 h 318"/>
                <a:gd name="T60" fmla="*/ 2147483647 w 134"/>
                <a:gd name="T61" fmla="*/ 2147483647 h 318"/>
                <a:gd name="T62" fmla="*/ 2147483647 w 134"/>
                <a:gd name="T63" fmla="*/ 2147483647 h 318"/>
                <a:gd name="T64" fmla="*/ 2147483647 w 134"/>
                <a:gd name="T65" fmla="*/ 2147483647 h 318"/>
                <a:gd name="T66" fmla="*/ 2147483647 w 134"/>
                <a:gd name="T67" fmla="*/ 2147483647 h 318"/>
                <a:gd name="T68" fmla="*/ 2147483647 w 134"/>
                <a:gd name="T69" fmla="*/ 2147483647 h 318"/>
                <a:gd name="T70" fmla="*/ 2147483647 w 134"/>
                <a:gd name="T71" fmla="*/ 2147483647 h 318"/>
                <a:gd name="T72" fmla="*/ 2147483647 w 134"/>
                <a:gd name="T73" fmla="*/ 2147483647 h 318"/>
                <a:gd name="T74" fmla="*/ 2147483647 w 134"/>
                <a:gd name="T75" fmla="*/ 2147483647 h 318"/>
                <a:gd name="T76" fmla="*/ 2147483647 w 134"/>
                <a:gd name="T77" fmla="*/ 2147483647 h 318"/>
                <a:gd name="T78" fmla="*/ 2147483647 w 134"/>
                <a:gd name="T79" fmla="*/ 2147483647 h 318"/>
                <a:gd name="T80" fmla="*/ 2147483647 w 134"/>
                <a:gd name="T81" fmla="*/ 2147483647 h 318"/>
                <a:gd name="T82" fmla="*/ 2147483647 w 134"/>
                <a:gd name="T83" fmla="*/ 2147483647 h 318"/>
                <a:gd name="T84" fmla="*/ 2147483647 w 134"/>
                <a:gd name="T85" fmla="*/ 2147483647 h 318"/>
                <a:gd name="T86" fmla="*/ 2147483647 w 134"/>
                <a:gd name="T87" fmla="*/ 2147483647 h 318"/>
                <a:gd name="T88" fmla="*/ 2147483647 w 134"/>
                <a:gd name="T89" fmla="*/ 2147483647 h 318"/>
                <a:gd name="T90" fmla="*/ 2147483647 w 134"/>
                <a:gd name="T91" fmla="*/ 2147483647 h 318"/>
                <a:gd name="T92" fmla="*/ 2147483647 w 134"/>
                <a:gd name="T93" fmla="*/ 0 h 318"/>
                <a:gd name="T94" fmla="*/ 2147483647 w 134"/>
                <a:gd name="T95" fmla="*/ 2147483647 h 318"/>
                <a:gd name="T96" fmla="*/ 2147483647 w 134"/>
                <a:gd name="T97" fmla="*/ 2147483647 h 318"/>
                <a:gd name="T98" fmla="*/ 2147483647 w 134"/>
                <a:gd name="T99" fmla="*/ 2147483647 h 318"/>
                <a:gd name="T100" fmla="*/ 2147483647 w 134"/>
                <a:gd name="T101" fmla="*/ 2147483647 h 318"/>
                <a:gd name="T102" fmla="*/ 2147483647 w 134"/>
                <a:gd name="T103" fmla="*/ 2147483647 h 318"/>
                <a:gd name="T104" fmla="*/ 2147483647 w 134"/>
                <a:gd name="T105" fmla="*/ 2147483647 h 318"/>
                <a:gd name="T106" fmla="*/ 2147483647 w 134"/>
                <a:gd name="T107" fmla="*/ 2147483647 h 318"/>
                <a:gd name="T108" fmla="*/ 2147483647 w 134"/>
                <a:gd name="T109" fmla="*/ 2147483647 h 318"/>
                <a:gd name="T110" fmla="*/ 2147483647 w 134"/>
                <a:gd name="T111" fmla="*/ 2147483647 h 318"/>
                <a:gd name="T112" fmla="*/ 2147483647 w 134"/>
                <a:gd name="T113" fmla="*/ 2147483647 h 318"/>
                <a:gd name="T114" fmla="*/ 2147483647 w 134"/>
                <a:gd name="T115" fmla="*/ 2147483647 h 318"/>
                <a:gd name="T116" fmla="*/ 2147483647 w 134"/>
                <a:gd name="T117" fmla="*/ 2147483647 h 318"/>
                <a:gd name="T118" fmla="*/ 2147483647 w 134"/>
                <a:gd name="T119" fmla="*/ 2147483647 h 318"/>
                <a:gd name="T120" fmla="*/ 2147483647 w 134"/>
                <a:gd name="T121" fmla="*/ 2147483647 h 318"/>
                <a:gd name="T122" fmla="*/ 0 w 134"/>
                <a:gd name="T123" fmla="*/ 2147483647 h 3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34"/>
                <a:gd name="T187" fmla="*/ 0 h 318"/>
                <a:gd name="T188" fmla="*/ 134 w 134"/>
                <a:gd name="T189" fmla="*/ 318 h 3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34" h="318">
                  <a:moveTo>
                    <a:pt x="0" y="136"/>
                  </a:moveTo>
                  <a:lnTo>
                    <a:pt x="0" y="140"/>
                  </a:lnTo>
                  <a:lnTo>
                    <a:pt x="14" y="152"/>
                  </a:lnTo>
                  <a:lnTo>
                    <a:pt x="28" y="166"/>
                  </a:lnTo>
                  <a:lnTo>
                    <a:pt x="36" y="172"/>
                  </a:lnTo>
                  <a:lnTo>
                    <a:pt x="42" y="180"/>
                  </a:lnTo>
                  <a:lnTo>
                    <a:pt x="46" y="190"/>
                  </a:lnTo>
                  <a:lnTo>
                    <a:pt x="48" y="198"/>
                  </a:lnTo>
                  <a:lnTo>
                    <a:pt x="48" y="204"/>
                  </a:lnTo>
                  <a:lnTo>
                    <a:pt x="46" y="212"/>
                  </a:lnTo>
                  <a:lnTo>
                    <a:pt x="44" y="218"/>
                  </a:lnTo>
                  <a:lnTo>
                    <a:pt x="44" y="224"/>
                  </a:lnTo>
                  <a:lnTo>
                    <a:pt x="44" y="226"/>
                  </a:lnTo>
                  <a:lnTo>
                    <a:pt x="48" y="226"/>
                  </a:lnTo>
                  <a:lnTo>
                    <a:pt x="56" y="224"/>
                  </a:lnTo>
                  <a:lnTo>
                    <a:pt x="58" y="228"/>
                  </a:lnTo>
                  <a:lnTo>
                    <a:pt x="62" y="228"/>
                  </a:lnTo>
                  <a:lnTo>
                    <a:pt x="66" y="228"/>
                  </a:lnTo>
                  <a:lnTo>
                    <a:pt x="72" y="228"/>
                  </a:lnTo>
                  <a:lnTo>
                    <a:pt x="80" y="224"/>
                  </a:lnTo>
                  <a:lnTo>
                    <a:pt x="84" y="216"/>
                  </a:lnTo>
                  <a:lnTo>
                    <a:pt x="84" y="206"/>
                  </a:lnTo>
                  <a:lnTo>
                    <a:pt x="90" y="212"/>
                  </a:lnTo>
                  <a:lnTo>
                    <a:pt x="96" y="220"/>
                  </a:lnTo>
                  <a:lnTo>
                    <a:pt x="102" y="234"/>
                  </a:lnTo>
                  <a:lnTo>
                    <a:pt x="106" y="252"/>
                  </a:lnTo>
                  <a:lnTo>
                    <a:pt x="110" y="268"/>
                  </a:lnTo>
                  <a:lnTo>
                    <a:pt x="118" y="276"/>
                  </a:lnTo>
                  <a:lnTo>
                    <a:pt x="122" y="282"/>
                  </a:lnTo>
                  <a:lnTo>
                    <a:pt x="122" y="286"/>
                  </a:lnTo>
                  <a:lnTo>
                    <a:pt x="124" y="304"/>
                  </a:lnTo>
                  <a:lnTo>
                    <a:pt x="124" y="310"/>
                  </a:lnTo>
                  <a:lnTo>
                    <a:pt x="122" y="318"/>
                  </a:lnTo>
                  <a:lnTo>
                    <a:pt x="128" y="318"/>
                  </a:lnTo>
                  <a:lnTo>
                    <a:pt x="132" y="312"/>
                  </a:lnTo>
                  <a:lnTo>
                    <a:pt x="134" y="308"/>
                  </a:lnTo>
                  <a:lnTo>
                    <a:pt x="134" y="302"/>
                  </a:lnTo>
                  <a:lnTo>
                    <a:pt x="134" y="292"/>
                  </a:lnTo>
                  <a:lnTo>
                    <a:pt x="130" y="280"/>
                  </a:lnTo>
                  <a:lnTo>
                    <a:pt x="124" y="270"/>
                  </a:lnTo>
                  <a:lnTo>
                    <a:pt x="120" y="262"/>
                  </a:lnTo>
                  <a:lnTo>
                    <a:pt x="108" y="252"/>
                  </a:lnTo>
                  <a:lnTo>
                    <a:pt x="110" y="246"/>
                  </a:lnTo>
                  <a:lnTo>
                    <a:pt x="110" y="240"/>
                  </a:lnTo>
                  <a:lnTo>
                    <a:pt x="112" y="234"/>
                  </a:lnTo>
                  <a:lnTo>
                    <a:pt x="112" y="228"/>
                  </a:lnTo>
                  <a:lnTo>
                    <a:pt x="112" y="220"/>
                  </a:lnTo>
                  <a:lnTo>
                    <a:pt x="110" y="214"/>
                  </a:lnTo>
                  <a:lnTo>
                    <a:pt x="102" y="204"/>
                  </a:lnTo>
                  <a:lnTo>
                    <a:pt x="94" y="196"/>
                  </a:lnTo>
                  <a:lnTo>
                    <a:pt x="92" y="190"/>
                  </a:lnTo>
                  <a:lnTo>
                    <a:pt x="90" y="180"/>
                  </a:lnTo>
                  <a:lnTo>
                    <a:pt x="92" y="172"/>
                  </a:lnTo>
                  <a:lnTo>
                    <a:pt x="94" y="168"/>
                  </a:lnTo>
                  <a:lnTo>
                    <a:pt x="98" y="162"/>
                  </a:lnTo>
                  <a:lnTo>
                    <a:pt x="106" y="156"/>
                  </a:lnTo>
                  <a:lnTo>
                    <a:pt x="118" y="148"/>
                  </a:lnTo>
                  <a:lnTo>
                    <a:pt x="124" y="144"/>
                  </a:lnTo>
                  <a:lnTo>
                    <a:pt x="130" y="140"/>
                  </a:lnTo>
                  <a:lnTo>
                    <a:pt x="132" y="134"/>
                  </a:lnTo>
                  <a:lnTo>
                    <a:pt x="134" y="130"/>
                  </a:lnTo>
                  <a:lnTo>
                    <a:pt x="132" y="128"/>
                  </a:lnTo>
                  <a:lnTo>
                    <a:pt x="126" y="126"/>
                  </a:lnTo>
                  <a:lnTo>
                    <a:pt x="120" y="122"/>
                  </a:lnTo>
                  <a:lnTo>
                    <a:pt x="114" y="118"/>
                  </a:lnTo>
                  <a:lnTo>
                    <a:pt x="108" y="116"/>
                  </a:lnTo>
                  <a:lnTo>
                    <a:pt x="110" y="106"/>
                  </a:lnTo>
                  <a:lnTo>
                    <a:pt x="110" y="102"/>
                  </a:lnTo>
                  <a:lnTo>
                    <a:pt x="108" y="98"/>
                  </a:lnTo>
                  <a:lnTo>
                    <a:pt x="104" y="96"/>
                  </a:lnTo>
                  <a:lnTo>
                    <a:pt x="100" y="94"/>
                  </a:lnTo>
                  <a:lnTo>
                    <a:pt x="98" y="90"/>
                  </a:lnTo>
                  <a:lnTo>
                    <a:pt x="96" y="84"/>
                  </a:lnTo>
                  <a:lnTo>
                    <a:pt x="94" y="82"/>
                  </a:lnTo>
                  <a:lnTo>
                    <a:pt x="90" y="82"/>
                  </a:lnTo>
                  <a:lnTo>
                    <a:pt x="84" y="82"/>
                  </a:lnTo>
                  <a:lnTo>
                    <a:pt x="80" y="80"/>
                  </a:lnTo>
                  <a:lnTo>
                    <a:pt x="78" y="76"/>
                  </a:lnTo>
                  <a:lnTo>
                    <a:pt x="76" y="68"/>
                  </a:lnTo>
                  <a:lnTo>
                    <a:pt x="76" y="64"/>
                  </a:lnTo>
                  <a:lnTo>
                    <a:pt x="78" y="58"/>
                  </a:lnTo>
                  <a:lnTo>
                    <a:pt x="82" y="52"/>
                  </a:lnTo>
                  <a:lnTo>
                    <a:pt x="88" y="50"/>
                  </a:lnTo>
                  <a:lnTo>
                    <a:pt x="86" y="48"/>
                  </a:lnTo>
                  <a:lnTo>
                    <a:pt x="88" y="44"/>
                  </a:lnTo>
                  <a:lnTo>
                    <a:pt x="84" y="28"/>
                  </a:lnTo>
                  <a:lnTo>
                    <a:pt x="82" y="18"/>
                  </a:lnTo>
                  <a:lnTo>
                    <a:pt x="80" y="14"/>
                  </a:lnTo>
                  <a:lnTo>
                    <a:pt x="76" y="14"/>
                  </a:lnTo>
                  <a:lnTo>
                    <a:pt x="72" y="12"/>
                  </a:lnTo>
                  <a:lnTo>
                    <a:pt x="72" y="10"/>
                  </a:lnTo>
                  <a:lnTo>
                    <a:pt x="68" y="4"/>
                  </a:lnTo>
                  <a:lnTo>
                    <a:pt x="66" y="2"/>
                  </a:lnTo>
                  <a:lnTo>
                    <a:pt x="62" y="0"/>
                  </a:lnTo>
                  <a:lnTo>
                    <a:pt x="56" y="0"/>
                  </a:lnTo>
                  <a:lnTo>
                    <a:pt x="56" y="8"/>
                  </a:lnTo>
                  <a:lnTo>
                    <a:pt x="54" y="14"/>
                  </a:lnTo>
                  <a:lnTo>
                    <a:pt x="56" y="20"/>
                  </a:lnTo>
                  <a:lnTo>
                    <a:pt x="50" y="20"/>
                  </a:lnTo>
                  <a:lnTo>
                    <a:pt x="44" y="22"/>
                  </a:lnTo>
                  <a:lnTo>
                    <a:pt x="36" y="28"/>
                  </a:lnTo>
                  <a:lnTo>
                    <a:pt x="30" y="34"/>
                  </a:lnTo>
                  <a:lnTo>
                    <a:pt x="28" y="36"/>
                  </a:lnTo>
                  <a:lnTo>
                    <a:pt x="30" y="40"/>
                  </a:lnTo>
                  <a:lnTo>
                    <a:pt x="32" y="42"/>
                  </a:lnTo>
                  <a:lnTo>
                    <a:pt x="26" y="60"/>
                  </a:lnTo>
                  <a:lnTo>
                    <a:pt x="26" y="62"/>
                  </a:lnTo>
                  <a:lnTo>
                    <a:pt x="28" y="64"/>
                  </a:lnTo>
                  <a:lnTo>
                    <a:pt x="30" y="64"/>
                  </a:lnTo>
                  <a:lnTo>
                    <a:pt x="28" y="70"/>
                  </a:lnTo>
                  <a:lnTo>
                    <a:pt x="26" y="74"/>
                  </a:lnTo>
                  <a:lnTo>
                    <a:pt x="20" y="84"/>
                  </a:lnTo>
                  <a:lnTo>
                    <a:pt x="18" y="84"/>
                  </a:lnTo>
                  <a:lnTo>
                    <a:pt x="16" y="82"/>
                  </a:lnTo>
                  <a:lnTo>
                    <a:pt x="12" y="86"/>
                  </a:lnTo>
                  <a:lnTo>
                    <a:pt x="10" y="86"/>
                  </a:lnTo>
                  <a:lnTo>
                    <a:pt x="12" y="92"/>
                  </a:lnTo>
                  <a:lnTo>
                    <a:pt x="12" y="100"/>
                  </a:lnTo>
                  <a:lnTo>
                    <a:pt x="10" y="110"/>
                  </a:lnTo>
                  <a:lnTo>
                    <a:pt x="10" y="118"/>
                  </a:lnTo>
                  <a:lnTo>
                    <a:pt x="4" y="118"/>
                  </a:lnTo>
                  <a:lnTo>
                    <a:pt x="2" y="124"/>
                  </a:lnTo>
                  <a:lnTo>
                    <a:pt x="0" y="130"/>
                  </a:lnTo>
                  <a:lnTo>
                    <a:pt x="0" y="13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 name="Freeform 257"/>
            <p:cNvSpPr/>
            <p:nvPr/>
          </p:nvSpPr>
          <p:spPr bwMode="auto">
            <a:xfrm>
              <a:off x="6641926" y="3801707"/>
              <a:ext cx="123382" cy="152656"/>
            </a:xfrm>
            <a:custGeom>
              <a:avLst/>
              <a:gdLst>
                <a:gd name="T0" fmla="*/ 2147483647 w 84"/>
                <a:gd name="T1" fmla="*/ 2147483647 h 96"/>
                <a:gd name="T2" fmla="*/ 2147483647 w 84"/>
                <a:gd name="T3" fmla="*/ 2147483647 h 96"/>
                <a:gd name="T4" fmla="*/ 2147483647 w 84"/>
                <a:gd name="T5" fmla="*/ 2147483647 h 96"/>
                <a:gd name="T6" fmla="*/ 2147483647 w 84"/>
                <a:gd name="T7" fmla="*/ 2147483647 h 96"/>
                <a:gd name="T8" fmla="*/ 2147483647 w 84"/>
                <a:gd name="T9" fmla="*/ 2147483647 h 96"/>
                <a:gd name="T10" fmla="*/ 2147483647 w 84"/>
                <a:gd name="T11" fmla="*/ 2147483647 h 96"/>
                <a:gd name="T12" fmla="*/ 2147483647 w 84"/>
                <a:gd name="T13" fmla="*/ 2147483647 h 96"/>
                <a:gd name="T14" fmla="*/ 2147483647 w 84"/>
                <a:gd name="T15" fmla="*/ 2147483647 h 96"/>
                <a:gd name="T16" fmla="*/ 2147483647 w 84"/>
                <a:gd name="T17" fmla="*/ 2147483647 h 96"/>
                <a:gd name="T18" fmla="*/ 2147483647 w 84"/>
                <a:gd name="T19" fmla="*/ 2147483647 h 96"/>
                <a:gd name="T20" fmla="*/ 2147483647 w 84"/>
                <a:gd name="T21" fmla="*/ 2147483647 h 96"/>
                <a:gd name="T22" fmla="*/ 2147483647 w 84"/>
                <a:gd name="T23" fmla="*/ 2147483647 h 96"/>
                <a:gd name="T24" fmla="*/ 2147483647 w 84"/>
                <a:gd name="T25" fmla="*/ 2147483647 h 96"/>
                <a:gd name="T26" fmla="*/ 2147483647 w 84"/>
                <a:gd name="T27" fmla="*/ 2147483647 h 96"/>
                <a:gd name="T28" fmla="*/ 2147483647 w 84"/>
                <a:gd name="T29" fmla="*/ 2147483647 h 96"/>
                <a:gd name="T30" fmla="*/ 2147483647 w 84"/>
                <a:gd name="T31" fmla="*/ 2147483647 h 96"/>
                <a:gd name="T32" fmla="*/ 2147483647 w 84"/>
                <a:gd name="T33" fmla="*/ 2147483647 h 96"/>
                <a:gd name="T34" fmla="*/ 0 w 84"/>
                <a:gd name="T35" fmla="*/ 2147483647 h 96"/>
                <a:gd name="T36" fmla="*/ 2147483647 w 84"/>
                <a:gd name="T37" fmla="*/ 0 h 96"/>
                <a:gd name="T38" fmla="*/ 2147483647 w 84"/>
                <a:gd name="T39" fmla="*/ 2147483647 h 96"/>
                <a:gd name="T40" fmla="*/ 2147483647 w 84"/>
                <a:gd name="T41" fmla="*/ 2147483647 h 96"/>
                <a:gd name="T42" fmla="*/ 2147483647 w 84"/>
                <a:gd name="T43" fmla="*/ 2147483647 h 96"/>
                <a:gd name="T44" fmla="*/ 2147483647 w 84"/>
                <a:gd name="T45" fmla="*/ 2147483647 h 96"/>
                <a:gd name="T46" fmla="*/ 2147483647 w 84"/>
                <a:gd name="T47" fmla="*/ 2147483647 h 96"/>
                <a:gd name="T48" fmla="*/ 2147483647 w 84"/>
                <a:gd name="T49" fmla="*/ 2147483647 h 96"/>
                <a:gd name="T50" fmla="*/ 2147483647 w 84"/>
                <a:gd name="T51" fmla="*/ 2147483647 h 96"/>
                <a:gd name="T52" fmla="*/ 2147483647 w 84"/>
                <a:gd name="T53" fmla="*/ 2147483647 h 96"/>
                <a:gd name="T54" fmla="*/ 2147483647 w 84"/>
                <a:gd name="T55" fmla="*/ 2147483647 h 96"/>
                <a:gd name="T56" fmla="*/ 2147483647 w 84"/>
                <a:gd name="T57" fmla="*/ 2147483647 h 96"/>
                <a:gd name="T58" fmla="*/ 2147483647 w 84"/>
                <a:gd name="T59" fmla="*/ 2147483647 h 96"/>
                <a:gd name="T60" fmla="*/ 2147483647 w 84"/>
                <a:gd name="T61" fmla="*/ 2147483647 h 96"/>
                <a:gd name="T62" fmla="*/ 2147483647 w 84"/>
                <a:gd name="T63" fmla="*/ 2147483647 h 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6"/>
                <a:gd name="T98" fmla="*/ 84 w 84"/>
                <a:gd name="T99" fmla="*/ 96 h 9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6">
                  <a:moveTo>
                    <a:pt x="82" y="82"/>
                  </a:moveTo>
                  <a:lnTo>
                    <a:pt x="80" y="86"/>
                  </a:lnTo>
                  <a:lnTo>
                    <a:pt x="78" y="96"/>
                  </a:lnTo>
                  <a:lnTo>
                    <a:pt x="74" y="88"/>
                  </a:lnTo>
                  <a:lnTo>
                    <a:pt x="72" y="84"/>
                  </a:lnTo>
                  <a:lnTo>
                    <a:pt x="70" y="76"/>
                  </a:lnTo>
                  <a:lnTo>
                    <a:pt x="64" y="70"/>
                  </a:lnTo>
                  <a:lnTo>
                    <a:pt x="58" y="72"/>
                  </a:lnTo>
                  <a:lnTo>
                    <a:pt x="52" y="72"/>
                  </a:lnTo>
                  <a:lnTo>
                    <a:pt x="50" y="70"/>
                  </a:lnTo>
                  <a:lnTo>
                    <a:pt x="48" y="68"/>
                  </a:lnTo>
                  <a:lnTo>
                    <a:pt x="46" y="66"/>
                  </a:lnTo>
                  <a:lnTo>
                    <a:pt x="46" y="72"/>
                  </a:lnTo>
                  <a:lnTo>
                    <a:pt x="40" y="80"/>
                  </a:lnTo>
                  <a:lnTo>
                    <a:pt x="32" y="84"/>
                  </a:lnTo>
                  <a:lnTo>
                    <a:pt x="26" y="86"/>
                  </a:lnTo>
                  <a:lnTo>
                    <a:pt x="24" y="76"/>
                  </a:lnTo>
                  <a:lnTo>
                    <a:pt x="22" y="70"/>
                  </a:lnTo>
                  <a:lnTo>
                    <a:pt x="22" y="62"/>
                  </a:lnTo>
                  <a:lnTo>
                    <a:pt x="20" y="58"/>
                  </a:lnTo>
                  <a:lnTo>
                    <a:pt x="18" y="54"/>
                  </a:lnTo>
                  <a:lnTo>
                    <a:pt x="14" y="52"/>
                  </a:lnTo>
                  <a:lnTo>
                    <a:pt x="14" y="50"/>
                  </a:lnTo>
                  <a:lnTo>
                    <a:pt x="16" y="40"/>
                  </a:lnTo>
                  <a:lnTo>
                    <a:pt x="10" y="36"/>
                  </a:lnTo>
                  <a:lnTo>
                    <a:pt x="8" y="34"/>
                  </a:lnTo>
                  <a:lnTo>
                    <a:pt x="6" y="30"/>
                  </a:lnTo>
                  <a:lnTo>
                    <a:pt x="6" y="28"/>
                  </a:lnTo>
                  <a:lnTo>
                    <a:pt x="8" y="26"/>
                  </a:lnTo>
                  <a:lnTo>
                    <a:pt x="10" y="26"/>
                  </a:lnTo>
                  <a:lnTo>
                    <a:pt x="12" y="22"/>
                  </a:lnTo>
                  <a:lnTo>
                    <a:pt x="10" y="18"/>
                  </a:lnTo>
                  <a:lnTo>
                    <a:pt x="6" y="14"/>
                  </a:lnTo>
                  <a:lnTo>
                    <a:pt x="2" y="10"/>
                  </a:lnTo>
                  <a:lnTo>
                    <a:pt x="0" y="6"/>
                  </a:lnTo>
                  <a:lnTo>
                    <a:pt x="0" y="4"/>
                  </a:lnTo>
                  <a:lnTo>
                    <a:pt x="2" y="2"/>
                  </a:lnTo>
                  <a:lnTo>
                    <a:pt x="6" y="0"/>
                  </a:lnTo>
                  <a:lnTo>
                    <a:pt x="20" y="6"/>
                  </a:lnTo>
                  <a:lnTo>
                    <a:pt x="24" y="10"/>
                  </a:lnTo>
                  <a:lnTo>
                    <a:pt x="28" y="12"/>
                  </a:lnTo>
                  <a:lnTo>
                    <a:pt x="28" y="16"/>
                  </a:lnTo>
                  <a:lnTo>
                    <a:pt x="28" y="20"/>
                  </a:lnTo>
                  <a:lnTo>
                    <a:pt x="28" y="22"/>
                  </a:lnTo>
                  <a:lnTo>
                    <a:pt x="30" y="24"/>
                  </a:lnTo>
                  <a:lnTo>
                    <a:pt x="34" y="26"/>
                  </a:lnTo>
                  <a:lnTo>
                    <a:pt x="38" y="26"/>
                  </a:lnTo>
                  <a:lnTo>
                    <a:pt x="46" y="26"/>
                  </a:lnTo>
                  <a:lnTo>
                    <a:pt x="70" y="26"/>
                  </a:lnTo>
                  <a:lnTo>
                    <a:pt x="70" y="30"/>
                  </a:lnTo>
                  <a:lnTo>
                    <a:pt x="52" y="50"/>
                  </a:lnTo>
                  <a:lnTo>
                    <a:pt x="56" y="56"/>
                  </a:lnTo>
                  <a:lnTo>
                    <a:pt x="60" y="60"/>
                  </a:lnTo>
                  <a:lnTo>
                    <a:pt x="62" y="62"/>
                  </a:lnTo>
                  <a:lnTo>
                    <a:pt x="66" y="60"/>
                  </a:lnTo>
                  <a:lnTo>
                    <a:pt x="68" y="56"/>
                  </a:lnTo>
                  <a:lnTo>
                    <a:pt x="68" y="52"/>
                  </a:lnTo>
                  <a:lnTo>
                    <a:pt x="70" y="50"/>
                  </a:lnTo>
                  <a:lnTo>
                    <a:pt x="74" y="56"/>
                  </a:lnTo>
                  <a:lnTo>
                    <a:pt x="78" y="66"/>
                  </a:lnTo>
                  <a:lnTo>
                    <a:pt x="78" y="76"/>
                  </a:lnTo>
                  <a:lnTo>
                    <a:pt x="82" y="78"/>
                  </a:lnTo>
                  <a:lnTo>
                    <a:pt x="84" y="80"/>
                  </a:lnTo>
                  <a:lnTo>
                    <a:pt x="82" y="8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 name="Freeform 258"/>
            <p:cNvSpPr/>
            <p:nvPr/>
          </p:nvSpPr>
          <p:spPr bwMode="auto">
            <a:xfrm>
              <a:off x="6202591" y="3533563"/>
              <a:ext cx="635363" cy="795138"/>
            </a:xfrm>
            <a:custGeom>
              <a:avLst/>
              <a:gdLst>
                <a:gd name="T0" fmla="*/ 2147483647 w 434"/>
                <a:gd name="T1" fmla="*/ 2147483647 h 502"/>
                <a:gd name="T2" fmla="*/ 2147483647 w 434"/>
                <a:gd name="T3" fmla="*/ 2147483647 h 502"/>
                <a:gd name="T4" fmla="*/ 2147483647 w 434"/>
                <a:gd name="T5" fmla="*/ 2147483647 h 502"/>
                <a:gd name="T6" fmla="*/ 2147483647 w 434"/>
                <a:gd name="T7" fmla="*/ 2147483647 h 502"/>
                <a:gd name="T8" fmla="*/ 2147483647 w 434"/>
                <a:gd name="T9" fmla="*/ 2147483647 h 502"/>
                <a:gd name="T10" fmla="*/ 2147483647 w 434"/>
                <a:gd name="T11" fmla="*/ 2147483647 h 502"/>
                <a:gd name="T12" fmla="*/ 2147483647 w 434"/>
                <a:gd name="T13" fmla="*/ 2147483647 h 502"/>
                <a:gd name="T14" fmla="*/ 2147483647 w 434"/>
                <a:gd name="T15" fmla="*/ 2147483647 h 502"/>
                <a:gd name="T16" fmla="*/ 2147483647 w 434"/>
                <a:gd name="T17" fmla="*/ 2147483647 h 502"/>
                <a:gd name="T18" fmla="*/ 2147483647 w 434"/>
                <a:gd name="T19" fmla="*/ 2147483647 h 502"/>
                <a:gd name="T20" fmla="*/ 2147483647 w 434"/>
                <a:gd name="T21" fmla="*/ 2147483647 h 502"/>
                <a:gd name="T22" fmla="*/ 2147483647 w 434"/>
                <a:gd name="T23" fmla="*/ 2147483647 h 502"/>
                <a:gd name="T24" fmla="*/ 2147483647 w 434"/>
                <a:gd name="T25" fmla="*/ 2147483647 h 502"/>
                <a:gd name="T26" fmla="*/ 2147483647 w 434"/>
                <a:gd name="T27" fmla="*/ 2147483647 h 502"/>
                <a:gd name="T28" fmla="*/ 2147483647 w 434"/>
                <a:gd name="T29" fmla="*/ 2147483647 h 502"/>
                <a:gd name="T30" fmla="*/ 2147483647 w 434"/>
                <a:gd name="T31" fmla="*/ 2147483647 h 502"/>
                <a:gd name="T32" fmla="*/ 2147483647 w 434"/>
                <a:gd name="T33" fmla="*/ 2147483647 h 502"/>
                <a:gd name="T34" fmla="*/ 2147483647 w 434"/>
                <a:gd name="T35" fmla="*/ 2147483647 h 502"/>
                <a:gd name="T36" fmla="*/ 2147483647 w 434"/>
                <a:gd name="T37" fmla="*/ 2147483647 h 502"/>
                <a:gd name="T38" fmla="*/ 2147483647 w 434"/>
                <a:gd name="T39" fmla="*/ 2147483647 h 502"/>
                <a:gd name="T40" fmla="*/ 2147483647 w 434"/>
                <a:gd name="T41" fmla="*/ 2147483647 h 502"/>
                <a:gd name="T42" fmla="*/ 2147483647 w 434"/>
                <a:gd name="T43" fmla="*/ 2147483647 h 502"/>
                <a:gd name="T44" fmla="*/ 2147483647 w 434"/>
                <a:gd name="T45" fmla="*/ 2147483647 h 502"/>
                <a:gd name="T46" fmla="*/ 2147483647 w 434"/>
                <a:gd name="T47" fmla="*/ 2147483647 h 502"/>
                <a:gd name="T48" fmla="*/ 2147483647 w 434"/>
                <a:gd name="T49" fmla="*/ 2147483647 h 502"/>
                <a:gd name="T50" fmla="*/ 2147483647 w 434"/>
                <a:gd name="T51" fmla="*/ 2147483647 h 502"/>
                <a:gd name="T52" fmla="*/ 2147483647 w 434"/>
                <a:gd name="T53" fmla="*/ 2147483647 h 502"/>
                <a:gd name="T54" fmla="*/ 2147483647 w 434"/>
                <a:gd name="T55" fmla="*/ 2147483647 h 502"/>
                <a:gd name="T56" fmla="*/ 2147483647 w 434"/>
                <a:gd name="T57" fmla="*/ 2147483647 h 502"/>
                <a:gd name="T58" fmla="*/ 2147483647 w 434"/>
                <a:gd name="T59" fmla="*/ 2147483647 h 502"/>
                <a:gd name="T60" fmla="*/ 2147483647 w 434"/>
                <a:gd name="T61" fmla="*/ 2147483647 h 502"/>
                <a:gd name="T62" fmla="*/ 0 w 434"/>
                <a:gd name="T63" fmla="*/ 2147483647 h 502"/>
                <a:gd name="T64" fmla="*/ 2147483647 w 434"/>
                <a:gd name="T65" fmla="*/ 2147483647 h 502"/>
                <a:gd name="T66" fmla="*/ 2147483647 w 434"/>
                <a:gd name="T67" fmla="*/ 2147483647 h 502"/>
                <a:gd name="T68" fmla="*/ 2147483647 w 434"/>
                <a:gd name="T69" fmla="*/ 2147483647 h 502"/>
                <a:gd name="T70" fmla="*/ 2147483647 w 434"/>
                <a:gd name="T71" fmla="*/ 2147483647 h 502"/>
                <a:gd name="T72" fmla="*/ 2147483647 w 434"/>
                <a:gd name="T73" fmla="*/ 2147483647 h 502"/>
                <a:gd name="T74" fmla="*/ 2147483647 w 434"/>
                <a:gd name="T75" fmla="*/ 2147483647 h 502"/>
                <a:gd name="T76" fmla="*/ 2147483647 w 434"/>
                <a:gd name="T77" fmla="*/ 2147483647 h 502"/>
                <a:gd name="T78" fmla="*/ 2147483647 w 434"/>
                <a:gd name="T79" fmla="*/ 2147483647 h 502"/>
                <a:gd name="T80" fmla="*/ 2147483647 w 434"/>
                <a:gd name="T81" fmla="*/ 2147483647 h 502"/>
                <a:gd name="T82" fmla="*/ 2147483647 w 434"/>
                <a:gd name="T83" fmla="*/ 2147483647 h 502"/>
                <a:gd name="T84" fmla="*/ 2147483647 w 434"/>
                <a:gd name="T85" fmla="*/ 2147483647 h 502"/>
                <a:gd name="T86" fmla="*/ 2147483647 w 434"/>
                <a:gd name="T87" fmla="*/ 0 h 502"/>
                <a:gd name="T88" fmla="*/ 2147483647 w 434"/>
                <a:gd name="T89" fmla="*/ 2147483647 h 502"/>
                <a:gd name="T90" fmla="*/ 2147483647 w 434"/>
                <a:gd name="T91" fmla="*/ 2147483647 h 502"/>
                <a:gd name="T92" fmla="*/ 2147483647 w 434"/>
                <a:gd name="T93" fmla="*/ 2147483647 h 502"/>
                <a:gd name="T94" fmla="*/ 2147483647 w 434"/>
                <a:gd name="T95" fmla="*/ 2147483647 h 502"/>
                <a:gd name="T96" fmla="*/ 2147483647 w 434"/>
                <a:gd name="T97" fmla="*/ 2147483647 h 502"/>
                <a:gd name="T98" fmla="*/ 2147483647 w 434"/>
                <a:gd name="T99" fmla="*/ 2147483647 h 502"/>
                <a:gd name="T100" fmla="*/ 2147483647 w 434"/>
                <a:gd name="T101" fmla="*/ 2147483647 h 502"/>
                <a:gd name="T102" fmla="*/ 2147483647 w 434"/>
                <a:gd name="T103" fmla="*/ 2147483647 h 502"/>
                <a:gd name="T104" fmla="*/ 2147483647 w 434"/>
                <a:gd name="T105" fmla="*/ 2147483647 h 502"/>
                <a:gd name="T106" fmla="*/ 2147483647 w 434"/>
                <a:gd name="T107" fmla="*/ 2147483647 h 502"/>
                <a:gd name="T108" fmla="*/ 2147483647 w 434"/>
                <a:gd name="T109" fmla="*/ 2147483647 h 502"/>
                <a:gd name="T110" fmla="*/ 2147483647 w 434"/>
                <a:gd name="T111" fmla="*/ 2147483647 h 502"/>
                <a:gd name="T112" fmla="*/ 2147483647 w 434"/>
                <a:gd name="T113" fmla="*/ 2147483647 h 502"/>
                <a:gd name="T114" fmla="*/ 2147483647 w 434"/>
                <a:gd name="T115" fmla="*/ 2147483647 h 502"/>
                <a:gd name="T116" fmla="*/ 2147483647 w 434"/>
                <a:gd name="T117" fmla="*/ 2147483647 h 50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34"/>
                <a:gd name="T178" fmla="*/ 0 h 502"/>
                <a:gd name="T179" fmla="*/ 434 w 434"/>
                <a:gd name="T180" fmla="*/ 502 h 50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34" h="502">
                  <a:moveTo>
                    <a:pt x="434" y="132"/>
                  </a:moveTo>
                  <a:lnTo>
                    <a:pt x="434" y="140"/>
                  </a:lnTo>
                  <a:lnTo>
                    <a:pt x="432" y="146"/>
                  </a:lnTo>
                  <a:lnTo>
                    <a:pt x="434" y="152"/>
                  </a:lnTo>
                  <a:lnTo>
                    <a:pt x="428" y="152"/>
                  </a:lnTo>
                  <a:lnTo>
                    <a:pt x="422" y="154"/>
                  </a:lnTo>
                  <a:lnTo>
                    <a:pt x="414" y="160"/>
                  </a:lnTo>
                  <a:lnTo>
                    <a:pt x="408" y="166"/>
                  </a:lnTo>
                  <a:lnTo>
                    <a:pt x="406" y="168"/>
                  </a:lnTo>
                  <a:lnTo>
                    <a:pt x="408" y="172"/>
                  </a:lnTo>
                  <a:lnTo>
                    <a:pt x="410" y="174"/>
                  </a:lnTo>
                  <a:lnTo>
                    <a:pt x="404" y="192"/>
                  </a:lnTo>
                  <a:lnTo>
                    <a:pt x="404" y="194"/>
                  </a:lnTo>
                  <a:lnTo>
                    <a:pt x="406" y="196"/>
                  </a:lnTo>
                  <a:lnTo>
                    <a:pt x="408" y="196"/>
                  </a:lnTo>
                  <a:lnTo>
                    <a:pt x="406" y="202"/>
                  </a:lnTo>
                  <a:lnTo>
                    <a:pt x="404" y="206"/>
                  </a:lnTo>
                  <a:lnTo>
                    <a:pt x="398" y="216"/>
                  </a:lnTo>
                  <a:lnTo>
                    <a:pt x="396" y="216"/>
                  </a:lnTo>
                  <a:lnTo>
                    <a:pt x="394" y="214"/>
                  </a:lnTo>
                  <a:lnTo>
                    <a:pt x="390" y="218"/>
                  </a:lnTo>
                  <a:lnTo>
                    <a:pt x="388" y="218"/>
                  </a:lnTo>
                  <a:lnTo>
                    <a:pt x="390" y="222"/>
                  </a:lnTo>
                  <a:lnTo>
                    <a:pt x="390" y="226"/>
                  </a:lnTo>
                  <a:lnTo>
                    <a:pt x="388" y="250"/>
                  </a:lnTo>
                  <a:lnTo>
                    <a:pt x="384" y="250"/>
                  </a:lnTo>
                  <a:lnTo>
                    <a:pt x="382" y="248"/>
                  </a:lnTo>
                  <a:lnTo>
                    <a:pt x="380" y="246"/>
                  </a:lnTo>
                  <a:lnTo>
                    <a:pt x="378" y="236"/>
                  </a:lnTo>
                  <a:lnTo>
                    <a:pt x="374" y="226"/>
                  </a:lnTo>
                  <a:lnTo>
                    <a:pt x="370" y="220"/>
                  </a:lnTo>
                  <a:lnTo>
                    <a:pt x="368" y="222"/>
                  </a:lnTo>
                  <a:lnTo>
                    <a:pt x="368" y="226"/>
                  </a:lnTo>
                  <a:lnTo>
                    <a:pt x="366" y="230"/>
                  </a:lnTo>
                  <a:lnTo>
                    <a:pt x="362" y="232"/>
                  </a:lnTo>
                  <a:lnTo>
                    <a:pt x="360" y="230"/>
                  </a:lnTo>
                  <a:lnTo>
                    <a:pt x="356" y="226"/>
                  </a:lnTo>
                  <a:lnTo>
                    <a:pt x="352" y="220"/>
                  </a:lnTo>
                  <a:lnTo>
                    <a:pt x="370" y="200"/>
                  </a:lnTo>
                  <a:lnTo>
                    <a:pt x="370" y="196"/>
                  </a:lnTo>
                  <a:lnTo>
                    <a:pt x="346" y="196"/>
                  </a:lnTo>
                  <a:lnTo>
                    <a:pt x="338" y="196"/>
                  </a:lnTo>
                  <a:lnTo>
                    <a:pt x="334" y="196"/>
                  </a:lnTo>
                  <a:lnTo>
                    <a:pt x="330" y="194"/>
                  </a:lnTo>
                  <a:lnTo>
                    <a:pt x="328" y="192"/>
                  </a:lnTo>
                  <a:lnTo>
                    <a:pt x="328" y="190"/>
                  </a:lnTo>
                  <a:lnTo>
                    <a:pt x="328" y="186"/>
                  </a:lnTo>
                  <a:lnTo>
                    <a:pt x="328" y="182"/>
                  </a:lnTo>
                  <a:lnTo>
                    <a:pt x="324" y="180"/>
                  </a:lnTo>
                  <a:lnTo>
                    <a:pt x="320" y="176"/>
                  </a:lnTo>
                  <a:lnTo>
                    <a:pt x="306" y="170"/>
                  </a:lnTo>
                  <a:lnTo>
                    <a:pt x="302" y="172"/>
                  </a:lnTo>
                  <a:lnTo>
                    <a:pt x="300" y="174"/>
                  </a:lnTo>
                  <a:lnTo>
                    <a:pt x="300" y="176"/>
                  </a:lnTo>
                  <a:lnTo>
                    <a:pt x="302" y="180"/>
                  </a:lnTo>
                  <a:lnTo>
                    <a:pt x="306" y="184"/>
                  </a:lnTo>
                  <a:lnTo>
                    <a:pt x="310" y="188"/>
                  </a:lnTo>
                  <a:lnTo>
                    <a:pt x="312" y="192"/>
                  </a:lnTo>
                  <a:lnTo>
                    <a:pt x="310" y="196"/>
                  </a:lnTo>
                  <a:lnTo>
                    <a:pt x="308" y="196"/>
                  </a:lnTo>
                  <a:lnTo>
                    <a:pt x="306" y="198"/>
                  </a:lnTo>
                  <a:lnTo>
                    <a:pt x="306" y="200"/>
                  </a:lnTo>
                  <a:lnTo>
                    <a:pt x="308" y="204"/>
                  </a:lnTo>
                  <a:lnTo>
                    <a:pt x="310" y="206"/>
                  </a:lnTo>
                  <a:lnTo>
                    <a:pt x="316" y="210"/>
                  </a:lnTo>
                  <a:lnTo>
                    <a:pt x="314" y="220"/>
                  </a:lnTo>
                  <a:lnTo>
                    <a:pt x="314" y="222"/>
                  </a:lnTo>
                  <a:lnTo>
                    <a:pt x="318" y="224"/>
                  </a:lnTo>
                  <a:lnTo>
                    <a:pt x="320" y="228"/>
                  </a:lnTo>
                  <a:lnTo>
                    <a:pt x="322" y="232"/>
                  </a:lnTo>
                  <a:lnTo>
                    <a:pt x="322" y="240"/>
                  </a:lnTo>
                  <a:lnTo>
                    <a:pt x="324" y="246"/>
                  </a:lnTo>
                  <a:lnTo>
                    <a:pt x="326" y="256"/>
                  </a:lnTo>
                  <a:lnTo>
                    <a:pt x="318" y="256"/>
                  </a:lnTo>
                  <a:lnTo>
                    <a:pt x="310" y="256"/>
                  </a:lnTo>
                  <a:lnTo>
                    <a:pt x="312" y="256"/>
                  </a:lnTo>
                  <a:lnTo>
                    <a:pt x="302" y="260"/>
                  </a:lnTo>
                  <a:lnTo>
                    <a:pt x="298" y="266"/>
                  </a:lnTo>
                  <a:lnTo>
                    <a:pt x="296" y="282"/>
                  </a:lnTo>
                  <a:lnTo>
                    <a:pt x="292" y="288"/>
                  </a:lnTo>
                  <a:lnTo>
                    <a:pt x="286" y="290"/>
                  </a:lnTo>
                  <a:lnTo>
                    <a:pt x="280" y="292"/>
                  </a:lnTo>
                  <a:lnTo>
                    <a:pt x="272" y="296"/>
                  </a:lnTo>
                  <a:lnTo>
                    <a:pt x="270" y="300"/>
                  </a:lnTo>
                  <a:lnTo>
                    <a:pt x="266" y="306"/>
                  </a:lnTo>
                  <a:lnTo>
                    <a:pt x="260" y="318"/>
                  </a:lnTo>
                  <a:lnTo>
                    <a:pt x="246" y="334"/>
                  </a:lnTo>
                  <a:lnTo>
                    <a:pt x="232" y="352"/>
                  </a:lnTo>
                  <a:lnTo>
                    <a:pt x="226" y="358"/>
                  </a:lnTo>
                  <a:lnTo>
                    <a:pt x="222" y="360"/>
                  </a:lnTo>
                  <a:lnTo>
                    <a:pt x="212" y="364"/>
                  </a:lnTo>
                  <a:lnTo>
                    <a:pt x="206" y="366"/>
                  </a:lnTo>
                  <a:lnTo>
                    <a:pt x="202" y="370"/>
                  </a:lnTo>
                  <a:lnTo>
                    <a:pt x="200" y="376"/>
                  </a:lnTo>
                  <a:lnTo>
                    <a:pt x="198" y="382"/>
                  </a:lnTo>
                  <a:lnTo>
                    <a:pt x="200" y="388"/>
                  </a:lnTo>
                  <a:lnTo>
                    <a:pt x="202" y="398"/>
                  </a:lnTo>
                  <a:lnTo>
                    <a:pt x="206" y="406"/>
                  </a:lnTo>
                  <a:lnTo>
                    <a:pt x="208" y="416"/>
                  </a:lnTo>
                  <a:lnTo>
                    <a:pt x="206" y="426"/>
                  </a:lnTo>
                  <a:lnTo>
                    <a:pt x="204" y="432"/>
                  </a:lnTo>
                  <a:lnTo>
                    <a:pt x="202" y="436"/>
                  </a:lnTo>
                  <a:lnTo>
                    <a:pt x="202" y="442"/>
                  </a:lnTo>
                  <a:lnTo>
                    <a:pt x="202" y="446"/>
                  </a:lnTo>
                  <a:lnTo>
                    <a:pt x="204" y="450"/>
                  </a:lnTo>
                  <a:lnTo>
                    <a:pt x="206" y="452"/>
                  </a:lnTo>
                  <a:lnTo>
                    <a:pt x="206" y="456"/>
                  </a:lnTo>
                  <a:lnTo>
                    <a:pt x="204" y="464"/>
                  </a:lnTo>
                  <a:lnTo>
                    <a:pt x="198" y="468"/>
                  </a:lnTo>
                  <a:lnTo>
                    <a:pt x="194" y="472"/>
                  </a:lnTo>
                  <a:lnTo>
                    <a:pt x="192" y="478"/>
                  </a:lnTo>
                  <a:lnTo>
                    <a:pt x="194" y="484"/>
                  </a:lnTo>
                  <a:lnTo>
                    <a:pt x="196" y="486"/>
                  </a:lnTo>
                  <a:lnTo>
                    <a:pt x="188" y="488"/>
                  </a:lnTo>
                  <a:lnTo>
                    <a:pt x="186" y="490"/>
                  </a:lnTo>
                  <a:lnTo>
                    <a:pt x="184" y="492"/>
                  </a:lnTo>
                  <a:lnTo>
                    <a:pt x="182" y="496"/>
                  </a:lnTo>
                  <a:lnTo>
                    <a:pt x="178" y="500"/>
                  </a:lnTo>
                  <a:lnTo>
                    <a:pt x="174" y="502"/>
                  </a:lnTo>
                  <a:lnTo>
                    <a:pt x="170" y="502"/>
                  </a:lnTo>
                  <a:lnTo>
                    <a:pt x="164" y="500"/>
                  </a:lnTo>
                  <a:lnTo>
                    <a:pt x="160" y="496"/>
                  </a:lnTo>
                  <a:lnTo>
                    <a:pt x="154" y="490"/>
                  </a:lnTo>
                  <a:lnTo>
                    <a:pt x="150" y="482"/>
                  </a:lnTo>
                  <a:lnTo>
                    <a:pt x="142" y="466"/>
                  </a:lnTo>
                  <a:lnTo>
                    <a:pt x="138" y="450"/>
                  </a:lnTo>
                  <a:lnTo>
                    <a:pt x="134" y="438"/>
                  </a:lnTo>
                  <a:lnTo>
                    <a:pt x="126" y="420"/>
                  </a:lnTo>
                  <a:lnTo>
                    <a:pt x="118" y="404"/>
                  </a:lnTo>
                  <a:lnTo>
                    <a:pt x="110" y="388"/>
                  </a:lnTo>
                  <a:lnTo>
                    <a:pt x="100" y="360"/>
                  </a:lnTo>
                  <a:lnTo>
                    <a:pt x="86" y="332"/>
                  </a:lnTo>
                  <a:lnTo>
                    <a:pt x="82" y="316"/>
                  </a:lnTo>
                  <a:lnTo>
                    <a:pt x="78" y="302"/>
                  </a:lnTo>
                  <a:lnTo>
                    <a:pt x="76" y="284"/>
                  </a:lnTo>
                  <a:lnTo>
                    <a:pt x="76" y="268"/>
                  </a:lnTo>
                  <a:lnTo>
                    <a:pt x="74" y="260"/>
                  </a:lnTo>
                  <a:lnTo>
                    <a:pt x="72" y="256"/>
                  </a:lnTo>
                  <a:lnTo>
                    <a:pt x="68" y="248"/>
                  </a:lnTo>
                  <a:lnTo>
                    <a:pt x="66" y="258"/>
                  </a:lnTo>
                  <a:lnTo>
                    <a:pt x="62" y="268"/>
                  </a:lnTo>
                  <a:lnTo>
                    <a:pt x="58" y="276"/>
                  </a:lnTo>
                  <a:lnTo>
                    <a:pt x="54" y="278"/>
                  </a:lnTo>
                  <a:lnTo>
                    <a:pt x="50" y="278"/>
                  </a:lnTo>
                  <a:lnTo>
                    <a:pt x="44" y="276"/>
                  </a:lnTo>
                  <a:lnTo>
                    <a:pt x="38" y="274"/>
                  </a:lnTo>
                  <a:lnTo>
                    <a:pt x="28" y="266"/>
                  </a:lnTo>
                  <a:lnTo>
                    <a:pt x="20" y="256"/>
                  </a:lnTo>
                  <a:lnTo>
                    <a:pt x="14" y="248"/>
                  </a:lnTo>
                  <a:lnTo>
                    <a:pt x="20" y="246"/>
                  </a:lnTo>
                  <a:lnTo>
                    <a:pt x="24" y="244"/>
                  </a:lnTo>
                  <a:lnTo>
                    <a:pt x="30" y="240"/>
                  </a:lnTo>
                  <a:lnTo>
                    <a:pt x="32" y="234"/>
                  </a:lnTo>
                  <a:lnTo>
                    <a:pt x="24" y="238"/>
                  </a:lnTo>
                  <a:lnTo>
                    <a:pt x="24" y="240"/>
                  </a:lnTo>
                  <a:lnTo>
                    <a:pt x="20" y="242"/>
                  </a:lnTo>
                  <a:lnTo>
                    <a:pt x="14" y="238"/>
                  </a:lnTo>
                  <a:lnTo>
                    <a:pt x="8" y="232"/>
                  </a:lnTo>
                  <a:lnTo>
                    <a:pt x="2" y="224"/>
                  </a:lnTo>
                  <a:lnTo>
                    <a:pt x="0" y="220"/>
                  </a:lnTo>
                  <a:lnTo>
                    <a:pt x="0" y="214"/>
                  </a:lnTo>
                  <a:lnTo>
                    <a:pt x="2" y="212"/>
                  </a:lnTo>
                  <a:lnTo>
                    <a:pt x="4" y="210"/>
                  </a:lnTo>
                  <a:lnTo>
                    <a:pt x="8" y="210"/>
                  </a:lnTo>
                  <a:lnTo>
                    <a:pt x="12" y="210"/>
                  </a:lnTo>
                  <a:lnTo>
                    <a:pt x="16" y="212"/>
                  </a:lnTo>
                  <a:lnTo>
                    <a:pt x="20" y="214"/>
                  </a:lnTo>
                  <a:lnTo>
                    <a:pt x="30" y="212"/>
                  </a:lnTo>
                  <a:lnTo>
                    <a:pt x="36" y="208"/>
                  </a:lnTo>
                  <a:lnTo>
                    <a:pt x="38" y="204"/>
                  </a:lnTo>
                  <a:lnTo>
                    <a:pt x="36" y="196"/>
                  </a:lnTo>
                  <a:lnTo>
                    <a:pt x="32" y="192"/>
                  </a:lnTo>
                  <a:lnTo>
                    <a:pt x="24" y="184"/>
                  </a:lnTo>
                  <a:lnTo>
                    <a:pt x="22" y="182"/>
                  </a:lnTo>
                  <a:lnTo>
                    <a:pt x="20" y="178"/>
                  </a:lnTo>
                  <a:lnTo>
                    <a:pt x="20" y="170"/>
                  </a:lnTo>
                  <a:lnTo>
                    <a:pt x="18" y="168"/>
                  </a:lnTo>
                  <a:lnTo>
                    <a:pt x="14" y="168"/>
                  </a:lnTo>
                  <a:lnTo>
                    <a:pt x="10" y="164"/>
                  </a:lnTo>
                  <a:lnTo>
                    <a:pt x="8" y="160"/>
                  </a:lnTo>
                  <a:lnTo>
                    <a:pt x="10" y="156"/>
                  </a:lnTo>
                  <a:lnTo>
                    <a:pt x="14" y="150"/>
                  </a:lnTo>
                  <a:lnTo>
                    <a:pt x="18" y="144"/>
                  </a:lnTo>
                  <a:lnTo>
                    <a:pt x="22" y="142"/>
                  </a:lnTo>
                  <a:lnTo>
                    <a:pt x="26" y="144"/>
                  </a:lnTo>
                  <a:lnTo>
                    <a:pt x="30" y="146"/>
                  </a:lnTo>
                  <a:lnTo>
                    <a:pt x="34" y="146"/>
                  </a:lnTo>
                  <a:lnTo>
                    <a:pt x="38" y="142"/>
                  </a:lnTo>
                  <a:lnTo>
                    <a:pt x="44" y="136"/>
                  </a:lnTo>
                  <a:lnTo>
                    <a:pt x="52" y="124"/>
                  </a:lnTo>
                  <a:lnTo>
                    <a:pt x="56" y="118"/>
                  </a:lnTo>
                  <a:lnTo>
                    <a:pt x="58" y="110"/>
                  </a:lnTo>
                  <a:lnTo>
                    <a:pt x="62" y="104"/>
                  </a:lnTo>
                  <a:lnTo>
                    <a:pt x="66" y="98"/>
                  </a:lnTo>
                  <a:lnTo>
                    <a:pt x="68" y="92"/>
                  </a:lnTo>
                  <a:lnTo>
                    <a:pt x="72" y="88"/>
                  </a:lnTo>
                  <a:lnTo>
                    <a:pt x="72" y="74"/>
                  </a:lnTo>
                  <a:lnTo>
                    <a:pt x="74" y="70"/>
                  </a:lnTo>
                  <a:lnTo>
                    <a:pt x="78" y="68"/>
                  </a:lnTo>
                  <a:lnTo>
                    <a:pt x="78" y="66"/>
                  </a:lnTo>
                  <a:lnTo>
                    <a:pt x="80" y="62"/>
                  </a:lnTo>
                  <a:lnTo>
                    <a:pt x="72" y="58"/>
                  </a:lnTo>
                  <a:lnTo>
                    <a:pt x="62" y="50"/>
                  </a:lnTo>
                  <a:lnTo>
                    <a:pt x="54" y="38"/>
                  </a:lnTo>
                  <a:lnTo>
                    <a:pt x="52" y="34"/>
                  </a:lnTo>
                  <a:lnTo>
                    <a:pt x="52" y="30"/>
                  </a:lnTo>
                  <a:lnTo>
                    <a:pt x="50" y="28"/>
                  </a:lnTo>
                  <a:lnTo>
                    <a:pt x="54" y="22"/>
                  </a:lnTo>
                  <a:lnTo>
                    <a:pt x="58" y="18"/>
                  </a:lnTo>
                  <a:lnTo>
                    <a:pt x="62" y="20"/>
                  </a:lnTo>
                  <a:lnTo>
                    <a:pt x="66" y="22"/>
                  </a:lnTo>
                  <a:lnTo>
                    <a:pt x="68" y="22"/>
                  </a:lnTo>
                  <a:lnTo>
                    <a:pt x="72" y="24"/>
                  </a:lnTo>
                  <a:lnTo>
                    <a:pt x="80" y="22"/>
                  </a:lnTo>
                  <a:lnTo>
                    <a:pt x="88" y="18"/>
                  </a:lnTo>
                  <a:lnTo>
                    <a:pt x="98" y="10"/>
                  </a:lnTo>
                  <a:lnTo>
                    <a:pt x="108" y="4"/>
                  </a:lnTo>
                  <a:lnTo>
                    <a:pt x="114" y="0"/>
                  </a:lnTo>
                  <a:lnTo>
                    <a:pt x="120" y="0"/>
                  </a:lnTo>
                  <a:lnTo>
                    <a:pt x="128" y="0"/>
                  </a:lnTo>
                  <a:lnTo>
                    <a:pt x="134" y="4"/>
                  </a:lnTo>
                  <a:lnTo>
                    <a:pt x="136" y="4"/>
                  </a:lnTo>
                  <a:lnTo>
                    <a:pt x="142" y="6"/>
                  </a:lnTo>
                  <a:lnTo>
                    <a:pt x="142" y="12"/>
                  </a:lnTo>
                  <a:lnTo>
                    <a:pt x="140" y="16"/>
                  </a:lnTo>
                  <a:lnTo>
                    <a:pt x="134" y="24"/>
                  </a:lnTo>
                  <a:lnTo>
                    <a:pt x="132" y="32"/>
                  </a:lnTo>
                  <a:lnTo>
                    <a:pt x="130" y="38"/>
                  </a:lnTo>
                  <a:lnTo>
                    <a:pt x="132" y="42"/>
                  </a:lnTo>
                  <a:lnTo>
                    <a:pt x="134" y="48"/>
                  </a:lnTo>
                  <a:lnTo>
                    <a:pt x="142" y="56"/>
                  </a:lnTo>
                  <a:lnTo>
                    <a:pt x="140" y="58"/>
                  </a:lnTo>
                  <a:lnTo>
                    <a:pt x="138" y="58"/>
                  </a:lnTo>
                  <a:lnTo>
                    <a:pt x="132" y="60"/>
                  </a:lnTo>
                  <a:lnTo>
                    <a:pt x="134" y="68"/>
                  </a:lnTo>
                  <a:lnTo>
                    <a:pt x="134" y="72"/>
                  </a:lnTo>
                  <a:lnTo>
                    <a:pt x="136" y="76"/>
                  </a:lnTo>
                  <a:lnTo>
                    <a:pt x="138" y="80"/>
                  </a:lnTo>
                  <a:lnTo>
                    <a:pt x="146" y="84"/>
                  </a:lnTo>
                  <a:lnTo>
                    <a:pt x="156" y="88"/>
                  </a:lnTo>
                  <a:lnTo>
                    <a:pt x="164" y="96"/>
                  </a:lnTo>
                  <a:lnTo>
                    <a:pt x="172" y="104"/>
                  </a:lnTo>
                  <a:lnTo>
                    <a:pt x="168" y="112"/>
                  </a:lnTo>
                  <a:lnTo>
                    <a:pt x="166" y="122"/>
                  </a:lnTo>
                  <a:lnTo>
                    <a:pt x="168" y="126"/>
                  </a:lnTo>
                  <a:lnTo>
                    <a:pt x="170" y="128"/>
                  </a:lnTo>
                  <a:lnTo>
                    <a:pt x="176" y="132"/>
                  </a:lnTo>
                  <a:lnTo>
                    <a:pt x="198" y="142"/>
                  </a:lnTo>
                  <a:lnTo>
                    <a:pt x="210" y="150"/>
                  </a:lnTo>
                  <a:lnTo>
                    <a:pt x="220" y="154"/>
                  </a:lnTo>
                  <a:lnTo>
                    <a:pt x="230" y="150"/>
                  </a:lnTo>
                  <a:lnTo>
                    <a:pt x="234" y="152"/>
                  </a:lnTo>
                  <a:lnTo>
                    <a:pt x="238" y="152"/>
                  </a:lnTo>
                  <a:lnTo>
                    <a:pt x="244" y="158"/>
                  </a:lnTo>
                  <a:lnTo>
                    <a:pt x="248" y="164"/>
                  </a:lnTo>
                  <a:lnTo>
                    <a:pt x="264" y="168"/>
                  </a:lnTo>
                  <a:lnTo>
                    <a:pt x="278" y="170"/>
                  </a:lnTo>
                  <a:lnTo>
                    <a:pt x="288" y="170"/>
                  </a:lnTo>
                  <a:lnTo>
                    <a:pt x="296" y="170"/>
                  </a:lnTo>
                  <a:lnTo>
                    <a:pt x="298" y="168"/>
                  </a:lnTo>
                  <a:lnTo>
                    <a:pt x="298" y="166"/>
                  </a:lnTo>
                  <a:lnTo>
                    <a:pt x="298" y="162"/>
                  </a:lnTo>
                  <a:lnTo>
                    <a:pt x="296" y="158"/>
                  </a:lnTo>
                  <a:lnTo>
                    <a:pt x="294" y="154"/>
                  </a:lnTo>
                  <a:lnTo>
                    <a:pt x="294" y="148"/>
                  </a:lnTo>
                  <a:lnTo>
                    <a:pt x="294" y="144"/>
                  </a:lnTo>
                  <a:lnTo>
                    <a:pt x="298" y="142"/>
                  </a:lnTo>
                  <a:lnTo>
                    <a:pt x="304" y="140"/>
                  </a:lnTo>
                  <a:lnTo>
                    <a:pt x="306" y="148"/>
                  </a:lnTo>
                  <a:lnTo>
                    <a:pt x="308" y="158"/>
                  </a:lnTo>
                  <a:lnTo>
                    <a:pt x="314" y="164"/>
                  </a:lnTo>
                  <a:lnTo>
                    <a:pt x="318" y="166"/>
                  </a:lnTo>
                  <a:lnTo>
                    <a:pt x="322" y="166"/>
                  </a:lnTo>
                  <a:lnTo>
                    <a:pt x="342" y="166"/>
                  </a:lnTo>
                  <a:lnTo>
                    <a:pt x="348" y="166"/>
                  </a:lnTo>
                  <a:lnTo>
                    <a:pt x="352" y="164"/>
                  </a:lnTo>
                  <a:lnTo>
                    <a:pt x="354" y="162"/>
                  </a:lnTo>
                  <a:lnTo>
                    <a:pt x="358" y="158"/>
                  </a:lnTo>
                  <a:lnTo>
                    <a:pt x="360" y="150"/>
                  </a:lnTo>
                  <a:lnTo>
                    <a:pt x="364" y="140"/>
                  </a:lnTo>
                  <a:lnTo>
                    <a:pt x="368" y="134"/>
                  </a:lnTo>
                  <a:lnTo>
                    <a:pt x="376" y="126"/>
                  </a:lnTo>
                  <a:lnTo>
                    <a:pt x="382" y="122"/>
                  </a:lnTo>
                  <a:lnTo>
                    <a:pt x="392" y="118"/>
                  </a:lnTo>
                  <a:lnTo>
                    <a:pt x="394" y="120"/>
                  </a:lnTo>
                  <a:lnTo>
                    <a:pt x="396" y="120"/>
                  </a:lnTo>
                  <a:lnTo>
                    <a:pt x="400" y="122"/>
                  </a:lnTo>
                  <a:lnTo>
                    <a:pt x="402" y="120"/>
                  </a:lnTo>
                  <a:lnTo>
                    <a:pt x="406" y="118"/>
                  </a:lnTo>
                  <a:lnTo>
                    <a:pt x="406" y="116"/>
                  </a:lnTo>
                  <a:lnTo>
                    <a:pt x="412" y="116"/>
                  </a:lnTo>
                  <a:lnTo>
                    <a:pt x="420" y="124"/>
                  </a:lnTo>
                  <a:lnTo>
                    <a:pt x="420" y="128"/>
                  </a:lnTo>
                  <a:lnTo>
                    <a:pt x="420" y="130"/>
                  </a:lnTo>
                  <a:lnTo>
                    <a:pt x="424" y="134"/>
                  </a:lnTo>
                  <a:lnTo>
                    <a:pt x="430" y="136"/>
                  </a:lnTo>
                  <a:lnTo>
                    <a:pt x="434" y="136"/>
                  </a:lnTo>
                  <a:lnTo>
                    <a:pt x="434" y="13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 name="Freeform 259"/>
            <p:cNvSpPr/>
            <p:nvPr/>
          </p:nvSpPr>
          <p:spPr bwMode="auto">
            <a:xfrm>
              <a:off x="6649998" y="3751263"/>
              <a:ext cx="74952" cy="45133"/>
            </a:xfrm>
            <a:custGeom>
              <a:avLst/>
              <a:gdLst>
                <a:gd name="T0" fmla="*/ 2147483647 w 50"/>
                <a:gd name="T1" fmla="*/ 2147483647 h 28"/>
                <a:gd name="T2" fmla="*/ 2147483647 w 50"/>
                <a:gd name="T3" fmla="*/ 2147483647 h 28"/>
                <a:gd name="T4" fmla="*/ 2147483647 w 50"/>
                <a:gd name="T5" fmla="*/ 2147483647 h 28"/>
                <a:gd name="T6" fmla="*/ 2147483647 w 50"/>
                <a:gd name="T7" fmla="*/ 2147483647 h 28"/>
                <a:gd name="T8" fmla="*/ 2147483647 w 50"/>
                <a:gd name="T9" fmla="*/ 0 h 28"/>
                <a:gd name="T10" fmla="*/ 2147483647 w 50"/>
                <a:gd name="T11" fmla="*/ 2147483647 h 28"/>
                <a:gd name="T12" fmla="*/ 2147483647 w 50"/>
                <a:gd name="T13" fmla="*/ 2147483647 h 28"/>
                <a:gd name="T14" fmla="*/ 2147483647 w 50"/>
                <a:gd name="T15" fmla="*/ 2147483647 h 28"/>
                <a:gd name="T16" fmla="*/ 0 w 50"/>
                <a:gd name="T17" fmla="*/ 2147483647 h 28"/>
                <a:gd name="T18" fmla="*/ 2147483647 w 50"/>
                <a:gd name="T19" fmla="*/ 2147483647 h 28"/>
                <a:gd name="T20" fmla="*/ 2147483647 w 50"/>
                <a:gd name="T21" fmla="*/ 2147483647 h 28"/>
                <a:gd name="T22" fmla="*/ 2147483647 w 50"/>
                <a:gd name="T23" fmla="*/ 2147483647 h 28"/>
                <a:gd name="T24" fmla="*/ 2147483647 w 50"/>
                <a:gd name="T25" fmla="*/ 2147483647 h 28"/>
                <a:gd name="T26" fmla="*/ 2147483647 w 50"/>
                <a:gd name="T27" fmla="*/ 2147483647 h 28"/>
                <a:gd name="T28" fmla="*/ 2147483647 w 50"/>
                <a:gd name="T29" fmla="*/ 2147483647 h 28"/>
                <a:gd name="T30" fmla="*/ 2147483647 w 50"/>
                <a:gd name="T31" fmla="*/ 2147483647 h 28"/>
                <a:gd name="T32" fmla="*/ 2147483647 w 50"/>
                <a:gd name="T33" fmla="*/ 2147483647 h 28"/>
                <a:gd name="T34" fmla="*/ 2147483647 w 50"/>
                <a:gd name="T35" fmla="*/ 2147483647 h 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28"/>
                <a:gd name="T56" fmla="*/ 50 w 50"/>
                <a:gd name="T57" fmla="*/ 28 h 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28">
                  <a:moveTo>
                    <a:pt x="50" y="20"/>
                  </a:moveTo>
                  <a:lnTo>
                    <a:pt x="46" y="14"/>
                  </a:lnTo>
                  <a:lnTo>
                    <a:pt x="36" y="6"/>
                  </a:lnTo>
                  <a:lnTo>
                    <a:pt x="26" y="2"/>
                  </a:lnTo>
                  <a:lnTo>
                    <a:pt x="16" y="0"/>
                  </a:lnTo>
                  <a:lnTo>
                    <a:pt x="12" y="2"/>
                  </a:lnTo>
                  <a:lnTo>
                    <a:pt x="8" y="4"/>
                  </a:lnTo>
                  <a:lnTo>
                    <a:pt x="4" y="10"/>
                  </a:lnTo>
                  <a:lnTo>
                    <a:pt x="0" y="14"/>
                  </a:lnTo>
                  <a:lnTo>
                    <a:pt x="2" y="18"/>
                  </a:lnTo>
                  <a:lnTo>
                    <a:pt x="2" y="20"/>
                  </a:lnTo>
                  <a:lnTo>
                    <a:pt x="10" y="28"/>
                  </a:lnTo>
                  <a:lnTo>
                    <a:pt x="16" y="28"/>
                  </a:lnTo>
                  <a:lnTo>
                    <a:pt x="36" y="28"/>
                  </a:lnTo>
                  <a:lnTo>
                    <a:pt x="42" y="28"/>
                  </a:lnTo>
                  <a:lnTo>
                    <a:pt x="46" y="26"/>
                  </a:lnTo>
                  <a:lnTo>
                    <a:pt x="50" y="22"/>
                  </a:lnTo>
                  <a:lnTo>
                    <a:pt x="50" y="2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 name="Freeform 260"/>
            <p:cNvSpPr/>
            <p:nvPr/>
          </p:nvSpPr>
          <p:spPr bwMode="auto">
            <a:xfrm>
              <a:off x="6447051" y="3691528"/>
              <a:ext cx="192570" cy="110178"/>
            </a:xfrm>
            <a:custGeom>
              <a:avLst/>
              <a:gdLst>
                <a:gd name="T0" fmla="*/ 2147483647 w 132"/>
                <a:gd name="T1" fmla="*/ 2147483647 h 70"/>
                <a:gd name="T2" fmla="*/ 2147483647 w 132"/>
                <a:gd name="T3" fmla="*/ 2147483647 h 70"/>
                <a:gd name="T4" fmla="*/ 2147483647 w 132"/>
                <a:gd name="T5" fmla="*/ 2147483647 h 70"/>
                <a:gd name="T6" fmla="*/ 2147483647 w 132"/>
                <a:gd name="T7" fmla="*/ 2147483647 h 70"/>
                <a:gd name="T8" fmla="*/ 2147483647 w 132"/>
                <a:gd name="T9" fmla="*/ 2147483647 h 70"/>
                <a:gd name="T10" fmla="*/ 2147483647 w 132"/>
                <a:gd name="T11" fmla="*/ 2147483647 h 70"/>
                <a:gd name="T12" fmla="*/ 2147483647 w 132"/>
                <a:gd name="T13" fmla="*/ 2147483647 h 70"/>
                <a:gd name="T14" fmla="*/ 2147483647 w 132"/>
                <a:gd name="T15" fmla="*/ 2147483647 h 70"/>
                <a:gd name="T16" fmla="*/ 2147483647 w 132"/>
                <a:gd name="T17" fmla="*/ 2147483647 h 70"/>
                <a:gd name="T18" fmla="*/ 2147483647 w 132"/>
                <a:gd name="T19" fmla="*/ 2147483647 h 70"/>
                <a:gd name="T20" fmla="*/ 2147483647 w 132"/>
                <a:gd name="T21" fmla="*/ 2147483647 h 70"/>
                <a:gd name="T22" fmla="*/ 2147483647 w 132"/>
                <a:gd name="T23" fmla="*/ 2147483647 h 70"/>
                <a:gd name="T24" fmla="*/ 2147483647 w 132"/>
                <a:gd name="T25" fmla="*/ 2147483647 h 70"/>
                <a:gd name="T26" fmla="*/ 2147483647 w 132"/>
                <a:gd name="T27" fmla="*/ 2147483647 h 70"/>
                <a:gd name="T28" fmla="*/ 2147483647 w 132"/>
                <a:gd name="T29" fmla="*/ 2147483647 h 70"/>
                <a:gd name="T30" fmla="*/ 2147483647 w 132"/>
                <a:gd name="T31" fmla="*/ 0 h 70"/>
                <a:gd name="T32" fmla="*/ 2147483647 w 132"/>
                <a:gd name="T33" fmla="*/ 0 h 70"/>
                <a:gd name="T34" fmla="*/ 2147483647 w 132"/>
                <a:gd name="T35" fmla="*/ 2147483647 h 70"/>
                <a:gd name="T36" fmla="*/ 2147483647 w 132"/>
                <a:gd name="T37" fmla="*/ 2147483647 h 70"/>
                <a:gd name="T38" fmla="*/ 2147483647 w 132"/>
                <a:gd name="T39" fmla="*/ 2147483647 h 70"/>
                <a:gd name="T40" fmla="*/ 2147483647 w 132"/>
                <a:gd name="T41" fmla="*/ 2147483647 h 70"/>
                <a:gd name="T42" fmla="*/ 2147483647 w 132"/>
                <a:gd name="T43" fmla="*/ 2147483647 h 70"/>
                <a:gd name="T44" fmla="*/ 0 w 132"/>
                <a:gd name="T45" fmla="*/ 2147483647 h 70"/>
                <a:gd name="T46" fmla="*/ 2147483647 w 132"/>
                <a:gd name="T47" fmla="*/ 2147483647 h 70"/>
                <a:gd name="T48" fmla="*/ 2147483647 w 132"/>
                <a:gd name="T49" fmla="*/ 2147483647 h 70"/>
                <a:gd name="T50" fmla="*/ 2147483647 w 132"/>
                <a:gd name="T51" fmla="*/ 2147483647 h 70"/>
                <a:gd name="T52" fmla="*/ 2147483647 w 132"/>
                <a:gd name="T53" fmla="*/ 2147483647 h 70"/>
                <a:gd name="T54" fmla="*/ 2147483647 w 132"/>
                <a:gd name="T55" fmla="*/ 2147483647 h 70"/>
                <a:gd name="T56" fmla="*/ 2147483647 w 132"/>
                <a:gd name="T57" fmla="*/ 2147483647 h 70"/>
                <a:gd name="T58" fmla="*/ 2147483647 w 132"/>
                <a:gd name="T59" fmla="*/ 2147483647 h 70"/>
                <a:gd name="T60" fmla="*/ 2147483647 w 132"/>
                <a:gd name="T61" fmla="*/ 2147483647 h 70"/>
                <a:gd name="T62" fmla="*/ 2147483647 w 132"/>
                <a:gd name="T63" fmla="*/ 2147483647 h 70"/>
                <a:gd name="T64" fmla="*/ 2147483647 w 132"/>
                <a:gd name="T65" fmla="*/ 2147483647 h 70"/>
                <a:gd name="T66" fmla="*/ 2147483647 w 132"/>
                <a:gd name="T67" fmla="*/ 2147483647 h 70"/>
                <a:gd name="T68" fmla="*/ 2147483647 w 132"/>
                <a:gd name="T69" fmla="*/ 2147483647 h 70"/>
                <a:gd name="T70" fmla="*/ 2147483647 w 132"/>
                <a:gd name="T71" fmla="*/ 2147483647 h 70"/>
                <a:gd name="T72" fmla="*/ 2147483647 w 132"/>
                <a:gd name="T73" fmla="*/ 2147483647 h 70"/>
                <a:gd name="T74" fmla="*/ 2147483647 w 132"/>
                <a:gd name="T75" fmla="*/ 2147483647 h 70"/>
                <a:gd name="T76" fmla="*/ 2147483647 w 132"/>
                <a:gd name="T77" fmla="*/ 2147483647 h 70"/>
                <a:gd name="T78" fmla="*/ 2147483647 w 132"/>
                <a:gd name="T79" fmla="*/ 2147483647 h 70"/>
                <a:gd name="T80" fmla="*/ 2147483647 w 132"/>
                <a:gd name="T81" fmla="*/ 2147483647 h 70"/>
                <a:gd name="T82" fmla="*/ 2147483647 w 132"/>
                <a:gd name="T83" fmla="*/ 2147483647 h 70"/>
                <a:gd name="T84" fmla="*/ 2147483647 w 132"/>
                <a:gd name="T85" fmla="*/ 2147483647 h 70"/>
                <a:gd name="T86" fmla="*/ 2147483647 w 132"/>
                <a:gd name="T87" fmla="*/ 2147483647 h 70"/>
                <a:gd name="T88" fmla="*/ 2147483647 w 132"/>
                <a:gd name="T89" fmla="*/ 2147483647 h 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32"/>
                <a:gd name="T136" fmla="*/ 0 h 70"/>
                <a:gd name="T137" fmla="*/ 132 w 132"/>
                <a:gd name="T138" fmla="*/ 70 h 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32" h="70">
                  <a:moveTo>
                    <a:pt x="128" y="46"/>
                  </a:moveTo>
                  <a:lnTo>
                    <a:pt x="110" y="46"/>
                  </a:lnTo>
                  <a:lnTo>
                    <a:pt x="104" y="44"/>
                  </a:lnTo>
                  <a:lnTo>
                    <a:pt x="98" y="40"/>
                  </a:lnTo>
                  <a:lnTo>
                    <a:pt x="96" y="40"/>
                  </a:lnTo>
                  <a:lnTo>
                    <a:pt x="94" y="40"/>
                  </a:lnTo>
                  <a:lnTo>
                    <a:pt x="90" y="40"/>
                  </a:lnTo>
                  <a:lnTo>
                    <a:pt x="84" y="38"/>
                  </a:lnTo>
                  <a:lnTo>
                    <a:pt x="80" y="36"/>
                  </a:lnTo>
                  <a:lnTo>
                    <a:pt x="76" y="32"/>
                  </a:lnTo>
                  <a:lnTo>
                    <a:pt x="74" y="30"/>
                  </a:lnTo>
                  <a:lnTo>
                    <a:pt x="62" y="26"/>
                  </a:lnTo>
                  <a:lnTo>
                    <a:pt x="52" y="22"/>
                  </a:lnTo>
                  <a:lnTo>
                    <a:pt x="44" y="16"/>
                  </a:lnTo>
                  <a:lnTo>
                    <a:pt x="34" y="8"/>
                  </a:lnTo>
                  <a:lnTo>
                    <a:pt x="22" y="0"/>
                  </a:lnTo>
                  <a:lnTo>
                    <a:pt x="20" y="0"/>
                  </a:lnTo>
                  <a:lnTo>
                    <a:pt x="18" y="2"/>
                  </a:lnTo>
                  <a:lnTo>
                    <a:pt x="16" y="4"/>
                  </a:lnTo>
                  <a:lnTo>
                    <a:pt x="12" y="4"/>
                  </a:lnTo>
                  <a:lnTo>
                    <a:pt x="6" y="4"/>
                  </a:lnTo>
                  <a:lnTo>
                    <a:pt x="2" y="12"/>
                  </a:lnTo>
                  <a:lnTo>
                    <a:pt x="0" y="22"/>
                  </a:lnTo>
                  <a:lnTo>
                    <a:pt x="2" y="26"/>
                  </a:lnTo>
                  <a:lnTo>
                    <a:pt x="4" y="28"/>
                  </a:lnTo>
                  <a:lnTo>
                    <a:pt x="10" y="32"/>
                  </a:lnTo>
                  <a:lnTo>
                    <a:pt x="32" y="42"/>
                  </a:lnTo>
                  <a:lnTo>
                    <a:pt x="44" y="50"/>
                  </a:lnTo>
                  <a:lnTo>
                    <a:pt x="54" y="54"/>
                  </a:lnTo>
                  <a:lnTo>
                    <a:pt x="64" y="50"/>
                  </a:lnTo>
                  <a:lnTo>
                    <a:pt x="68" y="52"/>
                  </a:lnTo>
                  <a:lnTo>
                    <a:pt x="72" y="52"/>
                  </a:lnTo>
                  <a:lnTo>
                    <a:pt x="78" y="58"/>
                  </a:lnTo>
                  <a:lnTo>
                    <a:pt x="82" y="64"/>
                  </a:lnTo>
                  <a:lnTo>
                    <a:pt x="98" y="68"/>
                  </a:lnTo>
                  <a:lnTo>
                    <a:pt x="112" y="70"/>
                  </a:lnTo>
                  <a:lnTo>
                    <a:pt x="122" y="70"/>
                  </a:lnTo>
                  <a:lnTo>
                    <a:pt x="130" y="70"/>
                  </a:lnTo>
                  <a:lnTo>
                    <a:pt x="132" y="68"/>
                  </a:lnTo>
                  <a:lnTo>
                    <a:pt x="132" y="66"/>
                  </a:lnTo>
                  <a:lnTo>
                    <a:pt x="132" y="62"/>
                  </a:lnTo>
                  <a:lnTo>
                    <a:pt x="130" y="58"/>
                  </a:lnTo>
                  <a:lnTo>
                    <a:pt x="128" y="54"/>
                  </a:lnTo>
                  <a:lnTo>
                    <a:pt x="128" y="48"/>
                  </a:lnTo>
                  <a:lnTo>
                    <a:pt x="128" y="4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 name="Freeform 261"/>
            <p:cNvSpPr/>
            <p:nvPr/>
          </p:nvSpPr>
          <p:spPr bwMode="auto">
            <a:xfrm>
              <a:off x="6004256" y="3499049"/>
              <a:ext cx="351698" cy="382303"/>
            </a:xfrm>
            <a:custGeom>
              <a:avLst/>
              <a:gdLst>
                <a:gd name="T0" fmla="*/ 2147483647 w 240"/>
                <a:gd name="T1" fmla="*/ 2147483647 h 242"/>
                <a:gd name="T2" fmla="*/ 2147483647 w 240"/>
                <a:gd name="T3" fmla="*/ 2147483647 h 242"/>
                <a:gd name="T4" fmla="*/ 2147483647 w 240"/>
                <a:gd name="T5" fmla="*/ 2147483647 h 242"/>
                <a:gd name="T6" fmla="*/ 2147483647 w 240"/>
                <a:gd name="T7" fmla="*/ 2147483647 h 242"/>
                <a:gd name="T8" fmla="*/ 2147483647 w 240"/>
                <a:gd name="T9" fmla="*/ 2147483647 h 242"/>
                <a:gd name="T10" fmla="*/ 2147483647 w 240"/>
                <a:gd name="T11" fmla="*/ 2147483647 h 242"/>
                <a:gd name="T12" fmla="*/ 2147483647 w 240"/>
                <a:gd name="T13" fmla="*/ 2147483647 h 242"/>
                <a:gd name="T14" fmla="*/ 2147483647 w 240"/>
                <a:gd name="T15" fmla="*/ 2147483647 h 242"/>
                <a:gd name="T16" fmla="*/ 2147483647 w 240"/>
                <a:gd name="T17" fmla="*/ 2147483647 h 242"/>
                <a:gd name="T18" fmla="*/ 2147483647 w 240"/>
                <a:gd name="T19" fmla="*/ 2147483647 h 242"/>
                <a:gd name="T20" fmla="*/ 2147483647 w 240"/>
                <a:gd name="T21" fmla="*/ 2147483647 h 242"/>
                <a:gd name="T22" fmla="*/ 2147483647 w 240"/>
                <a:gd name="T23" fmla="*/ 2147483647 h 242"/>
                <a:gd name="T24" fmla="*/ 2147483647 w 240"/>
                <a:gd name="T25" fmla="*/ 2147483647 h 242"/>
                <a:gd name="T26" fmla="*/ 2147483647 w 240"/>
                <a:gd name="T27" fmla="*/ 2147483647 h 242"/>
                <a:gd name="T28" fmla="*/ 2147483647 w 240"/>
                <a:gd name="T29" fmla="*/ 2147483647 h 242"/>
                <a:gd name="T30" fmla="*/ 2147483647 w 240"/>
                <a:gd name="T31" fmla="*/ 2147483647 h 242"/>
                <a:gd name="T32" fmla="*/ 2147483647 w 240"/>
                <a:gd name="T33" fmla="*/ 2147483647 h 242"/>
                <a:gd name="T34" fmla="*/ 2147483647 w 240"/>
                <a:gd name="T35" fmla="*/ 2147483647 h 242"/>
                <a:gd name="T36" fmla="*/ 0 w 240"/>
                <a:gd name="T37" fmla="*/ 2147483647 h 242"/>
                <a:gd name="T38" fmla="*/ 2147483647 w 240"/>
                <a:gd name="T39" fmla="*/ 2147483647 h 242"/>
                <a:gd name="T40" fmla="*/ 2147483647 w 240"/>
                <a:gd name="T41" fmla="*/ 2147483647 h 242"/>
                <a:gd name="T42" fmla="*/ 2147483647 w 240"/>
                <a:gd name="T43" fmla="*/ 2147483647 h 242"/>
                <a:gd name="T44" fmla="*/ 2147483647 w 240"/>
                <a:gd name="T45" fmla="*/ 2147483647 h 242"/>
                <a:gd name="T46" fmla="*/ 2147483647 w 240"/>
                <a:gd name="T47" fmla="*/ 2147483647 h 242"/>
                <a:gd name="T48" fmla="*/ 2147483647 w 240"/>
                <a:gd name="T49" fmla="*/ 2147483647 h 242"/>
                <a:gd name="T50" fmla="*/ 2147483647 w 240"/>
                <a:gd name="T51" fmla="*/ 2147483647 h 242"/>
                <a:gd name="T52" fmla="*/ 2147483647 w 240"/>
                <a:gd name="T53" fmla="*/ 2147483647 h 242"/>
                <a:gd name="T54" fmla="*/ 2147483647 w 240"/>
                <a:gd name="T55" fmla="*/ 2147483647 h 242"/>
                <a:gd name="T56" fmla="*/ 2147483647 w 240"/>
                <a:gd name="T57" fmla="*/ 2147483647 h 242"/>
                <a:gd name="T58" fmla="*/ 2147483647 w 240"/>
                <a:gd name="T59" fmla="*/ 2147483647 h 242"/>
                <a:gd name="T60" fmla="*/ 2147483647 w 240"/>
                <a:gd name="T61" fmla="*/ 2147483647 h 242"/>
                <a:gd name="T62" fmla="*/ 2147483647 w 240"/>
                <a:gd name="T63" fmla="*/ 2147483647 h 242"/>
                <a:gd name="T64" fmla="*/ 2147483647 w 240"/>
                <a:gd name="T65" fmla="*/ 2147483647 h 242"/>
                <a:gd name="T66" fmla="*/ 2147483647 w 240"/>
                <a:gd name="T67" fmla="*/ 2147483647 h 242"/>
                <a:gd name="T68" fmla="*/ 2147483647 w 240"/>
                <a:gd name="T69" fmla="*/ 2147483647 h 242"/>
                <a:gd name="T70" fmla="*/ 2147483647 w 240"/>
                <a:gd name="T71" fmla="*/ 2147483647 h 242"/>
                <a:gd name="T72" fmla="*/ 2147483647 w 240"/>
                <a:gd name="T73" fmla="*/ 2147483647 h 242"/>
                <a:gd name="T74" fmla="*/ 2147483647 w 240"/>
                <a:gd name="T75" fmla="*/ 2147483647 h 242"/>
                <a:gd name="T76" fmla="*/ 2147483647 w 240"/>
                <a:gd name="T77" fmla="*/ 2147483647 h 242"/>
                <a:gd name="T78" fmla="*/ 2147483647 w 240"/>
                <a:gd name="T79" fmla="*/ 2147483647 h 242"/>
                <a:gd name="T80" fmla="*/ 2147483647 w 240"/>
                <a:gd name="T81" fmla="*/ 2147483647 h 242"/>
                <a:gd name="T82" fmla="*/ 2147483647 w 240"/>
                <a:gd name="T83" fmla="*/ 2147483647 h 242"/>
                <a:gd name="T84" fmla="*/ 2147483647 w 240"/>
                <a:gd name="T85" fmla="*/ 2147483647 h 242"/>
                <a:gd name="T86" fmla="*/ 2147483647 w 240"/>
                <a:gd name="T87" fmla="*/ 2147483647 h 242"/>
                <a:gd name="T88" fmla="*/ 2147483647 w 240"/>
                <a:gd name="T89" fmla="*/ 2147483647 h 242"/>
                <a:gd name="T90" fmla="*/ 2147483647 w 240"/>
                <a:gd name="T91" fmla="*/ 2147483647 h 242"/>
                <a:gd name="T92" fmla="*/ 2147483647 w 240"/>
                <a:gd name="T93" fmla="*/ 2147483647 h 242"/>
                <a:gd name="T94" fmla="*/ 2147483647 w 240"/>
                <a:gd name="T95" fmla="*/ 2147483647 h 24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40"/>
                <a:gd name="T145" fmla="*/ 0 h 242"/>
                <a:gd name="T146" fmla="*/ 240 w 240"/>
                <a:gd name="T147" fmla="*/ 242 h 24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40" h="242">
                  <a:moveTo>
                    <a:pt x="238" y="28"/>
                  </a:moveTo>
                  <a:lnTo>
                    <a:pt x="234" y="26"/>
                  </a:lnTo>
                  <a:lnTo>
                    <a:pt x="230" y="26"/>
                  </a:lnTo>
                  <a:lnTo>
                    <a:pt x="224" y="24"/>
                  </a:lnTo>
                  <a:lnTo>
                    <a:pt x="218" y="24"/>
                  </a:lnTo>
                  <a:lnTo>
                    <a:pt x="214" y="22"/>
                  </a:lnTo>
                  <a:lnTo>
                    <a:pt x="210" y="18"/>
                  </a:lnTo>
                  <a:lnTo>
                    <a:pt x="206" y="10"/>
                  </a:lnTo>
                  <a:lnTo>
                    <a:pt x="200" y="4"/>
                  </a:lnTo>
                  <a:lnTo>
                    <a:pt x="192" y="0"/>
                  </a:lnTo>
                  <a:lnTo>
                    <a:pt x="184" y="0"/>
                  </a:lnTo>
                  <a:lnTo>
                    <a:pt x="174" y="2"/>
                  </a:lnTo>
                  <a:lnTo>
                    <a:pt x="164" y="2"/>
                  </a:lnTo>
                  <a:lnTo>
                    <a:pt x="154" y="4"/>
                  </a:lnTo>
                  <a:lnTo>
                    <a:pt x="148" y="6"/>
                  </a:lnTo>
                  <a:lnTo>
                    <a:pt x="142" y="8"/>
                  </a:lnTo>
                  <a:lnTo>
                    <a:pt x="140" y="12"/>
                  </a:lnTo>
                  <a:lnTo>
                    <a:pt x="138" y="16"/>
                  </a:lnTo>
                  <a:lnTo>
                    <a:pt x="140" y="20"/>
                  </a:lnTo>
                  <a:lnTo>
                    <a:pt x="142" y="24"/>
                  </a:lnTo>
                  <a:lnTo>
                    <a:pt x="146" y="28"/>
                  </a:lnTo>
                  <a:lnTo>
                    <a:pt x="148" y="34"/>
                  </a:lnTo>
                  <a:lnTo>
                    <a:pt x="146" y="40"/>
                  </a:lnTo>
                  <a:lnTo>
                    <a:pt x="140" y="48"/>
                  </a:lnTo>
                  <a:lnTo>
                    <a:pt x="136" y="54"/>
                  </a:lnTo>
                  <a:lnTo>
                    <a:pt x="132" y="60"/>
                  </a:lnTo>
                  <a:lnTo>
                    <a:pt x="132" y="64"/>
                  </a:lnTo>
                  <a:lnTo>
                    <a:pt x="132" y="68"/>
                  </a:lnTo>
                  <a:lnTo>
                    <a:pt x="132" y="70"/>
                  </a:lnTo>
                  <a:lnTo>
                    <a:pt x="126" y="76"/>
                  </a:lnTo>
                  <a:lnTo>
                    <a:pt x="124" y="80"/>
                  </a:lnTo>
                  <a:lnTo>
                    <a:pt x="122" y="84"/>
                  </a:lnTo>
                  <a:lnTo>
                    <a:pt x="122" y="88"/>
                  </a:lnTo>
                  <a:lnTo>
                    <a:pt x="126" y="90"/>
                  </a:lnTo>
                  <a:lnTo>
                    <a:pt x="124" y="94"/>
                  </a:lnTo>
                  <a:lnTo>
                    <a:pt x="120" y="96"/>
                  </a:lnTo>
                  <a:lnTo>
                    <a:pt x="114" y="96"/>
                  </a:lnTo>
                  <a:lnTo>
                    <a:pt x="106" y="96"/>
                  </a:lnTo>
                  <a:lnTo>
                    <a:pt x="104" y="100"/>
                  </a:lnTo>
                  <a:lnTo>
                    <a:pt x="100" y="104"/>
                  </a:lnTo>
                  <a:lnTo>
                    <a:pt x="98" y="106"/>
                  </a:lnTo>
                  <a:lnTo>
                    <a:pt x="96" y="108"/>
                  </a:lnTo>
                  <a:lnTo>
                    <a:pt x="90" y="108"/>
                  </a:lnTo>
                  <a:lnTo>
                    <a:pt x="86" y="108"/>
                  </a:lnTo>
                  <a:lnTo>
                    <a:pt x="82" y="112"/>
                  </a:lnTo>
                  <a:lnTo>
                    <a:pt x="80" y="116"/>
                  </a:lnTo>
                  <a:lnTo>
                    <a:pt x="82" y="120"/>
                  </a:lnTo>
                  <a:lnTo>
                    <a:pt x="84" y="126"/>
                  </a:lnTo>
                  <a:lnTo>
                    <a:pt x="84" y="128"/>
                  </a:lnTo>
                  <a:lnTo>
                    <a:pt x="80" y="132"/>
                  </a:lnTo>
                  <a:lnTo>
                    <a:pt x="68" y="136"/>
                  </a:lnTo>
                  <a:lnTo>
                    <a:pt x="54" y="138"/>
                  </a:lnTo>
                  <a:lnTo>
                    <a:pt x="44" y="138"/>
                  </a:lnTo>
                  <a:lnTo>
                    <a:pt x="34" y="138"/>
                  </a:lnTo>
                  <a:lnTo>
                    <a:pt x="24" y="136"/>
                  </a:lnTo>
                  <a:lnTo>
                    <a:pt x="12" y="136"/>
                  </a:lnTo>
                  <a:lnTo>
                    <a:pt x="0" y="134"/>
                  </a:lnTo>
                  <a:lnTo>
                    <a:pt x="6" y="136"/>
                  </a:lnTo>
                  <a:lnTo>
                    <a:pt x="12" y="140"/>
                  </a:lnTo>
                  <a:lnTo>
                    <a:pt x="18" y="148"/>
                  </a:lnTo>
                  <a:lnTo>
                    <a:pt x="24" y="154"/>
                  </a:lnTo>
                  <a:lnTo>
                    <a:pt x="28" y="154"/>
                  </a:lnTo>
                  <a:lnTo>
                    <a:pt x="32" y="156"/>
                  </a:lnTo>
                  <a:lnTo>
                    <a:pt x="34" y="162"/>
                  </a:lnTo>
                  <a:lnTo>
                    <a:pt x="36" y="170"/>
                  </a:lnTo>
                  <a:lnTo>
                    <a:pt x="42" y="174"/>
                  </a:lnTo>
                  <a:lnTo>
                    <a:pt x="46" y="178"/>
                  </a:lnTo>
                  <a:lnTo>
                    <a:pt x="44" y="182"/>
                  </a:lnTo>
                  <a:lnTo>
                    <a:pt x="40" y="184"/>
                  </a:lnTo>
                  <a:lnTo>
                    <a:pt x="30" y="190"/>
                  </a:lnTo>
                  <a:lnTo>
                    <a:pt x="26" y="192"/>
                  </a:lnTo>
                  <a:lnTo>
                    <a:pt x="24" y="198"/>
                  </a:lnTo>
                  <a:lnTo>
                    <a:pt x="22" y="202"/>
                  </a:lnTo>
                  <a:lnTo>
                    <a:pt x="22" y="210"/>
                  </a:lnTo>
                  <a:lnTo>
                    <a:pt x="30" y="216"/>
                  </a:lnTo>
                  <a:lnTo>
                    <a:pt x="34" y="216"/>
                  </a:lnTo>
                  <a:lnTo>
                    <a:pt x="42" y="218"/>
                  </a:lnTo>
                  <a:lnTo>
                    <a:pt x="72" y="218"/>
                  </a:lnTo>
                  <a:lnTo>
                    <a:pt x="80" y="216"/>
                  </a:lnTo>
                  <a:lnTo>
                    <a:pt x="88" y="214"/>
                  </a:lnTo>
                  <a:lnTo>
                    <a:pt x="104" y="208"/>
                  </a:lnTo>
                  <a:lnTo>
                    <a:pt x="108" y="220"/>
                  </a:lnTo>
                  <a:lnTo>
                    <a:pt x="114" y="230"/>
                  </a:lnTo>
                  <a:lnTo>
                    <a:pt x="118" y="234"/>
                  </a:lnTo>
                  <a:lnTo>
                    <a:pt x="122" y="238"/>
                  </a:lnTo>
                  <a:lnTo>
                    <a:pt x="128" y="240"/>
                  </a:lnTo>
                  <a:lnTo>
                    <a:pt x="136" y="242"/>
                  </a:lnTo>
                  <a:lnTo>
                    <a:pt x="136" y="236"/>
                  </a:lnTo>
                  <a:lnTo>
                    <a:pt x="138" y="234"/>
                  </a:lnTo>
                  <a:lnTo>
                    <a:pt x="140" y="232"/>
                  </a:lnTo>
                  <a:lnTo>
                    <a:pt x="144" y="232"/>
                  </a:lnTo>
                  <a:lnTo>
                    <a:pt x="148" y="232"/>
                  </a:lnTo>
                  <a:lnTo>
                    <a:pt x="152" y="234"/>
                  </a:lnTo>
                  <a:lnTo>
                    <a:pt x="156" y="236"/>
                  </a:lnTo>
                  <a:lnTo>
                    <a:pt x="166" y="234"/>
                  </a:lnTo>
                  <a:lnTo>
                    <a:pt x="172" y="230"/>
                  </a:lnTo>
                  <a:lnTo>
                    <a:pt x="174" y="226"/>
                  </a:lnTo>
                  <a:lnTo>
                    <a:pt x="172" y="218"/>
                  </a:lnTo>
                  <a:lnTo>
                    <a:pt x="168" y="214"/>
                  </a:lnTo>
                  <a:lnTo>
                    <a:pt x="160" y="206"/>
                  </a:lnTo>
                  <a:lnTo>
                    <a:pt x="158" y="204"/>
                  </a:lnTo>
                  <a:lnTo>
                    <a:pt x="156" y="200"/>
                  </a:lnTo>
                  <a:lnTo>
                    <a:pt x="156" y="192"/>
                  </a:lnTo>
                  <a:lnTo>
                    <a:pt x="154" y="190"/>
                  </a:lnTo>
                  <a:lnTo>
                    <a:pt x="150" y="190"/>
                  </a:lnTo>
                  <a:lnTo>
                    <a:pt x="146" y="186"/>
                  </a:lnTo>
                  <a:lnTo>
                    <a:pt x="144" y="182"/>
                  </a:lnTo>
                  <a:lnTo>
                    <a:pt x="146" y="178"/>
                  </a:lnTo>
                  <a:lnTo>
                    <a:pt x="150" y="172"/>
                  </a:lnTo>
                  <a:lnTo>
                    <a:pt x="154" y="166"/>
                  </a:lnTo>
                  <a:lnTo>
                    <a:pt x="158" y="164"/>
                  </a:lnTo>
                  <a:lnTo>
                    <a:pt x="162" y="166"/>
                  </a:lnTo>
                  <a:lnTo>
                    <a:pt x="166" y="168"/>
                  </a:lnTo>
                  <a:lnTo>
                    <a:pt x="170" y="168"/>
                  </a:lnTo>
                  <a:lnTo>
                    <a:pt x="174" y="164"/>
                  </a:lnTo>
                  <a:lnTo>
                    <a:pt x="180" y="158"/>
                  </a:lnTo>
                  <a:lnTo>
                    <a:pt x="188" y="146"/>
                  </a:lnTo>
                  <a:lnTo>
                    <a:pt x="192" y="140"/>
                  </a:lnTo>
                  <a:lnTo>
                    <a:pt x="194" y="132"/>
                  </a:lnTo>
                  <a:lnTo>
                    <a:pt x="198" y="126"/>
                  </a:lnTo>
                  <a:lnTo>
                    <a:pt x="202" y="120"/>
                  </a:lnTo>
                  <a:lnTo>
                    <a:pt x="204" y="114"/>
                  </a:lnTo>
                  <a:lnTo>
                    <a:pt x="208" y="110"/>
                  </a:lnTo>
                  <a:lnTo>
                    <a:pt x="208" y="96"/>
                  </a:lnTo>
                  <a:lnTo>
                    <a:pt x="210" y="92"/>
                  </a:lnTo>
                  <a:lnTo>
                    <a:pt x="214" y="90"/>
                  </a:lnTo>
                  <a:lnTo>
                    <a:pt x="214" y="88"/>
                  </a:lnTo>
                  <a:lnTo>
                    <a:pt x="216" y="84"/>
                  </a:lnTo>
                  <a:lnTo>
                    <a:pt x="208" y="80"/>
                  </a:lnTo>
                  <a:lnTo>
                    <a:pt x="198" y="72"/>
                  </a:lnTo>
                  <a:lnTo>
                    <a:pt x="190" y="60"/>
                  </a:lnTo>
                  <a:lnTo>
                    <a:pt x="188" y="56"/>
                  </a:lnTo>
                  <a:lnTo>
                    <a:pt x="188" y="52"/>
                  </a:lnTo>
                  <a:lnTo>
                    <a:pt x="186" y="50"/>
                  </a:lnTo>
                  <a:lnTo>
                    <a:pt x="190" y="44"/>
                  </a:lnTo>
                  <a:lnTo>
                    <a:pt x="194" y="40"/>
                  </a:lnTo>
                  <a:lnTo>
                    <a:pt x="198" y="42"/>
                  </a:lnTo>
                  <a:lnTo>
                    <a:pt x="202" y="44"/>
                  </a:lnTo>
                  <a:lnTo>
                    <a:pt x="204" y="44"/>
                  </a:lnTo>
                  <a:lnTo>
                    <a:pt x="208" y="46"/>
                  </a:lnTo>
                  <a:lnTo>
                    <a:pt x="216" y="44"/>
                  </a:lnTo>
                  <a:lnTo>
                    <a:pt x="224" y="40"/>
                  </a:lnTo>
                  <a:lnTo>
                    <a:pt x="240" y="28"/>
                  </a:lnTo>
                  <a:lnTo>
                    <a:pt x="238" y="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 name="Freeform 262"/>
            <p:cNvSpPr/>
            <p:nvPr/>
          </p:nvSpPr>
          <p:spPr bwMode="auto">
            <a:xfrm>
              <a:off x="5981194" y="3449934"/>
              <a:ext cx="292890" cy="266815"/>
            </a:xfrm>
            <a:custGeom>
              <a:avLst/>
              <a:gdLst>
                <a:gd name="T0" fmla="*/ 2147483647 w 200"/>
                <a:gd name="T1" fmla="*/ 2147483647 h 168"/>
                <a:gd name="T2" fmla="*/ 2147483647 w 200"/>
                <a:gd name="T3" fmla="*/ 2147483647 h 168"/>
                <a:gd name="T4" fmla="*/ 2147483647 w 200"/>
                <a:gd name="T5" fmla="*/ 2147483647 h 168"/>
                <a:gd name="T6" fmla="*/ 2147483647 w 200"/>
                <a:gd name="T7" fmla="*/ 2147483647 h 168"/>
                <a:gd name="T8" fmla="*/ 2147483647 w 200"/>
                <a:gd name="T9" fmla="*/ 0 h 168"/>
                <a:gd name="T10" fmla="*/ 2147483647 w 200"/>
                <a:gd name="T11" fmla="*/ 2147483647 h 168"/>
                <a:gd name="T12" fmla="*/ 2147483647 w 200"/>
                <a:gd name="T13" fmla="*/ 2147483647 h 168"/>
                <a:gd name="T14" fmla="*/ 2147483647 w 200"/>
                <a:gd name="T15" fmla="*/ 2147483647 h 168"/>
                <a:gd name="T16" fmla="*/ 2147483647 w 200"/>
                <a:gd name="T17" fmla="*/ 2147483647 h 168"/>
                <a:gd name="T18" fmla="*/ 2147483647 w 200"/>
                <a:gd name="T19" fmla="*/ 2147483647 h 168"/>
                <a:gd name="T20" fmla="*/ 2147483647 w 200"/>
                <a:gd name="T21" fmla="*/ 2147483647 h 168"/>
                <a:gd name="T22" fmla="*/ 2147483647 w 200"/>
                <a:gd name="T23" fmla="*/ 2147483647 h 168"/>
                <a:gd name="T24" fmla="*/ 2147483647 w 200"/>
                <a:gd name="T25" fmla="*/ 2147483647 h 168"/>
                <a:gd name="T26" fmla="*/ 2147483647 w 200"/>
                <a:gd name="T27" fmla="*/ 2147483647 h 168"/>
                <a:gd name="T28" fmla="*/ 0 w 200"/>
                <a:gd name="T29" fmla="*/ 2147483647 h 168"/>
                <a:gd name="T30" fmla="*/ 2147483647 w 200"/>
                <a:gd name="T31" fmla="*/ 2147483647 h 168"/>
                <a:gd name="T32" fmla="*/ 2147483647 w 200"/>
                <a:gd name="T33" fmla="*/ 2147483647 h 168"/>
                <a:gd name="T34" fmla="*/ 2147483647 w 200"/>
                <a:gd name="T35" fmla="*/ 2147483647 h 168"/>
                <a:gd name="T36" fmla="*/ 2147483647 w 200"/>
                <a:gd name="T37" fmla="*/ 2147483647 h 168"/>
                <a:gd name="T38" fmla="*/ 2147483647 w 200"/>
                <a:gd name="T39" fmla="*/ 2147483647 h 168"/>
                <a:gd name="T40" fmla="*/ 2147483647 w 200"/>
                <a:gd name="T41" fmla="*/ 2147483647 h 168"/>
                <a:gd name="T42" fmla="*/ 2147483647 w 200"/>
                <a:gd name="T43" fmla="*/ 2147483647 h 168"/>
                <a:gd name="T44" fmla="*/ 2147483647 w 200"/>
                <a:gd name="T45" fmla="*/ 2147483647 h 168"/>
                <a:gd name="T46" fmla="*/ 2147483647 w 200"/>
                <a:gd name="T47" fmla="*/ 2147483647 h 168"/>
                <a:gd name="T48" fmla="*/ 2147483647 w 200"/>
                <a:gd name="T49" fmla="*/ 2147483647 h 168"/>
                <a:gd name="T50" fmla="*/ 2147483647 w 200"/>
                <a:gd name="T51" fmla="*/ 2147483647 h 168"/>
                <a:gd name="T52" fmla="*/ 2147483647 w 200"/>
                <a:gd name="T53" fmla="*/ 2147483647 h 168"/>
                <a:gd name="T54" fmla="*/ 2147483647 w 200"/>
                <a:gd name="T55" fmla="*/ 2147483647 h 168"/>
                <a:gd name="T56" fmla="*/ 2147483647 w 200"/>
                <a:gd name="T57" fmla="*/ 2147483647 h 168"/>
                <a:gd name="T58" fmla="*/ 2147483647 w 200"/>
                <a:gd name="T59" fmla="*/ 2147483647 h 168"/>
                <a:gd name="T60" fmla="*/ 2147483647 w 200"/>
                <a:gd name="T61" fmla="*/ 2147483647 h 168"/>
                <a:gd name="T62" fmla="*/ 2147483647 w 200"/>
                <a:gd name="T63" fmla="*/ 2147483647 h 168"/>
                <a:gd name="T64" fmla="*/ 2147483647 w 200"/>
                <a:gd name="T65" fmla="*/ 2147483647 h 168"/>
                <a:gd name="T66" fmla="*/ 2147483647 w 200"/>
                <a:gd name="T67" fmla="*/ 2147483647 h 168"/>
                <a:gd name="T68" fmla="*/ 2147483647 w 200"/>
                <a:gd name="T69" fmla="*/ 2147483647 h 168"/>
                <a:gd name="T70" fmla="*/ 2147483647 w 200"/>
                <a:gd name="T71" fmla="*/ 2147483647 h 168"/>
                <a:gd name="T72" fmla="*/ 2147483647 w 200"/>
                <a:gd name="T73" fmla="*/ 2147483647 h 168"/>
                <a:gd name="T74" fmla="*/ 2147483647 w 200"/>
                <a:gd name="T75" fmla="*/ 2147483647 h 168"/>
                <a:gd name="T76" fmla="*/ 2147483647 w 200"/>
                <a:gd name="T77" fmla="*/ 2147483647 h 168"/>
                <a:gd name="T78" fmla="*/ 2147483647 w 200"/>
                <a:gd name="T79" fmla="*/ 2147483647 h 168"/>
                <a:gd name="T80" fmla="*/ 2147483647 w 200"/>
                <a:gd name="T81" fmla="*/ 2147483647 h 168"/>
                <a:gd name="T82" fmla="*/ 2147483647 w 200"/>
                <a:gd name="T83" fmla="*/ 2147483647 h 168"/>
                <a:gd name="T84" fmla="*/ 2147483647 w 200"/>
                <a:gd name="T85" fmla="*/ 2147483647 h 168"/>
                <a:gd name="T86" fmla="*/ 2147483647 w 200"/>
                <a:gd name="T87" fmla="*/ 2147483647 h 168"/>
                <a:gd name="T88" fmla="*/ 2147483647 w 200"/>
                <a:gd name="T89" fmla="*/ 2147483647 h 168"/>
                <a:gd name="T90" fmla="*/ 2147483647 w 200"/>
                <a:gd name="T91" fmla="*/ 2147483647 h 168"/>
                <a:gd name="T92" fmla="*/ 2147483647 w 200"/>
                <a:gd name="T93" fmla="*/ 2147483647 h 16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00"/>
                <a:gd name="T142" fmla="*/ 0 h 168"/>
                <a:gd name="T143" fmla="*/ 200 w 200"/>
                <a:gd name="T144" fmla="*/ 168 h 16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00" h="168">
                  <a:moveTo>
                    <a:pt x="184" y="22"/>
                  </a:moveTo>
                  <a:lnTo>
                    <a:pt x="174" y="26"/>
                  </a:lnTo>
                  <a:lnTo>
                    <a:pt x="168" y="26"/>
                  </a:lnTo>
                  <a:lnTo>
                    <a:pt x="160" y="28"/>
                  </a:lnTo>
                  <a:lnTo>
                    <a:pt x="156" y="26"/>
                  </a:lnTo>
                  <a:lnTo>
                    <a:pt x="152" y="24"/>
                  </a:lnTo>
                  <a:lnTo>
                    <a:pt x="148" y="18"/>
                  </a:lnTo>
                  <a:lnTo>
                    <a:pt x="144" y="8"/>
                  </a:lnTo>
                  <a:lnTo>
                    <a:pt x="142" y="0"/>
                  </a:lnTo>
                  <a:lnTo>
                    <a:pt x="136" y="0"/>
                  </a:lnTo>
                  <a:lnTo>
                    <a:pt x="130" y="6"/>
                  </a:lnTo>
                  <a:lnTo>
                    <a:pt x="122" y="16"/>
                  </a:lnTo>
                  <a:lnTo>
                    <a:pt x="114" y="24"/>
                  </a:lnTo>
                  <a:lnTo>
                    <a:pt x="108" y="26"/>
                  </a:lnTo>
                  <a:lnTo>
                    <a:pt x="102" y="28"/>
                  </a:lnTo>
                  <a:lnTo>
                    <a:pt x="74" y="28"/>
                  </a:lnTo>
                  <a:lnTo>
                    <a:pt x="60" y="20"/>
                  </a:lnTo>
                  <a:lnTo>
                    <a:pt x="46" y="42"/>
                  </a:lnTo>
                  <a:lnTo>
                    <a:pt x="40" y="50"/>
                  </a:lnTo>
                  <a:lnTo>
                    <a:pt x="36" y="54"/>
                  </a:lnTo>
                  <a:lnTo>
                    <a:pt x="30" y="56"/>
                  </a:lnTo>
                  <a:lnTo>
                    <a:pt x="24" y="58"/>
                  </a:lnTo>
                  <a:lnTo>
                    <a:pt x="16" y="56"/>
                  </a:lnTo>
                  <a:lnTo>
                    <a:pt x="12" y="56"/>
                  </a:lnTo>
                  <a:lnTo>
                    <a:pt x="10" y="56"/>
                  </a:lnTo>
                  <a:lnTo>
                    <a:pt x="4" y="58"/>
                  </a:lnTo>
                  <a:lnTo>
                    <a:pt x="4" y="50"/>
                  </a:lnTo>
                  <a:lnTo>
                    <a:pt x="4" y="56"/>
                  </a:lnTo>
                  <a:lnTo>
                    <a:pt x="0" y="72"/>
                  </a:lnTo>
                  <a:lnTo>
                    <a:pt x="0" y="84"/>
                  </a:lnTo>
                  <a:lnTo>
                    <a:pt x="0" y="92"/>
                  </a:lnTo>
                  <a:lnTo>
                    <a:pt x="4" y="104"/>
                  </a:lnTo>
                  <a:lnTo>
                    <a:pt x="8" y="116"/>
                  </a:lnTo>
                  <a:lnTo>
                    <a:pt x="10" y="122"/>
                  </a:lnTo>
                  <a:lnTo>
                    <a:pt x="12" y="126"/>
                  </a:lnTo>
                  <a:lnTo>
                    <a:pt x="18" y="130"/>
                  </a:lnTo>
                  <a:lnTo>
                    <a:pt x="26" y="132"/>
                  </a:lnTo>
                  <a:lnTo>
                    <a:pt x="26" y="136"/>
                  </a:lnTo>
                  <a:lnTo>
                    <a:pt x="24" y="138"/>
                  </a:lnTo>
                  <a:lnTo>
                    <a:pt x="18" y="146"/>
                  </a:lnTo>
                  <a:lnTo>
                    <a:pt x="14" y="152"/>
                  </a:lnTo>
                  <a:lnTo>
                    <a:pt x="12" y="156"/>
                  </a:lnTo>
                  <a:lnTo>
                    <a:pt x="12" y="160"/>
                  </a:lnTo>
                  <a:lnTo>
                    <a:pt x="12" y="162"/>
                  </a:lnTo>
                  <a:lnTo>
                    <a:pt x="16" y="164"/>
                  </a:lnTo>
                  <a:lnTo>
                    <a:pt x="28" y="166"/>
                  </a:lnTo>
                  <a:lnTo>
                    <a:pt x="40" y="166"/>
                  </a:lnTo>
                  <a:lnTo>
                    <a:pt x="50" y="168"/>
                  </a:lnTo>
                  <a:lnTo>
                    <a:pt x="60" y="168"/>
                  </a:lnTo>
                  <a:lnTo>
                    <a:pt x="70" y="168"/>
                  </a:lnTo>
                  <a:lnTo>
                    <a:pt x="84" y="166"/>
                  </a:lnTo>
                  <a:lnTo>
                    <a:pt x="96" y="162"/>
                  </a:lnTo>
                  <a:lnTo>
                    <a:pt x="100" y="158"/>
                  </a:lnTo>
                  <a:lnTo>
                    <a:pt x="100" y="156"/>
                  </a:lnTo>
                  <a:lnTo>
                    <a:pt x="98" y="150"/>
                  </a:lnTo>
                  <a:lnTo>
                    <a:pt x="96" y="146"/>
                  </a:lnTo>
                  <a:lnTo>
                    <a:pt x="98" y="142"/>
                  </a:lnTo>
                  <a:lnTo>
                    <a:pt x="102" y="138"/>
                  </a:lnTo>
                  <a:lnTo>
                    <a:pt x="106" y="138"/>
                  </a:lnTo>
                  <a:lnTo>
                    <a:pt x="112" y="138"/>
                  </a:lnTo>
                  <a:lnTo>
                    <a:pt x="114" y="136"/>
                  </a:lnTo>
                  <a:lnTo>
                    <a:pt x="116" y="134"/>
                  </a:lnTo>
                  <a:lnTo>
                    <a:pt x="120" y="130"/>
                  </a:lnTo>
                  <a:lnTo>
                    <a:pt x="122" y="126"/>
                  </a:lnTo>
                  <a:lnTo>
                    <a:pt x="130" y="126"/>
                  </a:lnTo>
                  <a:lnTo>
                    <a:pt x="136" y="126"/>
                  </a:lnTo>
                  <a:lnTo>
                    <a:pt x="140" y="124"/>
                  </a:lnTo>
                  <a:lnTo>
                    <a:pt x="142" y="120"/>
                  </a:lnTo>
                  <a:lnTo>
                    <a:pt x="138" y="118"/>
                  </a:lnTo>
                  <a:lnTo>
                    <a:pt x="138" y="114"/>
                  </a:lnTo>
                  <a:lnTo>
                    <a:pt x="140" y="110"/>
                  </a:lnTo>
                  <a:lnTo>
                    <a:pt x="142" y="106"/>
                  </a:lnTo>
                  <a:lnTo>
                    <a:pt x="148" y="100"/>
                  </a:lnTo>
                  <a:lnTo>
                    <a:pt x="148" y="98"/>
                  </a:lnTo>
                  <a:lnTo>
                    <a:pt x="148" y="94"/>
                  </a:lnTo>
                  <a:lnTo>
                    <a:pt x="148" y="90"/>
                  </a:lnTo>
                  <a:lnTo>
                    <a:pt x="152" y="84"/>
                  </a:lnTo>
                  <a:lnTo>
                    <a:pt x="156" y="78"/>
                  </a:lnTo>
                  <a:lnTo>
                    <a:pt x="162" y="70"/>
                  </a:lnTo>
                  <a:lnTo>
                    <a:pt x="164" y="64"/>
                  </a:lnTo>
                  <a:lnTo>
                    <a:pt x="162" y="58"/>
                  </a:lnTo>
                  <a:lnTo>
                    <a:pt x="158" y="54"/>
                  </a:lnTo>
                  <a:lnTo>
                    <a:pt x="156" y="50"/>
                  </a:lnTo>
                  <a:lnTo>
                    <a:pt x="154" y="46"/>
                  </a:lnTo>
                  <a:lnTo>
                    <a:pt x="156" y="42"/>
                  </a:lnTo>
                  <a:lnTo>
                    <a:pt x="158" y="38"/>
                  </a:lnTo>
                  <a:lnTo>
                    <a:pt x="164" y="36"/>
                  </a:lnTo>
                  <a:lnTo>
                    <a:pt x="170" y="34"/>
                  </a:lnTo>
                  <a:lnTo>
                    <a:pt x="180" y="32"/>
                  </a:lnTo>
                  <a:lnTo>
                    <a:pt x="190" y="32"/>
                  </a:lnTo>
                  <a:lnTo>
                    <a:pt x="200" y="30"/>
                  </a:lnTo>
                  <a:lnTo>
                    <a:pt x="200" y="28"/>
                  </a:lnTo>
                  <a:lnTo>
                    <a:pt x="192" y="26"/>
                  </a:lnTo>
                  <a:lnTo>
                    <a:pt x="184" y="2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 name="Freeform 263"/>
            <p:cNvSpPr/>
            <p:nvPr/>
          </p:nvSpPr>
          <p:spPr bwMode="auto">
            <a:xfrm>
              <a:off x="6428601" y="3067631"/>
              <a:ext cx="704550" cy="294693"/>
            </a:xfrm>
            <a:custGeom>
              <a:avLst/>
              <a:gdLst>
                <a:gd name="T0" fmla="*/ 2147483647 w 482"/>
                <a:gd name="T1" fmla="*/ 2147483647 h 186"/>
                <a:gd name="T2" fmla="*/ 2147483647 w 482"/>
                <a:gd name="T3" fmla="*/ 2147483647 h 186"/>
                <a:gd name="T4" fmla="*/ 2147483647 w 482"/>
                <a:gd name="T5" fmla="*/ 2147483647 h 186"/>
                <a:gd name="T6" fmla="*/ 2147483647 w 482"/>
                <a:gd name="T7" fmla="*/ 2147483647 h 186"/>
                <a:gd name="T8" fmla="*/ 2147483647 w 482"/>
                <a:gd name="T9" fmla="*/ 2147483647 h 186"/>
                <a:gd name="T10" fmla="*/ 2147483647 w 482"/>
                <a:gd name="T11" fmla="*/ 2147483647 h 186"/>
                <a:gd name="T12" fmla="*/ 2147483647 w 482"/>
                <a:gd name="T13" fmla="*/ 2147483647 h 186"/>
                <a:gd name="T14" fmla="*/ 2147483647 w 482"/>
                <a:gd name="T15" fmla="*/ 2147483647 h 186"/>
                <a:gd name="T16" fmla="*/ 2147483647 w 482"/>
                <a:gd name="T17" fmla="*/ 2147483647 h 186"/>
                <a:gd name="T18" fmla="*/ 2147483647 w 482"/>
                <a:gd name="T19" fmla="*/ 2147483647 h 186"/>
                <a:gd name="T20" fmla="*/ 2147483647 w 482"/>
                <a:gd name="T21" fmla="*/ 2147483647 h 186"/>
                <a:gd name="T22" fmla="*/ 2147483647 w 482"/>
                <a:gd name="T23" fmla="*/ 2147483647 h 186"/>
                <a:gd name="T24" fmla="*/ 2147483647 w 482"/>
                <a:gd name="T25" fmla="*/ 2147483647 h 186"/>
                <a:gd name="T26" fmla="*/ 2147483647 w 482"/>
                <a:gd name="T27" fmla="*/ 2147483647 h 186"/>
                <a:gd name="T28" fmla="*/ 2147483647 w 482"/>
                <a:gd name="T29" fmla="*/ 2147483647 h 186"/>
                <a:gd name="T30" fmla="*/ 2147483647 w 482"/>
                <a:gd name="T31" fmla="*/ 2147483647 h 186"/>
                <a:gd name="T32" fmla="*/ 2147483647 w 482"/>
                <a:gd name="T33" fmla="*/ 2147483647 h 186"/>
                <a:gd name="T34" fmla="*/ 2147483647 w 482"/>
                <a:gd name="T35" fmla="*/ 2147483647 h 186"/>
                <a:gd name="T36" fmla="*/ 2147483647 w 482"/>
                <a:gd name="T37" fmla="*/ 2147483647 h 186"/>
                <a:gd name="T38" fmla="*/ 2147483647 w 482"/>
                <a:gd name="T39" fmla="*/ 2147483647 h 186"/>
                <a:gd name="T40" fmla="*/ 2147483647 w 482"/>
                <a:gd name="T41" fmla="*/ 2147483647 h 186"/>
                <a:gd name="T42" fmla="*/ 2147483647 w 482"/>
                <a:gd name="T43" fmla="*/ 2147483647 h 186"/>
                <a:gd name="T44" fmla="*/ 2147483647 w 482"/>
                <a:gd name="T45" fmla="*/ 2147483647 h 186"/>
                <a:gd name="T46" fmla="*/ 2147483647 w 482"/>
                <a:gd name="T47" fmla="*/ 2147483647 h 186"/>
                <a:gd name="T48" fmla="*/ 2147483647 w 482"/>
                <a:gd name="T49" fmla="*/ 2147483647 h 186"/>
                <a:gd name="T50" fmla="*/ 2147483647 w 482"/>
                <a:gd name="T51" fmla="*/ 2147483647 h 186"/>
                <a:gd name="T52" fmla="*/ 2147483647 w 482"/>
                <a:gd name="T53" fmla="*/ 2147483647 h 186"/>
                <a:gd name="T54" fmla="*/ 2147483647 w 482"/>
                <a:gd name="T55" fmla="*/ 2147483647 h 186"/>
                <a:gd name="T56" fmla="*/ 2147483647 w 482"/>
                <a:gd name="T57" fmla="*/ 2147483647 h 186"/>
                <a:gd name="T58" fmla="*/ 2147483647 w 482"/>
                <a:gd name="T59" fmla="*/ 2147483647 h 186"/>
                <a:gd name="T60" fmla="*/ 2147483647 w 482"/>
                <a:gd name="T61" fmla="*/ 2147483647 h 186"/>
                <a:gd name="T62" fmla="*/ 2147483647 w 482"/>
                <a:gd name="T63" fmla="*/ 2147483647 h 186"/>
                <a:gd name="T64" fmla="*/ 2147483647 w 482"/>
                <a:gd name="T65" fmla="*/ 2147483647 h 186"/>
                <a:gd name="T66" fmla="*/ 2147483647 w 482"/>
                <a:gd name="T67" fmla="*/ 2147483647 h 186"/>
                <a:gd name="T68" fmla="*/ 2147483647 w 482"/>
                <a:gd name="T69" fmla="*/ 2147483647 h 186"/>
                <a:gd name="T70" fmla="*/ 2147483647 w 482"/>
                <a:gd name="T71" fmla="*/ 2147483647 h 186"/>
                <a:gd name="T72" fmla="*/ 2147483647 w 482"/>
                <a:gd name="T73" fmla="*/ 2147483647 h 186"/>
                <a:gd name="T74" fmla="*/ 2147483647 w 482"/>
                <a:gd name="T75" fmla="*/ 2147483647 h 186"/>
                <a:gd name="T76" fmla="*/ 2147483647 w 482"/>
                <a:gd name="T77" fmla="*/ 2147483647 h 186"/>
                <a:gd name="T78" fmla="*/ 2147483647 w 482"/>
                <a:gd name="T79" fmla="*/ 2147483647 h 186"/>
                <a:gd name="T80" fmla="*/ 2147483647 w 482"/>
                <a:gd name="T81" fmla="*/ 2147483647 h 186"/>
                <a:gd name="T82" fmla="*/ 2147483647 w 482"/>
                <a:gd name="T83" fmla="*/ 2147483647 h 186"/>
                <a:gd name="T84" fmla="*/ 2147483647 w 482"/>
                <a:gd name="T85" fmla="*/ 2147483647 h 186"/>
                <a:gd name="T86" fmla="*/ 2147483647 w 482"/>
                <a:gd name="T87" fmla="*/ 2147483647 h 186"/>
                <a:gd name="T88" fmla="*/ 2147483647 w 482"/>
                <a:gd name="T89" fmla="*/ 2147483647 h 186"/>
                <a:gd name="T90" fmla="*/ 2147483647 w 482"/>
                <a:gd name="T91" fmla="*/ 2147483647 h 186"/>
                <a:gd name="T92" fmla="*/ 2147483647 w 482"/>
                <a:gd name="T93" fmla="*/ 2147483647 h 186"/>
                <a:gd name="T94" fmla="*/ 2147483647 w 482"/>
                <a:gd name="T95" fmla="*/ 2147483647 h 186"/>
                <a:gd name="T96" fmla="*/ 2147483647 w 482"/>
                <a:gd name="T97" fmla="*/ 2147483647 h 186"/>
                <a:gd name="T98" fmla="*/ 2147483647 w 482"/>
                <a:gd name="T99" fmla="*/ 0 h 186"/>
                <a:gd name="T100" fmla="*/ 2147483647 w 482"/>
                <a:gd name="T101" fmla="*/ 2147483647 h 186"/>
                <a:gd name="T102" fmla="*/ 2147483647 w 482"/>
                <a:gd name="T103" fmla="*/ 2147483647 h 186"/>
                <a:gd name="T104" fmla="*/ 2147483647 w 482"/>
                <a:gd name="T105" fmla="*/ 2147483647 h 186"/>
                <a:gd name="T106" fmla="*/ 2147483647 w 482"/>
                <a:gd name="T107" fmla="*/ 2147483647 h 186"/>
                <a:gd name="T108" fmla="*/ 2147483647 w 482"/>
                <a:gd name="T109" fmla="*/ 2147483647 h 186"/>
                <a:gd name="T110" fmla="*/ 2147483647 w 482"/>
                <a:gd name="T111" fmla="*/ 2147483647 h 186"/>
                <a:gd name="T112" fmla="*/ 2147483647 w 482"/>
                <a:gd name="T113" fmla="*/ 2147483647 h 186"/>
                <a:gd name="T114" fmla="*/ 2147483647 w 482"/>
                <a:gd name="T115" fmla="*/ 2147483647 h 186"/>
                <a:gd name="T116" fmla="*/ 2147483647 w 482"/>
                <a:gd name="T117" fmla="*/ 2147483647 h 186"/>
                <a:gd name="T118" fmla="*/ 2147483647 w 482"/>
                <a:gd name="T119" fmla="*/ 2147483647 h 186"/>
                <a:gd name="T120" fmla="*/ 2147483647 w 482"/>
                <a:gd name="T121" fmla="*/ 2147483647 h 186"/>
                <a:gd name="T122" fmla="*/ 2147483647 w 482"/>
                <a:gd name="T123" fmla="*/ 2147483647 h 186"/>
                <a:gd name="T124" fmla="*/ 0 w 482"/>
                <a:gd name="T125" fmla="*/ 2147483647 h 1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2"/>
                <a:gd name="T190" fmla="*/ 0 h 186"/>
                <a:gd name="T191" fmla="*/ 482 w 482"/>
                <a:gd name="T192" fmla="*/ 186 h 1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2" h="186">
                  <a:moveTo>
                    <a:pt x="0" y="50"/>
                  </a:moveTo>
                  <a:lnTo>
                    <a:pt x="4" y="56"/>
                  </a:lnTo>
                  <a:lnTo>
                    <a:pt x="6" y="60"/>
                  </a:lnTo>
                  <a:lnTo>
                    <a:pt x="12" y="64"/>
                  </a:lnTo>
                  <a:lnTo>
                    <a:pt x="20" y="66"/>
                  </a:lnTo>
                  <a:lnTo>
                    <a:pt x="34" y="72"/>
                  </a:lnTo>
                  <a:lnTo>
                    <a:pt x="40" y="74"/>
                  </a:lnTo>
                  <a:lnTo>
                    <a:pt x="48" y="78"/>
                  </a:lnTo>
                  <a:lnTo>
                    <a:pt x="60" y="86"/>
                  </a:lnTo>
                  <a:lnTo>
                    <a:pt x="64" y="92"/>
                  </a:lnTo>
                  <a:lnTo>
                    <a:pt x="68" y="100"/>
                  </a:lnTo>
                  <a:lnTo>
                    <a:pt x="72" y="114"/>
                  </a:lnTo>
                  <a:lnTo>
                    <a:pt x="76" y="120"/>
                  </a:lnTo>
                  <a:lnTo>
                    <a:pt x="80" y="126"/>
                  </a:lnTo>
                  <a:lnTo>
                    <a:pt x="110" y="126"/>
                  </a:lnTo>
                  <a:lnTo>
                    <a:pt x="118" y="130"/>
                  </a:lnTo>
                  <a:lnTo>
                    <a:pt x="128" y="134"/>
                  </a:lnTo>
                  <a:lnTo>
                    <a:pt x="138" y="134"/>
                  </a:lnTo>
                  <a:lnTo>
                    <a:pt x="146" y="140"/>
                  </a:lnTo>
                  <a:lnTo>
                    <a:pt x="156" y="146"/>
                  </a:lnTo>
                  <a:lnTo>
                    <a:pt x="164" y="154"/>
                  </a:lnTo>
                  <a:lnTo>
                    <a:pt x="172" y="162"/>
                  </a:lnTo>
                  <a:lnTo>
                    <a:pt x="180" y="166"/>
                  </a:lnTo>
                  <a:lnTo>
                    <a:pt x="214" y="166"/>
                  </a:lnTo>
                  <a:lnTo>
                    <a:pt x="214" y="168"/>
                  </a:lnTo>
                  <a:lnTo>
                    <a:pt x="258" y="168"/>
                  </a:lnTo>
                  <a:lnTo>
                    <a:pt x="268" y="174"/>
                  </a:lnTo>
                  <a:lnTo>
                    <a:pt x="280" y="180"/>
                  </a:lnTo>
                  <a:lnTo>
                    <a:pt x="296" y="184"/>
                  </a:lnTo>
                  <a:lnTo>
                    <a:pt x="310" y="186"/>
                  </a:lnTo>
                  <a:lnTo>
                    <a:pt x="318" y="184"/>
                  </a:lnTo>
                  <a:lnTo>
                    <a:pt x="324" y="180"/>
                  </a:lnTo>
                  <a:lnTo>
                    <a:pt x="334" y="172"/>
                  </a:lnTo>
                  <a:lnTo>
                    <a:pt x="362" y="172"/>
                  </a:lnTo>
                  <a:lnTo>
                    <a:pt x="374" y="168"/>
                  </a:lnTo>
                  <a:lnTo>
                    <a:pt x="384" y="162"/>
                  </a:lnTo>
                  <a:lnTo>
                    <a:pt x="392" y="156"/>
                  </a:lnTo>
                  <a:lnTo>
                    <a:pt x="396" y="150"/>
                  </a:lnTo>
                  <a:lnTo>
                    <a:pt x="396" y="146"/>
                  </a:lnTo>
                  <a:lnTo>
                    <a:pt x="396" y="142"/>
                  </a:lnTo>
                  <a:lnTo>
                    <a:pt x="394" y="140"/>
                  </a:lnTo>
                  <a:lnTo>
                    <a:pt x="390" y="138"/>
                  </a:lnTo>
                  <a:lnTo>
                    <a:pt x="384" y="134"/>
                  </a:lnTo>
                  <a:lnTo>
                    <a:pt x="382" y="134"/>
                  </a:lnTo>
                  <a:lnTo>
                    <a:pt x="382" y="130"/>
                  </a:lnTo>
                  <a:lnTo>
                    <a:pt x="384" y="126"/>
                  </a:lnTo>
                  <a:lnTo>
                    <a:pt x="388" y="124"/>
                  </a:lnTo>
                  <a:lnTo>
                    <a:pt x="390" y="124"/>
                  </a:lnTo>
                  <a:lnTo>
                    <a:pt x="394" y="126"/>
                  </a:lnTo>
                  <a:lnTo>
                    <a:pt x="398" y="128"/>
                  </a:lnTo>
                  <a:lnTo>
                    <a:pt x="404" y="128"/>
                  </a:lnTo>
                  <a:lnTo>
                    <a:pt x="410" y="126"/>
                  </a:lnTo>
                  <a:lnTo>
                    <a:pt x="416" y="124"/>
                  </a:lnTo>
                  <a:lnTo>
                    <a:pt x="418" y="120"/>
                  </a:lnTo>
                  <a:lnTo>
                    <a:pt x="422" y="118"/>
                  </a:lnTo>
                  <a:lnTo>
                    <a:pt x="432" y="116"/>
                  </a:lnTo>
                  <a:lnTo>
                    <a:pt x="436" y="116"/>
                  </a:lnTo>
                  <a:lnTo>
                    <a:pt x="440" y="114"/>
                  </a:lnTo>
                  <a:lnTo>
                    <a:pt x="440" y="108"/>
                  </a:lnTo>
                  <a:lnTo>
                    <a:pt x="442" y="106"/>
                  </a:lnTo>
                  <a:lnTo>
                    <a:pt x="442" y="102"/>
                  </a:lnTo>
                  <a:lnTo>
                    <a:pt x="444" y="98"/>
                  </a:lnTo>
                  <a:lnTo>
                    <a:pt x="462" y="96"/>
                  </a:lnTo>
                  <a:lnTo>
                    <a:pt x="482" y="94"/>
                  </a:lnTo>
                  <a:lnTo>
                    <a:pt x="476" y="86"/>
                  </a:lnTo>
                  <a:lnTo>
                    <a:pt x="468" y="80"/>
                  </a:lnTo>
                  <a:lnTo>
                    <a:pt x="458" y="74"/>
                  </a:lnTo>
                  <a:lnTo>
                    <a:pt x="448" y="72"/>
                  </a:lnTo>
                  <a:lnTo>
                    <a:pt x="442" y="74"/>
                  </a:lnTo>
                  <a:lnTo>
                    <a:pt x="434" y="76"/>
                  </a:lnTo>
                  <a:lnTo>
                    <a:pt x="416" y="76"/>
                  </a:lnTo>
                  <a:lnTo>
                    <a:pt x="410" y="76"/>
                  </a:lnTo>
                  <a:lnTo>
                    <a:pt x="408" y="72"/>
                  </a:lnTo>
                  <a:lnTo>
                    <a:pt x="404" y="68"/>
                  </a:lnTo>
                  <a:lnTo>
                    <a:pt x="404" y="62"/>
                  </a:lnTo>
                  <a:lnTo>
                    <a:pt x="402" y="40"/>
                  </a:lnTo>
                  <a:lnTo>
                    <a:pt x="384" y="32"/>
                  </a:lnTo>
                  <a:lnTo>
                    <a:pt x="374" y="30"/>
                  </a:lnTo>
                  <a:lnTo>
                    <a:pt x="368" y="30"/>
                  </a:lnTo>
                  <a:lnTo>
                    <a:pt x="362" y="30"/>
                  </a:lnTo>
                  <a:lnTo>
                    <a:pt x="356" y="32"/>
                  </a:lnTo>
                  <a:lnTo>
                    <a:pt x="344" y="40"/>
                  </a:lnTo>
                  <a:lnTo>
                    <a:pt x="334" y="48"/>
                  </a:lnTo>
                  <a:lnTo>
                    <a:pt x="326" y="50"/>
                  </a:lnTo>
                  <a:lnTo>
                    <a:pt x="318" y="50"/>
                  </a:lnTo>
                  <a:lnTo>
                    <a:pt x="304" y="48"/>
                  </a:lnTo>
                  <a:lnTo>
                    <a:pt x="290" y="46"/>
                  </a:lnTo>
                  <a:lnTo>
                    <a:pt x="264" y="34"/>
                  </a:lnTo>
                  <a:lnTo>
                    <a:pt x="252" y="28"/>
                  </a:lnTo>
                  <a:lnTo>
                    <a:pt x="240" y="26"/>
                  </a:lnTo>
                  <a:lnTo>
                    <a:pt x="226" y="24"/>
                  </a:lnTo>
                  <a:lnTo>
                    <a:pt x="212" y="26"/>
                  </a:lnTo>
                  <a:lnTo>
                    <a:pt x="204" y="28"/>
                  </a:lnTo>
                  <a:lnTo>
                    <a:pt x="198" y="26"/>
                  </a:lnTo>
                  <a:lnTo>
                    <a:pt x="196" y="24"/>
                  </a:lnTo>
                  <a:lnTo>
                    <a:pt x="192" y="22"/>
                  </a:lnTo>
                  <a:lnTo>
                    <a:pt x="186" y="14"/>
                  </a:lnTo>
                  <a:lnTo>
                    <a:pt x="180" y="8"/>
                  </a:lnTo>
                  <a:lnTo>
                    <a:pt x="170" y="4"/>
                  </a:lnTo>
                  <a:lnTo>
                    <a:pt x="152" y="0"/>
                  </a:lnTo>
                  <a:lnTo>
                    <a:pt x="134" y="0"/>
                  </a:lnTo>
                  <a:lnTo>
                    <a:pt x="128" y="2"/>
                  </a:lnTo>
                  <a:lnTo>
                    <a:pt x="126" y="2"/>
                  </a:lnTo>
                  <a:lnTo>
                    <a:pt x="124" y="4"/>
                  </a:lnTo>
                  <a:lnTo>
                    <a:pt x="126" y="8"/>
                  </a:lnTo>
                  <a:lnTo>
                    <a:pt x="128" y="12"/>
                  </a:lnTo>
                  <a:lnTo>
                    <a:pt x="132" y="18"/>
                  </a:lnTo>
                  <a:lnTo>
                    <a:pt x="138" y="24"/>
                  </a:lnTo>
                  <a:lnTo>
                    <a:pt x="140" y="26"/>
                  </a:lnTo>
                  <a:lnTo>
                    <a:pt x="140" y="30"/>
                  </a:lnTo>
                  <a:lnTo>
                    <a:pt x="138" y="34"/>
                  </a:lnTo>
                  <a:lnTo>
                    <a:pt x="134" y="36"/>
                  </a:lnTo>
                  <a:lnTo>
                    <a:pt x="130" y="38"/>
                  </a:lnTo>
                  <a:lnTo>
                    <a:pt x="124" y="38"/>
                  </a:lnTo>
                  <a:lnTo>
                    <a:pt x="114" y="38"/>
                  </a:lnTo>
                  <a:lnTo>
                    <a:pt x="104" y="36"/>
                  </a:lnTo>
                  <a:lnTo>
                    <a:pt x="86" y="30"/>
                  </a:lnTo>
                  <a:lnTo>
                    <a:pt x="68" y="24"/>
                  </a:lnTo>
                  <a:lnTo>
                    <a:pt x="62" y="24"/>
                  </a:lnTo>
                  <a:lnTo>
                    <a:pt x="54" y="22"/>
                  </a:lnTo>
                  <a:lnTo>
                    <a:pt x="46" y="24"/>
                  </a:lnTo>
                  <a:lnTo>
                    <a:pt x="38" y="24"/>
                  </a:lnTo>
                  <a:lnTo>
                    <a:pt x="24" y="30"/>
                  </a:lnTo>
                  <a:lnTo>
                    <a:pt x="10" y="42"/>
                  </a:lnTo>
                  <a:lnTo>
                    <a:pt x="0" y="52"/>
                  </a:lnTo>
                  <a:lnTo>
                    <a:pt x="0" y="5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 name="Freeform 264"/>
            <p:cNvSpPr/>
            <p:nvPr/>
          </p:nvSpPr>
          <p:spPr bwMode="auto">
            <a:xfrm>
              <a:off x="7326873" y="3321172"/>
              <a:ext cx="110698" cy="144691"/>
            </a:xfrm>
            <a:custGeom>
              <a:avLst/>
              <a:gdLst>
                <a:gd name="T0" fmla="*/ 2147483647 w 76"/>
                <a:gd name="T1" fmla="*/ 2147483647 h 92"/>
                <a:gd name="T2" fmla="*/ 2147483647 w 76"/>
                <a:gd name="T3" fmla="*/ 2147483647 h 92"/>
                <a:gd name="T4" fmla="*/ 2147483647 w 76"/>
                <a:gd name="T5" fmla="*/ 2147483647 h 92"/>
                <a:gd name="T6" fmla="*/ 2147483647 w 76"/>
                <a:gd name="T7" fmla="*/ 2147483647 h 92"/>
                <a:gd name="T8" fmla="*/ 2147483647 w 76"/>
                <a:gd name="T9" fmla="*/ 2147483647 h 92"/>
                <a:gd name="T10" fmla="*/ 2147483647 w 76"/>
                <a:gd name="T11" fmla="*/ 2147483647 h 92"/>
                <a:gd name="T12" fmla="*/ 2147483647 w 76"/>
                <a:gd name="T13" fmla="*/ 2147483647 h 92"/>
                <a:gd name="T14" fmla="*/ 2147483647 w 76"/>
                <a:gd name="T15" fmla="*/ 2147483647 h 92"/>
                <a:gd name="T16" fmla="*/ 2147483647 w 76"/>
                <a:gd name="T17" fmla="*/ 2147483647 h 92"/>
                <a:gd name="T18" fmla="*/ 2147483647 w 76"/>
                <a:gd name="T19" fmla="*/ 2147483647 h 92"/>
                <a:gd name="T20" fmla="*/ 2147483647 w 76"/>
                <a:gd name="T21" fmla="*/ 2147483647 h 92"/>
                <a:gd name="T22" fmla="*/ 2147483647 w 76"/>
                <a:gd name="T23" fmla="*/ 2147483647 h 92"/>
                <a:gd name="T24" fmla="*/ 2147483647 w 76"/>
                <a:gd name="T25" fmla="*/ 2147483647 h 92"/>
                <a:gd name="T26" fmla="*/ 2147483647 w 76"/>
                <a:gd name="T27" fmla="*/ 2147483647 h 92"/>
                <a:gd name="T28" fmla="*/ 2147483647 w 76"/>
                <a:gd name="T29" fmla="*/ 2147483647 h 92"/>
                <a:gd name="T30" fmla="*/ 2147483647 w 76"/>
                <a:gd name="T31" fmla="*/ 0 h 92"/>
                <a:gd name="T32" fmla="*/ 2147483647 w 76"/>
                <a:gd name="T33" fmla="*/ 2147483647 h 92"/>
                <a:gd name="T34" fmla="*/ 2147483647 w 76"/>
                <a:gd name="T35" fmla="*/ 2147483647 h 92"/>
                <a:gd name="T36" fmla="*/ 2147483647 w 76"/>
                <a:gd name="T37" fmla="*/ 2147483647 h 92"/>
                <a:gd name="T38" fmla="*/ 2147483647 w 76"/>
                <a:gd name="T39" fmla="*/ 2147483647 h 92"/>
                <a:gd name="T40" fmla="*/ 2147483647 w 76"/>
                <a:gd name="T41" fmla="*/ 2147483647 h 92"/>
                <a:gd name="T42" fmla="*/ 2147483647 w 76"/>
                <a:gd name="T43" fmla="*/ 2147483647 h 92"/>
                <a:gd name="T44" fmla="*/ 2147483647 w 76"/>
                <a:gd name="T45" fmla="*/ 2147483647 h 92"/>
                <a:gd name="T46" fmla="*/ 2147483647 w 76"/>
                <a:gd name="T47" fmla="*/ 2147483647 h 92"/>
                <a:gd name="T48" fmla="*/ 2147483647 w 76"/>
                <a:gd name="T49" fmla="*/ 2147483647 h 92"/>
                <a:gd name="T50" fmla="*/ 2147483647 w 76"/>
                <a:gd name="T51" fmla="*/ 2147483647 h 92"/>
                <a:gd name="T52" fmla="*/ 2147483647 w 76"/>
                <a:gd name="T53" fmla="*/ 2147483647 h 92"/>
                <a:gd name="T54" fmla="*/ 2147483647 w 76"/>
                <a:gd name="T55" fmla="*/ 2147483647 h 92"/>
                <a:gd name="T56" fmla="*/ 2147483647 w 76"/>
                <a:gd name="T57" fmla="*/ 2147483647 h 92"/>
                <a:gd name="T58" fmla="*/ 2147483647 w 76"/>
                <a:gd name="T59" fmla="*/ 2147483647 h 92"/>
                <a:gd name="T60" fmla="*/ 0 w 76"/>
                <a:gd name="T61" fmla="*/ 2147483647 h 92"/>
                <a:gd name="T62" fmla="*/ 2147483647 w 76"/>
                <a:gd name="T63" fmla="*/ 2147483647 h 92"/>
                <a:gd name="T64" fmla="*/ 2147483647 w 76"/>
                <a:gd name="T65" fmla="*/ 2147483647 h 92"/>
                <a:gd name="T66" fmla="*/ 2147483647 w 76"/>
                <a:gd name="T67" fmla="*/ 2147483647 h 92"/>
                <a:gd name="T68" fmla="*/ 2147483647 w 76"/>
                <a:gd name="T69" fmla="*/ 2147483647 h 92"/>
                <a:gd name="T70" fmla="*/ 2147483647 w 76"/>
                <a:gd name="T71" fmla="*/ 2147483647 h 92"/>
                <a:gd name="T72" fmla="*/ 2147483647 w 76"/>
                <a:gd name="T73" fmla="*/ 2147483647 h 92"/>
                <a:gd name="T74" fmla="*/ 2147483647 w 76"/>
                <a:gd name="T75" fmla="*/ 2147483647 h 92"/>
                <a:gd name="T76" fmla="*/ 2147483647 w 76"/>
                <a:gd name="T77" fmla="*/ 2147483647 h 92"/>
                <a:gd name="T78" fmla="*/ 2147483647 w 76"/>
                <a:gd name="T79" fmla="*/ 2147483647 h 92"/>
                <a:gd name="T80" fmla="*/ 2147483647 w 76"/>
                <a:gd name="T81" fmla="*/ 2147483647 h 92"/>
                <a:gd name="T82" fmla="*/ 2147483647 w 76"/>
                <a:gd name="T83" fmla="*/ 2147483647 h 92"/>
                <a:gd name="T84" fmla="*/ 2147483647 w 76"/>
                <a:gd name="T85" fmla="*/ 2147483647 h 92"/>
                <a:gd name="T86" fmla="*/ 2147483647 w 76"/>
                <a:gd name="T87" fmla="*/ 2147483647 h 92"/>
                <a:gd name="T88" fmla="*/ 2147483647 w 76"/>
                <a:gd name="T89" fmla="*/ 2147483647 h 92"/>
                <a:gd name="T90" fmla="*/ 2147483647 w 76"/>
                <a:gd name="T91" fmla="*/ 2147483647 h 92"/>
                <a:gd name="T92" fmla="*/ 2147483647 w 76"/>
                <a:gd name="T93" fmla="*/ 2147483647 h 9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
                <a:gd name="T142" fmla="*/ 0 h 92"/>
                <a:gd name="T143" fmla="*/ 76 w 76"/>
                <a:gd name="T144" fmla="*/ 92 h 9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 h="92">
                  <a:moveTo>
                    <a:pt x="70" y="78"/>
                  </a:moveTo>
                  <a:lnTo>
                    <a:pt x="62" y="70"/>
                  </a:lnTo>
                  <a:lnTo>
                    <a:pt x="54" y="64"/>
                  </a:lnTo>
                  <a:lnTo>
                    <a:pt x="56" y="60"/>
                  </a:lnTo>
                  <a:lnTo>
                    <a:pt x="58" y="58"/>
                  </a:lnTo>
                  <a:lnTo>
                    <a:pt x="66" y="54"/>
                  </a:lnTo>
                  <a:lnTo>
                    <a:pt x="74" y="50"/>
                  </a:lnTo>
                  <a:lnTo>
                    <a:pt x="76" y="46"/>
                  </a:lnTo>
                  <a:lnTo>
                    <a:pt x="76" y="42"/>
                  </a:lnTo>
                  <a:lnTo>
                    <a:pt x="76" y="36"/>
                  </a:lnTo>
                  <a:lnTo>
                    <a:pt x="74" y="32"/>
                  </a:lnTo>
                  <a:lnTo>
                    <a:pt x="70" y="28"/>
                  </a:lnTo>
                  <a:lnTo>
                    <a:pt x="70" y="24"/>
                  </a:lnTo>
                  <a:lnTo>
                    <a:pt x="70" y="16"/>
                  </a:lnTo>
                  <a:lnTo>
                    <a:pt x="74" y="8"/>
                  </a:lnTo>
                  <a:lnTo>
                    <a:pt x="70" y="0"/>
                  </a:lnTo>
                  <a:lnTo>
                    <a:pt x="70" y="2"/>
                  </a:lnTo>
                  <a:lnTo>
                    <a:pt x="66" y="4"/>
                  </a:lnTo>
                  <a:lnTo>
                    <a:pt x="62" y="6"/>
                  </a:lnTo>
                  <a:lnTo>
                    <a:pt x="58" y="4"/>
                  </a:lnTo>
                  <a:lnTo>
                    <a:pt x="54" y="2"/>
                  </a:lnTo>
                  <a:lnTo>
                    <a:pt x="48" y="12"/>
                  </a:lnTo>
                  <a:lnTo>
                    <a:pt x="44" y="18"/>
                  </a:lnTo>
                  <a:lnTo>
                    <a:pt x="42" y="22"/>
                  </a:lnTo>
                  <a:lnTo>
                    <a:pt x="44" y="28"/>
                  </a:lnTo>
                  <a:lnTo>
                    <a:pt x="32" y="28"/>
                  </a:lnTo>
                  <a:lnTo>
                    <a:pt x="26" y="26"/>
                  </a:lnTo>
                  <a:lnTo>
                    <a:pt x="22" y="24"/>
                  </a:lnTo>
                  <a:lnTo>
                    <a:pt x="12" y="36"/>
                  </a:lnTo>
                  <a:lnTo>
                    <a:pt x="4" y="48"/>
                  </a:lnTo>
                  <a:lnTo>
                    <a:pt x="0" y="56"/>
                  </a:lnTo>
                  <a:lnTo>
                    <a:pt x="10" y="56"/>
                  </a:lnTo>
                  <a:lnTo>
                    <a:pt x="18" y="60"/>
                  </a:lnTo>
                  <a:lnTo>
                    <a:pt x="24" y="70"/>
                  </a:lnTo>
                  <a:lnTo>
                    <a:pt x="28" y="80"/>
                  </a:lnTo>
                  <a:lnTo>
                    <a:pt x="24" y="84"/>
                  </a:lnTo>
                  <a:lnTo>
                    <a:pt x="24" y="86"/>
                  </a:lnTo>
                  <a:lnTo>
                    <a:pt x="26" y="88"/>
                  </a:lnTo>
                  <a:lnTo>
                    <a:pt x="32" y="90"/>
                  </a:lnTo>
                  <a:lnTo>
                    <a:pt x="46" y="90"/>
                  </a:lnTo>
                  <a:lnTo>
                    <a:pt x="56" y="92"/>
                  </a:lnTo>
                  <a:lnTo>
                    <a:pt x="56" y="88"/>
                  </a:lnTo>
                  <a:lnTo>
                    <a:pt x="68" y="88"/>
                  </a:lnTo>
                  <a:lnTo>
                    <a:pt x="72" y="86"/>
                  </a:lnTo>
                  <a:lnTo>
                    <a:pt x="74" y="84"/>
                  </a:lnTo>
                  <a:lnTo>
                    <a:pt x="74" y="80"/>
                  </a:lnTo>
                  <a:lnTo>
                    <a:pt x="70" y="7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 name="Freeform 265"/>
            <p:cNvSpPr/>
            <p:nvPr/>
          </p:nvSpPr>
          <p:spPr bwMode="auto">
            <a:xfrm>
              <a:off x="7407591" y="3447280"/>
              <a:ext cx="94555" cy="120797"/>
            </a:xfrm>
            <a:custGeom>
              <a:avLst/>
              <a:gdLst>
                <a:gd name="T0" fmla="*/ 2147483647 w 64"/>
                <a:gd name="T1" fmla="*/ 0 h 76"/>
                <a:gd name="T2" fmla="*/ 2147483647 w 64"/>
                <a:gd name="T3" fmla="*/ 2147483647 h 76"/>
                <a:gd name="T4" fmla="*/ 2147483647 w 64"/>
                <a:gd name="T5" fmla="*/ 2147483647 h 76"/>
                <a:gd name="T6" fmla="*/ 2147483647 w 64"/>
                <a:gd name="T7" fmla="*/ 2147483647 h 76"/>
                <a:gd name="T8" fmla="*/ 2147483647 w 64"/>
                <a:gd name="T9" fmla="*/ 2147483647 h 76"/>
                <a:gd name="T10" fmla="*/ 0 w 64"/>
                <a:gd name="T11" fmla="*/ 2147483647 h 76"/>
                <a:gd name="T12" fmla="*/ 0 w 64"/>
                <a:gd name="T13" fmla="*/ 2147483647 h 76"/>
                <a:gd name="T14" fmla="*/ 2147483647 w 64"/>
                <a:gd name="T15" fmla="*/ 2147483647 h 76"/>
                <a:gd name="T16" fmla="*/ 2147483647 w 64"/>
                <a:gd name="T17" fmla="*/ 2147483647 h 76"/>
                <a:gd name="T18" fmla="*/ 2147483647 w 64"/>
                <a:gd name="T19" fmla="*/ 2147483647 h 76"/>
                <a:gd name="T20" fmla="*/ 2147483647 w 64"/>
                <a:gd name="T21" fmla="*/ 2147483647 h 76"/>
                <a:gd name="T22" fmla="*/ 2147483647 w 64"/>
                <a:gd name="T23" fmla="*/ 2147483647 h 76"/>
                <a:gd name="T24" fmla="*/ 2147483647 w 64"/>
                <a:gd name="T25" fmla="*/ 2147483647 h 76"/>
                <a:gd name="T26" fmla="*/ 2147483647 w 64"/>
                <a:gd name="T27" fmla="*/ 2147483647 h 76"/>
                <a:gd name="T28" fmla="*/ 2147483647 w 64"/>
                <a:gd name="T29" fmla="*/ 2147483647 h 76"/>
                <a:gd name="T30" fmla="*/ 2147483647 w 64"/>
                <a:gd name="T31" fmla="*/ 2147483647 h 76"/>
                <a:gd name="T32" fmla="*/ 2147483647 w 64"/>
                <a:gd name="T33" fmla="*/ 2147483647 h 76"/>
                <a:gd name="T34" fmla="*/ 2147483647 w 64"/>
                <a:gd name="T35" fmla="*/ 2147483647 h 76"/>
                <a:gd name="T36" fmla="*/ 2147483647 w 64"/>
                <a:gd name="T37" fmla="*/ 2147483647 h 76"/>
                <a:gd name="T38" fmla="*/ 2147483647 w 64"/>
                <a:gd name="T39" fmla="*/ 2147483647 h 76"/>
                <a:gd name="T40" fmla="*/ 2147483647 w 64"/>
                <a:gd name="T41" fmla="*/ 2147483647 h 76"/>
                <a:gd name="T42" fmla="*/ 2147483647 w 64"/>
                <a:gd name="T43" fmla="*/ 2147483647 h 76"/>
                <a:gd name="T44" fmla="*/ 2147483647 w 64"/>
                <a:gd name="T45" fmla="*/ 2147483647 h 76"/>
                <a:gd name="T46" fmla="*/ 2147483647 w 64"/>
                <a:gd name="T47" fmla="*/ 2147483647 h 76"/>
                <a:gd name="T48" fmla="*/ 2147483647 w 64"/>
                <a:gd name="T49" fmla="*/ 0 h 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4"/>
                <a:gd name="T76" fmla="*/ 0 h 76"/>
                <a:gd name="T77" fmla="*/ 64 w 64"/>
                <a:gd name="T78" fmla="*/ 76 h 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4" h="76">
                  <a:moveTo>
                    <a:pt x="18" y="0"/>
                  </a:moveTo>
                  <a:lnTo>
                    <a:pt x="18" y="2"/>
                  </a:lnTo>
                  <a:lnTo>
                    <a:pt x="18" y="4"/>
                  </a:lnTo>
                  <a:lnTo>
                    <a:pt x="16" y="6"/>
                  </a:lnTo>
                  <a:lnTo>
                    <a:pt x="12" y="8"/>
                  </a:lnTo>
                  <a:lnTo>
                    <a:pt x="0" y="8"/>
                  </a:lnTo>
                  <a:lnTo>
                    <a:pt x="0" y="12"/>
                  </a:lnTo>
                  <a:lnTo>
                    <a:pt x="2" y="16"/>
                  </a:lnTo>
                  <a:lnTo>
                    <a:pt x="4" y="20"/>
                  </a:lnTo>
                  <a:lnTo>
                    <a:pt x="6" y="28"/>
                  </a:lnTo>
                  <a:lnTo>
                    <a:pt x="8" y="40"/>
                  </a:lnTo>
                  <a:lnTo>
                    <a:pt x="14" y="56"/>
                  </a:lnTo>
                  <a:lnTo>
                    <a:pt x="20" y="70"/>
                  </a:lnTo>
                  <a:lnTo>
                    <a:pt x="24" y="74"/>
                  </a:lnTo>
                  <a:lnTo>
                    <a:pt x="30" y="76"/>
                  </a:lnTo>
                  <a:lnTo>
                    <a:pt x="40" y="74"/>
                  </a:lnTo>
                  <a:lnTo>
                    <a:pt x="50" y="70"/>
                  </a:lnTo>
                  <a:lnTo>
                    <a:pt x="60" y="64"/>
                  </a:lnTo>
                  <a:lnTo>
                    <a:pt x="64" y="60"/>
                  </a:lnTo>
                  <a:lnTo>
                    <a:pt x="64" y="58"/>
                  </a:lnTo>
                  <a:lnTo>
                    <a:pt x="64" y="50"/>
                  </a:lnTo>
                  <a:lnTo>
                    <a:pt x="58" y="42"/>
                  </a:lnTo>
                  <a:lnTo>
                    <a:pt x="52" y="32"/>
                  </a:lnTo>
                  <a:lnTo>
                    <a:pt x="46" y="26"/>
                  </a:lnTo>
                  <a:lnTo>
                    <a:pt x="18"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6" name="Freeform 39"/>
            <p:cNvSpPr/>
            <p:nvPr/>
          </p:nvSpPr>
          <p:spPr bwMode="auto">
            <a:xfrm>
              <a:off x="1991436" y="2496830"/>
              <a:ext cx="1544014" cy="852219"/>
            </a:xfrm>
            <a:custGeom>
              <a:avLst/>
              <a:gdLst>
                <a:gd name="T0" fmla="*/ 2147483647 w 1056"/>
                <a:gd name="T1" fmla="*/ 2147483647 h 540"/>
                <a:gd name="T2" fmla="*/ 2147483647 w 1056"/>
                <a:gd name="T3" fmla="*/ 2147483647 h 540"/>
                <a:gd name="T4" fmla="*/ 2147483647 w 1056"/>
                <a:gd name="T5" fmla="*/ 2147483647 h 540"/>
                <a:gd name="T6" fmla="*/ 2147483647 w 1056"/>
                <a:gd name="T7" fmla="*/ 2147483647 h 540"/>
                <a:gd name="T8" fmla="*/ 2147483647 w 1056"/>
                <a:gd name="T9" fmla="*/ 2147483647 h 540"/>
                <a:gd name="T10" fmla="*/ 2147483647 w 1056"/>
                <a:gd name="T11" fmla="*/ 2147483647 h 540"/>
                <a:gd name="T12" fmla="*/ 2147483647 w 1056"/>
                <a:gd name="T13" fmla="*/ 2147483647 h 540"/>
                <a:gd name="T14" fmla="*/ 2147483647 w 1056"/>
                <a:gd name="T15" fmla="*/ 2147483647 h 540"/>
                <a:gd name="T16" fmla="*/ 2147483647 w 1056"/>
                <a:gd name="T17" fmla="*/ 2147483647 h 540"/>
                <a:gd name="T18" fmla="*/ 2147483647 w 1056"/>
                <a:gd name="T19" fmla="*/ 2147483647 h 540"/>
                <a:gd name="T20" fmla="*/ 2147483647 w 1056"/>
                <a:gd name="T21" fmla="*/ 2147483647 h 540"/>
                <a:gd name="T22" fmla="*/ 2147483647 w 1056"/>
                <a:gd name="T23" fmla="*/ 2147483647 h 540"/>
                <a:gd name="T24" fmla="*/ 2147483647 w 1056"/>
                <a:gd name="T25" fmla="*/ 2147483647 h 540"/>
                <a:gd name="T26" fmla="*/ 2147483647 w 1056"/>
                <a:gd name="T27" fmla="*/ 2147483647 h 540"/>
                <a:gd name="T28" fmla="*/ 2147483647 w 1056"/>
                <a:gd name="T29" fmla="*/ 2147483647 h 540"/>
                <a:gd name="T30" fmla="*/ 2147483647 w 1056"/>
                <a:gd name="T31" fmla="*/ 2147483647 h 540"/>
                <a:gd name="T32" fmla="*/ 2147483647 w 1056"/>
                <a:gd name="T33" fmla="*/ 2147483647 h 540"/>
                <a:gd name="T34" fmla="*/ 2147483647 w 1056"/>
                <a:gd name="T35" fmla="*/ 2147483647 h 540"/>
                <a:gd name="T36" fmla="*/ 2147483647 w 1056"/>
                <a:gd name="T37" fmla="*/ 2147483647 h 540"/>
                <a:gd name="T38" fmla="*/ 2147483647 w 1056"/>
                <a:gd name="T39" fmla="*/ 2147483647 h 540"/>
                <a:gd name="T40" fmla="*/ 2147483647 w 1056"/>
                <a:gd name="T41" fmla="*/ 2147483647 h 540"/>
                <a:gd name="T42" fmla="*/ 2147483647 w 1056"/>
                <a:gd name="T43" fmla="*/ 2147483647 h 540"/>
                <a:gd name="T44" fmla="*/ 2147483647 w 1056"/>
                <a:gd name="T45" fmla="*/ 2147483647 h 540"/>
                <a:gd name="T46" fmla="*/ 2147483647 w 1056"/>
                <a:gd name="T47" fmla="*/ 2147483647 h 540"/>
                <a:gd name="T48" fmla="*/ 2147483647 w 1056"/>
                <a:gd name="T49" fmla="*/ 2147483647 h 540"/>
                <a:gd name="T50" fmla="*/ 2147483647 w 1056"/>
                <a:gd name="T51" fmla="*/ 2147483647 h 540"/>
                <a:gd name="T52" fmla="*/ 2147483647 w 1056"/>
                <a:gd name="T53" fmla="*/ 2147483647 h 540"/>
                <a:gd name="T54" fmla="*/ 2147483647 w 1056"/>
                <a:gd name="T55" fmla="*/ 2147483647 h 540"/>
                <a:gd name="T56" fmla="*/ 2147483647 w 1056"/>
                <a:gd name="T57" fmla="*/ 2147483647 h 540"/>
                <a:gd name="T58" fmla="*/ 2147483647 w 1056"/>
                <a:gd name="T59" fmla="*/ 2147483647 h 540"/>
                <a:gd name="T60" fmla="*/ 2147483647 w 1056"/>
                <a:gd name="T61" fmla="*/ 2147483647 h 540"/>
                <a:gd name="T62" fmla="*/ 2147483647 w 1056"/>
                <a:gd name="T63" fmla="*/ 2147483647 h 540"/>
                <a:gd name="T64" fmla="*/ 2147483647 w 1056"/>
                <a:gd name="T65" fmla="*/ 2147483647 h 540"/>
                <a:gd name="T66" fmla="*/ 2147483647 w 1056"/>
                <a:gd name="T67" fmla="*/ 2147483647 h 540"/>
                <a:gd name="T68" fmla="*/ 2147483647 w 1056"/>
                <a:gd name="T69" fmla="*/ 2147483647 h 540"/>
                <a:gd name="T70" fmla="*/ 2147483647 w 1056"/>
                <a:gd name="T71" fmla="*/ 2147483647 h 540"/>
                <a:gd name="T72" fmla="*/ 2147483647 w 1056"/>
                <a:gd name="T73" fmla="*/ 2147483647 h 540"/>
                <a:gd name="T74" fmla="*/ 2147483647 w 1056"/>
                <a:gd name="T75" fmla="*/ 2147483647 h 540"/>
                <a:gd name="T76" fmla="*/ 2147483647 w 1056"/>
                <a:gd name="T77" fmla="*/ 2147483647 h 540"/>
                <a:gd name="T78" fmla="*/ 2147483647 w 1056"/>
                <a:gd name="T79" fmla="*/ 2147483647 h 540"/>
                <a:gd name="T80" fmla="*/ 2147483647 w 1056"/>
                <a:gd name="T81" fmla="*/ 2147483647 h 540"/>
                <a:gd name="T82" fmla="*/ 2147483647 w 1056"/>
                <a:gd name="T83" fmla="*/ 2147483647 h 540"/>
                <a:gd name="T84" fmla="*/ 2147483647 w 1056"/>
                <a:gd name="T85" fmla="*/ 2147483647 h 540"/>
                <a:gd name="T86" fmla="*/ 2147483647 w 1056"/>
                <a:gd name="T87" fmla="*/ 2147483647 h 540"/>
                <a:gd name="T88" fmla="*/ 2147483647 w 1056"/>
                <a:gd name="T89" fmla="*/ 2147483647 h 540"/>
                <a:gd name="T90" fmla="*/ 2147483647 w 1056"/>
                <a:gd name="T91" fmla="*/ 2147483647 h 540"/>
                <a:gd name="T92" fmla="*/ 2147483647 w 1056"/>
                <a:gd name="T93" fmla="*/ 2147483647 h 540"/>
                <a:gd name="T94" fmla="*/ 2147483647 w 1056"/>
                <a:gd name="T95" fmla="*/ 2147483647 h 540"/>
                <a:gd name="T96" fmla="*/ 2147483647 w 1056"/>
                <a:gd name="T97" fmla="*/ 2147483647 h 540"/>
                <a:gd name="T98" fmla="*/ 2147483647 w 1056"/>
                <a:gd name="T99" fmla="*/ 2147483647 h 540"/>
                <a:gd name="T100" fmla="*/ 2147483647 w 1056"/>
                <a:gd name="T101" fmla="*/ 2147483647 h 540"/>
                <a:gd name="T102" fmla="*/ 2147483647 w 1056"/>
                <a:gd name="T103" fmla="*/ 2147483647 h 540"/>
                <a:gd name="T104" fmla="*/ 2147483647 w 1056"/>
                <a:gd name="T105" fmla="*/ 2147483647 h 540"/>
                <a:gd name="T106" fmla="*/ 2147483647 w 1056"/>
                <a:gd name="T107" fmla="*/ 2147483647 h 540"/>
                <a:gd name="T108" fmla="*/ 2147483647 w 1056"/>
                <a:gd name="T109" fmla="*/ 2147483647 h 540"/>
                <a:gd name="T110" fmla="*/ 2147483647 w 1056"/>
                <a:gd name="T111" fmla="*/ 2147483647 h 540"/>
                <a:gd name="T112" fmla="*/ 2147483647 w 1056"/>
                <a:gd name="T113" fmla="*/ 2147483647 h 540"/>
                <a:gd name="T114" fmla="*/ 2147483647 w 1056"/>
                <a:gd name="T115" fmla="*/ 2147483647 h 54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56"/>
                <a:gd name="T175" fmla="*/ 0 h 540"/>
                <a:gd name="T176" fmla="*/ 1056 w 1056"/>
                <a:gd name="T177" fmla="*/ 540 h 54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56" h="540">
                  <a:moveTo>
                    <a:pt x="806" y="236"/>
                  </a:moveTo>
                  <a:lnTo>
                    <a:pt x="812" y="232"/>
                  </a:lnTo>
                  <a:lnTo>
                    <a:pt x="818" y="226"/>
                  </a:lnTo>
                  <a:lnTo>
                    <a:pt x="824" y="220"/>
                  </a:lnTo>
                  <a:lnTo>
                    <a:pt x="826" y="212"/>
                  </a:lnTo>
                  <a:lnTo>
                    <a:pt x="826" y="202"/>
                  </a:lnTo>
                  <a:lnTo>
                    <a:pt x="828" y="194"/>
                  </a:lnTo>
                  <a:lnTo>
                    <a:pt x="830" y="190"/>
                  </a:lnTo>
                  <a:lnTo>
                    <a:pt x="834" y="186"/>
                  </a:lnTo>
                  <a:lnTo>
                    <a:pt x="840" y="184"/>
                  </a:lnTo>
                  <a:lnTo>
                    <a:pt x="848" y="184"/>
                  </a:lnTo>
                  <a:lnTo>
                    <a:pt x="856" y="186"/>
                  </a:lnTo>
                  <a:lnTo>
                    <a:pt x="864" y="186"/>
                  </a:lnTo>
                  <a:lnTo>
                    <a:pt x="880" y="186"/>
                  </a:lnTo>
                  <a:lnTo>
                    <a:pt x="882" y="186"/>
                  </a:lnTo>
                  <a:lnTo>
                    <a:pt x="882" y="184"/>
                  </a:lnTo>
                  <a:lnTo>
                    <a:pt x="884" y="184"/>
                  </a:lnTo>
                  <a:lnTo>
                    <a:pt x="888" y="182"/>
                  </a:lnTo>
                  <a:lnTo>
                    <a:pt x="892" y="184"/>
                  </a:lnTo>
                  <a:lnTo>
                    <a:pt x="898" y="186"/>
                  </a:lnTo>
                  <a:lnTo>
                    <a:pt x="902" y="190"/>
                  </a:lnTo>
                  <a:lnTo>
                    <a:pt x="904" y="196"/>
                  </a:lnTo>
                  <a:lnTo>
                    <a:pt x="906" y="200"/>
                  </a:lnTo>
                  <a:lnTo>
                    <a:pt x="908" y="202"/>
                  </a:lnTo>
                  <a:lnTo>
                    <a:pt x="910" y="204"/>
                  </a:lnTo>
                  <a:lnTo>
                    <a:pt x="914" y="204"/>
                  </a:lnTo>
                  <a:lnTo>
                    <a:pt x="922" y="206"/>
                  </a:lnTo>
                  <a:lnTo>
                    <a:pt x="928" y="210"/>
                  </a:lnTo>
                  <a:lnTo>
                    <a:pt x="930" y="214"/>
                  </a:lnTo>
                  <a:lnTo>
                    <a:pt x="932" y="218"/>
                  </a:lnTo>
                  <a:lnTo>
                    <a:pt x="930" y="222"/>
                  </a:lnTo>
                  <a:lnTo>
                    <a:pt x="926" y="228"/>
                  </a:lnTo>
                  <a:lnTo>
                    <a:pt x="922" y="236"/>
                  </a:lnTo>
                  <a:lnTo>
                    <a:pt x="920" y="244"/>
                  </a:lnTo>
                  <a:lnTo>
                    <a:pt x="920" y="246"/>
                  </a:lnTo>
                  <a:lnTo>
                    <a:pt x="922" y="248"/>
                  </a:lnTo>
                  <a:lnTo>
                    <a:pt x="926" y="250"/>
                  </a:lnTo>
                  <a:lnTo>
                    <a:pt x="932" y="250"/>
                  </a:lnTo>
                  <a:lnTo>
                    <a:pt x="934" y="250"/>
                  </a:lnTo>
                  <a:lnTo>
                    <a:pt x="936" y="254"/>
                  </a:lnTo>
                  <a:lnTo>
                    <a:pt x="936" y="256"/>
                  </a:lnTo>
                  <a:lnTo>
                    <a:pt x="936" y="258"/>
                  </a:lnTo>
                  <a:lnTo>
                    <a:pt x="942" y="256"/>
                  </a:lnTo>
                  <a:lnTo>
                    <a:pt x="948" y="252"/>
                  </a:lnTo>
                  <a:lnTo>
                    <a:pt x="954" y="246"/>
                  </a:lnTo>
                  <a:lnTo>
                    <a:pt x="960" y="244"/>
                  </a:lnTo>
                  <a:lnTo>
                    <a:pt x="964" y="242"/>
                  </a:lnTo>
                  <a:lnTo>
                    <a:pt x="972" y="234"/>
                  </a:lnTo>
                  <a:lnTo>
                    <a:pt x="978" y="226"/>
                  </a:lnTo>
                  <a:lnTo>
                    <a:pt x="984" y="220"/>
                  </a:lnTo>
                  <a:lnTo>
                    <a:pt x="988" y="218"/>
                  </a:lnTo>
                  <a:lnTo>
                    <a:pt x="992" y="218"/>
                  </a:lnTo>
                  <a:lnTo>
                    <a:pt x="992" y="224"/>
                  </a:lnTo>
                  <a:lnTo>
                    <a:pt x="994" y="230"/>
                  </a:lnTo>
                  <a:lnTo>
                    <a:pt x="1000" y="246"/>
                  </a:lnTo>
                  <a:lnTo>
                    <a:pt x="1002" y="250"/>
                  </a:lnTo>
                  <a:lnTo>
                    <a:pt x="1000" y="252"/>
                  </a:lnTo>
                  <a:lnTo>
                    <a:pt x="1000" y="256"/>
                  </a:lnTo>
                  <a:lnTo>
                    <a:pt x="1002" y="260"/>
                  </a:lnTo>
                  <a:lnTo>
                    <a:pt x="1006" y="266"/>
                  </a:lnTo>
                  <a:lnTo>
                    <a:pt x="1008" y="272"/>
                  </a:lnTo>
                  <a:lnTo>
                    <a:pt x="1006" y="278"/>
                  </a:lnTo>
                  <a:lnTo>
                    <a:pt x="1004" y="280"/>
                  </a:lnTo>
                  <a:lnTo>
                    <a:pt x="1002" y="284"/>
                  </a:lnTo>
                  <a:lnTo>
                    <a:pt x="1000" y="286"/>
                  </a:lnTo>
                  <a:lnTo>
                    <a:pt x="998" y="288"/>
                  </a:lnTo>
                  <a:lnTo>
                    <a:pt x="1000" y="292"/>
                  </a:lnTo>
                  <a:lnTo>
                    <a:pt x="1004" y="294"/>
                  </a:lnTo>
                  <a:lnTo>
                    <a:pt x="1008" y="296"/>
                  </a:lnTo>
                  <a:lnTo>
                    <a:pt x="1010" y="300"/>
                  </a:lnTo>
                  <a:lnTo>
                    <a:pt x="1010" y="302"/>
                  </a:lnTo>
                  <a:lnTo>
                    <a:pt x="1010" y="304"/>
                  </a:lnTo>
                  <a:lnTo>
                    <a:pt x="1016" y="308"/>
                  </a:lnTo>
                  <a:lnTo>
                    <a:pt x="1020" y="308"/>
                  </a:lnTo>
                  <a:lnTo>
                    <a:pt x="1028" y="310"/>
                  </a:lnTo>
                  <a:lnTo>
                    <a:pt x="1036" y="314"/>
                  </a:lnTo>
                  <a:lnTo>
                    <a:pt x="1040" y="316"/>
                  </a:lnTo>
                  <a:lnTo>
                    <a:pt x="1042" y="318"/>
                  </a:lnTo>
                  <a:lnTo>
                    <a:pt x="1042" y="320"/>
                  </a:lnTo>
                  <a:lnTo>
                    <a:pt x="1040" y="324"/>
                  </a:lnTo>
                  <a:lnTo>
                    <a:pt x="1038" y="328"/>
                  </a:lnTo>
                  <a:lnTo>
                    <a:pt x="1040" y="332"/>
                  </a:lnTo>
                  <a:lnTo>
                    <a:pt x="1044" y="332"/>
                  </a:lnTo>
                  <a:lnTo>
                    <a:pt x="1044" y="336"/>
                  </a:lnTo>
                  <a:lnTo>
                    <a:pt x="1056" y="336"/>
                  </a:lnTo>
                  <a:lnTo>
                    <a:pt x="1056" y="342"/>
                  </a:lnTo>
                  <a:lnTo>
                    <a:pt x="1054" y="352"/>
                  </a:lnTo>
                  <a:lnTo>
                    <a:pt x="1050" y="360"/>
                  </a:lnTo>
                  <a:lnTo>
                    <a:pt x="1048" y="366"/>
                  </a:lnTo>
                  <a:lnTo>
                    <a:pt x="1044" y="368"/>
                  </a:lnTo>
                  <a:lnTo>
                    <a:pt x="1032" y="370"/>
                  </a:lnTo>
                  <a:lnTo>
                    <a:pt x="1024" y="370"/>
                  </a:lnTo>
                  <a:lnTo>
                    <a:pt x="1016" y="372"/>
                  </a:lnTo>
                  <a:lnTo>
                    <a:pt x="1008" y="376"/>
                  </a:lnTo>
                  <a:lnTo>
                    <a:pt x="994" y="386"/>
                  </a:lnTo>
                  <a:lnTo>
                    <a:pt x="988" y="388"/>
                  </a:lnTo>
                  <a:lnTo>
                    <a:pt x="980" y="394"/>
                  </a:lnTo>
                  <a:lnTo>
                    <a:pt x="970" y="396"/>
                  </a:lnTo>
                  <a:lnTo>
                    <a:pt x="960" y="398"/>
                  </a:lnTo>
                  <a:lnTo>
                    <a:pt x="934" y="390"/>
                  </a:lnTo>
                  <a:lnTo>
                    <a:pt x="908" y="388"/>
                  </a:lnTo>
                  <a:lnTo>
                    <a:pt x="894" y="390"/>
                  </a:lnTo>
                  <a:lnTo>
                    <a:pt x="886" y="396"/>
                  </a:lnTo>
                  <a:lnTo>
                    <a:pt x="876" y="402"/>
                  </a:lnTo>
                  <a:lnTo>
                    <a:pt x="862" y="410"/>
                  </a:lnTo>
                  <a:lnTo>
                    <a:pt x="852" y="418"/>
                  </a:lnTo>
                  <a:lnTo>
                    <a:pt x="842" y="430"/>
                  </a:lnTo>
                  <a:lnTo>
                    <a:pt x="828" y="440"/>
                  </a:lnTo>
                  <a:lnTo>
                    <a:pt x="840" y="432"/>
                  </a:lnTo>
                  <a:lnTo>
                    <a:pt x="856" y="422"/>
                  </a:lnTo>
                  <a:lnTo>
                    <a:pt x="876" y="414"/>
                  </a:lnTo>
                  <a:lnTo>
                    <a:pt x="884" y="414"/>
                  </a:lnTo>
                  <a:lnTo>
                    <a:pt x="892" y="414"/>
                  </a:lnTo>
                  <a:lnTo>
                    <a:pt x="898" y="414"/>
                  </a:lnTo>
                  <a:lnTo>
                    <a:pt x="906" y="414"/>
                  </a:lnTo>
                  <a:lnTo>
                    <a:pt x="910" y="418"/>
                  </a:lnTo>
                  <a:lnTo>
                    <a:pt x="910" y="420"/>
                  </a:lnTo>
                  <a:lnTo>
                    <a:pt x="912" y="422"/>
                  </a:lnTo>
                  <a:lnTo>
                    <a:pt x="910" y="426"/>
                  </a:lnTo>
                  <a:lnTo>
                    <a:pt x="910" y="430"/>
                  </a:lnTo>
                  <a:lnTo>
                    <a:pt x="904" y="432"/>
                  </a:lnTo>
                  <a:lnTo>
                    <a:pt x="896" y="436"/>
                  </a:lnTo>
                  <a:lnTo>
                    <a:pt x="892" y="438"/>
                  </a:lnTo>
                  <a:lnTo>
                    <a:pt x="890" y="442"/>
                  </a:lnTo>
                  <a:lnTo>
                    <a:pt x="904" y="442"/>
                  </a:lnTo>
                  <a:lnTo>
                    <a:pt x="898" y="448"/>
                  </a:lnTo>
                  <a:lnTo>
                    <a:pt x="894" y="454"/>
                  </a:lnTo>
                  <a:lnTo>
                    <a:pt x="892" y="460"/>
                  </a:lnTo>
                  <a:lnTo>
                    <a:pt x="892" y="464"/>
                  </a:lnTo>
                  <a:lnTo>
                    <a:pt x="894" y="468"/>
                  </a:lnTo>
                  <a:lnTo>
                    <a:pt x="902" y="472"/>
                  </a:lnTo>
                  <a:lnTo>
                    <a:pt x="910" y="476"/>
                  </a:lnTo>
                  <a:lnTo>
                    <a:pt x="920" y="476"/>
                  </a:lnTo>
                  <a:lnTo>
                    <a:pt x="928" y="476"/>
                  </a:lnTo>
                  <a:lnTo>
                    <a:pt x="936" y="472"/>
                  </a:lnTo>
                  <a:lnTo>
                    <a:pt x="940" y="468"/>
                  </a:lnTo>
                  <a:lnTo>
                    <a:pt x="944" y="462"/>
                  </a:lnTo>
                  <a:lnTo>
                    <a:pt x="948" y="458"/>
                  </a:lnTo>
                  <a:lnTo>
                    <a:pt x="950" y="454"/>
                  </a:lnTo>
                  <a:lnTo>
                    <a:pt x="954" y="454"/>
                  </a:lnTo>
                  <a:lnTo>
                    <a:pt x="958" y="454"/>
                  </a:lnTo>
                  <a:lnTo>
                    <a:pt x="958" y="456"/>
                  </a:lnTo>
                  <a:lnTo>
                    <a:pt x="956" y="460"/>
                  </a:lnTo>
                  <a:lnTo>
                    <a:pt x="954" y="464"/>
                  </a:lnTo>
                  <a:lnTo>
                    <a:pt x="958" y="464"/>
                  </a:lnTo>
                  <a:lnTo>
                    <a:pt x="960" y="466"/>
                  </a:lnTo>
                  <a:lnTo>
                    <a:pt x="960" y="468"/>
                  </a:lnTo>
                  <a:lnTo>
                    <a:pt x="958" y="470"/>
                  </a:lnTo>
                  <a:lnTo>
                    <a:pt x="954" y="474"/>
                  </a:lnTo>
                  <a:lnTo>
                    <a:pt x="946" y="478"/>
                  </a:lnTo>
                  <a:lnTo>
                    <a:pt x="938" y="486"/>
                  </a:lnTo>
                  <a:lnTo>
                    <a:pt x="930" y="490"/>
                  </a:lnTo>
                  <a:lnTo>
                    <a:pt x="910" y="496"/>
                  </a:lnTo>
                  <a:lnTo>
                    <a:pt x="904" y="496"/>
                  </a:lnTo>
                  <a:lnTo>
                    <a:pt x="898" y="496"/>
                  </a:lnTo>
                  <a:lnTo>
                    <a:pt x="890" y="496"/>
                  </a:lnTo>
                  <a:lnTo>
                    <a:pt x="884" y="498"/>
                  </a:lnTo>
                  <a:lnTo>
                    <a:pt x="880" y="504"/>
                  </a:lnTo>
                  <a:lnTo>
                    <a:pt x="876" y="510"/>
                  </a:lnTo>
                  <a:lnTo>
                    <a:pt x="870" y="514"/>
                  </a:lnTo>
                  <a:lnTo>
                    <a:pt x="866" y="516"/>
                  </a:lnTo>
                  <a:lnTo>
                    <a:pt x="862" y="516"/>
                  </a:lnTo>
                  <a:lnTo>
                    <a:pt x="856" y="516"/>
                  </a:lnTo>
                  <a:lnTo>
                    <a:pt x="854" y="512"/>
                  </a:lnTo>
                  <a:lnTo>
                    <a:pt x="854" y="510"/>
                  </a:lnTo>
                  <a:lnTo>
                    <a:pt x="854" y="504"/>
                  </a:lnTo>
                  <a:lnTo>
                    <a:pt x="858" y="500"/>
                  </a:lnTo>
                  <a:lnTo>
                    <a:pt x="866" y="496"/>
                  </a:lnTo>
                  <a:lnTo>
                    <a:pt x="876" y="492"/>
                  </a:lnTo>
                  <a:lnTo>
                    <a:pt x="880" y="488"/>
                  </a:lnTo>
                  <a:lnTo>
                    <a:pt x="882" y="484"/>
                  </a:lnTo>
                  <a:lnTo>
                    <a:pt x="846" y="490"/>
                  </a:lnTo>
                  <a:lnTo>
                    <a:pt x="840" y="470"/>
                  </a:lnTo>
                  <a:lnTo>
                    <a:pt x="840" y="466"/>
                  </a:lnTo>
                  <a:lnTo>
                    <a:pt x="842" y="462"/>
                  </a:lnTo>
                  <a:lnTo>
                    <a:pt x="848" y="454"/>
                  </a:lnTo>
                  <a:lnTo>
                    <a:pt x="828" y="448"/>
                  </a:lnTo>
                  <a:lnTo>
                    <a:pt x="822" y="450"/>
                  </a:lnTo>
                  <a:lnTo>
                    <a:pt x="816" y="454"/>
                  </a:lnTo>
                  <a:lnTo>
                    <a:pt x="806" y="468"/>
                  </a:lnTo>
                  <a:lnTo>
                    <a:pt x="800" y="474"/>
                  </a:lnTo>
                  <a:lnTo>
                    <a:pt x="796" y="482"/>
                  </a:lnTo>
                  <a:lnTo>
                    <a:pt x="790" y="486"/>
                  </a:lnTo>
                  <a:lnTo>
                    <a:pt x="780" y="488"/>
                  </a:lnTo>
                  <a:lnTo>
                    <a:pt x="774" y="490"/>
                  </a:lnTo>
                  <a:lnTo>
                    <a:pt x="742" y="490"/>
                  </a:lnTo>
                  <a:lnTo>
                    <a:pt x="734" y="494"/>
                  </a:lnTo>
                  <a:lnTo>
                    <a:pt x="726" y="496"/>
                  </a:lnTo>
                  <a:lnTo>
                    <a:pt x="722" y="500"/>
                  </a:lnTo>
                  <a:lnTo>
                    <a:pt x="718" y="502"/>
                  </a:lnTo>
                  <a:lnTo>
                    <a:pt x="706" y="504"/>
                  </a:lnTo>
                  <a:lnTo>
                    <a:pt x="690" y="504"/>
                  </a:lnTo>
                  <a:lnTo>
                    <a:pt x="682" y="504"/>
                  </a:lnTo>
                  <a:lnTo>
                    <a:pt x="672" y="506"/>
                  </a:lnTo>
                  <a:lnTo>
                    <a:pt x="664" y="512"/>
                  </a:lnTo>
                  <a:lnTo>
                    <a:pt x="664" y="514"/>
                  </a:lnTo>
                  <a:lnTo>
                    <a:pt x="664" y="520"/>
                  </a:lnTo>
                  <a:lnTo>
                    <a:pt x="654" y="524"/>
                  </a:lnTo>
                  <a:lnTo>
                    <a:pt x="648" y="526"/>
                  </a:lnTo>
                  <a:lnTo>
                    <a:pt x="646" y="530"/>
                  </a:lnTo>
                  <a:lnTo>
                    <a:pt x="642" y="530"/>
                  </a:lnTo>
                  <a:lnTo>
                    <a:pt x="642" y="526"/>
                  </a:lnTo>
                  <a:lnTo>
                    <a:pt x="636" y="528"/>
                  </a:lnTo>
                  <a:lnTo>
                    <a:pt x="634" y="526"/>
                  </a:lnTo>
                  <a:lnTo>
                    <a:pt x="630" y="526"/>
                  </a:lnTo>
                  <a:lnTo>
                    <a:pt x="624" y="528"/>
                  </a:lnTo>
                  <a:lnTo>
                    <a:pt x="616" y="534"/>
                  </a:lnTo>
                  <a:lnTo>
                    <a:pt x="608" y="538"/>
                  </a:lnTo>
                  <a:lnTo>
                    <a:pt x="606" y="540"/>
                  </a:lnTo>
                  <a:lnTo>
                    <a:pt x="600" y="540"/>
                  </a:lnTo>
                  <a:lnTo>
                    <a:pt x="596" y="540"/>
                  </a:lnTo>
                  <a:lnTo>
                    <a:pt x="602" y="536"/>
                  </a:lnTo>
                  <a:lnTo>
                    <a:pt x="608" y="532"/>
                  </a:lnTo>
                  <a:lnTo>
                    <a:pt x="614" y="528"/>
                  </a:lnTo>
                  <a:lnTo>
                    <a:pt x="616" y="524"/>
                  </a:lnTo>
                  <a:lnTo>
                    <a:pt x="616" y="522"/>
                  </a:lnTo>
                  <a:lnTo>
                    <a:pt x="616" y="524"/>
                  </a:lnTo>
                  <a:lnTo>
                    <a:pt x="626" y="518"/>
                  </a:lnTo>
                  <a:lnTo>
                    <a:pt x="632" y="508"/>
                  </a:lnTo>
                  <a:lnTo>
                    <a:pt x="644" y="486"/>
                  </a:lnTo>
                  <a:lnTo>
                    <a:pt x="644" y="492"/>
                  </a:lnTo>
                  <a:lnTo>
                    <a:pt x="648" y="496"/>
                  </a:lnTo>
                  <a:lnTo>
                    <a:pt x="652" y="496"/>
                  </a:lnTo>
                  <a:lnTo>
                    <a:pt x="658" y="496"/>
                  </a:lnTo>
                  <a:lnTo>
                    <a:pt x="664" y="496"/>
                  </a:lnTo>
                  <a:lnTo>
                    <a:pt x="664" y="494"/>
                  </a:lnTo>
                  <a:lnTo>
                    <a:pt x="664" y="490"/>
                  </a:lnTo>
                  <a:lnTo>
                    <a:pt x="664" y="482"/>
                  </a:lnTo>
                  <a:lnTo>
                    <a:pt x="658" y="472"/>
                  </a:lnTo>
                  <a:lnTo>
                    <a:pt x="650" y="466"/>
                  </a:lnTo>
                  <a:lnTo>
                    <a:pt x="648" y="464"/>
                  </a:lnTo>
                  <a:lnTo>
                    <a:pt x="644" y="464"/>
                  </a:lnTo>
                  <a:lnTo>
                    <a:pt x="630" y="464"/>
                  </a:lnTo>
                  <a:lnTo>
                    <a:pt x="612" y="462"/>
                  </a:lnTo>
                  <a:lnTo>
                    <a:pt x="616" y="458"/>
                  </a:lnTo>
                  <a:lnTo>
                    <a:pt x="618" y="452"/>
                  </a:lnTo>
                  <a:lnTo>
                    <a:pt x="618" y="450"/>
                  </a:lnTo>
                  <a:lnTo>
                    <a:pt x="616" y="448"/>
                  </a:lnTo>
                  <a:lnTo>
                    <a:pt x="614" y="446"/>
                  </a:lnTo>
                  <a:lnTo>
                    <a:pt x="612" y="442"/>
                  </a:lnTo>
                  <a:lnTo>
                    <a:pt x="614" y="438"/>
                  </a:lnTo>
                  <a:lnTo>
                    <a:pt x="610" y="436"/>
                  </a:lnTo>
                  <a:lnTo>
                    <a:pt x="608" y="432"/>
                  </a:lnTo>
                  <a:lnTo>
                    <a:pt x="606" y="428"/>
                  </a:lnTo>
                  <a:lnTo>
                    <a:pt x="606" y="424"/>
                  </a:lnTo>
                  <a:lnTo>
                    <a:pt x="604" y="422"/>
                  </a:lnTo>
                  <a:lnTo>
                    <a:pt x="606" y="418"/>
                  </a:lnTo>
                  <a:lnTo>
                    <a:pt x="602" y="416"/>
                  </a:lnTo>
                  <a:lnTo>
                    <a:pt x="598" y="414"/>
                  </a:lnTo>
                  <a:lnTo>
                    <a:pt x="588" y="414"/>
                  </a:lnTo>
                  <a:lnTo>
                    <a:pt x="580" y="416"/>
                  </a:lnTo>
                  <a:lnTo>
                    <a:pt x="566" y="422"/>
                  </a:lnTo>
                  <a:lnTo>
                    <a:pt x="554" y="430"/>
                  </a:lnTo>
                  <a:lnTo>
                    <a:pt x="538" y="438"/>
                  </a:lnTo>
                  <a:lnTo>
                    <a:pt x="526" y="436"/>
                  </a:lnTo>
                  <a:lnTo>
                    <a:pt x="516" y="432"/>
                  </a:lnTo>
                  <a:lnTo>
                    <a:pt x="516" y="434"/>
                  </a:lnTo>
                  <a:lnTo>
                    <a:pt x="510" y="432"/>
                  </a:lnTo>
                  <a:lnTo>
                    <a:pt x="504" y="430"/>
                  </a:lnTo>
                  <a:lnTo>
                    <a:pt x="498" y="430"/>
                  </a:lnTo>
                  <a:lnTo>
                    <a:pt x="492" y="428"/>
                  </a:lnTo>
                  <a:lnTo>
                    <a:pt x="486" y="426"/>
                  </a:lnTo>
                  <a:lnTo>
                    <a:pt x="482" y="422"/>
                  </a:lnTo>
                  <a:lnTo>
                    <a:pt x="482" y="416"/>
                  </a:lnTo>
                  <a:lnTo>
                    <a:pt x="88" y="416"/>
                  </a:lnTo>
                  <a:lnTo>
                    <a:pt x="88" y="414"/>
                  </a:lnTo>
                  <a:lnTo>
                    <a:pt x="86" y="414"/>
                  </a:lnTo>
                  <a:lnTo>
                    <a:pt x="88" y="412"/>
                  </a:lnTo>
                  <a:lnTo>
                    <a:pt x="90" y="410"/>
                  </a:lnTo>
                  <a:lnTo>
                    <a:pt x="80" y="402"/>
                  </a:lnTo>
                  <a:lnTo>
                    <a:pt x="72" y="394"/>
                  </a:lnTo>
                  <a:lnTo>
                    <a:pt x="62" y="386"/>
                  </a:lnTo>
                  <a:lnTo>
                    <a:pt x="58" y="386"/>
                  </a:lnTo>
                  <a:lnTo>
                    <a:pt x="54" y="384"/>
                  </a:lnTo>
                  <a:lnTo>
                    <a:pt x="52" y="378"/>
                  </a:lnTo>
                  <a:lnTo>
                    <a:pt x="50" y="372"/>
                  </a:lnTo>
                  <a:lnTo>
                    <a:pt x="52" y="366"/>
                  </a:lnTo>
                  <a:lnTo>
                    <a:pt x="56" y="360"/>
                  </a:lnTo>
                  <a:lnTo>
                    <a:pt x="56" y="358"/>
                  </a:lnTo>
                  <a:lnTo>
                    <a:pt x="54" y="354"/>
                  </a:lnTo>
                  <a:lnTo>
                    <a:pt x="48" y="352"/>
                  </a:lnTo>
                  <a:lnTo>
                    <a:pt x="48" y="350"/>
                  </a:lnTo>
                  <a:lnTo>
                    <a:pt x="50" y="348"/>
                  </a:lnTo>
                  <a:lnTo>
                    <a:pt x="52" y="346"/>
                  </a:lnTo>
                  <a:lnTo>
                    <a:pt x="50" y="342"/>
                  </a:lnTo>
                  <a:lnTo>
                    <a:pt x="48" y="340"/>
                  </a:lnTo>
                  <a:lnTo>
                    <a:pt x="42" y="336"/>
                  </a:lnTo>
                  <a:lnTo>
                    <a:pt x="42" y="334"/>
                  </a:lnTo>
                  <a:lnTo>
                    <a:pt x="44" y="330"/>
                  </a:lnTo>
                  <a:lnTo>
                    <a:pt x="48" y="326"/>
                  </a:lnTo>
                  <a:lnTo>
                    <a:pt x="52" y="320"/>
                  </a:lnTo>
                  <a:lnTo>
                    <a:pt x="50" y="316"/>
                  </a:lnTo>
                  <a:lnTo>
                    <a:pt x="44" y="316"/>
                  </a:lnTo>
                  <a:lnTo>
                    <a:pt x="34" y="314"/>
                  </a:lnTo>
                  <a:lnTo>
                    <a:pt x="34" y="310"/>
                  </a:lnTo>
                  <a:lnTo>
                    <a:pt x="38" y="308"/>
                  </a:lnTo>
                  <a:lnTo>
                    <a:pt x="40" y="308"/>
                  </a:lnTo>
                  <a:lnTo>
                    <a:pt x="38" y="304"/>
                  </a:lnTo>
                  <a:lnTo>
                    <a:pt x="38" y="300"/>
                  </a:lnTo>
                  <a:lnTo>
                    <a:pt x="36" y="290"/>
                  </a:lnTo>
                  <a:lnTo>
                    <a:pt x="34" y="284"/>
                  </a:lnTo>
                  <a:lnTo>
                    <a:pt x="26" y="276"/>
                  </a:lnTo>
                  <a:lnTo>
                    <a:pt x="24" y="272"/>
                  </a:lnTo>
                  <a:lnTo>
                    <a:pt x="24" y="268"/>
                  </a:lnTo>
                  <a:lnTo>
                    <a:pt x="26" y="262"/>
                  </a:lnTo>
                  <a:lnTo>
                    <a:pt x="30" y="254"/>
                  </a:lnTo>
                  <a:lnTo>
                    <a:pt x="34" y="248"/>
                  </a:lnTo>
                  <a:lnTo>
                    <a:pt x="30" y="246"/>
                  </a:lnTo>
                  <a:lnTo>
                    <a:pt x="30" y="242"/>
                  </a:lnTo>
                  <a:lnTo>
                    <a:pt x="28" y="236"/>
                  </a:lnTo>
                  <a:lnTo>
                    <a:pt x="26" y="232"/>
                  </a:lnTo>
                  <a:lnTo>
                    <a:pt x="20" y="230"/>
                  </a:lnTo>
                  <a:lnTo>
                    <a:pt x="14" y="230"/>
                  </a:lnTo>
                  <a:lnTo>
                    <a:pt x="8" y="230"/>
                  </a:lnTo>
                  <a:lnTo>
                    <a:pt x="8" y="228"/>
                  </a:lnTo>
                  <a:lnTo>
                    <a:pt x="2" y="226"/>
                  </a:lnTo>
                  <a:lnTo>
                    <a:pt x="0" y="222"/>
                  </a:lnTo>
                  <a:lnTo>
                    <a:pt x="172" y="64"/>
                  </a:lnTo>
                  <a:lnTo>
                    <a:pt x="178" y="68"/>
                  </a:lnTo>
                  <a:lnTo>
                    <a:pt x="186" y="68"/>
                  </a:lnTo>
                  <a:lnTo>
                    <a:pt x="196" y="70"/>
                  </a:lnTo>
                  <a:lnTo>
                    <a:pt x="204" y="72"/>
                  </a:lnTo>
                  <a:lnTo>
                    <a:pt x="206" y="74"/>
                  </a:lnTo>
                  <a:lnTo>
                    <a:pt x="210" y="76"/>
                  </a:lnTo>
                  <a:lnTo>
                    <a:pt x="212" y="78"/>
                  </a:lnTo>
                  <a:lnTo>
                    <a:pt x="216" y="78"/>
                  </a:lnTo>
                  <a:lnTo>
                    <a:pt x="226" y="78"/>
                  </a:lnTo>
                  <a:lnTo>
                    <a:pt x="234" y="74"/>
                  </a:lnTo>
                  <a:lnTo>
                    <a:pt x="242" y="72"/>
                  </a:lnTo>
                  <a:lnTo>
                    <a:pt x="252" y="70"/>
                  </a:lnTo>
                  <a:lnTo>
                    <a:pt x="258" y="70"/>
                  </a:lnTo>
                  <a:lnTo>
                    <a:pt x="268" y="70"/>
                  </a:lnTo>
                  <a:lnTo>
                    <a:pt x="280" y="66"/>
                  </a:lnTo>
                  <a:lnTo>
                    <a:pt x="288" y="62"/>
                  </a:lnTo>
                  <a:lnTo>
                    <a:pt x="296" y="60"/>
                  </a:lnTo>
                  <a:lnTo>
                    <a:pt x="316" y="60"/>
                  </a:lnTo>
                  <a:lnTo>
                    <a:pt x="334" y="58"/>
                  </a:lnTo>
                  <a:lnTo>
                    <a:pt x="346" y="58"/>
                  </a:lnTo>
                  <a:lnTo>
                    <a:pt x="352" y="58"/>
                  </a:lnTo>
                  <a:lnTo>
                    <a:pt x="352" y="64"/>
                  </a:lnTo>
                  <a:lnTo>
                    <a:pt x="354" y="68"/>
                  </a:lnTo>
                  <a:lnTo>
                    <a:pt x="358" y="68"/>
                  </a:lnTo>
                  <a:lnTo>
                    <a:pt x="362" y="68"/>
                  </a:lnTo>
                  <a:lnTo>
                    <a:pt x="366" y="64"/>
                  </a:lnTo>
                  <a:lnTo>
                    <a:pt x="374" y="58"/>
                  </a:lnTo>
                  <a:lnTo>
                    <a:pt x="378" y="60"/>
                  </a:lnTo>
                  <a:lnTo>
                    <a:pt x="380" y="64"/>
                  </a:lnTo>
                  <a:lnTo>
                    <a:pt x="380" y="70"/>
                  </a:lnTo>
                  <a:lnTo>
                    <a:pt x="380" y="72"/>
                  </a:lnTo>
                  <a:lnTo>
                    <a:pt x="382" y="72"/>
                  </a:lnTo>
                  <a:lnTo>
                    <a:pt x="386" y="70"/>
                  </a:lnTo>
                  <a:lnTo>
                    <a:pt x="392" y="66"/>
                  </a:lnTo>
                  <a:lnTo>
                    <a:pt x="398" y="64"/>
                  </a:lnTo>
                  <a:lnTo>
                    <a:pt x="410" y="66"/>
                  </a:lnTo>
                  <a:lnTo>
                    <a:pt x="418" y="68"/>
                  </a:lnTo>
                  <a:lnTo>
                    <a:pt x="426" y="72"/>
                  </a:lnTo>
                  <a:lnTo>
                    <a:pt x="436" y="74"/>
                  </a:lnTo>
                  <a:lnTo>
                    <a:pt x="444" y="78"/>
                  </a:lnTo>
                  <a:lnTo>
                    <a:pt x="454" y="82"/>
                  </a:lnTo>
                  <a:lnTo>
                    <a:pt x="458" y="80"/>
                  </a:lnTo>
                  <a:lnTo>
                    <a:pt x="466" y="78"/>
                  </a:lnTo>
                  <a:lnTo>
                    <a:pt x="470" y="80"/>
                  </a:lnTo>
                  <a:lnTo>
                    <a:pt x="472" y="80"/>
                  </a:lnTo>
                  <a:lnTo>
                    <a:pt x="474" y="82"/>
                  </a:lnTo>
                  <a:lnTo>
                    <a:pt x="474" y="86"/>
                  </a:lnTo>
                  <a:lnTo>
                    <a:pt x="472" y="88"/>
                  </a:lnTo>
                  <a:lnTo>
                    <a:pt x="466" y="90"/>
                  </a:lnTo>
                  <a:lnTo>
                    <a:pt x="462" y="94"/>
                  </a:lnTo>
                  <a:lnTo>
                    <a:pt x="460" y="94"/>
                  </a:lnTo>
                  <a:lnTo>
                    <a:pt x="460" y="98"/>
                  </a:lnTo>
                  <a:lnTo>
                    <a:pt x="460" y="100"/>
                  </a:lnTo>
                  <a:lnTo>
                    <a:pt x="462" y="100"/>
                  </a:lnTo>
                  <a:lnTo>
                    <a:pt x="470" y="102"/>
                  </a:lnTo>
                  <a:lnTo>
                    <a:pt x="482" y="100"/>
                  </a:lnTo>
                  <a:lnTo>
                    <a:pt x="492" y="98"/>
                  </a:lnTo>
                  <a:lnTo>
                    <a:pt x="502" y="96"/>
                  </a:lnTo>
                  <a:lnTo>
                    <a:pt x="514" y="94"/>
                  </a:lnTo>
                  <a:lnTo>
                    <a:pt x="518" y="96"/>
                  </a:lnTo>
                  <a:lnTo>
                    <a:pt x="522" y="98"/>
                  </a:lnTo>
                  <a:lnTo>
                    <a:pt x="526" y="102"/>
                  </a:lnTo>
                  <a:lnTo>
                    <a:pt x="528" y="104"/>
                  </a:lnTo>
                  <a:lnTo>
                    <a:pt x="532" y="102"/>
                  </a:lnTo>
                  <a:lnTo>
                    <a:pt x="536" y="100"/>
                  </a:lnTo>
                  <a:lnTo>
                    <a:pt x="538" y="92"/>
                  </a:lnTo>
                  <a:lnTo>
                    <a:pt x="538" y="88"/>
                  </a:lnTo>
                  <a:lnTo>
                    <a:pt x="554" y="84"/>
                  </a:lnTo>
                  <a:lnTo>
                    <a:pt x="562" y="82"/>
                  </a:lnTo>
                  <a:lnTo>
                    <a:pt x="572" y="80"/>
                  </a:lnTo>
                  <a:lnTo>
                    <a:pt x="578" y="82"/>
                  </a:lnTo>
                  <a:lnTo>
                    <a:pt x="582" y="84"/>
                  </a:lnTo>
                  <a:lnTo>
                    <a:pt x="582" y="86"/>
                  </a:lnTo>
                  <a:lnTo>
                    <a:pt x="586" y="88"/>
                  </a:lnTo>
                  <a:lnTo>
                    <a:pt x="594" y="92"/>
                  </a:lnTo>
                  <a:lnTo>
                    <a:pt x="606" y="96"/>
                  </a:lnTo>
                  <a:lnTo>
                    <a:pt x="638" y="96"/>
                  </a:lnTo>
                  <a:lnTo>
                    <a:pt x="642" y="96"/>
                  </a:lnTo>
                  <a:lnTo>
                    <a:pt x="646" y="96"/>
                  </a:lnTo>
                  <a:lnTo>
                    <a:pt x="652" y="92"/>
                  </a:lnTo>
                  <a:lnTo>
                    <a:pt x="656" y="88"/>
                  </a:lnTo>
                  <a:lnTo>
                    <a:pt x="662" y="86"/>
                  </a:lnTo>
                  <a:lnTo>
                    <a:pt x="670" y="88"/>
                  </a:lnTo>
                  <a:lnTo>
                    <a:pt x="682" y="88"/>
                  </a:lnTo>
                  <a:lnTo>
                    <a:pt x="678" y="94"/>
                  </a:lnTo>
                  <a:lnTo>
                    <a:pt x="676" y="98"/>
                  </a:lnTo>
                  <a:lnTo>
                    <a:pt x="674" y="102"/>
                  </a:lnTo>
                  <a:lnTo>
                    <a:pt x="674" y="104"/>
                  </a:lnTo>
                  <a:lnTo>
                    <a:pt x="676" y="106"/>
                  </a:lnTo>
                  <a:lnTo>
                    <a:pt x="680" y="104"/>
                  </a:lnTo>
                  <a:lnTo>
                    <a:pt x="690" y="92"/>
                  </a:lnTo>
                  <a:lnTo>
                    <a:pt x="694" y="88"/>
                  </a:lnTo>
                  <a:lnTo>
                    <a:pt x="702" y="86"/>
                  </a:lnTo>
                  <a:lnTo>
                    <a:pt x="708" y="82"/>
                  </a:lnTo>
                  <a:lnTo>
                    <a:pt x="714" y="78"/>
                  </a:lnTo>
                  <a:lnTo>
                    <a:pt x="716" y="72"/>
                  </a:lnTo>
                  <a:lnTo>
                    <a:pt x="716" y="70"/>
                  </a:lnTo>
                  <a:lnTo>
                    <a:pt x="716" y="68"/>
                  </a:lnTo>
                  <a:lnTo>
                    <a:pt x="714" y="66"/>
                  </a:lnTo>
                  <a:lnTo>
                    <a:pt x="708" y="64"/>
                  </a:lnTo>
                  <a:lnTo>
                    <a:pt x="706" y="64"/>
                  </a:lnTo>
                  <a:lnTo>
                    <a:pt x="706" y="62"/>
                  </a:lnTo>
                  <a:lnTo>
                    <a:pt x="706" y="58"/>
                  </a:lnTo>
                  <a:lnTo>
                    <a:pt x="710" y="54"/>
                  </a:lnTo>
                  <a:lnTo>
                    <a:pt x="718" y="44"/>
                  </a:lnTo>
                  <a:lnTo>
                    <a:pt x="732" y="36"/>
                  </a:lnTo>
                  <a:lnTo>
                    <a:pt x="742" y="32"/>
                  </a:lnTo>
                  <a:lnTo>
                    <a:pt x="746" y="30"/>
                  </a:lnTo>
                  <a:lnTo>
                    <a:pt x="746" y="26"/>
                  </a:lnTo>
                  <a:lnTo>
                    <a:pt x="748" y="20"/>
                  </a:lnTo>
                  <a:lnTo>
                    <a:pt x="752" y="14"/>
                  </a:lnTo>
                  <a:lnTo>
                    <a:pt x="760" y="8"/>
                  </a:lnTo>
                  <a:lnTo>
                    <a:pt x="768" y="4"/>
                  </a:lnTo>
                  <a:lnTo>
                    <a:pt x="776" y="2"/>
                  </a:lnTo>
                  <a:lnTo>
                    <a:pt x="790" y="0"/>
                  </a:lnTo>
                  <a:lnTo>
                    <a:pt x="806" y="0"/>
                  </a:lnTo>
                  <a:lnTo>
                    <a:pt x="816" y="2"/>
                  </a:lnTo>
                  <a:lnTo>
                    <a:pt x="820" y="4"/>
                  </a:lnTo>
                  <a:lnTo>
                    <a:pt x="820" y="6"/>
                  </a:lnTo>
                  <a:lnTo>
                    <a:pt x="810" y="10"/>
                  </a:lnTo>
                  <a:lnTo>
                    <a:pt x="800" y="16"/>
                  </a:lnTo>
                  <a:lnTo>
                    <a:pt x="790" y="20"/>
                  </a:lnTo>
                  <a:lnTo>
                    <a:pt x="778" y="22"/>
                  </a:lnTo>
                  <a:lnTo>
                    <a:pt x="772" y="22"/>
                  </a:lnTo>
                  <a:lnTo>
                    <a:pt x="764" y="26"/>
                  </a:lnTo>
                  <a:lnTo>
                    <a:pt x="758" y="30"/>
                  </a:lnTo>
                  <a:lnTo>
                    <a:pt x="756" y="34"/>
                  </a:lnTo>
                  <a:lnTo>
                    <a:pt x="756" y="52"/>
                  </a:lnTo>
                  <a:lnTo>
                    <a:pt x="754" y="58"/>
                  </a:lnTo>
                  <a:lnTo>
                    <a:pt x="752" y="60"/>
                  </a:lnTo>
                  <a:lnTo>
                    <a:pt x="748" y="64"/>
                  </a:lnTo>
                  <a:lnTo>
                    <a:pt x="750" y="66"/>
                  </a:lnTo>
                  <a:lnTo>
                    <a:pt x="752" y="68"/>
                  </a:lnTo>
                  <a:lnTo>
                    <a:pt x="756" y="70"/>
                  </a:lnTo>
                  <a:lnTo>
                    <a:pt x="758" y="72"/>
                  </a:lnTo>
                  <a:lnTo>
                    <a:pt x="758" y="78"/>
                  </a:lnTo>
                  <a:lnTo>
                    <a:pt x="758" y="80"/>
                  </a:lnTo>
                  <a:lnTo>
                    <a:pt x="762" y="82"/>
                  </a:lnTo>
                  <a:lnTo>
                    <a:pt x="766" y="80"/>
                  </a:lnTo>
                  <a:lnTo>
                    <a:pt x="770" y="78"/>
                  </a:lnTo>
                  <a:lnTo>
                    <a:pt x="772" y="76"/>
                  </a:lnTo>
                  <a:lnTo>
                    <a:pt x="776" y="76"/>
                  </a:lnTo>
                  <a:lnTo>
                    <a:pt x="782" y="76"/>
                  </a:lnTo>
                  <a:lnTo>
                    <a:pt x="784" y="78"/>
                  </a:lnTo>
                  <a:lnTo>
                    <a:pt x="784" y="82"/>
                  </a:lnTo>
                  <a:lnTo>
                    <a:pt x="780" y="86"/>
                  </a:lnTo>
                  <a:lnTo>
                    <a:pt x="774" y="88"/>
                  </a:lnTo>
                  <a:lnTo>
                    <a:pt x="772" y="92"/>
                  </a:lnTo>
                  <a:lnTo>
                    <a:pt x="770" y="98"/>
                  </a:lnTo>
                  <a:lnTo>
                    <a:pt x="772" y="102"/>
                  </a:lnTo>
                  <a:lnTo>
                    <a:pt x="774" y="106"/>
                  </a:lnTo>
                  <a:lnTo>
                    <a:pt x="780" y="104"/>
                  </a:lnTo>
                  <a:lnTo>
                    <a:pt x="786" y="100"/>
                  </a:lnTo>
                  <a:lnTo>
                    <a:pt x="794" y="88"/>
                  </a:lnTo>
                  <a:lnTo>
                    <a:pt x="798" y="92"/>
                  </a:lnTo>
                  <a:lnTo>
                    <a:pt x="808" y="86"/>
                  </a:lnTo>
                  <a:lnTo>
                    <a:pt x="816" y="82"/>
                  </a:lnTo>
                  <a:lnTo>
                    <a:pt x="822" y="80"/>
                  </a:lnTo>
                  <a:lnTo>
                    <a:pt x="822" y="74"/>
                  </a:lnTo>
                  <a:lnTo>
                    <a:pt x="822" y="70"/>
                  </a:lnTo>
                  <a:lnTo>
                    <a:pt x="824" y="68"/>
                  </a:lnTo>
                  <a:lnTo>
                    <a:pt x="828" y="66"/>
                  </a:lnTo>
                  <a:lnTo>
                    <a:pt x="850" y="66"/>
                  </a:lnTo>
                  <a:lnTo>
                    <a:pt x="858" y="70"/>
                  </a:lnTo>
                  <a:lnTo>
                    <a:pt x="862" y="72"/>
                  </a:lnTo>
                  <a:lnTo>
                    <a:pt x="864" y="78"/>
                  </a:lnTo>
                  <a:lnTo>
                    <a:pt x="862" y="80"/>
                  </a:lnTo>
                  <a:lnTo>
                    <a:pt x="860" y="82"/>
                  </a:lnTo>
                  <a:lnTo>
                    <a:pt x="854" y="84"/>
                  </a:lnTo>
                  <a:lnTo>
                    <a:pt x="848" y="86"/>
                  </a:lnTo>
                  <a:lnTo>
                    <a:pt x="846" y="86"/>
                  </a:lnTo>
                  <a:lnTo>
                    <a:pt x="846" y="90"/>
                  </a:lnTo>
                  <a:lnTo>
                    <a:pt x="846" y="94"/>
                  </a:lnTo>
                  <a:lnTo>
                    <a:pt x="848" y="100"/>
                  </a:lnTo>
                  <a:lnTo>
                    <a:pt x="846" y="104"/>
                  </a:lnTo>
                  <a:lnTo>
                    <a:pt x="842" y="108"/>
                  </a:lnTo>
                  <a:lnTo>
                    <a:pt x="830" y="112"/>
                  </a:lnTo>
                  <a:lnTo>
                    <a:pt x="816" y="116"/>
                  </a:lnTo>
                  <a:lnTo>
                    <a:pt x="808" y="122"/>
                  </a:lnTo>
                  <a:lnTo>
                    <a:pt x="802" y="126"/>
                  </a:lnTo>
                  <a:lnTo>
                    <a:pt x="798" y="124"/>
                  </a:lnTo>
                  <a:lnTo>
                    <a:pt x="790" y="122"/>
                  </a:lnTo>
                  <a:lnTo>
                    <a:pt x="780" y="122"/>
                  </a:lnTo>
                  <a:lnTo>
                    <a:pt x="772" y="132"/>
                  </a:lnTo>
                  <a:lnTo>
                    <a:pt x="758" y="140"/>
                  </a:lnTo>
                  <a:lnTo>
                    <a:pt x="732" y="156"/>
                  </a:lnTo>
                  <a:lnTo>
                    <a:pt x="726" y="160"/>
                  </a:lnTo>
                  <a:lnTo>
                    <a:pt x="722" y="164"/>
                  </a:lnTo>
                  <a:lnTo>
                    <a:pt x="718" y="164"/>
                  </a:lnTo>
                  <a:lnTo>
                    <a:pt x="712" y="164"/>
                  </a:lnTo>
                  <a:lnTo>
                    <a:pt x="708" y="166"/>
                  </a:lnTo>
                  <a:lnTo>
                    <a:pt x="704" y="168"/>
                  </a:lnTo>
                  <a:lnTo>
                    <a:pt x="698" y="172"/>
                  </a:lnTo>
                  <a:lnTo>
                    <a:pt x="690" y="176"/>
                  </a:lnTo>
                  <a:lnTo>
                    <a:pt x="684" y="178"/>
                  </a:lnTo>
                  <a:lnTo>
                    <a:pt x="674" y="180"/>
                  </a:lnTo>
                  <a:lnTo>
                    <a:pt x="656" y="184"/>
                  </a:lnTo>
                  <a:lnTo>
                    <a:pt x="648" y="188"/>
                  </a:lnTo>
                  <a:lnTo>
                    <a:pt x="640" y="192"/>
                  </a:lnTo>
                  <a:lnTo>
                    <a:pt x="632" y="198"/>
                  </a:lnTo>
                  <a:lnTo>
                    <a:pt x="622" y="206"/>
                  </a:lnTo>
                  <a:lnTo>
                    <a:pt x="612" y="214"/>
                  </a:lnTo>
                  <a:lnTo>
                    <a:pt x="606" y="222"/>
                  </a:lnTo>
                  <a:lnTo>
                    <a:pt x="600" y="234"/>
                  </a:lnTo>
                  <a:lnTo>
                    <a:pt x="594" y="244"/>
                  </a:lnTo>
                  <a:lnTo>
                    <a:pt x="602" y="244"/>
                  </a:lnTo>
                  <a:lnTo>
                    <a:pt x="606" y="246"/>
                  </a:lnTo>
                  <a:lnTo>
                    <a:pt x="606" y="248"/>
                  </a:lnTo>
                  <a:lnTo>
                    <a:pt x="604" y="260"/>
                  </a:lnTo>
                  <a:lnTo>
                    <a:pt x="602" y="266"/>
                  </a:lnTo>
                  <a:lnTo>
                    <a:pt x="602" y="274"/>
                  </a:lnTo>
                  <a:lnTo>
                    <a:pt x="604" y="274"/>
                  </a:lnTo>
                  <a:lnTo>
                    <a:pt x="606" y="276"/>
                  </a:lnTo>
                  <a:lnTo>
                    <a:pt x="608" y="276"/>
                  </a:lnTo>
                  <a:lnTo>
                    <a:pt x="614" y="272"/>
                  </a:lnTo>
                  <a:lnTo>
                    <a:pt x="622" y="272"/>
                  </a:lnTo>
                  <a:lnTo>
                    <a:pt x="630" y="274"/>
                  </a:lnTo>
                  <a:lnTo>
                    <a:pt x="636" y="276"/>
                  </a:lnTo>
                  <a:lnTo>
                    <a:pt x="642" y="280"/>
                  </a:lnTo>
                  <a:lnTo>
                    <a:pt x="648" y="288"/>
                  </a:lnTo>
                  <a:lnTo>
                    <a:pt x="652" y="292"/>
                  </a:lnTo>
                  <a:lnTo>
                    <a:pt x="656" y="294"/>
                  </a:lnTo>
                  <a:lnTo>
                    <a:pt x="662" y="294"/>
                  </a:lnTo>
                  <a:lnTo>
                    <a:pt x="666" y="296"/>
                  </a:lnTo>
                  <a:lnTo>
                    <a:pt x="670" y="300"/>
                  </a:lnTo>
                  <a:lnTo>
                    <a:pt x="674" y="304"/>
                  </a:lnTo>
                  <a:lnTo>
                    <a:pt x="680" y="306"/>
                  </a:lnTo>
                  <a:lnTo>
                    <a:pt x="688" y="308"/>
                  </a:lnTo>
                  <a:lnTo>
                    <a:pt x="698" y="306"/>
                  </a:lnTo>
                  <a:lnTo>
                    <a:pt x="712" y="308"/>
                  </a:lnTo>
                  <a:lnTo>
                    <a:pt x="712" y="310"/>
                  </a:lnTo>
                  <a:lnTo>
                    <a:pt x="712" y="314"/>
                  </a:lnTo>
                  <a:lnTo>
                    <a:pt x="710" y="322"/>
                  </a:lnTo>
                  <a:lnTo>
                    <a:pt x="704" y="332"/>
                  </a:lnTo>
                  <a:lnTo>
                    <a:pt x="700" y="344"/>
                  </a:lnTo>
                  <a:lnTo>
                    <a:pt x="698" y="350"/>
                  </a:lnTo>
                  <a:lnTo>
                    <a:pt x="698" y="356"/>
                  </a:lnTo>
                  <a:lnTo>
                    <a:pt x="700" y="360"/>
                  </a:lnTo>
                  <a:lnTo>
                    <a:pt x="704" y="366"/>
                  </a:lnTo>
                  <a:lnTo>
                    <a:pt x="712" y="376"/>
                  </a:lnTo>
                  <a:lnTo>
                    <a:pt x="714" y="374"/>
                  </a:lnTo>
                  <a:lnTo>
                    <a:pt x="718" y="370"/>
                  </a:lnTo>
                  <a:lnTo>
                    <a:pt x="724" y="366"/>
                  </a:lnTo>
                  <a:lnTo>
                    <a:pt x="730" y="362"/>
                  </a:lnTo>
                  <a:lnTo>
                    <a:pt x="734" y="356"/>
                  </a:lnTo>
                  <a:lnTo>
                    <a:pt x="738" y="350"/>
                  </a:lnTo>
                  <a:lnTo>
                    <a:pt x="742" y="332"/>
                  </a:lnTo>
                  <a:lnTo>
                    <a:pt x="746" y="314"/>
                  </a:lnTo>
                  <a:lnTo>
                    <a:pt x="748" y="312"/>
                  </a:lnTo>
                  <a:lnTo>
                    <a:pt x="754" y="308"/>
                  </a:lnTo>
                  <a:lnTo>
                    <a:pt x="766" y="306"/>
                  </a:lnTo>
                  <a:lnTo>
                    <a:pt x="772" y="304"/>
                  </a:lnTo>
                  <a:lnTo>
                    <a:pt x="788" y="296"/>
                  </a:lnTo>
                  <a:lnTo>
                    <a:pt x="796" y="290"/>
                  </a:lnTo>
                  <a:lnTo>
                    <a:pt x="800" y="284"/>
                  </a:lnTo>
                  <a:lnTo>
                    <a:pt x="804" y="276"/>
                  </a:lnTo>
                  <a:lnTo>
                    <a:pt x="806" y="266"/>
                  </a:lnTo>
                  <a:lnTo>
                    <a:pt x="804" y="264"/>
                  </a:lnTo>
                  <a:lnTo>
                    <a:pt x="802" y="262"/>
                  </a:lnTo>
                  <a:lnTo>
                    <a:pt x="800" y="258"/>
                  </a:lnTo>
                  <a:lnTo>
                    <a:pt x="794" y="256"/>
                  </a:lnTo>
                  <a:lnTo>
                    <a:pt x="794" y="254"/>
                  </a:lnTo>
                  <a:lnTo>
                    <a:pt x="792" y="250"/>
                  </a:lnTo>
                  <a:lnTo>
                    <a:pt x="794" y="246"/>
                  </a:lnTo>
                  <a:lnTo>
                    <a:pt x="798" y="244"/>
                  </a:lnTo>
                  <a:lnTo>
                    <a:pt x="804" y="238"/>
                  </a:lnTo>
                  <a:lnTo>
                    <a:pt x="806" y="23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7" name="Freeform 40"/>
            <p:cNvSpPr/>
            <p:nvPr/>
          </p:nvSpPr>
          <p:spPr bwMode="auto">
            <a:xfrm>
              <a:off x="3327890" y="3128693"/>
              <a:ext cx="54196" cy="27876"/>
            </a:xfrm>
            <a:custGeom>
              <a:avLst/>
              <a:gdLst>
                <a:gd name="T0" fmla="*/ 2147483647 w 38"/>
                <a:gd name="T1" fmla="*/ 2147483647 h 18"/>
                <a:gd name="T2" fmla="*/ 2147483647 w 38"/>
                <a:gd name="T3" fmla="*/ 2147483647 h 18"/>
                <a:gd name="T4" fmla="*/ 2147483647 w 38"/>
                <a:gd name="T5" fmla="*/ 2147483647 h 18"/>
                <a:gd name="T6" fmla="*/ 2147483647 w 38"/>
                <a:gd name="T7" fmla="*/ 2147483647 h 18"/>
                <a:gd name="T8" fmla="*/ 2147483647 w 38"/>
                <a:gd name="T9" fmla="*/ 2147483647 h 18"/>
                <a:gd name="T10" fmla="*/ 0 w 38"/>
                <a:gd name="T11" fmla="*/ 2147483647 h 18"/>
                <a:gd name="T12" fmla="*/ 2147483647 w 38"/>
                <a:gd name="T13" fmla="*/ 0 h 18"/>
                <a:gd name="T14" fmla="*/ 2147483647 w 38"/>
                <a:gd name="T15" fmla="*/ 0 h 18"/>
                <a:gd name="T16" fmla="*/ 2147483647 w 38"/>
                <a:gd name="T17" fmla="*/ 0 h 18"/>
                <a:gd name="T18" fmla="*/ 2147483647 w 38"/>
                <a:gd name="T19" fmla="*/ 2147483647 h 18"/>
                <a:gd name="T20" fmla="*/ 2147483647 w 38"/>
                <a:gd name="T21" fmla="*/ 2147483647 h 18"/>
                <a:gd name="T22" fmla="*/ 2147483647 w 38"/>
                <a:gd name="T23" fmla="*/ 2147483647 h 18"/>
                <a:gd name="T24" fmla="*/ 2147483647 w 38"/>
                <a:gd name="T25" fmla="*/ 2147483647 h 18"/>
                <a:gd name="T26" fmla="*/ 2147483647 w 38"/>
                <a:gd name="T27" fmla="*/ 2147483647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18"/>
                <a:gd name="T44" fmla="*/ 38 w 38"/>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18">
                  <a:moveTo>
                    <a:pt x="38" y="18"/>
                  </a:moveTo>
                  <a:lnTo>
                    <a:pt x="24" y="16"/>
                  </a:lnTo>
                  <a:lnTo>
                    <a:pt x="18" y="16"/>
                  </a:lnTo>
                  <a:lnTo>
                    <a:pt x="10" y="14"/>
                  </a:lnTo>
                  <a:lnTo>
                    <a:pt x="2" y="8"/>
                  </a:lnTo>
                  <a:lnTo>
                    <a:pt x="0" y="4"/>
                  </a:lnTo>
                  <a:lnTo>
                    <a:pt x="2" y="0"/>
                  </a:lnTo>
                  <a:lnTo>
                    <a:pt x="4" y="0"/>
                  </a:lnTo>
                  <a:lnTo>
                    <a:pt x="12" y="0"/>
                  </a:lnTo>
                  <a:lnTo>
                    <a:pt x="22" y="2"/>
                  </a:lnTo>
                  <a:lnTo>
                    <a:pt x="28" y="6"/>
                  </a:lnTo>
                  <a:lnTo>
                    <a:pt x="34" y="12"/>
                  </a:lnTo>
                  <a:lnTo>
                    <a:pt x="36" y="14"/>
                  </a:lnTo>
                  <a:lnTo>
                    <a:pt x="38" y="1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8" name="Freeform 41"/>
            <p:cNvSpPr/>
            <p:nvPr/>
          </p:nvSpPr>
          <p:spPr bwMode="auto">
            <a:xfrm>
              <a:off x="3416680" y="3083560"/>
              <a:ext cx="141832" cy="142037"/>
            </a:xfrm>
            <a:custGeom>
              <a:avLst/>
              <a:gdLst>
                <a:gd name="T0" fmla="*/ 2147483647 w 96"/>
                <a:gd name="T1" fmla="*/ 2147483647 h 90"/>
                <a:gd name="T2" fmla="*/ 2147483647 w 96"/>
                <a:gd name="T3" fmla="*/ 2147483647 h 90"/>
                <a:gd name="T4" fmla="*/ 2147483647 w 96"/>
                <a:gd name="T5" fmla="*/ 2147483647 h 90"/>
                <a:gd name="T6" fmla="*/ 2147483647 w 96"/>
                <a:gd name="T7" fmla="*/ 2147483647 h 90"/>
                <a:gd name="T8" fmla="*/ 2147483647 w 96"/>
                <a:gd name="T9" fmla="*/ 2147483647 h 90"/>
                <a:gd name="T10" fmla="*/ 2147483647 w 96"/>
                <a:gd name="T11" fmla="*/ 2147483647 h 90"/>
                <a:gd name="T12" fmla="*/ 0 w 96"/>
                <a:gd name="T13" fmla="*/ 2147483647 h 90"/>
                <a:gd name="T14" fmla="*/ 2147483647 w 96"/>
                <a:gd name="T15" fmla="*/ 2147483647 h 90"/>
                <a:gd name="T16" fmla="*/ 2147483647 w 96"/>
                <a:gd name="T17" fmla="*/ 2147483647 h 90"/>
                <a:gd name="T18" fmla="*/ 2147483647 w 96"/>
                <a:gd name="T19" fmla="*/ 2147483647 h 90"/>
                <a:gd name="T20" fmla="*/ 2147483647 w 96"/>
                <a:gd name="T21" fmla="*/ 2147483647 h 90"/>
                <a:gd name="T22" fmla="*/ 2147483647 w 96"/>
                <a:gd name="T23" fmla="*/ 2147483647 h 90"/>
                <a:gd name="T24" fmla="*/ 2147483647 w 96"/>
                <a:gd name="T25" fmla="*/ 2147483647 h 90"/>
                <a:gd name="T26" fmla="*/ 2147483647 w 96"/>
                <a:gd name="T27" fmla="*/ 2147483647 h 90"/>
                <a:gd name="T28" fmla="*/ 2147483647 w 96"/>
                <a:gd name="T29" fmla="*/ 0 h 90"/>
                <a:gd name="T30" fmla="*/ 2147483647 w 96"/>
                <a:gd name="T31" fmla="*/ 2147483647 h 90"/>
                <a:gd name="T32" fmla="*/ 2147483647 w 96"/>
                <a:gd name="T33" fmla="*/ 2147483647 h 90"/>
                <a:gd name="T34" fmla="*/ 2147483647 w 96"/>
                <a:gd name="T35" fmla="*/ 2147483647 h 90"/>
                <a:gd name="T36" fmla="*/ 2147483647 w 96"/>
                <a:gd name="T37" fmla="*/ 2147483647 h 90"/>
                <a:gd name="T38" fmla="*/ 2147483647 w 96"/>
                <a:gd name="T39" fmla="*/ 2147483647 h 90"/>
                <a:gd name="T40" fmla="*/ 2147483647 w 96"/>
                <a:gd name="T41" fmla="*/ 2147483647 h 90"/>
                <a:gd name="T42" fmla="*/ 2147483647 w 96"/>
                <a:gd name="T43" fmla="*/ 2147483647 h 90"/>
                <a:gd name="T44" fmla="*/ 2147483647 w 96"/>
                <a:gd name="T45" fmla="*/ 2147483647 h 90"/>
                <a:gd name="T46" fmla="*/ 2147483647 w 96"/>
                <a:gd name="T47" fmla="*/ 2147483647 h 90"/>
                <a:gd name="T48" fmla="*/ 2147483647 w 96"/>
                <a:gd name="T49" fmla="*/ 2147483647 h 90"/>
                <a:gd name="T50" fmla="*/ 2147483647 w 96"/>
                <a:gd name="T51" fmla="*/ 2147483647 h 90"/>
                <a:gd name="T52" fmla="*/ 2147483647 w 96"/>
                <a:gd name="T53" fmla="*/ 2147483647 h 90"/>
                <a:gd name="T54" fmla="*/ 2147483647 w 96"/>
                <a:gd name="T55" fmla="*/ 2147483647 h 90"/>
                <a:gd name="T56" fmla="*/ 2147483647 w 96"/>
                <a:gd name="T57" fmla="*/ 2147483647 h 90"/>
                <a:gd name="T58" fmla="*/ 2147483647 w 96"/>
                <a:gd name="T59" fmla="*/ 2147483647 h 90"/>
                <a:gd name="T60" fmla="*/ 2147483647 w 96"/>
                <a:gd name="T61" fmla="*/ 2147483647 h 90"/>
                <a:gd name="T62" fmla="*/ 2147483647 w 96"/>
                <a:gd name="T63" fmla="*/ 2147483647 h 90"/>
                <a:gd name="T64" fmla="*/ 2147483647 w 96"/>
                <a:gd name="T65" fmla="*/ 2147483647 h 90"/>
                <a:gd name="T66" fmla="*/ 2147483647 w 96"/>
                <a:gd name="T67" fmla="*/ 2147483647 h 90"/>
                <a:gd name="T68" fmla="*/ 2147483647 w 96"/>
                <a:gd name="T69" fmla="*/ 2147483647 h 90"/>
                <a:gd name="T70" fmla="*/ 2147483647 w 96"/>
                <a:gd name="T71" fmla="*/ 2147483647 h 90"/>
                <a:gd name="T72" fmla="*/ 2147483647 w 96"/>
                <a:gd name="T73" fmla="*/ 2147483647 h 90"/>
                <a:gd name="T74" fmla="*/ 2147483647 w 96"/>
                <a:gd name="T75" fmla="*/ 2147483647 h 90"/>
                <a:gd name="T76" fmla="*/ 2147483647 w 96"/>
                <a:gd name="T77" fmla="*/ 2147483647 h 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
                <a:gd name="T118" fmla="*/ 0 h 90"/>
                <a:gd name="T119" fmla="*/ 96 w 96"/>
                <a:gd name="T120" fmla="*/ 90 h 9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 h="90">
                  <a:moveTo>
                    <a:pt x="76" y="74"/>
                  </a:moveTo>
                  <a:lnTo>
                    <a:pt x="70" y="74"/>
                  </a:lnTo>
                  <a:lnTo>
                    <a:pt x="66" y="76"/>
                  </a:lnTo>
                  <a:lnTo>
                    <a:pt x="58" y="80"/>
                  </a:lnTo>
                  <a:lnTo>
                    <a:pt x="52" y="84"/>
                  </a:lnTo>
                  <a:lnTo>
                    <a:pt x="48" y="84"/>
                  </a:lnTo>
                  <a:lnTo>
                    <a:pt x="44" y="84"/>
                  </a:lnTo>
                  <a:lnTo>
                    <a:pt x="50" y="76"/>
                  </a:lnTo>
                  <a:lnTo>
                    <a:pt x="46" y="72"/>
                  </a:lnTo>
                  <a:lnTo>
                    <a:pt x="42" y="70"/>
                  </a:lnTo>
                  <a:lnTo>
                    <a:pt x="14" y="70"/>
                  </a:lnTo>
                  <a:lnTo>
                    <a:pt x="6" y="70"/>
                  </a:lnTo>
                  <a:lnTo>
                    <a:pt x="2" y="70"/>
                  </a:lnTo>
                  <a:lnTo>
                    <a:pt x="0" y="68"/>
                  </a:lnTo>
                  <a:lnTo>
                    <a:pt x="2" y="66"/>
                  </a:lnTo>
                  <a:lnTo>
                    <a:pt x="4" y="64"/>
                  </a:lnTo>
                  <a:lnTo>
                    <a:pt x="8" y="64"/>
                  </a:lnTo>
                  <a:lnTo>
                    <a:pt x="10" y="54"/>
                  </a:lnTo>
                  <a:lnTo>
                    <a:pt x="16" y="50"/>
                  </a:lnTo>
                  <a:lnTo>
                    <a:pt x="22" y="48"/>
                  </a:lnTo>
                  <a:lnTo>
                    <a:pt x="22" y="46"/>
                  </a:lnTo>
                  <a:lnTo>
                    <a:pt x="24" y="42"/>
                  </a:lnTo>
                  <a:lnTo>
                    <a:pt x="28" y="32"/>
                  </a:lnTo>
                  <a:lnTo>
                    <a:pt x="34" y="30"/>
                  </a:lnTo>
                  <a:lnTo>
                    <a:pt x="38" y="28"/>
                  </a:lnTo>
                  <a:lnTo>
                    <a:pt x="44" y="20"/>
                  </a:lnTo>
                  <a:lnTo>
                    <a:pt x="52" y="14"/>
                  </a:lnTo>
                  <a:lnTo>
                    <a:pt x="62" y="6"/>
                  </a:lnTo>
                  <a:lnTo>
                    <a:pt x="66" y="2"/>
                  </a:lnTo>
                  <a:lnTo>
                    <a:pt x="70" y="0"/>
                  </a:lnTo>
                  <a:lnTo>
                    <a:pt x="74" y="0"/>
                  </a:lnTo>
                  <a:lnTo>
                    <a:pt x="74" y="4"/>
                  </a:lnTo>
                  <a:lnTo>
                    <a:pt x="70" y="4"/>
                  </a:lnTo>
                  <a:lnTo>
                    <a:pt x="72" y="8"/>
                  </a:lnTo>
                  <a:lnTo>
                    <a:pt x="62" y="16"/>
                  </a:lnTo>
                  <a:lnTo>
                    <a:pt x="56" y="24"/>
                  </a:lnTo>
                  <a:lnTo>
                    <a:pt x="54" y="30"/>
                  </a:lnTo>
                  <a:lnTo>
                    <a:pt x="56" y="30"/>
                  </a:lnTo>
                  <a:lnTo>
                    <a:pt x="60" y="24"/>
                  </a:lnTo>
                  <a:lnTo>
                    <a:pt x="64" y="24"/>
                  </a:lnTo>
                  <a:lnTo>
                    <a:pt x="64" y="30"/>
                  </a:lnTo>
                  <a:lnTo>
                    <a:pt x="66" y="32"/>
                  </a:lnTo>
                  <a:lnTo>
                    <a:pt x="68" y="34"/>
                  </a:lnTo>
                  <a:lnTo>
                    <a:pt x="70" y="40"/>
                  </a:lnTo>
                  <a:lnTo>
                    <a:pt x="70" y="42"/>
                  </a:lnTo>
                  <a:lnTo>
                    <a:pt x="72" y="42"/>
                  </a:lnTo>
                  <a:lnTo>
                    <a:pt x="74" y="40"/>
                  </a:lnTo>
                  <a:lnTo>
                    <a:pt x="78" y="38"/>
                  </a:lnTo>
                  <a:lnTo>
                    <a:pt x="80" y="38"/>
                  </a:lnTo>
                  <a:lnTo>
                    <a:pt x="88" y="40"/>
                  </a:lnTo>
                  <a:lnTo>
                    <a:pt x="92" y="42"/>
                  </a:lnTo>
                  <a:lnTo>
                    <a:pt x="94" y="42"/>
                  </a:lnTo>
                  <a:lnTo>
                    <a:pt x="92" y="46"/>
                  </a:lnTo>
                  <a:lnTo>
                    <a:pt x="88" y="48"/>
                  </a:lnTo>
                  <a:lnTo>
                    <a:pt x="82" y="50"/>
                  </a:lnTo>
                  <a:lnTo>
                    <a:pt x="84" y="52"/>
                  </a:lnTo>
                  <a:lnTo>
                    <a:pt x="86" y="52"/>
                  </a:lnTo>
                  <a:lnTo>
                    <a:pt x="92" y="50"/>
                  </a:lnTo>
                  <a:lnTo>
                    <a:pt x="94" y="54"/>
                  </a:lnTo>
                  <a:lnTo>
                    <a:pt x="90" y="56"/>
                  </a:lnTo>
                  <a:lnTo>
                    <a:pt x="90" y="58"/>
                  </a:lnTo>
                  <a:lnTo>
                    <a:pt x="96" y="58"/>
                  </a:lnTo>
                  <a:lnTo>
                    <a:pt x="92" y="64"/>
                  </a:lnTo>
                  <a:lnTo>
                    <a:pt x="88" y="68"/>
                  </a:lnTo>
                  <a:lnTo>
                    <a:pt x="84" y="70"/>
                  </a:lnTo>
                  <a:lnTo>
                    <a:pt x="88" y="70"/>
                  </a:lnTo>
                  <a:lnTo>
                    <a:pt x="92" y="70"/>
                  </a:lnTo>
                  <a:lnTo>
                    <a:pt x="96" y="70"/>
                  </a:lnTo>
                  <a:lnTo>
                    <a:pt x="94" y="74"/>
                  </a:lnTo>
                  <a:lnTo>
                    <a:pt x="90" y="82"/>
                  </a:lnTo>
                  <a:lnTo>
                    <a:pt x="84" y="88"/>
                  </a:lnTo>
                  <a:lnTo>
                    <a:pt x="80" y="90"/>
                  </a:lnTo>
                  <a:lnTo>
                    <a:pt x="76" y="88"/>
                  </a:lnTo>
                  <a:lnTo>
                    <a:pt x="76" y="86"/>
                  </a:lnTo>
                  <a:lnTo>
                    <a:pt x="78" y="82"/>
                  </a:lnTo>
                  <a:lnTo>
                    <a:pt x="80" y="80"/>
                  </a:lnTo>
                  <a:lnTo>
                    <a:pt x="74" y="82"/>
                  </a:lnTo>
                  <a:lnTo>
                    <a:pt x="70" y="82"/>
                  </a:lnTo>
                  <a:lnTo>
                    <a:pt x="76" y="7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9" name="Freeform 42"/>
            <p:cNvSpPr/>
            <p:nvPr/>
          </p:nvSpPr>
          <p:spPr bwMode="auto">
            <a:xfrm>
              <a:off x="2573756" y="2490193"/>
              <a:ext cx="207559" cy="90266"/>
            </a:xfrm>
            <a:custGeom>
              <a:avLst/>
              <a:gdLst>
                <a:gd name="T0" fmla="*/ 0 w 142"/>
                <a:gd name="T1" fmla="*/ 2147483647 h 58"/>
                <a:gd name="T2" fmla="*/ 2147483647 w 142"/>
                <a:gd name="T3" fmla="*/ 2147483647 h 58"/>
                <a:gd name="T4" fmla="*/ 2147483647 w 142"/>
                <a:gd name="T5" fmla="*/ 2147483647 h 58"/>
                <a:gd name="T6" fmla="*/ 2147483647 w 142"/>
                <a:gd name="T7" fmla="*/ 2147483647 h 58"/>
                <a:gd name="T8" fmla="*/ 2147483647 w 142"/>
                <a:gd name="T9" fmla="*/ 2147483647 h 58"/>
                <a:gd name="T10" fmla="*/ 2147483647 w 142"/>
                <a:gd name="T11" fmla="*/ 2147483647 h 58"/>
                <a:gd name="T12" fmla="*/ 2147483647 w 142"/>
                <a:gd name="T13" fmla="*/ 2147483647 h 58"/>
                <a:gd name="T14" fmla="*/ 2147483647 w 142"/>
                <a:gd name="T15" fmla="*/ 2147483647 h 58"/>
                <a:gd name="T16" fmla="*/ 2147483647 w 142"/>
                <a:gd name="T17" fmla="*/ 2147483647 h 58"/>
                <a:gd name="T18" fmla="*/ 2147483647 w 142"/>
                <a:gd name="T19" fmla="*/ 2147483647 h 58"/>
                <a:gd name="T20" fmla="*/ 2147483647 w 142"/>
                <a:gd name="T21" fmla="*/ 2147483647 h 58"/>
                <a:gd name="T22" fmla="*/ 2147483647 w 142"/>
                <a:gd name="T23" fmla="*/ 2147483647 h 58"/>
                <a:gd name="T24" fmla="*/ 2147483647 w 142"/>
                <a:gd name="T25" fmla="*/ 2147483647 h 58"/>
                <a:gd name="T26" fmla="*/ 2147483647 w 142"/>
                <a:gd name="T27" fmla="*/ 2147483647 h 58"/>
                <a:gd name="T28" fmla="*/ 2147483647 w 142"/>
                <a:gd name="T29" fmla="*/ 2147483647 h 58"/>
                <a:gd name="T30" fmla="*/ 2147483647 w 142"/>
                <a:gd name="T31" fmla="*/ 2147483647 h 58"/>
                <a:gd name="T32" fmla="*/ 2147483647 w 142"/>
                <a:gd name="T33" fmla="*/ 2147483647 h 58"/>
                <a:gd name="T34" fmla="*/ 2147483647 w 142"/>
                <a:gd name="T35" fmla="*/ 2147483647 h 58"/>
                <a:gd name="T36" fmla="*/ 2147483647 w 142"/>
                <a:gd name="T37" fmla="*/ 2147483647 h 58"/>
                <a:gd name="T38" fmla="*/ 2147483647 w 142"/>
                <a:gd name="T39" fmla="*/ 2147483647 h 58"/>
                <a:gd name="T40" fmla="*/ 2147483647 w 142"/>
                <a:gd name="T41" fmla="*/ 2147483647 h 58"/>
                <a:gd name="T42" fmla="*/ 2147483647 w 142"/>
                <a:gd name="T43" fmla="*/ 2147483647 h 58"/>
                <a:gd name="T44" fmla="*/ 2147483647 w 142"/>
                <a:gd name="T45" fmla="*/ 2147483647 h 58"/>
                <a:gd name="T46" fmla="*/ 2147483647 w 142"/>
                <a:gd name="T47" fmla="*/ 2147483647 h 58"/>
                <a:gd name="T48" fmla="*/ 2147483647 w 142"/>
                <a:gd name="T49" fmla="*/ 2147483647 h 58"/>
                <a:gd name="T50" fmla="*/ 2147483647 w 142"/>
                <a:gd name="T51" fmla="*/ 2147483647 h 58"/>
                <a:gd name="T52" fmla="*/ 2147483647 w 142"/>
                <a:gd name="T53" fmla="*/ 2147483647 h 58"/>
                <a:gd name="T54" fmla="*/ 2147483647 w 142"/>
                <a:gd name="T55" fmla="*/ 2147483647 h 58"/>
                <a:gd name="T56" fmla="*/ 2147483647 w 142"/>
                <a:gd name="T57" fmla="*/ 0 h 58"/>
                <a:gd name="T58" fmla="*/ 2147483647 w 142"/>
                <a:gd name="T59" fmla="*/ 2147483647 h 58"/>
                <a:gd name="T60" fmla="*/ 2147483647 w 142"/>
                <a:gd name="T61" fmla="*/ 2147483647 h 58"/>
                <a:gd name="T62" fmla="*/ 2147483647 w 142"/>
                <a:gd name="T63" fmla="*/ 2147483647 h 58"/>
                <a:gd name="T64" fmla="*/ 2147483647 w 142"/>
                <a:gd name="T65" fmla="*/ 2147483647 h 58"/>
                <a:gd name="T66" fmla="*/ 2147483647 w 142"/>
                <a:gd name="T67" fmla="*/ 2147483647 h 58"/>
                <a:gd name="T68" fmla="*/ 2147483647 w 142"/>
                <a:gd name="T69" fmla="*/ 2147483647 h 58"/>
                <a:gd name="T70" fmla="*/ 2147483647 w 142"/>
                <a:gd name="T71" fmla="*/ 2147483647 h 58"/>
                <a:gd name="T72" fmla="*/ 2147483647 w 142"/>
                <a:gd name="T73" fmla="*/ 2147483647 h 58"/>
                <a:gd name="T74" fmla="*/ 0 w 142"/>
                <a:gd name="T75" fmla="*/ 2147483647 h 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58"/>
                <a:gd name="T116" fmla="*/ 142 w 142"/>
                <a:gd name="T117" fmla="*/ 58 h 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58">
                  <a:moveTo>
                    <a:pt x="0" y="40"/>
                  </a:moveTo>
                  <a:lnTo>
                    <a:pt x="4" y="40"/>
                  </a:lnTo>
                  <a:lnTo>
                    <a:pt x="10" y="40"/>
                  </a:lnTo>
                  <a:lnTo>
                    <a:pt x="14" y="40"/>
                  </a:lnTo>
                  <a:lnTo>
                    <a:pt x="18" y="44"/>
                  </a:lnTo>
                  <a:lnTo>
                    <a:pt x="20" y="48"/>
                  </a:lnTo>
                  <a:lnTo>
                    <a:pt x="18" y="56"/>
                  </a:lnTo>
                  <a:lnTo>
                    <a:pt x="20" y="58"/>
                  </a:lnTo>
                  <a:lnTo>
                    <a:pt x="24" y="54"/>
                  </a:lnTo>
                  <a:lnTo>
                    <a:pt x="32" y="48"/>
                  </a:lnTo>
                  <a:lnTo>
                    <a:pt x="38" y="44"/>
                  </a:lnTo>
                  <a:lnTo>
                    <a:pt x="48" y="44"/>
                  </a:lnTo>
                  <a:lnTo>
                    <a:pt x="54" y="44"/>
                  </a:lnTo>
                  <a:lnTo>
                    <a:pt x="60" y="42"/>
                  </a:lnTo>
                  <a:lnTo>
                    <a:pt x="70" y="36"/>
                  </a:lnTo>
                  <a:lnTo>
                    <a:pt x="78" y="34"/>
                  </a:lnTo>
                  <a:lnTo>
                    <a:pt x="100" y="30"/>
                  </a:lnTo>
                  <a:lnTo>
                    <a:pt x="122" y="24"/>
                  </a:lnTo>
                  <a:lnTo>
                    <a:pt x="132" y="20"/>
                  </a:lnTo>
                  <a:lnTo>
                    <a:pt x="142" y="14"/>
                  </a:lnTo>
                  <a:lnTo>
                    <a:pt x="134" y="8"/>
                  </a:lnTo>
                  <a:lnTo>
                    <a:pt x="128" y="4"/>
                  </a:lnTo>
                  <a:lnTo>
                    <a:pt x="124" y="4"/>
                  </a:lnTo>
                  <a:lnTo>
                    <a:pt x="118" y="4"/>
                  </a:lnTo>
                  <a:lnTo>
                    <a:pt x="118" y="8"/>
                  </a:lnTo>
                  <a:lnTo>
                    <a:pt x="112" y="8"/>
                  </a:lnTo>
                  <a:lnTo>
                    <a:pt x="106" y="6"/>
                  </a:lnTo>
                  <a:lnTo>
                    <a:pt x="102" y="2"/>
                  </a:lnTo>
                  <a:lnTo>
                    <a:pt x="96" y="0"/>
                  </a:lnTo>
                  <a:lnTo>
                    <a:pt x="76" y="2"/>
                  </a:lnTo>
                  <a:lnTo>
                    <a:pt x="60" y="4"/>
                  </a:lnTo>
                  <a:lnTo>
                    <a:pt x="48" y="14"/>
                  </a:lnTo>
                  <a:lnTo>
                    <a:pt x="44" y="18"/>
                  </a:lnTo>
                  <a:lnTo>
                    <a:pt x="38" y="22"/>
                  </a:lnTo>
                  <a:lnTo>
                    <a:pt x="24" y="28"/>
                  </a:lnTo>
                  <a:lnTo>
                    <a:pt x="12" y="34"/>
                  </a:lnTo>
                  <a:lnTo>
                    <a:pt x="6" y="36"/>
                  </a:lnTo>
                  <a:lnTo>
                    <a:pt x="0" y="4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0" name="Freeform 43"/>
            <p:cNvSpPr/>
            <p:nvPr/>
          </p:nvSpPr>
          <p:spPr bwMode="auto">
            <a:xfrm>
              <a:off x="3073053" y="2382670"/>
              <a:ext cx="76106" cy="39823"/>
            </a:xfrm>
            <a:custGeom>
              <a:avLst/>
              <a:gdLst>
                <a:gd name="T0" fmla="*/ 2147483647 w 52"/>
                <a:gd name="T1" fmla="*/ 2147483647 h 26"/>
                <a:gd name="T2" fmla="*/ 2147483647 w 52"/>
                <a:gd name="T3" fmla="*/ 2147483647 h 26"/>
                <a:gd name="T4" fmla="*/ 2147483647 w 52"/>
                <a:gd name="T5" fmla="*/ 2147483647 h 26"/>
                <a:gd name="T6" fmla="*/ 2147483647 w 52"/>
                <a:gd name="T7" fmla="*/ 2147483647 h 26"/>
                <a:gd name="T8" fmla="*/ 2147483647 w 52"/>
                <a:gd name="T9" fmla="*/ 2147483647 h 26"/>
                <a:gd name="T10" fmla="*/ 2147483647 w 52"/>
                <a:gd name="T11" fmla="*/ 2147483647 h 26"/>
                <a:gd name="T12" fmla="*/ 2147483647 w 52"/>
                <a:gd name="T13" fmla="*/ 2147483647 h 26"/>
                <a:gd name="T14" fmla="*/ 0 w 52"/>
                <a:gd name="T15" fmla="*/ 2147483647 h 26"/>
                <a:gd name="T16" fmla="*/ 2147483647 w 52"/>
                <a:gd name="T17" fmla="*/ 2147483647 h 26"/>
                <a:gd name="T18" fmla="*/ 2147483647 w 52"/>
                <a:gd name="T19" fmla="*/ 2147483647 h 26"/>
                <a:gd name="T20" fmla="*/ 2147483647 w 52"/>
                <a:gd name="T21" fmla="*/ 0 h 26"/>
                <a:gd name="T22" fmla="*/ 2147483647 w 52"/>
                <a:gd name="T23" fmla="*/ 2147483647 h 26"/>
                <a:gd name="T24" fmla="*/ 2147483647 w 52"/>
                <a:gd name="T25" fmla="*/ 2147483647 h 26"/>
                <a:gd name="T26" fmla="*/ 2147483647 w 52"/>
                <a:gd name="T27" fmla="*/ 2147483647 h 26"/>
                <a:gd name="T28" fmla="*/ 2147483647 w 52"/>
                <a:gd name="T29" fmla="*/ 2147483647 h 26"/>
                <a:gd name="T30" fmla="*/ 2147483647 w 52"/>
                <a:gd name="T31" fmla="*/ 2147483647 h 26"/>
                <a:gd name="T32" fmla="*/ 2147483647 w 52"/>
                <a:gd name="T33" fmla="*/ 2147483647 h 26"/>
                <a:gd name="T34" fmla="*/ 2147483647 w 52"/>
                <a:gd name="T35" fmla="*/ 2147483647 h 26"/>
                <a:gd name="T36" fmla="*/ 2147483647 w 52"/>
                <a:gd name="T37" fmla="*/ 2147483647 h 26"/>
                <a:gd name="T38" fmla="*/ 2147483647 w 52"/>
                <a:gd name="T39" fmla="*/ 2147483647 h 26"/>
                <a:gd name="T40" fmla="*/ 2147483647 w 52"/>
                <a:gd name="T41" fmla="*/ 2147483647 h 26"/>
                <a:gd name="T42" fmla="*/ 2147483647 w 52"/>
                <a:gd name="T43" fmla="*/ 2147483647 h 26"/>
                <a:gd name="T44" fmla="*/ 2147483647 w 52"/>
                <a:gd name="T45" fmla="*/ 2147483647 h 2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2"/>
                <a:gd name="T70" fmla="*/ 0 h 26"/>
                <a:gd name="T71" fmla="*/ 52 w 52"/>
                <a:gd name="T72" fmla="*/ 26 h 2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2" h="26">
                  <a:moveTo>
                    <a:pt x="34" y="26"/>
                  </a:moveTo>
                  <a:lnTo>
                    <a:pt x="32" y="24"/>
                  </a:lnTo>
                  <a:lnTo>
                    <a:pt x="30" y="22"/>
                  </a:lnTo>
                  <a:lnTo>
                    <a:pt x="26" y="18"/>
                  </a:lnTo>
                  <a:lnTo>
                    <a:pt x="20" y="18"/>
                  </a:lnTo>
                  <a:lnTo>
                    <a:pt x="12" y="18"/>
                  </a:lnTo>
                  <a:lnTo>
                    <a:pt x="6" y="18"/>
                  </a:lnTo>
                  <a:lnTo>
                    <a:pt x="0" y="16"/>
                  </a:lnTo>
                  <a:lnTo>
                    <a:pt x="8" y="6"/>
                  </a:lnTo>
                  <a:lnTo>
                    <a:pt x="14" y="2"/>
                  </a:lnTo>
                  <a:lnTo>
                    <a:pt x="24" y="0"/>
                  </a:lnTo>
                  <a:lnTo>
                    <a:pt x="28" y="2"/>
                  </a:lnTo>
                  <a:lnTo>
                    <a:pt x="30" y="4"/>
                  </a:lnTo>
                  <a:lnTo>
                    <a:pt x="32" y="6"/>
                  </a:lnTo>
                  <a:lnTo>
                    <a:pt x="34" y="8"/>
                  </a:lnTo>
                  <a:lnTo>
                    <a:pt x="40" y="8"/>
                  </a:lnTo>
                  <a:lnTo>
                    <a:pt x="48" y="10"/>
                  </a:lnTo>
                  <a:lnTo>
                    <a:pt x="52" y="12"/>
                  </a:lnTo>
                  <a:lnTo>
                    <a:pt x="52" y="16"/>
                  </a:lnTo>
                  <a:lnTo>
                    <a:pt x="52" y="22"/>
                  </a:lnTo>
                  <a:lnTo>
                    <a:pt x="48" y="24"/>
                  </a:lnTo>
                  <a:lnTo>
                    <a:pt x="42" y="26"/>
                  </a:lnTo>
                  <a:lnTo>
                    <a:pt x="34" y="2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1" name="Freeform 44"/>
            <p:cNvSpPr/>
            <p:nvPr/>
          </p:nvSpPr>
          <p:spPr bwMode="auto">
            <a:xfrm>
              <a:off x="2660240" y="2502140"/>
              <a:ext cx="298656" cy="128763"/>
            </a:xfrm>
            <a:custGeom>
              <a:avLst/>
              <a:gdLst>
                <a:gd name="T0" fmla="*/ 2147483647 w 204"/>
                <a:gd name="T1" fmla="*/ 2147483647 h 82"/>
                <a:gd name="T2" fmla="*/ 2147483647 w 204"/>
                <a:gd name="T3" fmla="*/ 2147483647 h 82"/>
                <a:gd name="T4" fmla="*/ 2147483647 w 204"/>
                <a:gd name="T5" fmla="*/ 2147483647 h 82"/>
                <a:gd name="T6" fmla="*/ 2147483647 w 204"/>
                <a:gd name="T7" fmla="*/ 2147483647 h 82"/>
                <a:gd name="T8" fmla="*/ 2147483647 w 204"/>
                <a:gd name="T9" fmla="*/ 2147483647 h 82"/>
                <a:gd name="T10" fmla="*/ 2147483647 w 204"/>
                <a:gd name="T11" fmla="*/ 2147483647 h 82"/>
                <a:gd name="T12" fmla="*/ 2147483647 w 204"/>
                <a:gd name="T13" fmla="*/ 2147483647 h 82"/>
                <a:gd name="T14" fmla="*/ 2147483647 w 204"/>
                <a:gd name="T15" fmla="*/ 2147483647 h 82"/>
                <a:gd name="T16" fmla="*/ 2147483647 w 204"/>
                <a:gd name="T17" fmla="*/ 2147483647 h 82"/>
                <a:gd name="T18" fmla="*/ 2147483647 w 204"/>
                <a:gd name="T19" fmla="*/ 2147483647 h 82"/>
                <a:gd name="T20" fmla="*/ 2147483647 w 204"/>
                <a:gd name="T21" fmla="*/ 2147483647 h 82"/>
                <a:gd name="T22" fmla="*/ 2147483647 w 204"/>
                <a:gd name="T23" fmla="*/ 2147483647 h 82"/>
                <a:gd name="T24" fmla="*/ 2147483647 w 204"/>
                <a:gd name="T25" fmla="*/ 2147483647 h 82"/>
                <a:gd name="T26" fmla="*/ 2147483647 w 204"/>
                <a:gd name="T27" fmla="*/ 2147483647 h 82"/>
                <a:gd name="T28" fmla="*/ 2147483647 w 204"/>
                <a:gd name="T29" fmla="*/ 2147483647 h 82"/>
                <a:gd name="T30" fmla="*/ 2147483647 w 204"/>
                <a:gd name="T31" fmla="*/ 2147483647 h 82"/>
                <a:gd name="T32" fmla="*/ 2147483647 w 204"/>
                <a:gd name="T33" fmla="*/ 2147483647 h 82"/>
                <a:gd name="T34" fmla="*/ 2147483647 w 204"/>
                <a:gd name="T35" fmla="*/ 2147483647 h 82"/>
                <a:gd name="T36" fmla="*/ 2147483647 w 204"/>
                <a:gd name="T37" fmla="*/ 2147483647 h 82"/>
                <a:gd name="T38" fmla="*/ 2147483647 w 204"/>
                <a:gd name="T39" fmla="*/ 2147483647 h 82"/>
                <a:gd name="T40" fmla="*/ 2147483647 w 204"/>
                <a:gd name="T41" fmla="*/ 2147483647 h 82"/>
                <a:gd name="T42" fmla="*/ 2147483647 w 204"/>
                <a:gd name="T43" fmla="*/ 2147483647 h 82"/>
                <a:gd name="T44" fmla="*/ 2147483647 w 204"/>
                <a:gd name="T45" fmla="*/ 2147483647 h 82"/>
                <a:gd name="T46" fmla="*/ 2147483647 w 204"/>
                <a:gd name="T47" fmla="*/ 2147483647 h 82"/>
                <a:gd name="T48" fmla="*/ 2147483647 w 204"/>
                <a:gd name="T49" fmla="*/ 2147483647 h 82"/>
                <a:gd name="T50" fmla="*/ 2147483647 w 204"/>
                <a:gd name="T51" fmla="*/ 2147483647 h 82"/>
                <a:gd name="T52" fmla="*/ 2147483647 w 204"/>
                <a:gd name="T53" fmla="*/ 2147483647 h 82"/>
                <a:gd name="T54" fmla="*/ 2147483647 w 204"/>
                <a:gd name="T55" fmla="*/ 2147483647 h 82"/>
                <a:gd name="T56" fmla="*/ 2147483647 w 204"/>
                <a:gd name="T57" fmla="*/ 2147483647 h 82"/>
                <a:gd name="T58" fmla="*/ 2147483647 w 204"/>
                <a:gd name="T59" fmla="*/ 2147483647 h 82"/>
                <a:gd name="T60" fmla="*/ 2147483647 w 204"/>
                <a:gd name="T61" fmla="*/ 2147483647 h 82"/>
                <a:gd name="T62" fmla="*/ 2147483647 w 204"/>
                <a:gd name="T63" fmla="*/ 2147483647 h 82"/>
                <a:gd name="T64" fmla="*/ 2147483647 w 204"/>
                <a:gd name="T65" fmla="*/ 2147483647 h 82"/>
                <a:gd name="T66" fmla="*/ 2147483647 w 204"/>
                <a:gd name="T67" fmla="*/ 2147483647 h 82"/>
                <a:gd name="T68" fmla="*/ 2147483647 w 204"/>
                <a:gd name="T69" fmla="*/ 0 h 82"/>
                <a:gd name="T70" fmla="*/ 2147483647 w 204"/>
                <a:gd name="T71" fmla="*/ 2147483647 h 82"/>
                <a:gd name="T72" fmla="*/ 2147483647 w 204"/>
                <a:gd name="T73" fmla="*/ 2147483647 h 82"/>
                <a:gd name="T74" fmla="*/ 2147483647 w 204"/>
                <a:gd name="T75" fmla="*/ 2147483647 h 82"/>
                <a:gd name="T76" fmla="*/ 2147483647 w 204"/>
                <a:gd name="T77" fmla="*/ 2147483647 h 82"/>
                <a:gd name="T78" fmla="*/ 2147483647 w 204"/>
                <a:gd name="T79" fmla="*/ 2147483647 h 82"/>
                <a:gd name="T80" fmla="*/ 2147483647 w 204"/>
                <a:gd name="T81" fmla="*/ 2147483647 h 82"/>
                <a:gd name="T82" fmla="*/ 2147483647 w 204"/>
                <a:gd name="T83" fmla="*/ 2147483647 h 8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04"/>
                <a:gd name="T127" fmla="*/ 0 h 82"/>
                <a:gd name="T128" fmla="*/ 204 w 204"/>
                <a:gd name="T129" fmla="*/ 82 h 8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04" h="82">
                  <a:moveTo>
                    <a:pt x="176" y="62"/>
                  </a:moveTo>
                  <a:lnTo>
                    <a:pt x="172" y="62"/>
                  </a:lnTo>
                  <a:lnTo>
                    <a:pt x="170" y="64"/>
                  </a:lnTo>
                  <a:lnTo>
                    <a:pt x="166" y="70"/>
                  </a:lnTo>
                  <a:lnTo>
                    <a:pt x="160" y="76"/>
                  </a:lnTo>
                  <a:lnTo>
                    <a:pt x="158" y="78"/>
                  </a:lnTo>
                  <a:lnTo>
                    <a:pt x="154" y="80"/>
                  </a:lnTo>
                  <a:lnTo>
                    <a:pt x="146" y="78"/>
                  </a:lnTo>
                  <a:lnTo>
                    <a:pt x="132" y="76"/>
                  </a:lnTo>
                  <a:lnTo>
                    <a:pt x="124" y="70"/>
                  </a:lnTo>
                  <a:lnTo>
                    <a:pt x="120" y="68"/>
                  </a:lnTo>
                  <a:lnTo>
                    <a:pt x="120" y="64"/>
                  </a:lnTo>
                  <a:lnTo>
                    <a:pt x="98" y="64"/>
                  </a:lnTo>
                  <a:lnTo>
                    <a:pt x="94" y="66"/>
                  </a:lnTo>
                  <a:lnTo>
                    <a:pt x="90" y="68"/>
                  </a:lnTo>
                  <a:lnTo>
                    <a:pt x="78" y="74"/>
                  </a:lnTo>
                  <a:lnTo>
                    <a:pt x="68" y="80"/>
                  </a:lnTo>
                  <a:lnTo>
                    <a:pt x="60" y="82"/>
                  </a:lnTo>
                  <a:lnTo>
                    <a:pt x="52" y="82"/>
                  </a:lnTo>
                  <a:lnTo>
                    <a:pt x="40" y="80"/>
                  </a:lnTo>
                  <a:lnTo>
                    <a:pt x="34" y="80"/>
                  </a:lnTo>
                  <a:lnTo>
                    <a:pt x="28" y="82"/>
                  </a:lnTo>
                  <a:lnTo>
                    <a:pt x="28" y="74"/>
                  </a:lnTo>
                  <a:lnTo>
                    <a:pt x="32" y="72"/>
                  </a:lnTo>
                  <a:lnTo>
                    <a:pt x="34" y="68"/>
                  </a:lnTo>
                  <a:lnTo>
                    <a:pt x="22" y="70"/>
                  </a:lnTo>
                  <a:lnTo>
                    <a:pt x="14" y="68"/>
                  </a:lnTo>
                  <a:lnTo>
                    <a:pt x="6" y="64"/>
                  </a:lnTo>
                  <a:lnTo>
                    <a:pt x="0" y="60"/>
                  </a:lnTo>
                  <a:lnTo>
                    <a:pt x="14" y="56"/>
                  </a:lnTo>
                  <a:lnTo>
                    <a:pt x="26" y="54"/>
                  </a:lnTo>
                  <a:lnTo>
                    <a:pt x="70" y="54"/>
                  </a:lnTo>
                  <a:lnTo>
                    <a:pt x="70" y="52"/>
                  </a:lnTo>
                  <a:lnTo>
                    <a:pt x="72" y="50"/>
                  </a:lnTo>
                  <a:lnTo>
                    <a:pt x="12" y="50"/>
                  </a:lnTo>
                  <a:lnTo>
                    <a:pt x="12" y="44"/>
                  </a:lnTo>
                  <a:lnTo>
                    <a:pt x="14" y="42"/>
                  </a:lnTo>
                  <a:lnTo>
                    <a:pt x="18" y="36"/>
                  </a:lnTo>
                  <a:lnTo>
                    <a:pt x="18" y="34"/>
                  </a:lnTo>
                  <a:lnTo>
                    <a:pt x="20" y="30"/>
                  </a:lnTo>
                  <a:lnTo>
                    <a:pt x="26" y="28"/>
                  </a:lnTo>
                  <a:lnTo>
                    <a:pt x="42" y="26"/>
                  </a:lnTo>
                  <a:lnTo>
                    <a:pt x="54" y="24"/>
                  </a:lnTo>
                  <a:lnTo>
                    <a:pt x="68" y="20"/>
                  </a:lnTo>
                  <a:lnTo>
                    <a:pt x="78" y="14"/>
                  </a:lnTo>
                  <a:lnTo>
                    <a:pt x="90" y="6"/>
                  </a:lnTo>
                  <a:lnTo>
                    <a:pt x="90" y="16"/>
                  </a:lnTo>
                  <a:lnTo>
                    <a:pt x="94" y="18"/>
                  </a:lnTo>
                  <a:lnTo>
                    <a:pt x="96" y="18"/>
                  </a:lnTo>
                  <a:lnTo>
                    <a:pt x="102" y="16"/>
                  </a:lnTo>
                  <a:lnTo>
                    <a:pt x="110" y="18"/>
                  </a:lnTo>
                  <a:lnTo>
                    <a:pt x="120" y="20"/>
                  </a:lnTo>
                  <a:lnTo>
                    <a:pt x="124" y="20"/>
                  </a:lnTo>
                  <a:lnTo>
                    <a:pt x="124" y="16"/>
                  </a:lnTo>
                  <a:lnTo>
                    <a:pt x="128" y="14"/>
                  </a:lnTo>
                  <a:lnTo>
                    <a:pt x="130" y="12"/>
                  </a:lnTo>
                  <a:lnTo>
                    <a:pt x="136" y="14"/>
                  </a:lnTo>
                  <a:lnTo>
                    <a:pt x="142" y="16"/>
                  </a:lnTo>
                  <a:lnTo>
                    <a:pt x="138" y="26"/>
                  </a:lnTo>
                  <a:lnTo>
                    <a:pt x="138" y="28"/>
                  </a:lnTo>
                  <a:lnTo>
                    <a:pt x="142" y="28"/>
                  </a:lnTo>
                  <a:lnTo>
                    <a:pt x="144" y="28"/>
                  </a:lnTo>
                  <a:lnTo>
                    <a:pt x="146" y="28"/>
                  </a:lnTo>
                  <a:lnTo>
                    <a:pt x="150" y="24"/>
                  </a:lnTo>
                  <a:lnTo>
                    <a:pt x="150" y="18"/>
                  </a:lnTo>
                  <a:lnTo>
                    <a:pt x="152" y="12"/>
                  </a:lnTo>
                  <a:lnTo>
                    <a:pt x="160" y="8"/>
                  </a:lnTo>
                  <a:lnTo>
                    <a:pt x="174" y="4"/>
                  </a:lnTo>
                  <a:lnTo>
                    <a:pt x="194" y="0"/>
                  </a:lnTo>
                  <a:lnTo>
                    <a:pt x="204" y="0"/>
                  </a:lnTo>
                  <a:lnTo>
                    <a:pt x="200" y="4"/>
                  </a:lnTo>
                  <a:lnTo>
                    <a:pt x="196" y="10"/>
                  </a:lnTo>
                  <a:lnTo>
                    <a:pt x="182" y="20"/>
                  </a:lnTo>
                  <a:lnTo>
                    <a:pt x="172" y="30"/>
                  </a:lnTo>
                  <a:lnTo>
                    <a:pt x="168" y="38"/>
                  </a:lnTo>
                  <a:lnTo>
                    <a:pt x="166" y="44"/>
                  </a:lnTo>
                  <a:lnTo>
                    <a:pt x="168" y="46"/>
                  </a:lnTo>
                  <a:lnTo>
                    <a:pt x="170" y="50"/>
                  </a:lnTo>
                  <a:lnTo>
                    <a:pt x="178" y="52"/>
                  </a:lnTo>
                  <a:lnTo>
                    <a:pt x="186" y="54"/>
                  </a:lnTo>
                  <a:lnTo>
                    <a:pt x="188" y="56"/>
                  </a:lnTo>
                  <a:lnTo>
                    <a:pt x="190" y="58"/>
                  </a:lnTo>
                  <a:lnTo>
                    <a:pt x="188" y="62"/>
                  </a:lnTo>
                  <a:lnTo>
                    <a:pt x="182" y="64"/>
                  </a:lnTo>
                  <a:lnTo>
                    <a:pt x="176" y="6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2" name="Freeform 45"/>
            <p:cNvSpPr/>
            <p:nvPr/>
          </p:nvSpPr>
          <p:spPr bwMode="auto">
            <a:xfrm>
              <a:off x="2735191" y="2417183"/>
              <a:ext cx="141832" cy="42478"/>
            </a:xfrm>
            <a:custGeom>
              <a:avLst/>
              <a:gdLst>
                <a:gd name="T0" fmla="*/ 0 w 96"/>
                <a:gd name="T1" fmla="*/ 2147483647 h 26"/>
                <a:gd name="T2" fmla="*/ 2147483647 w 96"/>
                <a:gd name="T3" fmla="*/ 2147483647 h 26"/>
                <a:gd name="T4" fmla="*/ 2147483647 w 96"/>
                <a:gd name="T5" fmla="*/ 2147483647 h 26"/>
                <a:gd name="T6" fmla="*/ 2147483647 w 96"/>
                <a:gd name="T7" fmla="*/ 2147483647 h 26"/>
                <a:gd name="T8" fmla="*/ 2147483647 w 96"/>
                <a:gd name="T9" fmla="*/ 2147483647 h 26"/>
                <a:gd name="T10" fmla="*/ 2147483647 w 96"/>
                <a:gd name="T11" fmla="*/ 2147483647 h 26"/>
                <a:gd name="T12" fmla="*/ 2147483647 w 96"/>
                <a:gd name="T13" fmla="*/ 2147483647 h 26"/>
                <a:gd name="T14" fmla="*/ 2147483647 w 96"/>
                <a:gd name="T15" fmla="*/ 2147483647 h 26"/>
                <a:gd name="T16" fmla="*/ 2147483647 w 96"/>
                <a:gd name="T17" fmla="*/ 2147483647 h 26"/>
                <a:gd name="T18" fmla="*/ 2147483647 w 96"/>
                <a:gd name="T19" fmla="*/ 2147483647 h 26"/>
                <a:gd name="T20" fmla="*/ 2147483647 w 96"/>
                <a:gd name="T21" fmla="*/ 2147483647 h 26"/>
                <a:gd name="T22" fmla="*/ 2147483647 w 96"/>
                <a:gd name="T23" fmla="*/ 2147483647 h 26"/>
                <a:gd name="T24" fmla="*/ 2147483647 w 96"/>
                <a:gd name="T25" fmla="*/ 2147483647 h 26"/>
                <a:gd name="T26" fmla="*/ 2147483647 w 96"/>
                <a:gd name="T27" fmla="*/ 0 h 26"/>
                <a:gd name="T28" fmla="*/ 2147483647 w 96"/>
                <a:gd name="T29" fmla="*/ 2147483647 h 26"/>
                <a:gd name="T30" fmla="*/ 2147483647 w 96"/>
                <a:gd name="T31" fmla="*/ 2147483647 h 26"/>
                <a:gd name="T32" fmla="*/ 2147483647 w 96"/>
                <a:gd name="T33" fmla="*/ 2147483647 h 26"/>
                <a:gd name="T34" fmla="*/ 2147483647 w 96"/>
                <a:gd name="T35" fmla="*/ 2147483647 h 26"/>
                <a:gd name="T36" fmla="*/ 2147483647 w 96"/>
                <a:gd name="T37" fmla="*/ 2147483647 h 26"/>
                <a:gd name="T38" fmla="*/ 2147483647 w 96"/>
                <a:gd name="T39" fmla="*/ 2147483647 h 26"/>
                <a:gd name="T40" fmla="*/ 2147483647 w 96"/>
                <a:gd name="T41" fmla="*/ 2147483647 h 26"/>
                <a:gd name="T42" fmla="*/ 0 w 96"/>
                <a:gd name="T43" fmla="*/ 2147483647 h 2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26"/>
                <a:gd name="T68" fmla="*/ 96 w 96"/>
                <a:gd name="T69" fmla="*/ 26 h 2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26">
                  <a:moveTo>
                    <a:pt x="0" y="24"/>
                  </a:moveTo>
                  <a:lnTo>
                    <a:pt x="6" y="24"/>
                  </a:lnTo>
                  <a:lnTo>
                    <a:pt x="12" y="24"/>
                  </a:lnTo>
                  <a:lnTo>
                    <a:pt x="16" y="24"/>
                  </a:lnTo>
                  <a:lnTo>
                    <a:pt x="18" y="26"/>
                  </a:lnTo>
                  <a:lnTo>
                    <a:pt x="26" y="26"/>
                  </a:lnTo>
                  <a:lnTo>
                    <a:pt x="42" y="20"/>
                  </a:lnTo>
                  <a:lnTo>
                    <a:pt x="52" y="16"/>
                  </a:lnTo>
                  <a:lnTo>
                    <a:pt x="58" y="22"/>
                  </a:lnTo>
                  <a:lnTo>
                    <a:pt x="68" y="16"/>
                  </a:lnTo>
                  <a:lnTo>
                    <a:pt x="76" y="12"/>
                  </a:lnTo>
                  <a:lnTo>
                    <a:pt x="86" y="8"/>
                  </a:lnTo>
                  <a:lnTo>
                    <a:pt x="96" y="4"/>
                  </a:lnTo>
                  <a:lnTo>
                    <a:pt x="90" y="0"/>
                  </a:lnTo>
                  <a:lnTo>
                    <a:pt x="78" y="2"/>
                  </a:lnTo>
                  <a:lnTo>
                    <a:pt x="70" y="4"/>
                  </a:lnTo>
                  <a:lnTo>
                    <a:pt x="46" y="10"/>
                  </a:lnTo>
                  <a:lnTo>
                    <a:pt x="24" y="16"/>
                  </a:lnTo>
                  <a:lnTo>
                    <a:pt x="16" y="18"/>
                  </a:lnTo>
                  <a:lnTo>
                    <a:pt x="4" y="18"/>
                  </a:lnTo>
                  <a:lnTo>
                    <a:pt x="4" y="24"/>
                  </a:lnTo>
                  <a:lnTo>
                    <a:pt x="0" y="2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3" name="Freeform 46"/>
            <p:cNvSpPr/>
            <p:nvPr/>
          </p:nvSpPr>
          <p:spPr bwMode="auto">
            <a:xfrm>
              <a:off x="2799766" y="2435768"/>
              <a:ext cx="193722" cy="50443"/>
            </a:xfrm>
            <a:custGeom>
              <a:avLst/>
              <a:gdLst>
                <a:gd name="T0" fmla="*/ 2147483647 w 132"/>
                <a:gd name="T1" fmla="*/ 2147483647 h 32"/>
                <a:gd name="T2" fmla="*/ 2147483647 w 132"/>
                <a:gd name="T3" fmla="*/ 2147483647 h 32"/>
                <a:gd name="T4" fmla="*/ 2147483647 w 132"/>
                <a:gd name="T5" fmla="*/ 2147483647 h 32"/>
                <a:gd name="T6" fmla="*/ 2147483647 w 132"/>
                <a:gd name="T7" fmla="*/ 2147483647 h 32"/>
                <a:gd name="T8" fmla="*/ 2147483647 w 132"/>
                <a:gd name="T9" fmla="*/ 2147483647 h 32"/>
                <a:gd name="T10" fmla="*/ 2147483647 w 132"/>
                <a:gd name="T11" fmla="*/ 2147483647 h 32"/>
                <a:gd name="T12" fmla="*/ 0 w 132"/>
                <a:gd name="T13" fmla="*/ 2147483647 h 32"/>
                <a:gd name="T14" fmla="*/ 0 w 132"/>
                <a:gd name="T15" fmla="*/ 2147483647 h 32"/>
                <a:gd name="T16" fmla="*/ 2147483647 w 132"/>
                <a:gd name="T17" fmla="*/ 2147483647 h 32"/>
                <a:gd name="T18" fmla="*/ 2147483647 w 132"/>
                <a:gd name="T19" fmla="*/ 2147483647 h 32"/>
                <a:gd name="T20" fmla="*/ 2147483647 w 132"/>
                <a:gd name="T21" fmla="*/ 2147483647 h 32"/>
                <a:gd name="T22" fmla="*/ 2147483647 w 132"/>
                <a:gd name="T23" fmla="*/ 0 h 32"/>
                <a:gd name="T24" fmla="*/ 2147483647 w 132"/>
                <a:gd name="T25" fmla="*/ 2147483647 h 32"/>
                <a:gd name="T26" fmla="*/ 2147483647 w 132"/>
                <a:gd name="T27" fmla="*/ 2147483647 h 32"/>
                <a:gd name="T28" fmla="*/ 2147483647 w 132"/>
                <a:gd name="T29" fmla="*/ 2147483647 h 32"/>
                <a:gd name="T30" fmla="*/ 2147483647 w 132"/>
                <a:gd name="T31" fmla="*/ 2147483647 h 32"/>
                <a:gd name="T32" fmla="*/ 2147483647 w 132"/>
                <a:gd name="T33" fmla="*/ 2147483647 h 32"/>
                <a:gd name="T34" fmla="*/ 2147483647 w 132"/>
                <a:gd name="T35" fmla="*/ 2147483647 h 32"/>
                <a:gd name="T36" fmla="*/ 2147483647 w 132"/>
                <a:gd name="T37" fmla="*/ 2147483647 h 32"/>
                <a:gd name="T38" fmla="*/ 2147483647 w 132"/>
                <a:gd name="T39" fmla="*/ 2147483647 h 32"/>
                <a:gd name="T40" fmla="*/ 2147483647 w 132"/>
                <a:gd name="T41" fmla="*/ 2147483647 h 32"/>
                <a:gd name="T42" fmla="*/ 2147483647 w 132"/>
                <a:gd name="T43" fmla="*/ 2147483647 h 32"/>
                <a:gd name="T44" fmla="*/ 2147483647 w 132"/>
                <a:gd name="T45" fmla="*/ 0 h 32"/>
                <a:gd name="T46" fmla="*/ 2147483647 w 132"/>
                <a:gd name="T47" fmla="*/ 0 h 32"/>
                <a:gd name="T48" fmla="*/ 2147483647 w 132"/>
                <a:gd name="T49" fmla="*/ 2147483647 h 32"/>
                <a:gd name="T50" fmla="*/ 2147483647 w 132"/>
                <a:gd name="T51" fmla="*/ 2147483647 h 32"/>
                <a:gd name="T52" fmla="*/ 2147483647 w 132"/>
                <a:gd name="T53" fmla="*/ 2147483647 h 32"/>
                <a:gd name="T54" fmla="*/ 2147483647 w 132"/>
                <a:gd name="T55" fmla="*/ 2147483647 h 32"/>
                <a:gd name="T56" fmla="*/ 2147483647 w 132"/>
                <a:gd name="T57" fmla="*/ 2147483647 h 32"/>
                <a:gd name="T58" fmla="*/ 2147483647 w 132"/>
                <a:gd name="T59" fmla="*/ 2147483647 h 32"/>
                <a:gd name="T60" fmla="*/ 2147483647 w 132"/>
                <a:gd name="T61" fmla="*/ 2147483647 h 32"/>
                <a:gd name="T62" fmla="*/ 2147483647 w 132"/>
                <a:gd name="T63" fmla="*/ 2147483647 h 32"/>
                <a:gd name="T64" fmla="*/ 2147483647 w 132"/>
                <a:gd name="T65" fmla="*/ 2147483647 h 32"/>
                <a:gd name="T66" fmla="*/ 2147483647 w 132"/>
                <a:gd name="T67" fmla="*/ 2147483647 h 32"/>
                <a:gd name="T68" fmla="*/ 2147483647 w 132"/>
                <a:gd name="T69" fmla="*/ 2147483647 h 32"/>
                <a:gd name="T70" fmla="*/ 2147483647 w 132"/>
                <a:gd name="T71" fmla="*/ 2147483647 h 32"/>
                <a:gd name="T72" fmla="*/ 2147483647 w 132"/>
                <a:gd name="T73" fmla="*/ 2147483647 h 32"/>
                <a:gd name="T74" fmla="*/ 2147483647 w 132"/>
                <a:gd name="T75" fmla="*/ 2147483647 h 32"/>
                <a:gd name="T76" fmla="*/ 2147483647 w 132"/>
                <a:gd name="T77" fmla="*/ 2147483647 h 3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32"/>
                <a:gd name="T118" fmla="*/ 0 h 32"/>
                <a:gd name="T119" fmla="*/ 132 w 132"/>
                <a:gd name="T120" fmla="*/ 32 h 3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32" h="32">
                  <a:moveTo>
                    <a:pt x="34" y="32"/>
                  </a:moveTo>
                  <a:lnTo>
                    <a:pt x="30" y="30"/>
                  </a:lnTo>
                  <a:lnTo>
                    <a:pt x="28" y="30"/>
                  </a:lnTo>
                  <a:lnTo>
                    <a:pt x="30" y="26"/>
                  </a:lnTo>
                  <a:lnTo>
                    <a:pt x="36" y="24"/>
                  </a:lnTo>
                  <a:lnTo>
                    <a:pt x="18" y="22"/>
                  </a:lnTo>
                  <a:lnTo>
                    <a:pt x="0" y="20"/>
                  </a:lnTo>
                  <a:lnTo>
                    <a:pt x="0" y="18"/>
                  </a:lnTo>
                  <a:lnTo>
                    <a:pt x="6" y="16"/>
                  </a:lnTo>
                  <a:lnTo>
                    <a:pt x="24" y="10"/>
                  </a:lnTo>
                  <a:lnTo>
                    <a:pt x="40" y="4"/>
                  </a:lnTo>
                  <a:lnTo>
                    <a:pt x="54" y="0"/>
                  </a:lnTo>
                  <a:lnTo>
                    <a:pt x="54" y="6"/>
                  </a:lnTo>
                  <a:lnTo>
                    <a:pt x="56" y="6"/>
                  </a:lnTo>
                  <a:lnTo>
                    <a:pt x="64" y="6"/>
                  </a:lnTo>
                  <a:lnTo>
                    <a:pt x="64" y="14"/>
                  </a:lnTo>
                  <a:lnTo>
                    <a:pt x="66" y="16"/>
                  </a:lnTo>
                  <a:lnTo>
                    <a:pt x="68" y="18"/>
                  </a:lnTo>
                  <a:lnTo>
                    <a:pt x="74" y="18"/>
                  </a:lnTo>
                  <a:lnTo>
                    <a:pt x="84" y="16"/>
                  </a:lnTo>
                  <a:lnTo>
                    <a:pt x="92" y="14"/>
                  </a:lnTo>
                  <a:lnTo>
                    <a:pt x="100" y="6"/>
                  </a:lnTo>
                  <a:lnTo>
                    <a:pt x="108" y="0"/>
                  </a:lnTo>
                  <a:lnTo>
                    <a:pt x="114" y="0"/>
                  </a:lnTo>
                  <a:lnTo>
                    <a:pt x="114" y="8"/>
                  </a:lnTo>
                  <a:lnTo>
                    <a:pt x="110" y="12"/>
                  </a:lnTo>
                  <a:lnTo>
                    <a:pt x="120" y="14"/>
                  </a:lnTo>
                  <a:lnTo>
                    <a:pt x="132" y="14"/>
                  </a:lnTo>
                  <a:lnTo>
                    <a:pt x="118" y="22"/>
                  </a:lnTo>
                  <a:lnTo>
                    <a:pt x="110" y="28"/>
                  </a:lnTo>
                  <a:lnTo>
                    <a:pt x="104" y="28"/>
                  </a:lnTo>
                  <a:lnTo>
                    <a:pt x="98" y="28"/>
                  </a:lnTo>
                  <a:lnTo>
                    <a:pt x="94" y="26"/>
                  </a:lnTo>
                  <a:lnTo>
                    <a:pt x="90" y="24"/>
                  </a:lnTo>
                  <a:lnTo>
                    <a:pt x="84" y="22"/>
                  </a:lnTo>
                  <a:lnTo>
                    <a:pt x="72" y="24"/>
                  </a:lnTo>
                  <a:lnTo>
                    <a:pt x="60" y="28"/>
                  </a:lnTo>
                  <a:lnTo>
                    <a:pt x="48" y="30"/>
                  </a:lnTo>
                  <a:lnTo>
                    <a:pt x="34" y="3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4" name="Freeform 47"/>
            <p:cNvSpPr/>
            <p:nvPr/>
          </p:nvSpPr>
          <p:spPr bwMode="auto">
            <a:xfrm>
              <a:off x="2908158" y="2390634"/>
              <a:ext cx="93402" cy="29203"/>
            </a:xfrm>
            <a:custGeom>
              <a:avLst/>
              <a:gdLst>
                <a:gd name="T0" fmla="*/ 2147483647 w 64"/>
                <a:gd name="T1" fmla="*/ 2147483647 h 18"/>
                <a:gd name="T2" fmla="*/ 2147483647 w 64"/>
                <a:gd name="T3" fmla="*/ 2147483647 h 18"/>
                <a:gd name="T4" fmla="*/ 0 w 64"/>
                <a:gd name="T5" fmla="*/ 2147483647 h 18"/>
                <a:gd name="T6" fmla="*/ 2147483647 w 64"/>
                <a:gd name="T7" fmla="*/ 2147483647 h 18"/>
                <a:gd name="T8" fmla="*/ 2147483647 w 64"/>
                <a:gd name="T9" fmla="*/ 2147483647 h 18"/>
                <a:gd name="T10" fmla="*/ 2147483647 w 64"/>
                <a:gd name="T11" fmla="*/ 2147483647 h 18"/>
                <a:gd name="T12" fmla="*/ 2147483647 w 64"/>
                <a:gd name="T13" fmla="*/ 2147483647 h 18"/>
                <a:gd name="T14" fmla="*/ 2147483647 w 64"/>
                <a:gd name="T15" fmla="*/ 2147483647 h 18"/>
                <a:gd name="T16" fmla="*/ 2147483647 w 64"/>
                <a:gd name="T17" fmla="*/ 0 h 18"/>
                <a:gd name="T18" fmla="*/ 2147483647 w 64"/>
                <a:gd name="T19" fmla="*/ 2147483647 h 18"/>
                <a:gd name="T20" fmla="*/ 2147483647 w 64"/>
                <a:gd name="T21" fmla="*/ 2147483647 h 18"/>
                <a:gd name="T22" fmla="*/ 2147483647 w 64"/>
                <a:gd name="T23" fmla="*/ 2147483647 h 18"/>
                <a:gd name="T24" fmla="*/ 2147483647 w 64"/>
                <a:gd name="T25" fmla="*/ 2147483647 h 18"/>
                <a:gd name="T26" fmla="*/ 2147483647 w 64"/>
                <a:gd name="T27" fmla="*/ 2147483647 h 18"/>
                <a:gd name="T28" fmla="*/ 2147483647 w 64"/>
                <a:gd name="T29" fmla="*/ 2147483647 h 18"/>
                <a:gd name="T30" fmla="*/ 2147483647 w 64"/>
                <a:gd name="T31" fmla="*/ 2147483647 h 18"/>
                <a:gd name="T32" fmla="*/ 2147483647 w 64"/>
                <a:gd name="T33" fmla="*/ 2147483647 h 18"/>
                <a:gd name="T34" fmla="*/ 2147483647 w 64"/>
                <a:gd name="T35" fmla="*/ 2147483647 h 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8"/>
                <a:gd name="T56" fmla="*/ 64 w 64"/>
                <a:gd name="T57" fmla="*/ 18 h 1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8">
                  <a:moveTo>
                    <a:pt x="12" y="18"/>
                  </a:moveTo>
                  <a:lnTo>
                    <a:pt x="6" y="16"/>
                  </a:lnTo>
                  <a:lnTo>
                    <a:pt x="0" y="14"/>
                  </a:lnTo>
                  <a:lnTo>
                    <a:pt x="8" y="12"/>
                  </a:lnTo>
                  <a:lnTo>
                    <a:pt x="18" y="12"/>
                  </a:lnTo>
                  <a:lnTo>
                    <a:pt x="26" y="10"/>
                  </a:lnTo>
                  <a:lnTo>
                    <a:pt x="28" y="10"/>
                  </a:lnTo>
                  <a:lnTo>
                    <a:pt x="30" y="8"/>
                  </a:lnTo>
                  <a:lnTo>
                    <a:pt x="48" y="0"/>
                  </a:lnTo>
                  <a:lnTo>
                    <a:pt x="58" y="2"/>
                  </a:lnTo>
                  <a:lnTo>
                    <a:pt x="64" y="4"/>
                  </a:lnTo>
                  <a:lnTo>
                    <a:pt x="58" y="10"/>
                  </a:lnTo>
                  <a:lnTo>
                    <a:pt x="48" y="16"/>
                  </a:lnTo>
                  <a:lnTo>
                    <a:pt x="30" y="18"/>
                  </a:lnTo>
                  <a:lnTo>
                    <a:pt x="30" y="16"/>
                  </a:lnTo>
                  <a:lnTo>
                    <a:pt x="28" y="16"/>
                  </a:lnTo>
                  <a:lnTo>
                    <a:pt x="22" y="16"/>
                  </a:lnTo>
                  <a:lnTo>
                    <a:pt x="12" y="1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5" name="Freeform 48"/>
            <p:cNvSpPr/>
            <p:nvPr/>
          </p:nvSpPr>
          <p:spPr bwMode="auto">
            <a:xfrm>
              <a:off x="2970426" y="2496830"/>
              <a:ext cx="107239" cy="66372"/>
            </a:xfrm>
            <a:custGeom>
              <a:avLst/>
              <a:gdLst>
                <a:gd name="T0" fmla="*/ 2147483647 w 74"/>
                <a:gd name="T1" fmla="*/ 2147483647 h 42"/>
                <a:gd name="T2" fmla="*/ 2147483647 w 74"/>
                <a:gd name="T3" fmla="*/ 2147483647 h 42"/>
                <a:gd name="T4" fmla="*/ 2147483647 w 74"/>
                <a:gd name="T5" fmla="*/ 2147483647 h 42"/>
                <a:gd name="T6" fmla="*/ 2147483647 w 74"/>
                <a:gd name="T7" fmla="*/ 2147483647 h 42"/>
                <a:gd name="T8" fmla="*/ 2147483647 w 74"/>
                <a:gd name="T9" fmla="*/ 2147483647 h 42"/>
                <a:gd name="T10" fmla="*/ 2147483647 w 74"/>
                <a:gd name="T11" fmla="*/ 2147483647 h 42"/>
                <a:gd name="T12" fmla="*/ 2147483647 w 74"/>
                <a:gd name="T13" fmla="*/ 2147483647 h 42"/>
                <a:gd name="T14" fmla="*/ 2147483647 w 74"/>
                <a:gd name="T15" fmla="*/ 2147483647 h 42"/>
                <a:gd name="T16" fmla="*/ 2147483647 w 74"/>
                <a:gd name="T17" fmla="*/ 2147483647 h 42"/>
                <a:gd name="T18" fmla="*/ 2147483647 w 74"/>
                <a:gd name="T19" fmla="*/ 2147483647 h 42"/>
                <a:gd name="T20" fmla="*/ 2147483647 w 74"/>
                <a:gd name="T21" fmla="*/ 2147483647 h 42"/>
                <a:gd name="T22" fmla="*/ 2147483647 w 74"/>
                <a:gd name="T23" fmla="*/ 2147483647 h 42"/>
                <a:gd name="T24" fmla="*/ 2147483647 w 74"/>
                <a:gd name="T25" fmla="*/ 2147483647 h 42"/>
                <a:gd name="T26" fmla="*/ 2147483647 w 74"/>
                <a:gd name="T27" fmla="*/ 2147483647 h 42"/>
                <a:gd name="T28" fmla="*/ 2147483647 w 74"/>
                <a:gd name="T29" fmla="*/ 2147483647 h 42"/>
                <a:gd name="T30" fmla="*/ 2147483647 w 74"/>
                <a:gd name="T31" fmla="*/ 2147483647 h 42"/>
                <a:gd name="T32" fmla="*/ 2147483647 w 74"/>
                <a:gd name="T33" fmla="*/ 2147483647 h 42"/>
                <a:gd name="T34" fmla="*/ 2147483647 w 74"/>
                <a:gd name="T35" fmla="*/ 2147483647 h 42"/>
                <a:gd name="T36" fmla="*/ 2147483647 w 74"/>
                <a:gd name="T37" fmla="*/ 2147483647 h 42"/>
                <a:gd name="T38" fmla="*/ 0 w 74"/>
                <a:gd name="T39" fmla="*/ 2147483647 h 42"/>
                <a:gd name="T40" fmla="*/ 2147483647 w 74"/>
                <a:gd name="T41" fmla="*/ 2147483647 h 42"/>
                <a:gd name="T42" fmla="*/ 2147483647 w 74"/>
                <a:gd name="T43" fmla="*/ 2147483647 h 42"/>
                <a:gd name="T44" fmla="*/ 2147483647 w 74"/>
                <a:gd name="T45" fmla="*/ 2147483647 h 42"/>
                <a:gd name="T46" fmla="*/ 2147483647 w 74"/>
                <a:gd name="T47" fmla="*/ 2147483647 h 42"/>
                <a:gd name="T48" fmla="*/ 2147483647 w 74"/>
                <a:gd name="T49" fmla="*/ 2147483647 h 42"/>
                <a:gd name="T50" fmla="*/ 2147483647 w 74"/>
                <a:gd name="T51" fmla="*/ 2147483647 h 42"/>
                <a:gd name="T52" fmla="*/ 2147483647 w 74"/>
                <a:gd name="T53" fmla="*/ 2147483647 h 42"/>
                <a:gd name="T54" fmla="*/ 2147483647 w 74"/>
                <a:gd name="T55" fmla="*/ 2147483647 h 42"/>
                <a:gd name="T56" fmla="*/ 2147483647 w 74"/>
                <a:gd name="T57" fmla="*/ 2147483647 h 42"/>
                <a:gd name="T58" fmla="*/ 2147483647 w 74"/>
                <a:gd name="T59" fmla="*/ 2147483647 h 42"/>
                <a:gd name="T60" fmla="*/ 2147483647 w 74"/>
                <a:gd name="T61" fmla="*/ 2147483647 h 42"/>
                <a:gd name="T62" fmla="*/ 2147483647 w 74"/>
                <a:gd name="T63" fmla="*/ 2147483647 h 42"/>
                <a:gd name="T64" fmla="*/ 2147483647 w 74"/>
                <a:gd name="T65" fmla="*/ 2147483647 h 42"/>
                <a:gd name="T66" fmla="*/ 2147483647 w 74"/>
                <a:gd name="T67" fmla="*/ 0 h 42"/>
                <a:gd name="T68" fmla="*/ 2147483647 w 74"/>
                <a:gd name="T69" fmla="*/ 2147483647 h 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4"/>
                <a:gd name="T106" fmla="*/ 0 h 42"/>
                <a:gd name="T107" fmla="*/ 74 w 74"/>
                <a:gd name="T108" fmla="*/ 42 h 4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4" h="42">
                  <a:moveTo>
                    <a:pt x="74" y="4"/>
                  </a:moveTo>
                  <a:lnTo>
                    <a:pt x="70" y="6"/>
                  </a:lnTo>
                  <a:lnTo>
                    <a:pt x="66" y="8"/>
                  </a:lnTo>
                  <a:lnTo>
                    <a:pt x="58" y="14"/>
                  </a:lnTo>
                  <a:lnTo>
                    <a:pt x="66" y="22"/>
                  </a:lnTo>
                  <a:lnTo>
                    <a:pt x="56" y="28"/>
                  </a:lnTo>
                  <a:lnTo>
                    <a:pt x="52" y="30"/>
                  </a:lnTo>
                  <a:lnTo>
                    <a:pt x="48" y="28"/>
                  </a:lnTo>
                  <a:lnTo>
                    <a:pt x="48" y="32"/>
                  </a:lnTo>
                  <a:lnTo>
                    <a:pt x="44" y="34"/>
                  </a:lnTo>
                  <a:lnTo>
                    <a:pt x="38" y="36"/>
                  </a:lnTo>
                  <a:lnTo>
                    <a:pt x="32" y="38"/>
                  </a:lnTo>
                  <a:lnTo>
                    <a:pt x="26" y="42"/>
                  </a:lnTo>
                  <a:lnTo>
                    <a:pt x="18" y="42"/>
                  </a:lnTo>
                  <a:lnTo>
                    <a:pt x="18" y="36"/>
                  </a:lnTo>
                  <a:lnTo>
                    <a:pt x="16" y="34"/>
                  </a:lnTo>
                  <a:lnTo>
                    <a:pt x="10" y="32"/>
                  </a:lnTo>
                  <a:lnTo>
                    <a:pt x="4" y="28"/>
                  </a:lnTo>
                  <a:lnTo>
                    <a:pt x="2" y="26"/>
                  </a:lnTo>
                  <a:lnTo>
                    <a:pt x="0" y="22"/>
                  </a:lnTo>
                  <a:lnTo>
                    <a:pt x="2" y="20"/>
                  </a:lnTo>
                  <a:lnTo>
                    <a:pt x="4" y="18"/>
                  </a:lnTo>
                  <a:lnTo>
                    <a:pt x="8" y="16"/>
                  </a:lnTo>
                  <a:lnTo>
                    <a:pt x="14" y="16"/>
                  </a:lnTo>
                  <a:lnTo>
                    <a:pt x="16" y="18"/>
                  </a:lnTo>
                  <a:lnTo>
                    <a:pt x="20" y="20"/>
                  </a:lnTo>
                  <a:lnTo>
                    <a:pt x="22" y="20"/>
                  </a:lnTo>
                  <a:lnTo>
                    <a:pt x="30" y="18"/>
                  </a:lnTo>
                  <a:lnTo>
                    <a:pt x="32" y="16"/>
                  </a:lnTo>
                  <a:lnTo>
                    <a:pt x="32" y="14"/>
                  </a:lnTo>
                  <a:lnTo>
                    <a:pt x="32" y="8"/>
                  </a:lnTo>
                  <a:lnTo>
                    <a:pt x="38" y="4"/>
                  </a:lnTo>
                  <a:lnTo>
                    <a:pt x="50" y="4"/>
                  </a:lnTo>
                  <a:lnTo>
                    <a:pt x="74" y="0"/>
                  </a:lnTo>
                  <a:lnTo>
                    <a:pt x="74"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6" name="Freeform 49"/>
            <p:cNvSpPr/>
            <p:nvPr/>
          </p:nvSpPr>
          <p:spPr bwMode="auto">
            <a:xfrm>
              <a:off x="2950823" y="2593733"/>
              <a:ext cx="56503" cy="34513"/>
            </a:xfrm>
            <a:custGeom>
              <a:avLst/>
              <a:gdLst>
                <a:gd name="T0" fmla="*/ 2147483647 w 40"/>
                <a:gd name="T1" fmla="*/ 2147483647 h 22"/>
                <a:gd name="T2" fmla="*/ 2147483647 w 40"/>
                <a:gd name="T3" fmla="*/ 2147483647 h 22"/>
                <a:gd name="T4" fmla="*/ 2147483647 w 40"/>
                <a:gd name="T5" fmla="*/ 2147483647 h 22"/>
                <a:gd name="T6" fmla="*/ 0 w 40"/>
                <a:gd name="T7" fmla="*/ 2147483647 h 22"/>
                <a:gd name="T8" fmla="*/ 2147483647 w 40"/>
                <a:gd name="T9" fmla="*/ 2147483647 h 22"/>
                <a:gd name="T10" fmla="*/ 2147483647 w 40"/>
                <a:gd name="T11" fmla="*/ 2147483647 h 22"/>
                <a:gd name="T12" fmla="*/ 2147483647 w 40"/>
                <a:gd name="T13" fmla="*/ 0 h 22"/>
                <a:gd name="T14" fmla="*/ 2147483647 w 40"/>
                <a:gd name="T15" fmla="*/ 2147483647 h 22"/>
                <a:gd name="T16" fmla="*/ 2147483647 w 40"/>
                <a:gd name="T17" fmla="*/ 2147483647 h 22"/>
                <a:gd name="T18" fmla="*/ 2147483647 w 40"/>
                <a:gd name="T19" fmla="*/ 2147483647 h 22"/>
                <a:gd name="T20" fmla="*/ 2147483647 w 40"/>
                <a:gd name="T21" fmla="*/ 2147483647 h 22"/>
                <a:gd name="T22" fmla="*/ 2147483647 w 40"/>
                <a:gd name="T23" fmla="*/ 2147483647 h 22"/>
                <a:gd name="T24" fmla="*/ 2147483647 w 40"/>
                <a:gd name="T25" fmla="*/ 2147483647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0"/>
                <a:gd name="T40" fmla="*/ 0 h 22"/>
                <a:gd name="T41" fmla="*/ 40 w 40"/>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0" h="22">
                  <a:moveTo>
                    <a:pt x="22" y="22"/>
                  </a:moveTo>
                  <a:lnTo>
                    <a:pt x="16" y="22"/>
                  </a:lnTo>
                  <a:lnTo>
                    <a:pt x="8" y="20"/>
                  </a:lnTo>
                  <a:lnTo>
                    <a:pt x="0" y="14"/>
                  </a:lnTo>
                  <a:lnTo>
                    <a:pt x="6" y="10"/>
                  </a:lnTo>
                  <a:lnTo>
                    <a:pt x="12" y="6"/>
                  </a:lnTo>
                  <a:lnTo>
                    <a:pt x="30" y="0"/>
                  </a:lnTo>
                  <a:lnTo>
                    <a:pt x="32" y="4"/>
                  </a:lnTo>
                  <a:lnTo>
                    <a:pt x="34" y="6"/>
                  </a:lnTo>
                  <a:lnTo>
                    <a:pt x="40" y="6"/>
                  </a:lnTo>
                  <a:lnTo>
                    <a:pt x="40" y="18"/>
                  </a:lnTo>
                  <a:lnTo>
                    <a:pt x="32" y="22"/>
                  </a:lnTo>
                  <a:lnTo>
                    <a:pt x="22" y="2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7" name="Freeform 50"/>
            <p:cNvSpPr/>
            <p:nvPr/>
          </p:nvSpPr>
          <p:spPr bwMode="auto">
            <a:xfrm>
              <a:off x="3073053" y="2697274"/>
              <a:ext cx="117617" cy="66372"/>
            </a:xfrm>
            <a:custGeom>
              <a:avLst/>
              <a:gdLst>
                <a:gd name="T0" fmla="*/ 2147483647 w 80"/>
                <a:gd name="T1" fmla="*/ 2147483647 h 42"/>
                <a:gd name="T2" fmla="*/ 2147483647 w 80"/>
                <a:gd name="T3" fmla="*/ 2147483647 h 42"/>
                <a:gd name="T4" fmla="*/ 2147483647 w 80"/>
                <a:gd name="T5" fmla="*/ 2147483647 h 42"/>
                <a:gd name="T6" fmla="*/ 2147483647 w 80"/>
                <a:gd name="T7" fmla="*/ 2147483647 h 42"/>
                <a:gd name="T8" fmla="*/ 2147483647 w 80"/>
                <a:gd name="T9" fmla="*/ 2147483647 h 42"/>
                <a:gd name="T10" fmla="*/ 2147483647 w 80"/>
                <a:gd name="T11" fmla="*/ 2147483647 h 42"/>
                <a:gd name="T12" fmla="*/ 2147483647 w 80"/>
                <a:gd name="T13" fmla="*/ 2147483647 h 42"/>
                <a:gd name="T14" fmla="*/ 2147483647 w 80"/>
                <a:gd name="T15" fmla="*/ 2147483647 h 42"/>
                <a:gd name="T16" fmla="*/ 2147483647 w 80"/>
                <a:gd name="T17" fmla="*/ 2147483647 h 42"/>
                <a:gd name="T18" fmla="*/ 2147483647 w 80"/>
                <a:gd name="T19" fmla="*/ 2147483647 h 42"/>
                <a:gd name="T20" fmla="*/ 2147483647 w 80"/>
                <a:gd name="T21" fmla="*/ 2147483647 h 42"/>
                <a:gd name="T22" fmla="*/ 2147483647 w 80"/>
                <a:gd name="T23" fmla="*/ 2147483647 h 42"/>
                <a:gd name="T24" fmla="*/ 2147483647 w 80"/>
                <a:gd name="T25" fmla="*/ 2147483647 h 42"/>
                <a:gd name="T26" fmla="*/ 2147483647 w 80"/>
                <a:gd name="T27" fmla="*/ 2147483647 h 42"/>
                <a:gd name="T28" fmla="*/ 0 w 80"/>
                <a:gd name="T29" fmla="*/ 2147483647 h 42"/>
                <a:gd name="T30" fmla="*/ 2147483647 w 80"/>
                <a:gd name="T31" fmla="*/ 2147483647 h 42"/>
                <a:gd name="T32" fmla="*/ 2147483647 w 80"/>
                <a:gd name="T33" fmla="*/ 2147483647 h 42"/>
                <a:gd name="T34" fmla="*/ 2147483647 w 80"/>
                <a:gd name="T35" fmla="*/ 0 h 42"/>
                <a:gd name="T36" fmla="*/ 2147483647 w 80"/>
                <a:gd name="T37" fmla="*/ 2147483647 h 42"/>
                <a:gd name="T38" fmla="*/ 2147483647 w 80"/>
                <a:gd name="T39" fmla="*/ 2147483647 h 42"/>
                <a:gd name="T40" fmla="*/ 2147483647 w 80"/>
                <a:gd name="T41" fmla="*/ 2147483647 h 42"/>
                <a:gd name="T42" fmla="*/ 2147483647 w 80"/>
                <a:gd name="T43" fmla="*/ 2147483647 h 42"/>
                <a:gd name="T44" fmla="*/ 2147483647 w 80"/>
                <a:gd name="T45" fmla="*/ 2147483647 h 42"/>
                <a:gd name="T46" fmla="*/ 2147483647 w 80"/>
                <a:gd name="T47" fmla="*/ 2147483647 h 42"/>
                <a:gd name="T48" fmla="*/ 2147483647 w 80"/>
                <a:gd name="T49" fmla="*/ 2147483647 h 42"/>
                <a:gd name="T50" fmla="*/ 2147483647 w 80"/>
                <a:gd name="T51" fmla="*/ 2147483647 h 42"/>
                <a:gd name="T52" fmla="*/ 2147483647 w 80"/>
                <a:gd name="T53" fmla="*/ 2147483647 h 42"/>
                <a:gd name="T54" fmla="*/ 2147483647 w 80"/>
                <a:gd name="T55" fmla="*/ 2147483647 h 42"/>
                <a:gd name="T56" fmla="*/ 2147483647 w 80"/>
                <a:gd name="T57" fmla="*/ 2147483647 h 42"/>
                <a:gd name="T58" fmla="*/ 2147483647 w 80"/>
                <a:gd name="T59" fmla="*/ 2147483647 h 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42"/>
                <a:gd name="T92" fmla="*/ 80 w 80"/>
                <a:gd name="T93" fmla="*/ 42 h 4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42">
                  <a:moveTo>
                    <a:pt x="58" y="40"/>
                  </a:moveTo>
                  <a:lnTo>
                    <a:pt x="56" y="30"/>
                  </a:lnTo>
                  <a:lnTo>
                    <a:pt x="52" y="26"/>
                  </a:lnTo>
                  <a:lnTo>
                    <a:pt x="48" y="26"/>
                  </a:lnTo>
                  <a:lnTo>
                    <a:pt x="42" y="26"/>
                  </a:lnTo>
                  <a:lnTo>
                    <a:pt x="38" y="30"/>
                  </a:lnTo>
                  <a:lnTo>
                    <a:pt x="30" y="36"/>
                  </a:lnTo>
                  <a:lnTo>
                    <a:pt x="22" y="40"/>
                  </a:lnTo>
                  <a:lnTo>
                    <a:pt x="16" y="42"/>
                  </a:lnTo>
                  <a:lnTo>
                    <a:pt x="10" y="40"/>
                  </a:lnTo>
                  <a:lnTo>
                    <a:pt x="14" y="38"/>
                  </a:lnTo>
                  <a:lnTo>
                    <a:pt x="10" y="36"/>
                  </a:lnTo>
                  <a:lnTo>
                    <a:pt x="6" y="36"/>
                  </a:lnTo>
                  <a:lnTo>
                    <a:pt x="4" y="36"/>
                  </a:lnTo>
                  <a:lnTo>
                    <a:pt x="0" y="34"/>
                  </a:lnTo>
                  <a:lnTo>
                    <a:pt x="8" y="24"/>
                  </a:lnTo>
                  <a:lnTo>
                    <a:pt x="22" y="14"/>
                  </a:lnTo>
                  <a:lnTo>
                    <a:pt x="46" y="0"/>
                  </a:lnTo>
                  <a:lnTo>
                    <a:pt x="52" y="6"/>
                  </a:lnTo>
                  <a:lnTo>
                    <a:pt x="58" y="12"/>
                  </a:lnTo>
                  <a:lnTo>
                    <a:pt x="70" y="22"/>
                  </a:lnTo>
                  <a:lnTo>
                    <a:pt x="68" y="28"/>
                  </a:lnTo>
                  <a:lnTo>
                    <a:pt x="74" y="28"/>
                  </a:lnTo>
                  <a:lnTo>
                    <a:pt x="80" y="30"/>
                  </a:lnTo>
                  <a:lnTo>
                    <a:pt x="74" y="36"/>
                  </a:lnTo>
                  <a:lnTo>
                    <a:pt x="70" y="38"/>
                  </a:lnTo>
                  <a:lnTo>
                    <a:pt x="64" y="40"/>
                  </a:lnTo>
                  <a:lnTo>
                    <a:pt x="60" y="38"/>
                  </a:lnTo>
                  <a:lnTo>
                    <a:pt x="60" y="36"/>
                  </a:lnTo>
                  <a:lnTo>
                    <a:pt x="58" y="4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8" name="Freeform 51"/>
            <p:cNvSpPr/>
            <p:nvPr/>
          </p:nvSpPr>
          <p:spPr bwMode="auto">
            <a:xfrm>
              <a:off x="3028081" y="2435768"/>
              <a:ext cx="96861" cy="38495"/>
            </a:xfrm>
            <a:custGeom>
              <a:avLst/>
              <a:gdLst>
                <a:gd name="T0" fmla="*/ 2147483647 w 66"/>
                <a:gd name="T1" fmla="*/ 2147483647 h 24"/>
                <a:gd name="T2" fmla="*/ 2147483647 w 66"/>
                <a:gd name="T3" fmla="*/ 2147483647 h 24"/>
                <a:gd name="T4" fmla="*/ 2147483647 w 66"/>
                <a:gd name="T5" fmla="*/ 2147483647 h 24"/>
                <a:gd name="T6" fmla="*/ 2147483647 w 66"/>
                <a:gd name="T7" fmla="*/ 2147483647 h 24"/>
                <a:gd name="T8" fmla="*/ 2147483647 w 66"/>
                <a:gd name="T9" fmla="*/ 2147483647 h 24"/>
                <a:gd name="T10" fmla="*/ 2147483647 w 66"/>
                <a:gd name="T11" fmla="*/ 2147483647 h 24"/>
                <a:gd name="T12" fmla="*/ 2147483647 w 66"/>
                <a:gd name="T13" fmla="*/ 2147483647 h 24"/>
                <a:gd name="T14" fmla="*/ 2147483647 w 66"/>
                <a:gd name="T15" fmla="*/ 2147483647 h 24"/>
                <a:gd name="T16" fmla="*/ 2147483647 w 66"/>
                <a:gd name="T17" fmla="*/ 2147483647 h 24"/>
                <a:gd name="T18" fmla="*/ 2147483647 w 66"/>
                <a:gd name="T19" fmla="*/ 2147483647 h 24"/>
                <a:gd name="T20" fmla="*/ 2147483647 w 66"/>
                <a:gd name="T21" fmla="*/ 0 h 24"/>
                <a:gd name="T22" fmla="*/ 2147483647 w 66"/>
                <a:gd name="T23" fmla="*/ 0 h 24"/>
                <a:gd name="T24" fmla="*/ 2147483647 w 66"/>
                <a:gd name="T25" fmla="*/ 2147483647 h 24"/>
                <a:gd name="T26" fmla="*/ 2147483647 w 66"/>
                <a:gd name="T27" fmla="*/ 2147483647 h 24"/>
                <a:gd name="T28" fmla="*/ 2147483647 w 66"/>
                <a:gd name="T29" fmla="*/ 0 h 24"/>
                <a:gd name="T30" fmla="*/ 2147483647 w 66"/>
                <a:gd name="T31" fmla="*/ 2147483647 h 24"/>
                <a:gd name="T32" fmla="*/ 2147483647 w 66"/>
                <a:gd name="T33" fmla="*/ 2147483647 h 24"/>
                <a:gd name="T34" fmla="*/ 2147483647 w 66"/>
                <a:gd name="T35" fmla="*/ 2147483647 h 24"/>
                <a:gd name="T36" fmla="*/ 2147483647 w 66"/>
                <a:gd name="T37" fmla="*/ 2147483647 h 24"/>
                <a:gd name="T38" fmla="*/ 2147483647 w 66"/>
                <a:gd name="T39" fmla="*/ 2147483647 h 24"/>
                <a:gd name="T40" fmla="*/ 2147483647 w 66"/>
                <a:gd name="T41" fmla="*/ 2147483647 h 24"/>
                <a:gd name="T42" fmla="*/ 2147483647 w 66"/>
                <a:gd name="T43" fmla="*/ 2147483647 h 24"/>
                <a:gd name="T44" fmla="*/ 2147483647 w 66"/>
                <a:gd name="T45" fmla="*/ 2147483647 h 24"/>
                <a:gd name="T46" fmla="*/ 2147483647 w 66"/>
                <a:gd name="T47" fmla="*/ 2147483647 h 24"/>
                <a:gd name="T48" fmla="*/ 2147483647 w 66"/>
                <a:gd name="T49" fmla="*/ 2147483647 h 24"/>
                <a:gd name="T50" fmla="*/ 2147483647 w 66"/>
                <a:gd name="T51" fmla="*/ 2147483647 h 24"/>
                <a:gd name="T52" fmla="*/ 2147483647 w 66"/>
                <a:gd name="T53" fmla="*/ 2147483647 h 24"/>
                <a:gd name="T54" fmla="*/ 2147483647 w 66"/>
                <a:gd name="T55" fmla="*/ 2147483647 h 24"/>
                <a:gd name="T56" fmla="*/ 2147483647 w 66"/>
                <a:gd name="T57" fmla="*/ 2147483647 h 24"/>
                <a:gd name="T58" fmla="*/ 0 w 66"/>
                <a:gd name="T59" fmla="*/ 2147483647 h 24"/>
                <a:gd name="T60" fmla="*/ 0 w 66"/>
                <a:gd name="T61" fmla="*/ 2147483647 h 24"/>
                <a:gd name="T62" fmla="*/ 0 w 66"/>
                <a:gd name="T63" fmla="*/ 2147483647 h 24"/>
                <a:gd name="T64" fmla="*/ 2147483647 w 66"/>
                <a:gd name="T65" fmla="*/ 2147483647 h 24"/>
                <a:gd name="T66" fmla="*/ 2147483647 w 66"/>
                <a:gd name="T67" fmla="*/ 0 h 24"/>
                <a:gd name="T68" fmla="*/ 2147483647 w 66"/>
                <a:gd name="T69" fmla="*/ 2147483647 h 24"/>
                <a:gd name="T70" fmla="*/ 2147483647 w 66"/>
                <a:gd name="T71" fmla="*/ 2147483647 h 24"/>
                <a:gd name="T72" fmla="*/ 2147483647 w 66"/>
                <a:gd name="T73" fmla="*/ 2147483647 h 24"/>
                <a:gd name="T74" fmla="*/ 2147483647 w 66"/>
                <a:gd name="T75" fmla="*/ 2147483647 h 24"/>
                <a:gd name="T76" fmla="*/ 2147483647 w 66"/>
                <a:gd name="T77" fmla="*/ 2147483647 h 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6"/>
                <a:gd name="T118" fmla="*/ 0 h 24"/>
                <a:gd name="T119" fmla="*/ 66 w 66"/>
                <a:gd name="T120" fmla="*/ 24 h 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6" h="24">
                  <a:moveTo>
                    <a:pt x="10" y="6"/>
                  </a:moveTo>
                  <a:lnTo>
                    <a:pt x="16" y="10"/>
                  </a:lnTo>
                  <a:lnTo>
                    <a:pt x="22" y="12"/>
                  </a:lnTo>
                  <a:lnTo>
                    <a:pt x="24" y="8"/>
                  </a:lnTo>
                  <a:lnTo>
                    <a:pt x="24" y="6"/>
                  </a:lnTo>
                  <a:lnTo>
                    <a:pt x="26" y="6"/>
                  </a:lnTo>
                  <a:lnTo>
                    <a:pt x="30" y="6"/>
                  </a:lnTo>
                  <a:lnTo>
                    <a:pt x="34" y="8"/>
                  </a:lnTo>
                  <a:lnTo>
                    <a:pt x="38" y="12"/>
                  </a:lnTo>
                  <a:lnTo>
                    <a:pt x="40" y="4"/>
                  </a:lnTo>
                  <a:lnTo>
                    <a:pt x="42" y="0"/>
                  </a:lnTo>
                  <a:lnTo>
                    <a:pt x="46" y="0"/>
                  </a:lnTo>
                  <a:lnTo>
                    <a:pt x="56" y="2"/>
                  </a:lnTo>
                  <a:lnTo>
                    <a:pt x="62" y="2"/>
                  </a:lnTo>
                  <a:lnTo>
                    <a:pt x="64" y="0"/>
                  </a:lnTo>
                  <a:lnTo>
                    <a:pt x="66" y="6"/>
                  </a:lnTo>
                  <a:lnTo>
                    <a:pt x="62" y="12"/>
                  </a:lnTo>
                  <a:lnTo>
                    <a:pt x="56" y="16"/>
                  </a:lnTo>
                  <a:lnTo>
                    <a:pt x="46" y="20"/>
                  </a:lnTo>
                  <a:lnTo>
                    <a:pt x="42" y="20"/>
                  </a:lnTo>
                  <a:lnTo>
                    <a:pt x="36" y="20"/>
                  </a:lnTo>
                  <a:lnTo>
                    <a:pt x="34" y="24"/>
                  </a:lnTo>
                  <a:lnTo>
                    <a:pt x="28" y="24"/>
                  </a:lnTo>
                  <a:lnTo>
                    <a:pt x="24" y="24"/>
                  </a:lnTo>
                  <a:lnTo>
                    <a:pt x="20" y="22"/>
                  </a:lnTo>
                  <a:lnTo>
                    <a:pt x="18" y="20"/>
                  </a:lnTo>
                  <a:lnTo>
                    <a:pt x="18" y="14"/>
                  </a:lnTo>
                  <a:lnTo>
                    <a:pt x="6" y="14"/>
                  </a:lnTo>
                  <a:lnTo>
                    <a:pt x="2" y="14"/>
                  </a:lnTo>
                  <a:lnTo>
                    <a:pt x="0" y="10"/>
                  </a:lnTo>
                  <a:lnTo>
                    <a:pt x="0" y="6"/>
                  </a:lnTo>
                  <a:lnTo>
                    <a:pt x="0" y="4"/>
                  </a:lnTo>
                  <a:lnTo>
                    <a:pt x="2" y="2"/>
                  </a:lnTo>
                  <a:lnTo>
                    <a:pt x="8" y="0"/>
                  </a:lnTo>
                  <a:lnTo>
                    <a:pt x="10" y="2"/>
                  </a:lnTo>
                  <a:lnTo>
                    <a:pt x="12" y="4"/>
                  </a:lnTo>
                  <a:lnTo>
                    <a:pt x="16" y="10"/>
                  </a:lnTo>
                  <a:lnTo>
                    <a:pt x="16" y="8"/>
                  </a:lnTo>
                  <a:lnTo>
                    <a:pt x="10"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39" name="Freeform 52"/>
            <p:cNvSpPr/>
            <p:nvPr/>
          </p:nvSpPr>
          <p:spPr bwMode="auto">
            <a:xfrm>
              <a:off x="3156077" y="2426475"/>
              <a:ext cx="237541" cy="59734"/>
            </a:xfrm>
            <a:custGeom>
              <a:avLst/>
              <a:gdLst>
                <a:gd name="T0" fmla="*/ 2147483647 w 164"/>
                <a:gd name="T1" fmla="*/ 2147483647 h 38"/>
                <a:gd name="T2" fmla="*/ 2147483647 w 164"/>
                <a:gd name="T3" fmla="*/ 2147483647 h 38"/>
                <a:gd name="T4" fmla="*/ 2147483647 w 164"/>
                <a:gd name="T5" fmla="*/ 2147483647 h 38"/>
                <a:gd name="T6" fmla="*/ 2147483647 w 164"/>
                <a:gd name="T7" fmla="*/ 2147483647 h 38"/>
                <a:gd name="T8" fmla="*/ 2147483647 w 164"/>
                <a:gd name="T9" fmla="*/ 2147483647 h 38"/>
                <a:gd name="T10" fmla="*/ 2147483647 w 164"/>
                <a:gd name="T11" fmla="*/ 2147483647 h 38"/>
                <a:gd name="T12" fmla="*/ 2147483647 w 164"/>
                <a:gd name="T13" fmla="*/ 2147483647 h 38"/>
                <a:gd name="T14" fmla="*/ 2147483647 w 164"/>
                <a:gd name="T15" fmla="*/ 2147483647 h 38"/>
                <a:gd name="T16" fmla="*/ 0 w 164"/>
                <a:gd name="T17" fmla="*/ 2147483647 h 38"/>
                <a:gd name="T18" fmla="*/ 2147483647 w 164"/>
                <a:gd name="T19" fmla="*/ 2147483647 h 38"/>
                <a:gd name="T20" fmla="*/ 2147483647 w 164"/>
                <a:gd name="T21" fmla="*/ 0 h 38"/>
                <a:gd name="T22" fmla="*/ 2147483647 w 164"/>
                <a:gd name="T23" fmla="*/ 2147483647 h 38"/>
                <a:gd name="T24" fmla="*/ 2147483647 w 164"/>
                <a:gd name="T25" fmla="*/ 2147483647 h 38"/>
                <a:gd name="T26" fmla="*/ 2147483647 w 164"/>
                <a:gd name="T27" fmla="*/ 2147483647 h 38"/>
                <a:gd name="T28" fmla="*/ 2147483647 w 164"/>
                <a:gd name="T29" fmla="*/ 2147483647 h 38"/>
                <a:gd name="T30" fmla="*/ 2147483647 w 164"/>
                <a:gd name="T31" fmla="*/ 2147483647 h 38"/>
                <a:gd name="T32" fmla="*/ 2147483647 w 164"/>
                <a:gd name="T33" fmla="*/ 2147483647 h 38"/>
                <a:gd name="T34" fmla="*/ 2147483647 w 164"/>
                <a:gd name="T35" fmla="*/ 2147483647 h 38"/>
                <a:gd name="T36" fmla="*/ 2147483647 w 164"/>
                <a:gd name="T37" fmla="*/ 2147483647 h 38"/>
                <a:gd name="T38" fmla="*/ 2147483647 w 164"/>
                <a:gd name="T39" fmla="*/ 2147483647 h 38"/>
                <a:gd name="T40" fmla="*/ 2147483647 w 164"/>
                <a:gd name="T41" fmla="*/ 2147483647 h 38"/>
                <a:gd name="T42" fmla="*/ 2147483647 w 164"/>
                <a:gd name="T43" fmla="*/ 2147483647 h 38"/>
                <a:gd name="T44" fmla="*/ 2147483647 w 164"/>
                <a:gd name="T45" fmla="*/ 2147483647 h 38"/>
                <a:gd name="T46" fmla="*/ 2147483647 w 164"/>
                <a:gd name="T47" fmla="*/ 2147483647 h 38"/>
                <a:gd name="T48" fmla="*/ 2147483647 w 164"/>
                <a:gd name="T49" fmla="*/ 2147483647 h 38"/>
                <a:gd name="T50" fmla="*/ 2147483647 w 164"/>
                <a:gd name="T51" fmla="*/ 2147483647 h 38"/>
                <a:gd name="T52" fmla="*/ 2147483647 w 164"/>
                <a:gd name="T53" fmla="*/ 2147483647 h 38"/>
                <a:gd name="T54" fmla="*/ 2147483647 w 164"/>
                <a:gd name="T55" fmla="*/ 2147483647 h 38"/>
                <a:gd name="T56" fmla="*/ 2147483647 w 164"/>
                <a:gd name="T57" fmla="*/ 2147483647 h 38"/>
                <a:gd name="T58" fmla="*/ 2147483647 w 164"/>
                <a:gd name="T59" fmla="*/ 2147483647 h 38"/>
                <a:gd name="T60" fmla="*/ 2147483647 w 164"/>
                <a:gd name="T61" fmla="*/ 2147483647 h 38"/>
                <a:gd name="T62" fmla="*/ 2147483647 w 164"/>
                <a:gd name="T63" fmla="*/ 2147483647 h 38"/>
                <a:gd name="T64" fmla="*/ 2147483647 w 164"/>
                <a:gd name="T65" fmla="*/ 2147483647 h 38"/>
                <a:gd name="T66" fmla="*/ 2147483647 w 164"/>
                <a:gd name="T67" fmla="*/ 2147483647 h 38"/>
                <a:gd name="T68" fmla="*/ 2147483647 w 164"/>
                <a:gd name="T69" fmla="*/ 2147483647 h 38"/>
                <a:gd name="T70" fmla="*/ 2147483647 w 164"/>
                <a:gd name="T71" fmla="*/ 2147483647 h 38"/>
                <a:gd name="T72" fmla="*/ 2147483647 w 164"/>
                <a:gd name="T73" fmla="*/ 2147483647 h 38"/>
                <a:gd name="T74" fmla="*/ 2147483647 w 164"/>
                <a:gd name="T75" fmla="*/ 2147483647 h 38"/>
                <a:gd name="T76" fmla="*/ 2147483647 w 164"/>
                <a:gd name="T77" fmla="*/ 2147483647 h 38"/>
                <a:gd name="T78" fmla="*/ 2147483647 w 164"/>
                <a:gd name="T79" fmla="*/ 2147483647 h 38"/>
                <a:gd name="T80" fmla="*/ 2147483647 w 164"/>
                <a:gd name="T81" fmla="*/ 2147483647 h 38"/>
                <a:gd name="T82" fmla="*/ 2147483647 w 164"/>
                <a:gd name="T83" fmla="*/ 2147483647 h 38"/>
                <a:gd name="T84" fmla="*/ 2147483647 w 164"/>
                <a:gd name="T85" fmla="*/ 2147483647 h 38"/>
                <a:gd name="T86" fmla="*/ 2147483647 w 164"/>
                <a:gd name="T87" fmla="*/ 2147483647 h 38"/>
                <a:gd name="T88" fmla="*/ 2147483647 w 164"/>
                <a:gd name="T89" fmla="*/ 2147483647 h 38"/>
                <a:gd name="T90" fmla="*/ 2147483647 w 164"/>
                <a:gd name="T91" fmla="*/ 2147483647 h 38"/>
                <a:gd name="T92" fmla="*/ 2147483647 w 164"/>
                <a:gd name="T93" fmla="*/ 2147483647 h 38"/>
                <a:gd name="T94" fmla="*/ 2147483647 w 164"/>
                <a:gd name="T95" fmla="*/ 2147483647 h 38"/>
                <a:gd name="T96" fmla="*/ 2147483647 w 164"/>
                <a:gd name="T97" fmla="*/ 2147483647 h 38"/>
                <a:gd name="T98" fmla="*/ 2147483647 w 164"/>
                <a:gd name="T99" fmla="*/ 2147483647 h 38"/>
                <a:gd name="T100" fmla="*/ 2147483647 w 164"/>
                <a:gd name="T101" fmla="*/ 2147483647 h 38"/>
                <a:gd name="T102" fmla="*/ 2147483647 w 164"/>
                <a:gd name="T103" fmla="*/ 2147483647 h 38"/>
                <a:gd name="T104" fmla="*/ 2147483647 w 164"/>
                <a:gd name="T105" fmla="*/ 2147483647 h 38"/>
                <a:gd name="T106" fmla="*/ 2147483647 w 164"/>
                <a:gd name="T107" fmla="*/ 2147483647 h 38"/>
                <a:gd name="T108" fmla="*/ 2147483647 w 164"/>
                <a:gd name="T109" fmla="*/ 2147483647 h 38"/>
                <a:gd name="T110" fmla="*/ 2147483647 w 164"/>
                <a:gd name="T111" fmla="*/ 2147483647 h 38"/>
                <a:gd name="T112" fmla="*/ 2147483647 w 164"/>
                <a:gd name="T113" fmla="*/ 2147483647 h 38"/>
                <a:gd name="T114" fmla="*/ 2147483647 w 164"/>
                <a:gd name="T115" fmla="*/ 2147483647 h 3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64"/>
                <a:gd name="T175" fmla="*/ 0 h 38"/>
                <a:gd name="T176" fmla="*/ 164 w 164"/>
                <a:gd name="T177" fmla="*/ 38 h 3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64" h="38">
                  <a:moveTo>
                    <a:pt x="30" y="22"/>
                  </a:moveTo>
                  <a:lnTo>
                    <a:pt x="36" y="18"/>
                  </a:lnTo>
                  <a:lnTo>
                    <a:pt x="32" y="16"/>
                  </a:lnTo>
                  <a:lnTo>
                    <a:pt x="28" y="16"/>
                  </a:lnTo>
                  <a:lnTo>
                    <a:pt x="22" y="16"/>
                  </a:lnTo>
                  <a:lnTo>
                    <a:pt x="12" y="18"/>
                  </a:lnTo>
                  <a:lnTo>
                    <a:pt x="8" y="16"/>
                  </a:lnTo>
                  <a:lnTo>
                    <a:pt x="4" y="14"/>
                  </a:lnTo>
                  <a:lnTo>
                    <a:pt x="0" y="6"/>
                  </a:lnTo>
                  <a:lnTo>
                    <a:pt x="8" y="2"/>
                  </a:lnTo>
                  <a:lnTo>
                    <a:pt x="20" y="0"/>
                  </a:lnTo>
                  <a:lnTo>
                    <a:pt x="28" y="2"/>
                  </a:lnTo>
                  <a:lnTo>
                    <a:pt x="32" y="6"/>
                  </a:lnTo>
                  <a:lnTo>
                    <a:pt x="38" y="8"/>
                  </a:lnTo>
                  <a:lnTo>
                    <a:pt x="44" y="10"/>
                  </a:lnTo>
                  <a:lnTo>
                    <a:pt x="58" y="10"/>
                  </a:lnTo>
                  <a:lnTo>
                    <a:pt x="60" y="8"/>
                  </a:lnTo>
                  <a:lnTo>
                    <a:pt x="64" y="6"/>
                  </a:lnTo>
                  <a:lnTo>
                    <a:pt x="68" y="6"/>
                  </a:lnTo>
                  <a:lnTo>
                    <a:pt x="62" y="10"/>
                  </a:lnTo>
                  <a:lnTo>
                    <a:pt x="60" y="12"/>
                  </a:lnTo>
                  <a:lnTo>
                    <a:pt x="58" y="16"/>
                  </a:lnTo>
                  <a:lnTo>
                    <a:pt x="60" y="18"/>
                  </a:lnTo>
                  <a:lnTo>
                    <a:pt x="60" y="20"/>
                  </a:lnTo>
                  <a:lnTo>
                    <a:pt x="66" y="20"/>
                  </a:lnTo>
                  <a:lnTo>
                    <a:pt x="80" y="20"/>
                  </a:lnTo>
                  <a:lnTo>
                    <a:pt x="94" y="20"/>
                  </a:lnTo>
                  <a:lnTo>
                    <a:pt x="108" y="20"/>
                  </a:lnTo>
                  <a:lnTo>
                    <a:pt x="120" y="18"/>
                  </a:lnTo>
                  <a:lnTo>
                    <a:pt x="136" y="18"/>
                  </a:lnTo>
                  <a:lnTo>
                    <a:pt x="144" y="18"/>
                  </a:lnTo>
                  <a:lnTo>
                    <a:pt x="152" y="20"/>
                  </a:lnTo>
                  <a:lnTo>
                    <a:pt x="164" y="22"/>
                  </a:lnTo>
                  <a:lnTo>
                    <a:pt x="160" y="30"/>
                  </a:lnTo>
                  <a:lnTo>
                    <a:pt x="156" y="36"/>
                  </a:lnTo>
                  <a:lnTo>
                    <a:pt x="148" y="38"/>
                  </a:lnTo>
                  <a:lnTo>
                    <a:pt x="140" y="38"/>
                  </a:lnTo>
                  <a:lnTo>
                    <a:pt x="132" y="38"/>
                  </a:lnTo>
                  <a:lnTo>
                    <a:pt x="124" y="36"/>
                  </a:lnTo>
                  <a:lnTo>
                    <a:pt x="118" y="36"/>
                  </a:lnTo>
                  <a:lnTo>
                    <a:pt x="110" y="34"/>
                  </a:lnTo>
                  <a:lnTo>
                    <a:pt x="104" y="34"/>
                  </a:lnTo>
                  <a:lnTo>
                    <a:pt x="96" y="32"/>
                  </a:lnTo>
                  <a:lnTo>
                    <a:pt x="90" y="30"/>
                  </a:lnTo>
                  <a:lnTo>
                    <a:pt x="86" y="30"/>
                  </a:lnTo>
                  <a:lnTo>
                    <a:pt x="78" y="32"/>
                  </a:lnTo>
                  <a:lnTo>
                    <a:pt x="72" y="34"/>
                  </a:lnTo>
                  <a:lnTo>
                    <a:pt x="68" y="38"/>
                  </a:lnTo>
                  <a:lnTo>
                    <a:pt x="62" y="38"/>
                  </a:lnTo>
                  <a:lnTo>
                    <a:pt x="42" y="36"/>
                  </a:lnTo>
                  <a:lnTo>
                    <a:pt x="32" y="36"/>
                  </a:lnTo>
                  <a:lnTo>
                    <a:pt x="28" y="36"/>
                  </a:lnTo>
                  <a:lnTo>
                    <a:pt x="24" y="38"/>
                  </a:lnTo>
                  <a:lnTo>
                    <a:pt x="24" y="30"/>
                  </a:lnTo>
                  <a:lnTo>
                    <a:pt x="28" y="24"/>
                  </a:lnTo>
                  <a:lnTo>
                    <a:pt x="32" y="20"/>
                  </a:lnTo>
                  <a:lnTo>
                    <a:pt x="36" y="20"/>
                  </a:lnTo>
                  <a:lnTo>
                    <a:pt x="30" y="2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0" name="Freeform 53"/>
            <p:cNvSpPr/>
            <p:nvPr/>
          </p:nvSpPr>
          <p:spPr bwMode="auto">
            <a:xfrm>
              <a:off x="3118024" y="2460990"/>
              <a:ext cx="46124" cy="22567"/>
            </a:xfrm>
            <a:custGeom>
              <a:avLst/>
              <a:gdLst>
                <a:gd name="T0" fmla="*/ 2147483647 w 30"/>
                <a:gd name="T1" fmla="*/ 2147483647 h 14"/>
                <a:gd name="T2" fmla="*/ 2147483647 w 30"/>
                <a:gd name="T3" fmla="*/ 2147483647 h 14"/>
                <a:gd name="T4" fmla="*/ 2147483647 w 30"/>
                <a:gd name="T5" fmla="*/ 2147483647 h 14"/>
                <a:gd name="T6" fmla="*/ 2147483647 w 30"/>
                <a:gd name="T7" fmla="*/ 2147483647 h 14"/>
                <a:gd name="T8" fmla="*/ 2147483647 w 30"/>
                <a:gd name="T9" fmla="*/ 2147483647 h 14"/>
                <a:gd name="T10" fmla="*/ 0 w 30"/>
                <a:gd name="T11" fmla="*/ 2147483647 h 14"/>
                <a:gd name="T12" fmla="*/ 2147483647 w 30"/>
                <a:gd name="T13" fmla="*/ 2147483647 h 14"/>
                <a:gd name="T14" fmla="*/ 2147483647 w 30"/>
                <a:gd name="T15" fmla="*/ 0 h 14"/>
                <a:gd name="T16" fmla="*/ 2147483647 w 30"/>
                <a:gd name="T17" fmla="*/ 0 h 14"/>
                <a:gd name="T18" fmla="*/ 2147483647 w 30"/>
                <a:gd name="T19" fmla="*/ 2147483647 h 14"/>
                <a:gd name="T20" fmla="*/ 2147483647 w 30"/>
                <a:gd name="T21" fmla="*/ 2147483647 h 14"/>
                <a:gd name="T22" fmla="*/ 2147483647 w 30"/>
                <a:gd name="T23" fmla="*/ 2147483647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
                <a:gd name="T37" fmla="*/ 0 h 14"/>
                <a:gd name="T38" fmla="*/ 30 w 30"/>
                <a:gd name="T39" fmla="*/ 14 h 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 h="14">
                  <a:moveTo>
                    <a:pt x="30" y="8"/>
                  </a:moveTo>
                  <a:lnTo>
                    <a:pt x="28" y="12"/>
                  </a:lnTo>
                  <a:lnTo>
                    <a:pt x="24" y="14"/>
                  </a:lnTo>
                  <a:lnTo>
                    <a:pt x="20" y="14"/>
                  </a:lnTo>
                  <a:lnTo>
                    <a:pt x="10" y="12"/>
                  </a:lnTo>
                  <a:lnTo>
                    <a:pt x="0" y="10"/>
                  </a:lnTo>
                  <a:lnTo>
                    <a:pt x="6" y="4"/>
                  </a:lnTo>
                  <a:lnTo>
                    <a:pt x="16" y="0"/>
                  </a:lnTo>
                  <a:lnTo>
                    <a:pt x="22" y="0"/>
                  </a:lnTo>
                  <a:lnTo>
                    <a:pt x="26" y="2"/>
                  </a:lnTo>
                  <a:lnTo>
                    <a:pt x="28" y="4"/>
                  </a:lnTo>
                  <a:lnTo>
                    <a:pt x="30"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1" name="Freeform 54"/>
            <p:cNvSpPr/>
            <p:nvPr/>
          </p:nvSpPr>
          <p:spPr bwMode="auto">
            <a:xfrm>
              <a:off x="3166455" y="2390634"/>
              <a:ext cx="51890" cy="29203"/>
            </a:xfrm>
            <a:custGeom>
              <a:avLst/>
              <a:gdLst>
                <a:gd name="T0" fmla="*/ 2147483647 w 36"/>
                <a:gd name="T1" fmla="*/ 2147483647 h 18"/>
                <a:gd name="T2" fmla="*/ 2147483647 w 36"/>
                <a:gd name="T3" fmla="*/ 2147483647 h 18"/>
                <a:gd name="T4" fmla="*/ 2147483647 w 36"/>
                <a:gd name="T5" fmla="*/ 2147483647 h 18"/>
                <a:gd name="T6" fmla="*/ 2147483647 w 36"/>
                <a:gd name="T7" fmla="*/ 2147483647 h 18"/>
                <a:gd name="T8" fmla="*/ 2147483647 w 36"/>
                <a:gd name="T9" fmla="*/ 2147483647 h 18"/>
                <a:gd name="T10" fmla="*/ 2147483647 w 36"/>
                <a:gd name="T11" fmla="*/ 2147483647 h 18"/>
                <a:gd name="T12" fmla="*/ 2147483647 w 36"/>
                <a:gd name="T13" fmla="*/ 2147483647 h 18"/>
                <a:gd name="T14" fmla="*/ 2147483647 w 36"/>
                <a:gd name="T15" fmla="*/ 2147483647 h 18"/>
                <a:gd name="T16" fmla="*/ 2147483647 w 36"/>
                <a:gd name="T17" fmla="*/ 2147483647 h 18"/>
                <a:gd name="T18" fmla="*/ 0 w 36"/>
                <a:gd name="T19" fmla="*/ 2147483647 h 18"/>
                <a:gd name="T20" fmla="*/ 2147483647 w 36"/>
                <a:gd name="T21" fmla="*/ 2147483647 h 18"/>
                <a:gd name="T22" fmla="*/ 2147483647 w 36"/>
                <a:gd name="T23" fmla="*/ 0 h 18"/>
                <a:gd name="T24" fmla="*/ 2147483647 w 36"/>
                <a:gd name="T25" fmla="*/ 0 h 18"/>
                <a:gd name="T26" fmla="*/ 2147483647 w 36"/>
                <a:gd name="T27" fmla="*/ 0 h 18"/>
                <a:gd name="T28" fmla="*/ 2147483647 w 36"/>
                <a:gd name="T29" fmla="*/ 2147483647 h 18"/>
                <a:gd name="T30" fmla="*/ 2147483647 w 36"/>
                <a:gd name="T31" fmla="*/ 2147483647 h 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
                <a:gd name="T49" fmla="*/ 0 h 18"/>
                <a:gd name="T50" fmla="*/ 36 w 36"/>
                <a:gd name="T51" fmla="*/ 18 h 1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 h="18">
                  <a:moveTo>
                    <a:pt x="32" y="6"/>
                  </a:moveTo>
                  <a:lnTo>
                    <a:pt x="26" y="10"/>
                  </a:lnTo>
                  <a:lnTo>
                    <a:pt x="30" y="12"/>
                  </a:lnTo>
                  <a:lnTo>
                    <a:pt x="36" y="12"/>
                  </a:lnTo>
                  <a:lnTo>
                    <a:pt x="34" y="16"/>
                  </a:lnTo>
                  <a:lnTo>
                    <a:pt x="36" y="18"/>
                  </a:lnTo>
                  <a:lnTo>
                    <a:pt x="16" y="18"/>
                  </a:lnTo>
                  <a:lnTo>
                    <a:pt x="8" y="14"/>
                  </a:lnTo>
                  <a:lnTo>
                    <a:pt x="2" y="12"/>
                  </a:lnTo>
                  <a:lnTo>
                    <a:pt x="0" y="6"/>
                  </a:lnTo>
                  <a:lnTo>
                    <a:pt x="2" y="2"/>
                  </a:lnTo>
                  <a:lnTo>
                    <a:pt x="4" y="0"/>
                  </a:lnTo>
                  <a:lnTo>
                    <a:pt x="8" y="0"/>
                  </a:lnTo>
                  <a:lnTo>
                    <a:pt x="14" y="0"/>
                  </a:lnTo>
                  <a:lnTo>
                    <a:pt x="24" y="4"/>
                  </a:lnTo>
                  <a:lnTo>
                    <a:pt x="32"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2" name="Freeform 55"/>
            <p:cNvSpPr/>
            <p:nvPr/>
          </p:nvSpPr>
          <p:spPr bwMode="auto">
            <a:xfrm>
              <a:off x="3234488" y="2314970"/>
              <a:ext cx="556952" cy="136727"/>
            </a:xfrm>
            <a:custGeom>
              <a:avLst/>
              <a:gdLst>
                <a:gd name="T0" fmla="*/ 2147483647 w 382"/>
                <a:gd name="T1" fmla="*/ 2147483647 h 86"/>
                <a:gd name="T2" fmla="*/ 2147483647 w 382"/>
                <a:gd name="T3" fmla="*/ 2147483647 h 86"/>
                <a:gd name="T4" fmla="*/ 2147483647 w 382"/>
                <a:gd name="T5" fmla="*/ 2147483647 h 86"/>
                <a:gd name="T6" fmla="*/ 2147483647 w 382"/>
                <a:gd name="T7" fmla="*/ 2147483647 h 86"/>
                <a:gd name="T8" fmla="*/ 2147483647 w 382"/>
                <a:gd name="T9" fmla="*/ 2147483647 h 86"/>
                <a:gd name="T10" fmla="*/ 2147483647 w 382"/>
                <a:gd name="T11" fmla="*/ 2147483647 h 86"/>
                <a:gd name="T12" fmla="*/ 2147483647 w 382"/>
                <a:gd name="T13" fmla="*/ 2147483647 h 86"/>
                <a:gd name="T14" fmla="*/ 2147483647 w 382"/>
                <a:gd name="T15" fmla="*/ 2147483647 h 86"/>
                <a:gd name="T16" fmla="*/ 2147483647 w 382"/>
                <a:gd name="T17" fmla="*/ 2147483647 h 86"/>
                <a:gd name="T18" fmla="*/ 2147483647 w 382"/>
                <a:gd name="T19" fmla="*/ 2147483647 h 86"/>
                <a:gd name="T20" fmla="*/ 2147483647 w 382"/>
                <a:gd name="T21" fmla="*/ 2147483647 h 86"/>
                <a:gd name="T22" fmla="*/ 2147483647 w 382"/>
                <a:gd name="T23" fmla="*/ 2147483647 h 86"/>
                <a:gd name="T24" fmla="*/ 2147483647 w 382"/>
                <a:gd name="T25" fmla="*/ 2147483647 h 86"/>
                <a:gd name="T26" fmla="*/ 2147483647 w 382"/>
                <a:gd name="T27" fmla="*/ 2147483647 h 86"/>
                <a:gd name="T28" fmla="*/ 2147483647 w 382"/>
                <a:gd name="T29" fmla="*/ 2147483647 h 86"/>
                <a:gd name="T30" fmla="*/ 2147483647 w 382"/>
                <a:gd name="T31" fmla="*/ 2147483647 h 86"/>
                <a:gd name="T32" fmla="*/ 2147483647 w 382"/>
                <a:gd name="T33" fmla="*/ 2147483647 h 86"/>
                <a:gd name="T34" fmla="*/ 2147483647 w 382"/>
                <a:gd name="T35" fmla="*/ 2147483647 h 86"/>
                <a:gd name="T36" fmla="*/ 2147483647 w 382"/>
                <a:gd name="T37" fmla="*/ 2147483647 h 86"/>
                <a:gd name="T38" fmla="*/ 2147483647 w 382"/>
                <a:gd name="T39" fmla="*/ 2147483647 h 86"/>
                <a:gd name="T40" fmla="*/ 2147483647 w 382"/>
                <a:gd name="T41" fmla="*/ 2147483647 h 86"/>
                <a:gd name="T42" fmla="*/ 2147483647 w 382"/>
                <a:gd name="T43" fmla="*/ 2147483647 h 86"/>
                <a:gd name="T44" fmla="*/ 2147483647 w 382"/>
                <a:gd name="T45" fmla="*/ 2147483647 h 86"/>
                <a:gd name="T46" fmla="*/ 2147483647 w 382"/>
                <a:gd name="T47" fmla="*/ 2147483647 h 86"/>
                <a:gd name="T48" fmla="*/ 2147483647 w 382"/>
                <a:gd name="T49" fmla="*/ 2147483647 h 86"/>
                <a:gd name="T50" fmla="*/ 2147483647 w 382"/>
                <a:gd name="T51" fmla="*/ 2147483647 h 86"/>
                <a:gd name="T52" fmla="*/ 0 w 382"/>
                <a:gd name="T53" fmla="*/ 2147483647 h 86"/>
                <a:gd name="T54" fmla="*/ 2147483647 w 382"/>
                <a:gd name="T55" fmla="*/ 2147483647 h 86"/>
                <a:gd name="T56" fmla="*/ 2147483647 w 382"/>
                <a:gd name="T57" fmla="*/ 2147483647 h 86"/>
                <a:gd name="T58" fmla="*/ 2147483647 w 382"/>
                <a:gd name="T59" fmla="*/ 2147483647 h 86"/>
                <a:gd name="T60" fmla="*/ 2147483647 w 382"/>
                <a:gd name="T61" fmla="*/ 2147483647 h 86"/>
                <a:gd name="T62" fmla="*/ 2147483647 w 382"/>
                <a:gd name="T63" fmla="*/ 2147483647 h 86"/>
                <a:gd name="T64" fmla="*/ 2147483647 w 382"/>
                <a:gd name="T65" fmla="*/ 2147483647 h 86"/>
                <a:gd name="T66" fmla="*/ 2147483647 w 382"/>
                <a:gd name="T67" fmla="*/ 2147483647 h 86"/>
                <a:gd name="T68" fmla="*/ 2147483647 w 382"/>
                <a:gd name="T69" fmla="*/ 2147483647 h 86"/>
                <a:gd name="T70" fmla="*/ 2147483647 w 382"/>
                <a:gd name="T71" fmla="*/ 2147483647 h 86"/>
                <a:gd name="T72" fmla="*/ 2147483647 w 382"/>
                <a:gd name="T73" fmla="*/ 2147483647 h 86"/>
                <a:gd name="T74" fmla="*/ 2147483647 w 382"/>
                <a:gd name="T75" fmla="*/ 2147483647 h 86"/>
                <a:gd name="T76" fmla="*/ 2147483647 w 382"/>
                <a:gd name="T77" fmla="*/ 2147483647 h 86"/>
                <a:gd name="T78" fmla="*/ 2147483647 w 382"/>
                <a:gd name="T79" fmla="*/ 2147483647 h 86"/>
                <a:gd name="T80" fmla="*/ 2147483647 w 382"/>
                <a:gd name="T81" fmla="*/ 2147483647 h 86"/>
                <a:gd name="T82" fmla="*/ 2147483647 w 382"/>
                <a:gd name="T83" fmla="*/ 2147483647 h 86"/>
                <a:gd name="T84" fmla="*/ 2147483647 w 382"/>
                <a:gd name="T85" fmla="*/ 2147483647 h 86"/>
                <a:gd name="T86" fmla="*/ 2147483647 w 382"/>
                <a:gd name="T87" fmla="*/ 2147483647 h 86"/>
                <a:gd name="T88" fmla="*/ 2147483647 w 382"/>
                <a:gd name="T89" fmla="*/ 2147483647 h 86"/>
                <a:gd name="T90" fmla="*/ 2147483647 w 382"/>
                <a:gd name="T91" fmla="*/ 2147483647 h 86"/>
                <a:gd name="T92" fmla="*/ 2147483647 w 382"/>
                <a:gd name="T93" fmla="*/ 2147483647 h 86"/>
                <a:gd name="T94" fmla="*/ 2147483647 w 382"/>
                <a:gd name="T95" fmla="*/ 2147483647 h 86"/>
                <a:gd name="T96" fmla="*/ 2147483647 w 382"/>
                <a:gd name="T97" fmla="*/ 0 h 86"/>
                <a:gd name="T98" fmla="*/ 2147483647 w 382"/>
                <a:gd name="T99" fmla="*/ 2147483647 h 86"/>
                <a:gd name="T100" fmla="*/ 2147483647 w 382"/>
                <a:gd name="T101" fmla="*/ 2147483647 h 86"/>
                <a:gd name="T102" fmla="*/ 2147483647 w 382"/>
                <a:gd name="T103" fmla="*/ 2147483647 h 86"/>
                <a:gd name="T104" fmla="*/ 2147483647 w 382"/>
                <a:gd name="T105" fmla="*/ 2147483647 h 86"/>
                <a:gd name="T106" fmla="*/ 2147483647 w 382"/>
                <a:gd name="T107" fmla="*/ 2147483647 h 86"/>
                <a:gd name="T108" fmla="*/ 2147483647 w 382"/>
                <a:gd name="T109" fmla="*/ 2147483647 h 86"/>
                <a:gd name="T110" fmla="*/ 2147483647 w 382"/>
                <a:gd name="T111" fmla="*/ 2147483647 h 86"/>
                <a:gd name="T112" fmla="*/ 2147483647 w 382"/>
                <a:gd name="T113" fmla="*/ 2147483647 h 86"/>
                <a:gd name="T114" fmla="*/ 2147483647 w 382"/>
                <a:gd name="T115" fmla="*/ 2147483647 h 86"/>
                <a:gd name="T116" fmla="*/ 2147483647 w 382"/>
                <a:gd name="T117" fmla="*/ 2147483647 h 86"/>
                <a:gd name="T118" fmla="*/ 2147483647 w 382"/>
                <a:gd name="T119" fmla="*/ 2147483647 h 86"/>
                <a:gd name="T120" fmla="*/ 2147483647 w 382"/>
                <a:gd name="T121" fmla="*/ 2147483647 h 86"/>
                <a:gd name="T122" fmla="*/ 2147483647 w 382"/>
                <a:gd name="T123" fmla="*/ 2147483647 h 86"/>
                <a:gd name="T124" fmla="*/ 2147483647 w 382"/>
                <a:gd name="T125" fmla="*/ 2147483647 h 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82"/>
                <a:gd name="T190" fmla="*/ 0 h 86"/>
                <a:gd name="T191" fmla="*/ 382 w 382"/>
                <a:gd name="T192" fmla="*/ 86 h 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82" h="86">
                  <a:moveTo>
                    <a:pt x="174" y="60"/>
                  </a:moveTo>
                  <a:lnTo>
                    <a:pt x="168" y="58"/>
                  </a:lnTo>
                  <a:lnTo>
                    <a:pt x="164" y="50"/>
                  </a:lnTo>
                  <a:lnTo>
                    <a:pt x="158" y="50"/>
                  </a:lnTo>
                  <a:lnTo>
                    <a:pt x="156" y="58"/>
                  </a:lnTo>
                  <a:lnTo>
                    <a:pt x="154" y="64"/>
                  </a:lnTo>
                  <a:lnTo>
                    <a:pt x="150" y="70"/>
                  </a:lnTo>
                  <a:lnTo>
                    <a:pt x="146" y="72"/>
                  </a:lnTo>
                  <a:lnTo>
                    <a:pt x="142" y="72"/>
                  </a:lnTo>
                  <a:lnTo>
                    <a:pt x="140" y="72"/>
                  </a:lnTo>
                  <a:lnTo>
                    <a:pt x="136" y="68"/>
                  </a:lnTo>
                  <a:lnTo>
                    <a:pt x="132" y="66"/>
                  </a:lnTo>
                  <a:lnTo>
                    <a:pt x="126" y="66"/>
                  </a:lnTo>
                  <a:lnTo>
                    <a:pt x="136" y="70"/>
                  </a:lnTo>
                  <a:lnTo>
                    <a:pt x="142" y="74"/>
                  </a:lnTo>
                  <a:lnTo>
                    <a:pt x="132" y="82"/>
                  </a:lnTo>
                  <a:lnTo>
                    <a:pt x="120" y="86"/>
                  </a:lnTo>
                  <a:lnTo>
                    <a:pt x="114" y="86"/>
                  </a:lnTo>
                  <a:lnTo>
                    <a:pt x="112" y="84"/>
                  </a:lnTo>
                  <a:lnTo>
                    <a:pt x="106" y="82"/>
                  </a:lnTo>
                  <a:lnTo>
                    <a:pt x="102" y="80"/>
                  </a:lnTo>
                  <a:lnTo>
                    <a:pt x="46" y="80"/>
                  </a:lnTo>
                  <a:lnTo>
                    <a:pt x="32" y="82"/>
                  </a:lnTo>
                  <a:lnTo>
                    <a:pt x="28" y="82"/>
                  </a:lnTo>
                  <a:lnTo>
                    <a:pt x="26" y="82"/>
                  </a:lnTo>
                  <a:lnTo>
                    <a:pt x="24" y="80"/>
                  </a:lnTo>
                  <a:lnTo>
                    <a:pt x="22" y="76"/>
                  </a:lnTo>
                  <a:lnTo>
                    <a:pt x="24" y="72"/>
                  </a:lnTo>
                  <a:lnTo>
                    <a:pt x="26" y="70"/>
                  </a:lnTo>
                  <a:lnTo>
                    <a:pt x="34" y="72"/>
                  </a:lnTo>
                  <a:lnTo>
                    <a:pt x="50" y="76"/>
                  </a:lnTo>
                  <a:lnTo>
                    <a:pt x="52" y="68"/>
                  </a:lnTo>
                  <a:lnTo>
                    <a:pt x="54" y="64"/>
                  </a:lnTo>
                  <a:lnTo>
                    <a:pt x="58" y="62"/>
                  </a:lnTo>
                  <a:lnTo>
                    <a:pt x="64" y="62"/>
                  </a:lnTo>
                  <a:lnTo>
                    <a:pt x="68" y="64"/>
                  </a:lnTo>
                  <a:lnTo>
                    <a:pt x="72" y="64"/>
                  </a:lnTo>
                  <a:lnTo>
                    <a:pt x="76" y="66"/>
                  </a:lnTo>
                  <a:lnTo>
                    <a:pt x="80" y="66"/>
                  </a:lnTo>
                  <a:lnTo>
                    <a:pt x="76" y="60"/>
                  </a:lnTo>
                  <a:lnTo>
                    <a:pt x="74" y="54"/>
                  </a:lnTo>
                  <a:lnTo>
                    <a:pt x="72" y="50"/>
                  </a:lnTo>
                  <a:lnTo>
                    <a:pt x="64" y="52"/>
                  </a:lnTo>
                  <a:lnTo>
                    <a:pt x="64" y="50"/>
                  </a:lnTo>
                  <a:lnTo>
                    <a:pt x="62" y="48"/>
                  </a:lnTo>
                  <a:lnTo>
                    <a:pt x="50" y="52"/>
                  </a:lnTo>
                  <a:lnTo>
                    <a:pt x="42" y="54"/>
                  </a:lnTo>
                  <a:lnTo>
                    <a:pt x="34" y="54"/>
                  </a:lnTo>
                  <a:lnTo>
                    <a:pt x="22" y="54"/>
                  </a:lnTo>
                  <a:lnTo>
                    <a:pt x="10" y="52"/>
                  </a:lnTo>
                  <a:lnTo>
                    <a:pt x="6" y="50"/>
                  </a:lnTo>
                  <a:lnTo>
                    <a:pt x="4" y="46"/>
                  </a:lnTo>
                  <a:lnTo>
                    <a:pt x="2" y="42"/>
                  </a:lnTo>
                  <a:lnTo>
                    <a:pt x="0" y="38"/>
                  </a:lnTo>
                  <a:lnTo>
                    <a:pt x="2" y="36"/>
                  </a:lnTo>
                  <a:lnTo>
                    <a:pt x="6" y="32"/>
                  </a:lnTo>
                  <a:lnTo>
                    <a:pt x="24" y="26"/>
                  </a:lnTo>
                  <a:lnTo>
                    <a:pt x="42" y="24"/>
                  </a:lnTo>
                  <a:lnTo>
                    <a:pt x="58" y="22"/>
                  </a:lnTo>
                  <a:lnTo>
                    <a:pt x="78" y="26"/>
                  </a:lnTo>
                  <a:lnTo>
                    <a:pt x="88" y="32"/>
                  </a:lnTo>
                  <a:lnTo>
                    <a:pt x="96" y="36"/>
                  </a:lnTo>
                  <a:lnTo>
                    <a:pt x="98" y="36"/>
                  </a:lnTo>
                  <a:lnTo>
                    <a:pt x="104" y="36"/>
                  </a:lnTo>
                  <a:lnTo>
                    <a:pt x="104" y="34"/>
                  </a:lnTo>
                  <a:lnTo>
                    <a:pt x="108" y="30"/>
                  </a:lnTo>
                  <a:lnTo>
                    <a:pt x="112" y="28"/>
                  </a:lnTo>
                  <a:lnTo>
                    <a:pt x="116" y="26"/>
                  </a:lnTo>
                  <a:lnTo>
                    <a:pt x="126" y="28"/>
                  </a:lnTo>
                  <a:lnTo>
                    <a:pt x="132" y="32"/>
                  </a:lnTo>
                  <a:lnTo>
                    <a:pt x="136" y="36"/>
                  </a:lnTo>
                  <a:lnTo>
                    <a:pt x="142" y="36"/>
                  </a:lnTo>
                  <a:lnTo>
                    <a:pt x="142" y="32"/>
                  </a:lnTo>
                  <a:lnTo>
                    <a:pt x="140" y="30"/>
                  </a:lnTo>
                  <a:lnTo>
                    <a:pt x="130" y="24"/>
                  </a:lnTo>
                  <a:lnTo>
                    <a:pt x="120" y="24"/>
                  </a:lnTo>
                  <a:lnTo>
                    <a:pt x="114" y="24"/>
                  </a:lnTo>
                  <a:lnTo>
                    <a:pt x="98" y="24"/>
                  </a:lnTo>
                  <a:lnTo>
                    <a:pt x="86" y="24"/>
                  </a:lnTo>
                  <a:lnTo>
                    <a:pt x="82" y="24"/>
                  </a:lnTo>
                  <a:lnTo>
                    <a:pt x="80" y="22"/>
                  </a:lnTo>
                  <a:lnTo>
                    <a:pt x="78" y="20"/>
                  </a:lnTo>
                  <a:lnTo>
                    <a:pt x="80" y="14"/>
                  </a:lnTo>
                  <a:lnTo>
                    <a:pt x="84" y="12"/>
                  </a:lnTo>
                  <a:lnTo>
                    <a:pt x="92" y="12"/>
                  </a:lnTo>
                  <a:lnTo>
                    <a:pt x="126" y="12"/>
                  </a:lnTo>
                  <a:lnTo>
                    <a:pt x="134" y="10"/>
                  </a:lnTo>
                  <a:lnTo>
                    <a:pt x="142" y="8"/>
                  </a:lnTo>
                  <a:lnTo>
                    <a:pt x="148" y="8"/>
                  </a:lnTo>
                  <a:lnTo>
                    <a:pt x="158" y="8"/>
                  </a:lnTo>
                  <a:lnTo>
                    <a:pt x="164" y="8"/>
                  </a:lnTo>
                  <a:lnTo>
                    <a:pt x="168" y="8"/>
                  </a:lnTo>
                  <a:lnTo>
                    <a:pt x="168" y="10"/>
                  </a:lnTo>
                  <a:lnTo>
                    <a:pt x="172" y="10"/>
                  </a:lnTo>
                  <a:lnTo>
                    <a:pt x="188" y="8"/>
                  </a:lnTo>
                  <a:lnTo>
                    <a:pt x="202" y="4"/>
                  </a:lnTo>
                  <a:lnTo>
                    <a:pt x="226" y="2"/>
                  </a:lnTo>
                  <a:lnTo>
                    <a:pt x="252" y="0"/>
                  </a:lnTo>
                  <a:lnTo>
                    <a:pt x="306" y="2"/>
                  </a:lnTo>
                  <a:lnTo>
                    <a:pt x="328" y="2"/>
                  </a:lnTo>
                  <a:lnTo>
                    <a:pt x="346" y="2"/>
                  </a:lnTo>
                  <a:lnTo>
                    <a:pt x="364" y="6"/>
                  </a:lnTo>
                  <a:lnTo>
                    <a:pt x="382" y="10"/>
                  </a:lnTo>
                  <a:lnTo>
                    <a:pt x="368" y="16"/>
                  </a:lnTo>
                  <a:lnTo>
                    <a:pt x="352" y="22"/>
                  </a:lnTo>
                  <a:lnTo>
                    <a:pt x="332" y="24"/>
                  </a:lnTo>
                  <a:lnTo>
                    <a:pt x="324" y="24"/>
                  </a:lnTo>
                  <a:lnTo>
                    <a:pt x="316" y="24"/>
                  </a:lnTo>
                  <a:lnTo>
                    <a:pt x="304" y="24"/>
                  </a:lnTo>
                  <a:lnTo>
                    <a:pt x="310" y="24"/>
                  </a:lnTo>
                  <a:lnTo>
                    <a:pt x="318" y="24"/>
                  </a:lnTo>
                  <a:lnTo>
                    <a:pt x="310" y="26"/>
                  </a:lnTo>
                  <a:lnTo>
                    <a:pt x="302" y="26"/>
                  </a:lnTo>
                  <a:lnTo>
                    <a:pt x="282" y="26"/>
                  </a:lnTo>
                  <a:lnTo>
                    <a:pt x="272" y="28"/>
                  </a:lnTo>
                  <a:lnTo>
                    <a:pt x="262" y="32"/>
                  </a:lnTo>
                  <a:lnTo>
                    <a:pt x="250" y="36"/>
                  </a:lnTo>
                  <a:lnTo>
                    <a:pt x="240" y="36"/>
                  </a:lnTo>
                  <a:lnTo>
                    <a:pt x="222" y="36"/>
                  </a:lnTo>
                  <a:lnTo>
                    <a:pt x="216" y="36"/>
                  </a:lnTo>
                  <a:lnTo>
                    <a:pt x="210" y="36"/>
                  </a:lnTo>
                  <a:lnTo>
                    <a:pt x="208" y="40"/>
                  </a:lnTo>
                  <a:lnTo>
                    <a:pt x="206" y="44"/>
                  </a:lnTo>
                  <a:lnTo>
                    <a:pt x="196" y="52"/>
                  </a:lnTo>
                  <a:lnTo>
                    <a:pt x="184" y="58"/>
                  </a:lnTo>
                  <a:lnTo>
                    <a:pt x="174" y="6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3" name="Freeform 56"/>
            <p:cNvSpPr/>
            <p:nvPr/>
          </p:nvSpPr>
          <p:spPr bwMode="auto">
            <a:xfrm>
              <a:off x="3151464" y="2502140"/>
              <a:ext cx="415120" cy="300003"/>
            </a:xfrm>
            <a:custGeom>
              <a:avLst/>
              <a:gdLst>
                <a:gd name="T0" fmla="*/ 2147483647 w 284"/>
                <a:gd name="T1" fmla="*/ 2147483647 h 190"/>
                <a:gd name="T2" fmla="*/ 2147483647 w 284"/>
                <a:gd name="T3" fmla="*/ 2147483647 h 190"/>
                <a:gd name="T4" fmla="*/ 2147483647 w 284"/>
                <a:gd name="T5" fmla="*/ 2147483647 h 190"/>
                <a:gd name="T6" fmla="*/ 2147483647 w 284"/>
                <a:gd name="T7" fmla="*/ 2147483647 h 190"/>
                <a:gd name="T8" fmla="*/ 2147483647 w 284"/>
                <a:gd name="T9" fmla="*/ 2147483647 h 190"/>
                <a:gd name="T10" fmla="*/ 2147483647 w 284"/>
                <a:gd name="T11" fmla="*/ 2147483647 h 190"/>
                <a:gd name="T12" fmla="*/ 2147483647 w 284"/>
                <a:gd name="T13" fmla="*/ 2147483647 h 190"/>
                <a:gd name="T14" fmla="*/ 2147483647 w 284"/>
                <a:gd name="T15" fmla="*/ 2147483647 h 190"/>
                <a:gd name="T16" fmla="*/ 2147483647 w 284"/>
                <a:gd name="T17" fmla="*/ 2147483647 h 190"/>
                <a:gd name="T18" fmla="*/ 2147483647 w 284"/>
                <a:gd name="T19" fmla="*/ 2147483647 h 190"/>
                <a:gd name="T20" fmla="*/ 2147483647 w 284"/>
                <a:gd name="T21" fmla="*/ 2147483647 h 190"/>
                <a:gd name="T22" fmla="*/ 2147483647 w 284"/>
                <a:gd name="T23" fmla="*/ 2147483647 h 190"/>
                <a:gd name="T24" fmla="*/ 2147483647 w 284"/>
                <a:gd name="T25" fmla="*/ 2147483647 h 190"/>
                <a:gd name="T26" fmla="*/ 2147483647 w 284"/>
                <a:gd name="T27" fmla="*/ 2147483647 h 190"/>
                <a:gd name="T28" fmla="*/ 2147483647 w 284"/>
                <a:gd name="T29" fmla="*/ 2147483647 h 190"/>
                <a:gd name="T30" fmla="*/ 2147483647 w 284"/>
                <a:gd name="T31" fmla="*/ 2147483647 h 190"/>
                <a:gd name="T32" fmla="*/ 2147483647 w 284"/>
                <a:gd name="T33" fmla="*/ 2147483647 h 190"/>
                <a:gd name="T34" fmla="*/ 2147483647 w 284"/>
                <a:gd name="T35" fmla="*/ 2147483647 h 190"/>
                <a:gd name="T36" fmla="*/ 2147483647 w 284"/>
                <a:gd name="T37" fmla="*/ 2147483647 h 190"/>
                <a:gd name="T38" fmla="*/ 2147483647 w 284"/>
                <a:gd name="T39" fmla="*/ 2147483647 h 190"/>
                <a:gd name="T40" fmla="*/ 2147483647 w 284"/>
                <a:gd name="T41" fmla="*/ 2147483647 h 190"/>
                <a:gd name="T42" fmla="*/ 2147483647 w 284"/>
                <a:gd name="T43" fmla="*/ 2147483647 h 190"/>
                <a:gd name="T44" fmla="*/ 2147483647 w 284"/>
                <a:gd name="T45" fmla="*/ 2147483647 h 190"/>
                <a:gd name="T46" fmla="*/ 2147483647 w 284"/>
                <a:gd name="T47" fmla="*/ 2147483647 h 190"/>
                <a:gd name="T48" fmla="*/ 2147483647 w 284"/>
                <a:gd name="T49" fmla="*/ 2147483647 h 190"/>
                <a:gd name="T50" fmla="*/ 2147483647 w 284"/>
                <a:gd name="T51" fmla="*/ 2147483647 h 190"/>
                <a:gd name="T52" fmla="*/ 2147483647 w 284"/>
                <a:gd name="T53" fmla="*/ 2147483647 h 190"/>
                <a:gd name="T54" fmla="*/ 2147483647 w 284"/>
                <a:gd name="T55" fmla="*/ 2147483647 h 190"/>
                <a:gd name="T56" fmla="*/ 2147483647 w 284"/>
                <a:gd name="T57" fmla="*/ 2147483647 h 190"/>
                <a:gd name="T58" fmla="*/ 2147483647 w 284"/>
                <a:gd name="T59" fmla="*/ 2147483647 h 190"/>
                <a:gd name="T60" fmla="*/ 2147483647 w 284"/>
                <a:gd name="T61" fmla="*/ 2147483647 h 190"/>
                <a:gd name="T62" fmla="*/ 2147483647 w 284"/>
                <a:gd name="T63" fmla="*/ 2147483647 h 190"/>
                <a:gd name="T64" fmla="*/ 2147483647 w 284"/>
                <a:gd name="T65" fmla="*/ 2147483647 h 190"/>
                <a:gd name="T66" fmla="*/ 2147483647 w 284"/>
                <a:gd name="T67" fmla="*/ 2147483647 h 190"/>
                <a:gd name="T68" fmla="*/ 2147483647 w 284"/>
                <a:gd name="T69" fmla="*/ 2147483647 h 190"/>
                <a:gd name="T70" fmla="*/ 2147483647 w 284"/>
                <a:gd name="T71" fmla="*/ 2147483647 h 190"/>
                <a:gd name="T72" fmla="*/ 2147483647 w 284"/>
                <a:gd name="T73" fmla="*/ 2147483647 h 190"/>
                <a:gd name="T74" fmla="*/ 2147483647 w 284"/>
                <a:gd name="T75" fmla="*/ 2147483647 h 190"/>
                <a:gd name="T76" fmla="*/ 2147483647 w 284"/>
                <a:gd name="T77" fmla="*/ 2147483647 h 190"/>
                <a:gd name="T78" fmla="*/ 2147483647 w 284"/>
                <a:gd name="T79" fmla="*/ 2147483647 h 190"/>
                <a:gd name="T80" fmla="*/ 2147483647 w 284"/>
                <a:gd name="T81" fmla="*/ 2147483647 h 190"/>
                <a:gd name="T82" fmla="*/ 2147483647 w 284"/>
                <a:gd name="T83" fmla="*/ 2147483647 h 190"/>
                <a:gd name="T84" fmla="*/ 2147483647 w 284"/>
                <a:gd name="T85" fmla="*/ 2147483647 h 190"/>
                <a:gd name="T86" fmla="*/ 2147483647 w 284"/>
                <a:gd name="T87" fmla="*/ 2147483647 h 190"/>
                <a:gd name="T88" fmla="*/ 2147483647 w 284"/>
                <a:gd name="T89" fmla="*/ 2147483647 h 190"/>
                <a:gd name="T90" fmla="*/ 2147483647 w 284"/>
                <a:gd name="T91" fmla="*/ 2147483647 h 190"/>
                <a:gd name="T92" fmla="*/ 2147483647 w 284"/>
                <a:gd name="T93" fmla="*/ 2147483647 h 190"/>
                <a:gd name="T94" fmla="*/ 2147483647 w 284"/>
                <a:gd name="T95" fmla="*/ 2147483647 h 190"/>
                <a:gd name="T96" fmla="*/ 2147483647 w 284"/>
                <a:gd name="T97" fmla="*/ 2147483647 h 190"/>
                <a:gd name="T98" fmla="*/ 2147483647 w 284"/>
                <a:gd name="T99" fmla="*/ 2147483647 h 190"/>
                <a:gd name="T100" fmla="*/ 2147483647 w 284"/>
                <a:gd name="T101" fmla="*/ 2147483647 h 190"/>
                <a:gd name="T102" fmla="*/ 2147483647 w 284"/>
                <a:gd name="T103" fmla="*/ 2147483647 h 190"/>
                <a:gd name="T104" fmla="*/ 2147483647 w 284"/>
                <a:gd name="T105" fmla="*/ 2147483647 h 190"/>
                <a:gd name="T106" fmla="*/ 2147483647 w 284"/>
                <a:gd name="T107" fmla="*/ 2147483647 h 190"/>
                <a:gd name="T108" fmla="*/ 2147483647 w 284"/>
                <a:gd name="T109" fmla="*/ 2147483647 h 190"/>
                <a:gd name="T110" fmla="*/ 2147483647 w 284"/>
                <a:gd name="T111" fmla="*/ 2147483647 h 190"/>
                <a:gd name="T112" fmla="*/ 2147483647 w 284"/>
                <a:gd name="T113" fmla="*/ 2147483647 h 190"/>
                <a:gd name="T114" fmla="*/ 2147483647 w 284"/>
                <a:gd name="T115" fmla="*/ 0 h 190"/>
                <a:gd name="T116" fmla="*/ 2147483647 w 284"/>
                <a:gd name="T117" fmla="*/ 2147483647 h 190"/>
                <a:gd name="T118" fmla="*/ 2147483647 w 284"/>
                <a:gd name="T119" fmla="*/ 2147483647 h 190"/>
                <a:gd name="T120" fmla="*/ 2147483647 w 284"/>
                <a:gd name="T121" fmla="*/ 2147483647 h 190"/>
                <a:gd name="T122" fmla="*/ 2147483647 w 284"/>
                <a:gd name="T123" fmla="*/ 2147483647 h 19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4"/>
                <a:gd name="T187" fmla="*/ 0 h 190"/>
                <a:gd name="T188" fmla="*/ 284 w 284"/>
                <a:gd name="T189" fmla="*/ 190 h 19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4" h="190">
                  <a:moveTo>
                    <a:pt x="114" y="0"/>
                  </a:moveTo>
                  <a:lnTo>
                    <a:pt x="124" y="0"/>
                  </a:lnTo>
                  <a:lnTo>
                    <a:pt x="122" y="10"/>
                  </a:lnTo>
                  <a:lnTo>
                    <a:pt x="126" y="8"/>
                  </a:lnTo>
                  <a:lnTo>
                    <a:pt x="130" y="4"/>
                  </a:lnTo>
                  <a:lnTo>
                    <a:pt x="132" y="2"/>
                  </a:lnTo>
                  <a:lnTo>
                    <a:pt x="138" y="0"/>
                  </a:lnTo>
                  <a:lnTo>
                    <a:pt x="146" y="0"/>
                  </a:lnTo>
                  <a:lnTo>
                    <a:pt x="158" y="4"/>
                  </a:lnTo>
                  <a:lnTo>
                    <a:pt x="168" y="8"/>
                  </a:lnTo>
                  <a:lnTo>
                    <a:pt x="170" y="12"/>
                  </a:lnTo>
                  <a:lnTo>
                    <a:pt x="172" y="14"/>
                  </a:lnTo>
                  <a:lnTo>
                    <a:pt x="142" y="20"/>
                  </a:lnTo>
                  <a:lnTo>
                    <a:pt x="158" y="22"/>
                  </a:lnTo>
                  <a:lnTo>
                    <a:pt x="172" y="20"/>
                  </a:lnTo>
                  <a:lnTo>
                    <a:pt x="176" y="22"/>
                  </a:lnTo>
                  <a:lnTo>
                    <a:pt x="180" y="24"/>
                  </a:lnTo>
                  <a:lnTo>
                    <a:pt x="184" y="28"/>
                  </a:lnTo>
                  <a:lnTo>
                    <a:pt x="186" y="34"/>
                  </a:lnTo>
                  <a:lnTo>
                    <a:pt x="190" y="40"/>
                  </a:lnTo>
                  <a:lnTo>
                    <a:pt x="196" y="34"/>
                  </a:lnTo>
                  <a:lnTo>
                    <a:pt x="198" y="32"/>
                  </a:lnTo>
                  <a:lnTo>
                    <a:pt x="202" y="32"/>
                  </a:lnTo>
                  <a:lnTo>
                    <a:pt x="212" y="36"/>
                  </a:lnTo>
                  <a:lnTo>
                    <a:pt x="224" y="44"/>
                  </a:lnTo>
                  <a:lnTo>
                    <a:pt x="246" y="58"/>
                  </a:lnTo>
                  <a:lnTo>
                    <a:pt x="236" y="64"/>
                  </a:lnTo>
                  <a:lnTo>
                    <a:pt x="230" y="68"/>
                  </a:lnTo>
                  <a:lnTo>
                    <a:pt x="228" y="74"/>
                  </a:lnTo>
                  <a:lnTo>
                    <a:pt x="218" y="74"/>
                  </a:lnTo>
                  <a:lnTo>
                    <a:pt x="218" y="80"/>
                  </a:lnTo>
                  <a:lnTo>
                    <a:pt x="224" y="80"/>
                  </a:lnTo>
                  <a:lnTo>
                    <a:pt x="234" y="82"/>
                  </a:lnTo>
                  <a:lnTo>
                    <a:pt x="246" y="86"/>
                  </a:lnTo>
                  <a:lnTo>
                    <a:pt x="256" y="94"/>
                  </a:lnTo>
                  <a:lnTo>
                    <a:pt x="258" y="98"/>
                  </a:lnTo>
                  <a:lnTo>
                    <a:pt x="258" y="102"/>
                  </a:lnTo>
                  <a:lnTo>
                    <a:pt x="264" y="104"/>
                  </a:lnTo>
                  <a:lnTo>
                    <a:pt x="268" y="106"/>
                  </a:lnTo>
                  <a:lnTo>
                    <a:pt x="272" y="108"/>
                  </a:lnTo>
                  <a:lnTo>
                    <a:pt x="276" y="108"/>
                  </a:lnTo>
                  <a:lnTo>
                    <a:pt x="280" y="108"/>
                  </a:lnTo>
                  <a:lnTo>
                    <a:pt x="284" y="106"/>
                  </a:lnTo>
                  <a:lnTo>
                    <a:pt x="284" y="112"/>
                  </a:lnTo>
                  <a:lnTo>
                    <a:pt x="276" y="114"/>
                  </a:lnTo>
                  <a:lnTo>
                    <a:pt x="268" y="116"/>
                  </a:lnTo>
                  <a:lnTo>
                    <a:pt x="268" y="126"/>
                  </a:lnTo>
                  <a:lnTo>
                    <a:pt x="262" y="124"/>
                  </a:lnTo>
                  <a:lnTo>
                    <a:pt x="258" y="122"/>
                  </a:lnTo>
                  <a:lnTo>
                    <a:pt x="252" y="130"/>
                  </a:lnTo>
                  <a:lnTo>
                    <a:pt x="246" y="134"/>
                  </a:lnTo>
                  <a:lnTo>
                    <a:pt x="242" y="136"/>
                  </a:lnTo>
                  <a:lnTo>
                    <a:pt x="236" y="136"/>
                  </a:lnTo>
                  <a:lnTo>
                    <a:pt x="232" y="134"/>
                  </a:lnTo>
                  <a:lnTo>
                    <a:pt x="230" y="130"/>
                  </a:lnTo>
                  <a:lnTo>
                    <a:pt x="228" y="128"/>
                  </a:lnTo>
                  <a:lnTo>
                    <a:pt x="228" y="120"/>
                  </a:lnTo>
                  <a:lnTo>
                    <a:pt x="224" y="112"/>
                  </a:lnTo>
                  <a:lnTo>
                    <a:pt x="210" y="112"/>
                  </a:lnTo>
                  <a:lnTo>
                    <a:pt x="212" y="118"/>
                  </a:lnTo>
                  <a:lnTo>
                    <a:pt x="208" y="120"/>
                  </a:lnTo>
                  <a:lnTo>
                    <a:pt x="204" y="120"/>
                  </a:lnTo>
                  <a:lnTo>
                    <a:pt x="198" y="122"/>
                  </a:lnTo>
                  <a:lnTo>
                    <a:pt x="198" y="124"/>
                  </a:lnTo>
                  <a:lnTo>
                    <a:pt x="200" y="128"/>
                  </a:lnTo>
                  <a:lnTo>
                    <a:pt x="206" y="130"/>
                  </a:lnTo>
                  <a:lnTo>
                    <a:pt x="206" y="138"/>
                  </a:lnTo>
                  <a:lnTo>
                    <a:pt x="214" y="140"/>
                  </a:lnTo>
                  <a:lnTo>
                    <a:pt x="220" y="144"/>
                  </a:lnTo>
                  <a:lnTo>
                    <a:pt x="222" y="152"/>
                  </a:lnTo>
                  <a:lnTo>
                    <a:pt x="220" y="158"/>
                  </a:lnTo>
                  <a:lnTo>
                    <a:pt x="218" y="164"/>
                  </a:lnTo>
                  <a:lnTo>
                    <a:pt x="218" y="168"/>
                  </a:lnTo>
                  <a:lnTo>
                    <a:pt x="216" y="172"/>
                  </a:lnTo>
                  <a:lnTo>
                    <a:pt x="220" y="178"/>
                  </a:lnTo>
                  <a:lnTo>
                    <a:pt x="212" y="176"/>
                  </a:lnTo>
                  <a:lnTo>
                    <a:pt x="202" y="172"/>
                  </a:lnTo>
                  <a:lnTo>
                    <a:pt x="196" y="166"/>
                  </a:lnTo>
                  <a:lnTo>
                    <a:pt x="192" y="164"/>
                  </a:lnTo>
                  <a:lnTo>
                    <a:pt x="192" y="162"/>
                  </a:lnTo>
                  <a:lnTo>
                    <a:pt x="188" y="160"/>
                  </a:lnTo>
                  <a:lnTo>
                    <a:pt x="182" y="158"/>
                  </a:lnTo>
                  <a:lnTo>
                    <a:pt x="170" y="158"/>
                  </a:lnTo>
                  <a:lnTo>
                    <a:pt x="172" y="160"/>
                  </a:lnTo>
                  <a:lnTo>
                    <a:pt x="180" y="168"/>
                  </a:lnTo>
                  <a:lnTo>
                    <a:pt x="196" y="182"/>
                  </a:lnTo>
                  <a:lnTo>
                    <a:pt x="194" y="188"/>
                  </a:lnTo>
                  <a:lnTo>
                    <a:pt x="190" y="190"/>
                  </a:lnTo>
                  <a:lnTo>
                    <a:pt x="184" y="188"/>
                  </a:lnTo>
                  <a:lnTo>
                    <a:pt x="174" y="184"/>
                  </a:lnTo>
                  <a:lnTo>
                    <a:pt x="160" y="176"/>
                  </a:lnTo>
                  <a:lnTo>
                    <a:pt x="134" y="176"/>
                  </a:lnTo>
                  <a:lnTo>
                    <a:pt x="132" y="172"/>
                  </a:lnTo>
                  <a:lnTo>
                    <a:pt x="134" y="170"/>
                  </a:lnTo>
                  <a:lnTo>
                    <a:pt x="134" y="168"/>
                  </a:lnTo>
                  <a:lnTo>
                    <a:pt x="134" y="164"/>
                  </a:lnTo>
                  <a:lnTo>
                    <a:pt x="134" y="160"/>
                  </a:lnTo>
                  <a:lnTo>
                    <a:pt x="134" y="158"/>
                  </a:lnTo>
                  <a:lnTo>
                    <a:pt x="132" y="158"/>
                  </a:lnTo>
                  <a:lnTo>
                    <a:pt x="124" y="152"/>
                  </a:lnTo>
                  <a:lnTo>
                    <a:pt x="120" y="148"/>
                  </a:lnTo>
                  <a:lnTo>
                    <a:pt x="120" y="144"/>
                  </a:lnTo>
                  <a:lnTo>
                    <a:pt x="102" y="144"/>
                  </a:lnTo>
                  <a:lnTo>
                    <a:pt x="94" y="144"/>
                  </a:lnTo>
                  <a:lnTo>
                    <a:pt x="88" y="146"/>
                  </a:lnTo>
                  <a:lnTo>
                    <a:pt x="78" y="148"/>
                  </a:lnTo>
                  <a:lnTo>
                    <a:pt x="70" y="150"/>
                  </a:lnTo>
                  <a:lnTo>
                    <a:pt x="62" y="148"/>
                  </a:lnTo>
                  <a:lnTo>
                    <a:pt x="60" y="146"/>
                  </a:lnTo>
                  <a:lnTo>
                    <a:pt x="60" y="144"/>
                  </a:lnTo>
                  <a:lnTo>
                    <a:pt x="60" y="142"/>
                  </a:lnTo>
                  <a:lnTo>
                    <a:pt x="62" y="138"/>
                  </a:lnTo>
                  <a:lnTo>
                    <a:pt x="70" y="136"/>
                  </a:lnTo>
                  <a:lnTo>
                    <a:pt x="86" y="128"/>
                  </a:lnTo>
                  <a:lnTo>
                    <a:pt x="88" y="132"/>
                  </a:lnTo>
                  <a:lnTo>
                    <a:pt x="92" y="134"/>
                  </a:lnTo>
                  <a:lnTo>
                    <a:pt x="104" y="134"/>
                  </a:lnTo>
                  <a:lnTo>
                    <a:pt x="114" y="132"/>
                  </a:lnTo>
                  <a:lnTo>
                    <a:pt x="116" y="130"/>
                  </a:lnTo>
                  <a:lnTo>
                    <a:pt x="120" y="128"/>
                  </a:lnTo>
                  <a:lnTo>
                    <a:pt x="122" y="126"/>
                  </a:lnTo>
                  <a:lnTo>
                    <a:pt x="122" y="120"/>
                  </a:lnTo>
                  <a:lnTo>
                    <a:pt x="134" y="116"/>
                  </a:lnTo>
                  <a:lnTo>
                    <a:pt x="142" y="112"/>
                  </a:lnTo>
                  <a:lnTo>
                    <a:pt x="162" y="98"/>
                  </a:lnTo>
                  <a:lnTo>
                    <a:pt x="152" y="84"/>
                  </a:lnTo>
                  <a:lnTo>
                    <a:pt x="148" y="82"/>
                  </a:lnTo>
                  <a:lnTo>
                    <a:pt x="142" y="80"/>
                  </a:lnTo>
                  <a:lnTo>
                    <a:pt x="142" y="76"/>
                  </a:lnTo>
                  <a:lnTo>
                    <a:pt x="128" y="76"/>
                  </a:lnTo>
                  <a:lnTo>
                    <a:pt x="130" y="74"/>
                  </a:lnTo>
                  <a:lnTo>
                    <a:pt x="134" y="74"/>
                  </a:lnTo>
                  <a:lnTo>
                    <a:pt x="134" y="66"/>
                  </a:lnTo>
                  <a:lnTo>
                    <a:pt x="130" y="64"/>
                  </a:lnTo>
                  <a:lnTo>
                    <a:pt x="126" y="62"/>
                  </a:lnTo>
                  <a:lnTo>
                    <a:pt x="118" y="56"/>
                  </a:lnTo>
                  <a:lnTo>
                    <a:pt x="114" y="54"/>
                  </a:lnTo>
                  <a:lnTo>
                    <a:pt x="112" y="54"/>
                  </a:lnTo>
                  <a:lnTo>
                    <a:pt x="110" y="56"/>
                  </a:lnTo>
                  <a:lnTo>
                    <a:pt x="104" y="58"/>
                  </a:lnTo>
                  <a:lnTo>
                    <a:pt x="100" y="62"/>
                  </a:lnTo>
                  <a:lnTo>
                    <a:pt x="96" y="64"/>
                  </a:lnTo>
                  <a:lnTo>
                    <a:pt x="92" y="66"/>
                  </a:lnTo>
                  <a:lnTo>
                    <a:pt x="88" y="66"/>
                  </a:lnTo>
                  <a:lnTo>
                    <a:pt x="88" y="64"/>
                  </a:lnTo>
                  <a:lnTo>
                    <a:pt x="88" y="56"/>
                  </a:lnTo>
                  <a:lnTo>
                    <a:pt x="76" y="58"/>
                  </a:lnTo>
                  <a:lnTo>
                    <a:pt x="64" y="58"/>
                  </a:lnTo>
                  <a:lnTo>
                    <a:pt x="36" y="56"/>
                  </a:lnTo>
                  <a:lnTo>
                    <a:pt x="32" y="56"/>
                  </a:lnTo>
                  <a:lnTo>
                    <a:pt x="26" y="54"/>
                  </a:lnTo>
                  <a:lnTo>
                    <a:pt x="24" y="52"/>
                  </a:lnTo>
                  <a:lnTo>
                    <a:pt x="22" y="46"/>
                  </a:lnTo>
                  <a:lnTo>
                    <a:pt x="18" y="48"/>
                  </a:lnTo>
                  <a:lnTo>
                    <a:pt x="14" y="50"/>
                  </a:lnTo>
                  <a:lnTo>
                    <a:pt x="10" y="52"/>
                  </a:lnTo>
                  <a:lnTo>
                    <a:pt x="6" y="52"/>
                  </a:lnTo>
                  <a:lnTo>
                    <a:pt x="4" y="52"/>
                  </a:lnTo>
                  <a:lnTo>
                    <a:pt x="2" y="48"/>
                  </a:lnTo>
                  <a:lnTo>
                    <a:pt x="0" y="44"/>
                  </a:lnTo>
                  <a:lnTo>
                    <a:pt x="6" y="40"/>
                  </a:lnTo>
                  <a:lnTo>
                    <a:pt x="14" y="40"/>
                  </a:lnTo>
                  <a:lnTo>
                    <a:pt x="6" y="36"/>
                  </a:lnTo>
                  <a:lnTo>
                    <a:pt x="4" y="34"/>
                  </a:lnTo>
                  <a:lnTo>
                    <a:pt x="4" y="30"/>
                  </a:lnTo>
                  <a:lnTo>
                    <a:pt x="4" y="28"/>
                  </a:lnTo>
                  <a:lnTo>
                    <a:pt x="6" y="24"/>
                  </a:lnTo>
                  <a:lnTo>
                    <a:pt x="12" y="18"/>
                  </a:lnTo>
                  <a:lnTo>
                    <a:pt x="22" y="14"/>
                  </a:lnTo>
                  <a:lnTo>
                    <a:pt x="32" y="10"/>
                  </a:lnTo>
                  <a:lnTo>
                    <a:pt x="56" y="6"/>
                  </a:lnTo>
                  <a:lnTo>
                    <a:pt x="64" y="4"/>
                  </a:lnTo>
                  <a:lnTo>
                    <a:pt x="72" y="0"/>
                  </a:lnTo>
                  <a:lnTo>
                    <a:pt x="82" y="0"/>
                  </a:lnTo>
                  <a:lnTo>
                    <a:pt x="78" y="6"/>
                  </a:lnTo>
                  <a:lnTo>
                    <a:pt x="72" y="8"/>
                  </a:lnTo>
                  <a:lnTo>
                    <a:pt x="62" y="12"/>
                  </a:lnTo>
                  <a:lnTo>
                    <a:pt x="58" y="16"/>
                  </a:lnTo>
                  <a:lnTo>
                    <a:pt x="54" y="18"/>
                  </a:lnTo>
                  <a:lnTo>
                    <a:pt x="50" y="22"/>
                  </a:lnTo>
                  <a:lnTo>
                    <a:pt x="48" y="28"/>
                  </a:lnTo>
                  <a:lnTo>
                    <a:pt x="56" y="28"/>
                  </a:lnTo>
                  <a:lnTo>
                    <a:pt x="60" y="24"/>
                  </a:lnTo>
                  <a:lnTo>
                    <a:pt x="64" y="18"/>
                  </a:lnTo>
                  <a:lnTo>
                    <a:pt x="70" y="14"/>
                  </a:lnTo>
                  <a:lnTo>
                    <a:pt x="76" y="12"/>
                  </a:lnTo>
                  <a:lnTo>
                    <a:pt x="94" y="6"/>
                  </a:lnTo>
                  <a:lnTo>
                    <a:pt x="114"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4" name="Freeform 57"/>
            <p:cNvSpPr/>
            <p:nvPr/>
          </p:nvSpPr>
          <p:spPr bwMode="auto">
            <a:xfrm>
              <a:off x="3303675" y="2630901"/>
              <a:ext cx="47278" cy="29203"/>
            </a:xfrm>
            <a:custGeom>
              <a:avLst/>
              <a:gdLst>
                <a:gd name="T0" fmla="*/ 2147483647 w 32"/>
                <a:gd name="T1" fmla="*/ 2147483647 h 18"/>
                <a:gd name="T2" fmla="*/ 2147483647 w 32"/>
                <a:gd name="T3" fmla="*/ 0 h 18"/>
                <a:gd name="T4" fmla="*/ 2147483647 w 32"/>
                <a:gd name="T5" fmla="*/ 0 h 18"/>
                <a:gd name="T6" fmla="*/ 2147483647 w 32"/>
                <a:gd name="T7" fmla="*/ 2147483647 h 18"/>
                <a:gd name="T8" fmla="*/ 2147483647 w 32"/>
                <a:gd name="T9" fmla="*/ 2147483647 h 18"/>
                <a:gd name="T10" fmla="*/ 2147483647 w 32"/>
                <a:gd name="T11" fmla="*/ 2147483647 h 18"/>
                <a:gd name="T12" fmla="*/ 2147483647 w 32"/>
                <a:gd name="T13" fmla="*/ 2147483647 h 18"/>
                <a:gd name="T14" fmla="*/ 2147483647 w 32"/>
                <a:gd name="T15" fmla="*/ 2147483647 h 18"/>
                <a:gd name="T16" fmla="*/ 2147483647 w 32"/>
                <a:gd name="T17" fmla="*/ 2147483647 h 18"/>
                <a:gd name="T18" fmla="*/ 2147483647 w 32"/>
                <a:gd name="T19" fmla="*/ 2147483647 h 18"/>
                <a:gd name="T20" fmla="*/ 0 w 32"/>
                <a:gd name="T21" fmla="*/ 2147483647 h 18"/>
                <a:gd name="T22" fmla="*/ 2147483647 w 32"/>
                <a:gd name="T23" fmla="*/ 2147483647 h 18"/>
                <a:gd name="T24" fmla="*/ 2147483647 w 32"/>
                <a:gd name="T25" fmla="*/ 2147483647 h 18"/>
                <a:gd name="T26" fmla="*/ 2147483647 w 32"/>
                <a:gd name="T27" fmla="*/ 2147483647 h 18"/>
                <a:gd name="T28" fmla="*/ 2147483647 w 32"/>
                <a:gd name="T29" fmla="*/ 2147483647 h 18"/>
                <a:gd name="T30" fmla="*/ 2147483647 w 32"/>
                <a:gd name="T31" fmla="*/ 0 h 18"/>
                <a:gd name="T32" fmla="*/ 2147483647 w 32"/>
                <a:gd name="T33" fmla="*/ 214748364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2"/>
                <a:gd name="T52" fmla="*/ 0 h 18"/>
                <a:gd name="T53" fmla="*/ 32 w 32"/>
                <a:gd name="T54" fmla="*/ 18 h 1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2" h="18">
                  <a:moveTo>
                    <a:pt x="16" y="2"/>
                  </a:moveTo>
                  <a:lnTo>
                    <a:pt x="28" y="0"/>
                  </a:lnTo>
                  <a:lnTo>
                    <a:pt x="30" y="0"/>
                  </a:lnTo>
                  <a:lnTo>
                    <a:pt x="32" y="2"/>
                  </a:lnTo>
                  <a:lnTo>
                    <a:pt x="30" y="6"/>
                  </a:lnTo>
                  <a:lnTo>
                    <a:pt x="28" y="10"/>
                  </a:lnTo>
                  <a:lnTo>
                    <a:pt x="22" y="14"/>
                  </a:lnTo>
                  <a:lnTo>
                    <a:pt x="14" y="18"/>
                  </a:lnTo>
                  <a:lnTo>
                    <a:pt x="6" y="18"/>
                  </a:lnTo>
                  <a:lnTo>
                    <a:pt x="2" y="16"/>
                  </a:lnTo>
                  <a:lnTo>
                    <a:pt x="0" y="14"/>
                  </a:lnTo>
                  <a:lnTo>
                    <a:pt x="2" y="10"/>
                  </a:lnTo>
                  <a:lnTo>
                    <a:pt x="8" y="6"/>
                  </a:lnTo>
                  <a:lnTo>
                    <a:pt x="12" y="2"/>
                  </a:lnTo>
                  <a:lnTo>
                    <a:pt x="18" y="2"/>
                  </a:lnTo>
                  <a:lnTo>
                    <a:pt x="18" y="0"/>
                  </a:lnTo>
                  <a:lnTo>
                    <a:pt x="16"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5" name="Freeform 59"/>
            <p:cNvSpPr/>
            <p:nvPr/>
          </p:nvSpPr>
          <p:spPr bwMode="auto">
            <a:xfrm>
              <a:off x="1955689" y="3152587"/>
              <a:ext cx="1276492" cy="687615"/>
            </a:xfrm>
            <a:custGeom>
              <a:avLst/>
              <a:gdLst>
                <a:gd name="T0" fmla="*/ 2147483647 w 872"/>
                <a:gd name="T1" fmla="*/ 2147483647 h 434"/>
                <a:gd name="T2" fmla="*/ 2147483647 w 872"/>
                <a:gd name="T3" fmla="*/ 2147483647 h 434"/>
                <a:gd name="T4" fmla="*/ 2147483647 w 872"/>
                <a:gd name="T5" fmla="*/ 2147483647 h 434"/>
                <a:gd name="T6" fmla="*/ 2147483647 w 872"/>
                <a:gd name="T7" fmla="*/ 2147483647 h 434"/>
                <a:gd name="T8" fmla="*/ 2147483647 w 872"/>
                <a:gd name="T9" fmla="*/ 2147483647 h 434"/>
                <a:gd name="T10" fmla="*/ 2147483647 w 872"/>
                <a:gd name="T11" fmla="*/ 2147483647 h 434"/>
                <a:gd name="T12" fmla="*/ 2147483647 w 872"/>
                <a:gd name="T13" fmla="*/ 2147483647 h 434"/>
                <a:gd name="T14" fmla="*/ 2147483647 w 872"/>
                <a:gd name="T15" fmla="*/ 2147483647 h 434"/>
                <a:gd name="T16" fmla="*/ 2147483647 w 872"/>
                <a:gd name="T17" fmla="*/ 2147483647 h 434"/>
                <a:gd name="T18" fmla="*/ 2147483647 w 872"/>
                <a:gd name="T19" fmla="*/ 2147483647 h 434"/>
                <a:gd name="T20" fmla="*/ 2147483647 w 872"/>
                <a:gd name="T21" fmla="*/ 2147483647 h 434"/>
                <a:gd name="T22" fmla="*/ 2147483647 w 872"/>
                <a:gd name="T23" fmla="*/ 2147483647 h 434"/>
                <a:gd name="T24" fmla="*/ 2147483647 w 872"/>
                <a:gd name="T25" fmla="*/ 2147483647 h 434"/>
                <a:gd name="T26" fmla="*/ 2147483647 w 872"/>
                <a:gd name="T27" fmla="*/ 2147483647 h 434"/>
                <a:gd name="T28" fmla="*/ 2147483647 w 872"/>
                <a:gd name="T29" fmla="*/ 2147483647 h 434"/>
                <a:gd name="T30" fmla="*/ 2147483647 w 872"/>
                <a:gd name="T31" fmla="*/ 2147483647 h 434"/>
                <a:gd name="T32" fmla="*/ 2147483647 w 872"/>
                <a:gd name="T33" fmla="*/ 2147483647 h 434"/>
                <a:gd name="T34" fmla="*/ 2147483647 w 872"/>
                <a:gd name="T35" fmla="*/ 2147483647 h 434"/>
                <a:gd name="T36" fmla="*/ 2147483647 w 872"/>
                <a:gd name="T37" fmla="*/ 2147483647 h 434"/>
                <a:gd name="T38" fmla="*/ 2147483647 w 872"/>
                <a:gd name="T39" fmla="*/ 2147483647 h 434"/>
                <a:gd name="T40" fmla="*/ 2147483647 w 872"/>
                <a:gd name="T41" fmla="*/ 2147483647 h 434"/>
                <a:gd name="T42" fmla="*/ 2147483647 w 872"/>
                <a:gd name="T43" fmla="*/ 2147483647 h 434"/>
                <a:gd name="T44" fmla="*/ 2147483647 w 872"/>
                <a:gd name="T45" fmla="*/ 2147483647 h 434"/>
                <a:gd name="T46" fmla="*/ 2147483647 w 872"/>
                <a:gd name="T47" fmla="*/ 2147483647 h 434"/>
                <a:gd name="T48" fmla="*/ 2147483647 w 872"/>
                <a:gd name="T49" fmla="*/ 2147483647 h 434"/>
                <a:gd name="T50" fmla="*/ 2147483647 w 872"/>
                <a:gd name="T51" fmla="*/ 2147483647 h 434"/>
                <a:gd name="T52" fmla="*/ 2147483647 w 872"/>
                <a:gd name="T53" fmla="*/ 2147483647 h 434"/>
                <a:gd name="T54" fmla="*/ 2147483647 w 872"/>
                <a:gd name="T55" fmla="*/ 2147483647 h 434"/>
                <a:gd name="T56" fmla="*/ 2147483647 w 872"/>
                <a:gd name="T57" fmla="*/ 2147483647 h 434"/>
                <a:gd name="T58" fmla="*/ 2147483647 w 872"/>
                <a:gd name="T59" fmla="*/ 2147483647 h 434"/>
                <a:gd name="T60" fmla="*/ 2147483647 w 872"/>
                <a:gd name="T61" fmla="*/ 2147483647 h 434"/>
                <a:gd name="T62" fmla="*/ 2147483647 w 872"/>
                <a:gd name="T63" fmla="*/ 2147483647 h 434"/>
                <a:gd name="T64" fmla="*/ 2147483647 w 872"/>
                <a:gd name="T65" fmla="*/ 2147483647 h 434"/>
                <a:gd name="T66" fmla="*/ 2147483647 w 872"/>
                <a:gd name="T67" fmla="*/ 2147483647 h 434"/>
                <a:gd name="T68" fmla="*/ 2147483647 w 872"/>
                <a:gd name="T69" fmla="*/ 2147483647 h 434"/>
                <a:gd name="T70" fmla="*/ 2147483647 w 872"/>
                <a:gd name="T71" fmla="*/ 2147483647 h 434"/>
                <a:gd name="T72" fmla="*/ 2147483647 w 872"/>
                <a:gd name="T73" fmla="*/ 2147483647 h 434"/>
                <a:gd name="T74" fmla="*/ 2147483647 w 872"/>
                <a:gd name="T75" fmla="*/ 2147483647 h 434"/>
                <a:gd name="T76" fmla="*/ 2147483647 w 872"/>
                <a:gd name="T77" fmla="*/ 2147483647 h 434"/>
                <a:gd name="T78" fmla="*/ 2147483647 w 872"/>
                <a:gd name="T79" fmla="*/ 2147483647 h 434"/>
                <a:gd name="T80" fmla="*/ 2147483647 w 872"/>
                <a:gd name="T81" fmla="*/ 2147483647 h 434"/>
                <a:gd name="T82" fmla="*/ 2147483647 w 872"/>
                <a:gd name="T83" fmla="*/ 2147483647 h 434"/>
                <a:gd name="T84" fmla="*/ 2147483647 w 872"/>
                <a:gd name="T85" fmla="*/ 2147483647 h 434"/>
                <a:gd name="T86" fmla="*/ 2147483647 w 872"/>
                <a:gd name="T87" fmla="*/ 2147483647 h 434"/>
                <a:gd name="T88" fmla="*/ 2147483647 w 872"/>
                <a:gd name="T89" fmla="*/ 2147483647 h 434"/>
                <a:gd name="T90" fmla="*/ 2147483647 w 872"/>
                <a:gd name="T91" fmla="*/ 2147483647 h 434"/>
                <a:gd name="T92" fmla="*/ 2147483647 w 872"/>
                <a:gd name="T93" fmla="*/ 2147483647 h 434"/>
                <a:gd name="T94" fmla="*/ 2147483647 w 872"/>
                <a:gd name="T95" fmla="*/ 2147483647 h 434"/>
                <a:gd name="T96" fmla="*/ 2147483647 w 872"/>
                <a:gd name="T97" fmla="*/ 2147483647 h 434"/>
                <a:gd name="T98" fmla="*/ 2147483647 w 872"/>
                <a:gd name="T99" fmla="*/ 2147483647 h 434"/>
                <a:gd name="T100" fmla="*/ 2147483647 w 872"/>
                <a:gd name="T101" fmla="*/ 2147483647 h 434"/>
                <a:gd name="T102" fmla="*/ 2147483647 w 872"/>
                <a:gd name="T103" fmla="*/ 2147483647 h 434"/>
                <a:gd name="T104" fmla="*/ 0 w 872"/>
                <a:gd name="T105" fmla="*/ 2147483647 h 434"/>
                <a:gd name="T106" fmla="*/ 2147483647 w 872"/>
                <a:gd name="T107" fmla="*/ 2147483647 h 434"/>
                <a:gd name="T108" fmla="*/ 2147483647 w 872"/>
                <a:gd name="T109" fmla="*/ 2147483647 h 43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72"/>
                <a:gd name="T166" fmla="*/ 0 h 434"/>
                <a:gd name="T167" fmla="*/ 872 w 872"/>
                <a:gd name="T168" fmla="*/ 434 h 43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72" h="434">
                  <a:moveTo>
                    <a:pt x="4" y="226"/>
                  </a:moveTo>
                  <a:lnTo>
                    <a:pt x="4" y="228"/>
                  </a:lnTo>
                  <a:lnTo>
                    <a:pt x="4" y="230"/>
                  </a:lnTo>
                  <a:lnTo>
                    <a:pt x="2" y="236"/>
                  </a:lnTo>
                  <a:lnTo>
                    <a:pt x="4" y="244"/>
                  </a:lnTo>
                  <a:lnTo>
                    <a:pt x="6" y="254"/>
                  </a:lnTo>
                  <a:lnTo>
                    <a:pt x="14" y="260"/>
                  </a:lnTo>
                  <a:lnTo>
                    <a:pt x="26" y="264"/>
                  </a:lnTo>
                  <a:lnTo>
                    <a:pt x="30" y="266"/>
                  </a:lnTo>
                  <a:lnTo>
                    <a:pt x="32" y="268"/>
                  </a:lnTo>
                  <a:lnTo>
                    <a:pt x="40" y="278"/>
                  </a:lnTo>
                  <a:lnTo>
                    <a:pt x="44" y="290"/>
                  </a:lnTo>
                  <a:lnTo>
                    <a:pt x="46" y="300"/>
                  </a:lnTo>
                  <a:lnTo>
                    <a:pt x="66" y="298"/>
                  </a:lnTo>
                  <a:lnTo>
                    <a:pt x="74" y="298"/>
                  </a:lnTo>
                  <a:lnTo>
                    <a:pt x="80" y="300"/>
                  </a:lnTo>
                  <a:lnTo>
                    <a:pt x="124" y="326"/>
                  </a:lnTo>
                  <a:lnTo>
                    <a:pt x="174" y="326"/>
                  </a:lnTo>
                  <a:lnTo>
                    <a:pt x="178" y="316"/>
                  </a:lnTo>
                  <a:lnTo>
                    <a:pt x="194" y="318"/>
                  </a:lnTo>
                  <a:lnTo>
                    <a:pt x="198" y="318"/>
                  </a:lnTo>
                  <a:lnTo>
                    <a:pt x="204" y="316"/>
                  </a:lnTo>
                  <a:lnTo>
                    <a:pt x="206" y="324"/>
                  </a:lnTo>
                  <a:lnTo>
                    <a:pt x="212" y="328"/>
                  </a:lnTo>
                  <a:lnTo>
                    <a:pt x="216" y="332"/>
                  </a:lnTo>
                  <a:lnTo>
                    <a:pt x="220" y="336"/>
                  </a:lnTo>
                  <a:lnTo>
                    <a:pt x="224" y="356"/>
                  </a:lnTo>
                  <a:lnTo>
                    <a:pt x="226" y="360"/>
                  </a:lnTo>
                  <a:lnTo>
                    <a:pt x="230" y="364"/>
                  </a:lnTo>
                  <a:lnTo>
                    <a:pt x="234" y="366"/>
                  </a:lnTo>
                  <a:lnTo>
                    <a:pt x="238" y="366"/>
                  </a:lnTo>
                  <a:lnTo>
                    <a:pt x="244" y="364"/>
                  </a:lnTo>
                  <a:lnTo>
                    <a:pt x="250" y="360"/>
                  </a:lnTo>
                  <a:lnTo>
                    <a:pt x="254" y="354"/>
                  </a:lnTo>
                  <a:lnTo>
                    <a:pt x="256" y="354"/>
                  </a:lnTo>
                  <a:lnTo>
                    <a:pt x="262" y="354"/>
                  </a:lnTo>
                  <a:lnTo>
                    <a:pt x="270" y="354"/>
                  </a:lnTo>
                  <a:lnTo>
                    <a:pt x="276" y="358"/>
                  </a:lnTo>
                  <a:lnTo>
                    <a:pt x="278" y="366"/>
                  </a:lnTo>
                  <a:lnTo>
                    <a:pt x="282" y="374"/>
                  </a:lnTo>
                  <a:lnTo>
                    <a:pt x="286" y="392"/>
                  </a:lnTo>
                  <a:lnTo>
                    <a:pt x="288" y="408"/>
                  </a:lnTo>
                  <a:lnTo>
                    <a:pt x="290" y="412"/>
                  </a:lnTo>
                  <a:lnTo>
                    <a:pt x="294" y="414"/>
                  </a:lnTo>
                  <a:lnTo>
                    <a:pt x="302" y="420"/>
                  </a:lnTo>
                  <a:lnTo>
                    <a:pt x="320" y="426"/>
                  </a:lnTo>
                  <a:lnTo>
                    <a:pt x="322" y="426"/>
                  </a:lnTo>
                  <a:lnTo>
                    <a:pt x="322" y="408"/>
                  </a:lnTo>
                  <a:lnTo>
                    <a:pt x="322" y="402"/>
                  </a:lnTo>
                  <a:lnTo>
                    <a:pt x="324" y="394"/>
                  </a:lnTo>
                  <a:lnTo>
                    <a:pt x="328" y="388"/>
                  </a:lnTo>
                  <a:lnTo>
                    <a:pt x="332" y="382"/>
                  </a:lnTo>
                  <a:lnTo>
                    <a:pt x="338" y="378"/>
                  </a:lnTo>
                  <a:lnTo>
                    <a:pt x="340" y="374"/>
                  </a:lnTo>
                  <a:lnTo>
                    <a:pt x="342" y="370"/>
                  </a:lnTo>
                  <a:lnTo>
                    <a:pt x="350" y="370"/>
                  </a:lnTo>
                  <a:lnTo>
                    <a:pt x="358" y="368"/>
                  </a:lnTo>
                  <a:lnTo>
                    <a:pt x="370" y="360"/>
                  </a:lnTo>
                  <a:lnTo>
                    <a:pt x="372" y="358"/>
                  </a:lnTo>
                  <a:lnTo>
                    <a:pt x="374" y="356"/>
                  </a:lnTo>
                  <a:lnTo>
                    <a:pt x="374" y="354"/>
                  </a:lnTo>
                  <a:lnTo>
                    <a:pt x="378" y="352"/>
                  </a:lnTo>
                  <a:lnTo>
                    <a:pt x="384" y="354"/>
                  </a:lnTo>
                  <a:lnTo>
                    <a:pt x="386" y="352"/>
                  </a:lnTo>
                  <a:lnTo>
                    <a:pt x="386" y="350"/>
                  </a:lnTo>
                  <a:lnTo>
                    <a:pt x="388" y="348"/>
                  </a:lnTo>
                  <a:lnTo>
                    <a:pt x="392" y="348"/>
                  </a:lnTo>
                  <a:lnTo>
                    <a:pt x="398" y="348"/>
                  </a:lnTo>
                  <a:lnTo>
                    <a:pt x="404" y="350"/>
                  </a:lnTo>
                  <a:lnTo>
                    <a:pt x="408" y="352"/>
                  </a:lnTo>
                  <a:lnTo>
                    <a:pt x="414" y="354"/>
                  </a:lnTo>
                  <a:lnTo>
                    <a:pt x="418" y="352"/>
                  </a:lnTo>
                  <a:lnTo>
                    <a:pt x="424" y="352"/>
                  </a:lnTo>
                  <a:lnTo>
                    <a:pt x="430" y="356"/>
                  </a:lnTo>
                  <a:lnTo>
                    <a:pt x="434" y="358"/>
                  </a:lnTo>
                  <a:lnTo>
                    <a:pt x="440" y="360"/>
                  </a:lnTo>
                  <a:lnTo>
                    <a:pt x="444" y="358"/>
                  </a:lnTo>
                  <a:lnTo>
                    <a:pt x="450" y="356"/>
                  </a:lnTo>
                  <a:lnTo>
                    <a:pt x="452" y="358"/>
                  </a:lnTo>
                  <a:lnTo>
                    <a:pt x="454" y="360"/>
                  </a:lnTo>
                  <a:lnTo>
                    <a:pt x="456" y="362"/>
                  </a:lnTo>
                  <a:lnTo>
                    <a:pt x="460" y="362"/>
                  </a:lnTo>
                  <a:lnTo>
                    <a:pt x="462" y="362"/>
                  </a:lnTo>
                  <a:lnTo>
                    <a:pt x="462" y="358"/>
                  </a:lnTo>
                  <a:lnTo>
                    <a:pt x="458" y="356"/>
                  </a:lnTo>
                  <a:lnTo>
                    <a:pt x="456" y="354"/>
                  </a:lnTo>
                  <a:lnTo>
                    <a:pt x="456" y="340"/>
                  </a:lnTo>
                  <a:lnTo>
                    <a:pt x="466" y="338"/>
                  </a:lnTo>
                  <a:lnTo>
                    <a:pt x="474" y="336"/>
                  </a:lnTo>
                  <a:lnTo>
                    <a:pt x="486" y="340"/>
                  </a:lnTo>
                  <a:lnTo>
                    <a:pt x="490" y="338"/>
                  </a:lnTo>
                  <a:lnTo>
                    <a:pt x="494" y="336"/>
                  </a:lnTo>
                  <a:lnTo>
                    <a:pt x="510" y="336"/>
                  </a:lnTo>
                  <a:lnTo>
                    <a:pt x="512" y="338"/>
                  </a:lnTo>
                  <a:lnTo>
                    <a:pt x="516" y="340"/>
                  </a:lnTo>
                  <a:lnTo>
                    <a:pt x="522" y="342"/>
                  </a:lnTo>
                  <a:lnTo>
                    <a:pt x="524" y="346"/>
                  </a:lnTo>
                  <a:lnTo>
                    <a:pt x="524" y="348"/>
                  </a:lnTo>
                  <a:lnTo>
                    <a:pt x="524" y="352"/>
                  </a:lnTo>
                  <a:lnTo>
                    <a:pt x="530" y="350"/>
                  </a:lnTo>
                  <a:lnTo>
                    <a:pt x="532" y="348"/>
                  </a:lnTo>
                  <a:lnTo>
                    <a:pt x="542" y="344"/>
                  </a:lnTo>
                  <a:lnTo>
                    <a:pt x="550" y="346"/>
                  </a:lnTo>
                  <a:lnTo>
                    <a:pt x="552" y="350"/>
                  </a:lnTo>
                  <a:lnTo>
                    <a:pt x="552" y="354"/>
                  </a:lnTo>
                  <a:lnTo>
                    <a:pt x="554" y="356"/>
                  </a:lnTo>
                  <a:lnTo>
                    <a:pt x="556" y="360"/>
                  </a:lnTo>
                  <a:lnTo>
                    <a:pt x="558" y="362"/>
                  </a:lnTo>
                  <a:lnTo>
                    <a:pt x="562" y="364"/>
                  </a:lnTo>
                  <a:lnTo>
                    <a:pt x="560" y="370"/>
                  </a:lnTo>
                  <a:lnTo>
                    <a:pt x="558" y="372"/>
                  </a:lnTo>
                  <a:lnTo>
                    <a:pt x="556" y="376"/>
                  </a:lnTo>
                  <a:lnTo>
                    <a:pt x="556" y="380"/>
                  </a:lnTo>
                  <a:lnTo>
                    <a:pt x="558" y="382"/>
                  </a:lnTo>
                  <a:lnTo>
                    <a:pt x="560" y="386"/>
                  </a:lnTo>
                  <a:lnTo>
                    <a:pt x="558" y="388"/>
                  </a:lnTo>
                  <a:lnTo>
                    <a:pt x="558" y="390"/>
                  </a:lnTo>
                  <a:lnTo>
                    <a:pt x="558" y="400"/>
                  </a:lnTo>
                  <a:lnTo>
                    <a:pt x="564" y="408"/>
                  </a:lnTo>
                  <a:lnTo>
                    <a:pt x="564" y="416"/>
                  </a:lnTo>
                  <a:lnTo>
                    <a:pt x="566" y="422"/>
                  </a:lnTo>
                  <a:lnTo>
                    <a:pt x="570" y="428"/>
                  </a:lnTo>
                  <a:lnTo>
                    <a:pt x="574" y="432"/>
                  </a:lnTo>
                  <a:lnTo>
                    <a:pt x="578" y="434"/>
                  </a:lnTo>
                  <a:lnTo>
                    <a:pt x="584" y="434"/>
                  </a:lnTo>
                  <a:lnTo>
                    <a:pt x="584" y="428"/>
                  </a:lnTo>
                  <a:lnTo>
                    <a:pt x="588" y="420"/>
                  </a:lnTo>
                  <a:lnTo>
                    <a:pt x="590" y="414"/>
                  </a:lnTo>
                  <a:lnTo>
                    <a:pt x="592" y="408"/>
                  </a:lnTo>
                  <a:lnTo>
                    <a:pt x="592" y="398"/>
                  </a:lnTo>
                  <a:lnTo>
                    <a:pt x="594" y="388"/>
                  </a:lnTo>
                  <a:lnTo>
                    <a:pt x="592" y="380"/>
                  </a:lnTo>
                  <a:lnTo>
                    <a:pt x="588" y="370"/>
                  </a:lnTo>
                  <a:lnTo>
                    <a:pt x="586" y="358"/>
                  </a:lnTo>
                  <a:lnTo>
                    <a:pt x="584" y="348"/>
                  </a:lnTo>
                  <a:lnTo>
                    <a:pt x="586" y="332"/>
                  </a:lnTo>
                  <a:lnTo>
                    <a:pt x="590" y="322"/>
                  </a:lnTo>
                  <a:lnTo>
                    <a:pt x="598" y="310"/>
                  </a:lnTo>
                  <a:lnTo>
                    <a:pt x="606" y="300"/>
                  </a:lnTo>
                  <a:lnTo>
                    <a:pt x="608" y="300"/>
                  </a:lnTo>
                  <a:lnTo>
                    <a:pt x="612" y="298"/>
                  </a:lnTo>
                  <a:lnTo>
                    <a:pt x="616" y="296"/>
                  </a:lnTo>
                  <a:lnTo>
                    <a:pt x="618" y="294"/>
                  </a:lnTo>
                  <a:lnTo>
                    <a:pt x="624" y="292"/>
                  </a:lnTo>
                  <a:lnTo>
                    <a:pt x="626" y="290"/>
                  </a:lnTo>
                  <a:lnTo>
                    <a:pt x="632" y="282"/>
                  </a:lnTo>
                  <a:lnTo>
                    <a:pt x="634" y="276"/>
                  </a:lnTo>
                  <a:lnTo>
                    <a:pt x="638" y="274"/>
                  </a:lnTo>
                  <a:lnTo>
                    <a:pt x="644" y="274"/>
                  </a:lnTo>
                  <a:lnTo>
                    <a:pt x="644" y="272"/>
                  </a:lnTo>
                  <a:lnTo>
                    <a:pt x="646" y="272"/>
                  </a:lnTo>
                  <a:lnTo>
                    <a:pt x="650" y="272"/>
                  </a:lnTo>
                  <a:lnTo>
                    <a:pt x="654" y="268"/>
                  </a:lnTo>
                  <a:lnTo>
                    <a:pt x="658" y="264"/>
                  </a:lnTo>
                  <a:lnTo>
                    <a:pt x="660" y="260"/>
                  </a:lnTo>
                  <a:lnTo>
                    <a:pt x="668" y="258"/>
                  </a:lnTo>
                  <a:lnTo>
                    <a:pt x="672" y="258"/>
                  </a:lnTo>
                  <a:lnTo>
                    <a:pt x="678" y="254"/>
                  </a:lnTo>
                  <a:lnTo>
                    <a:pt x="676" y="250"/>
                  </a:lnTo>
                  <a:lnTo>
                    <a:pt x="678" y="246"/>
                  </a:lnTo>
                  <a:lnTo>
                    <a:pt x="688" y="244"/>
                  </a:lnTo>
                  <a:lnTo>
                    <a:pt x="690" y="242"/>
                  </a:lnTo>
                  <a:lnTo>
                    <a:pt x="692" y="240"/>
                  </a:lnTo>
                  <a:lnTo>
                    <a:pt x="696" y="238"/>
                  </a:lnTo>
                  <a:lnTo>
                    <a:pt x="698" y="234"/>
                  </a:lnTo>
                  <a:lnTo>
                    <a:pt x="696" y="230"/>
                  </a:lnTo>
                  <a:lnTo>
                    <a:pt x="696" y="226"/>
                  </a:lnTo>
                  <a:lnTo>
                    <a:pt x="694" y="222"/>
                  </a:lnTo>
                  <a:lnTo>
                    <a:pt x="692" y="218"/>
                  </a:lnTo>
                  <a:lnTo>
                    <a:pt x="690" y="216"/>
                  </a:lnTo>
                  <a:lnTo>
                    <a:pt x="688" y="214"/>
                  </a:lnTo>
                  <a:lnTo>
                    <a:pt x="694" y="214"/>
                  </a:lnTo>
                  <a:lnTo>
                    <a:pt x="692" y="214"/>
                  </a:lnTo>
                  <a:lnTo>
                    <a:pt x="692" y="212"/>
                  </a:lnTo>
                  <a:lnTo>
                    <a:pt x="694" y="208"/>
                  </a:lnTo>
                  <a:lnTo>
                    <a:pt x="700" y="210"/>
                  </a:lnTo>
                  <a:lnTo>
                    <a:pt x="704" y="208"/>
                  </a:lnTo>
                  <a:lnTo>
                    <a:pt x="706" y="206"/>
                  </a:lnTo>
                  <a:lnTo>
                    <a:pt x="706" y="198"/>
                  </a:lnTo>
                  <a:lnTo>
                    <a:pt x="702" y="190"/>
                  </a:lnTo>
                  <a:lnTo>
                    <a:pt x="702" y="188"/>
                  </a:lnTo>
                  <a:lnTo>
                    <a:pt x="706" y="192"/>
                  </a:lnTo>
                  <a:lnTo>
                    <a:pt x="708" y="196"/>
                  </a:lnTo>
                  <a:lnTo>
                    <a:pt x="714" y="196"/>
                  </a:lnTo>
                  <a:lnTo>
                    <a:pt x="716" y="194"/>
                  </a:lnTo>
                  <a:lnTo>
                    <a:pt x="718" y="188"/>
                  </a:lnTo>
                  <a:lnTo>
                    <a:pt x="718" y="168"/>
                  </a:lnTo>
                  <a:lnTo>
                    <a:pt x="718" y="172"/>
                  </a:lnTo>
                  <a:lnTo>
                    <a:pt x="718" y="174"/>
                  </a:lnTo>
                  <a:lnTo>
                    <a:pt x="720" y="174"/>
                  </a:lnTo>
                  <a:lnTo>
                    <a:pt x="720" y="178"/>
                  </a:lnTo>
                  <a:lnTo>
                    <a:pt x="722" y="182"/>
                  </a:lnTo>
                  <a:lnTo>
                    <a:pt x="726" y="176"/>
                  </a:lnTo>
                  <a:lnTo>
                    <a:pt x="732" y="172"/>
                  </a:lnTo>
                  <a:lnTo>
                    <a:pt x="734" y="172"/>
                  </a:lnTo>
                  <a:lnTo>
                    <a:pt x="740" y="164"/>
                  </a:lnTo>
                  <a:lnTo>
                    <a:pt x="744" y="158"/>
                  </a:lnTo>
                  <a:lnTo>
                    <a:pt x="742" y="150"/>
                  </a:lnTo>
                  <a:lnTo>
                    <a:pt x="744" y="148"/>
                  </a:lnTo>
                  <a:lnTo>
                    <a:pt x="746" y="146"/>
                  </a:lnTo>
                  <a:lnTo>
                    <a:pt x="756" y="146"/>
                  </a:lnTo>
                  <a:lnTo>
                    <a:pt x="766" y="146"/>
                  </a:lnTo>
                  <a:lnTo>
                    <a:pt x="770" y="142"/>
                  </a:lnTo>
                  <a:lnTo>
                    <a:pt x="752" y="142"/>
                  </a:lnTo>
                  <a:lnTo>
                    <a:pt x="760" y="140"/>
                  </a:lnTo>
                  <a:lnTo>
                    <a:pt x="770" y="140"/>
                  </a:lnTo>
                  <a:lnTo>
                    <a:pt x="776" y="138"/>
                  </a:lnTo>
                  <a:lnTo>
                    <a:pt x="786" y="134"/>
                  </a:lnTo>
                  <a:lnTo>
                    <a:pt x="790" y="132"/>
                  </a:lnTo>
                  <a:lnTo>
                    <a:pt x="792" y="130"/>
                  </a:lnTo>
                  <a:lnTo>
                    <a:pt x="802" y="132"/>
                  </a:lnTo>
                  <a:lnTo>
                    <a:pt x="808" y="130"/>
                  </a:lnTo>
                  <a:lnTo>
                    <a:pt x="812" y="128"/>
                  </a:lnTo>
                  <a:lnTo>
                    <a:pt x="810" y="124"/>
                  </a:lnTo>
                  <a:lnTo>
                    <a:pt x="808" y="126"/>
                  </a:lnTo>
                  <a:lnTo>
                    <a:pt x="806" y="128"/>
                  </a:lnTo>
                  <a:lnTo>
                    <a:pt x="800" y="128"/>
                  </a:lnTo>
                  <a:lnTo>
                    <a:pt x="802" y="126"/>
                  </a:lnTo>
                  <a:lnTo>
                    <a:pt x="802" y="122"/>
                  </a:lnTo>
                  <a:lnTo>
                    <a:pt x="800" y="118"/>
                  </a:lnTo>
                  <a:lnTo>
                    <a:pt x="802" y="112"/>
                  </a:lnTo>
                  <a:lnTo>
                    <a:pt x="804" y="108"/>
                  </a:lnTo>
                  <a:lnTo>
                    <a:pt x="806" y="104"/>
                  </a:lnTo>
                  <a:lnTo>
                    <a:pt x="808" y="98"/>
                  </a:lnTo>
                  <a:lnTo>
                    <a:pt x="814" y="94"/>
                  </a:lnTo>
                  <a:lnTo>
                    <a:pt x="822" y="90"/>
                  </a:lnTo>
                  <a:lnTo>
                    <a:pt x="838" y="84"/>
                  </a:lnTo>
                  <a:lnTo>
                    <a:pt x="854" y="80"/>
                  </a:lnTo>
                  <a:lnTo>
                    <a:pt x="870" y="74"/>
                  </a:lnTo>
                  <a:lnTo>
                    <a:pt x="864" y="54"/>
                  </a:lnTo>
                  <a:lnTo>
                    <a:pt x="864" y="50"/>
                  </a:lnTo>
                  <a:lnTo>
                    <a:pt x="866" y="46"/>
                  </a:lnTo>
                  <a:lnTo>
                    <a:pt x="872" y="38"/>
                  </a:lnTo>
                  <a:lnTo>
                    <a:pt x="852" y="32"/>
                  </a:lnTo>
                  <a:lnTo>
                    <a:pt x="846" y="34"/>
                  </a:lnTo>
                  <a:lnTo>
                    <a:pt x="840" y="38"/>
                  </a:lnTo>
                  <a:lnTo>
                    <a:pt x="830" y="52"/>
                  </a:lnTo>
                  <a:lnTo>
                    <a:pt x="824" y="58"/>
                  </a:lnTo>
                  <a:lnTo>
                    <a:pt x="820" y="66"/>
                  </a:lnTo>
                  <a:lnTo>
                    <a:pt x="814" y="70"/>
                  </a:lnTo>
                  <a:lnTo>
                    <a:pt x="804" y="72"/>
                  </a:lnTo>
                  <a:lnTo>
                    <a:pt x="798" y="74"/>
                  </a:lnTo>
                  <a:lnTo>
                    <a:pt x="766" y="74"/>
                  </a:lnTo>
                  <a:lnTo>
                    <a:pt x="758" y="78"/>
                  </a:lnTo>
                  <a:lnTo>
                    <a:pt x="750" y="80"/>
                  </a:lnTo>
                  <a:lnTo>
                    <a:pt x="738" y="90"/>
                  </a:lnTo>
                  <a:lnTo>
                    <a:pt x="724" y="100"/>
                  </a:lnTo>
                  <a:lnTo>
                    <a:pt x="718" y="102"/>
                  </a:lnTo>
                  <a:lnTo>
                    <a:pt x="712" y="104"/>
                  </a:lnTo>
                  <a:lnTo>
                    <a:pt x="706" y="102"/>
                  </a:lnTo>
                  <a:lnTo>
                    <a:pt x="700" y="100"/>
                  </a:lnTo>
                  <a:lnTo>
                    <a:pt x="694" y="100"/>
                  </a:lnTo>
                  <a:lnTo>
                    <a:pt x="692" y="102"/>
                  </a:lnTo>
                  <a:lnTo>
                    <a:pt x="688" y="106"/>
                  </a:lnTo>
                  <a:lnTo>
                    <a:pt x="686" y="110"/>
                  </a:lnTo>
                  <a:lnTo>
                    <a:pt x="684" y="116"/>
                  </a:lnTo>
                  <a:lnTo>
                    <a:pt x="672" y="122"/>
                  </a:lnTo>
                  <a:lnTo>
                    <a:pt x="658" y="128"/>
                  </a:lnTo>
                  <a:lnTo>
                    <a:pt x="642" y="134"/>
                  </a:lnTo>
                  <a:lnTo>
                    <a:pt x="632" y="136"/>
                  </a:lnTo>
                  <a:lnTo>
                    <a:pt x="622" y="134"/>
                  </a:lnTo>
                  <a:lnTo>
                    <a:pt x="618" y="134"/>
                  </a:lnTo>
                  <a:lnTo>
                    <a:pt x="618" y="132"/>
                  </a:lnTo>
                  <a:lnTo>
                    <a:pt x="618" y="126"/>
                  </a:lnTo>
                  <a:lnTo>
                    <a:pt x="622" y="122"/>
                  </a:lnTo>
                  <a:lnTo>
                    <a:pt x="630" y="118"/>
                  </a:lnTo>
                  <a:lnTo>
                    <a:pt x="636" y="112"/>
                  </a:lnTo>
                  <a:lnTo>
                    <a:pt x="640" y="108"/>
                  </a:lnTo>
                  <a:lnTo>
                    <a:pt x="640" y="106"/>
                  </a:lnTo>
                  <a:lnTo>
                    <a:pt x="638" y="104"/>
                  </a:lnTo>
                  <a:lnTo>
                    <a:pt x="636" y="102"/>
                  </a:lnTo>
                  <a:lnTo>
                    <a:pt x="638" y="96"/>
                  </a:lnTo>
                  <a:lnTo>
                    <a:pt x="636" y="94"/>
                  </a:lnTo>
                  <a:lnTo>
                    <a:pt x="634" y="88"/>
                  </a:lnTo>
                  <a:lnTo>
                    <a:pt x="632" y="92"/>
                  </a:lnTo>
                  <a:lnTo>
                    <a:pt x="630" y="96"/>
                  </a:lnTo>
                  <a:lnTo>
                    <a:pt x="622" y="96"/>
                  </a:lnTo>
                  <a:lnTo>
                    <a:pt x="626" y="90"/>
                  </a:lnTo>
                  <a:lnTo>
                    <a:pt x="632" y="86"/>
                  </a:lnTo>
                  <a:lnTo>
                    <a:pt x="634" y="80"/>
                  </a:lnTo>
                  <a:lnTo>
                    <a:pt x="636" y="72"/>
                  </a:lnTo>
                  <a:lnTo>
                    <a:pt x="636" y="68"/>
                  </a:lnTo>
                  <a:lnTo>
                    <a:pt x="632" y="66"/>
                  </a:lnTo>
                  <a:lnTo>
                    <a:pt x="630" y="64"/>
                  </a:lnTo>
                  <a:lnTo>
                    <a:pt x="622" y="64"/>
                  </a:lnTo>
                  <a:lnTo>
                    <a:pt x="618" y="64"/>
                  </a:lnTo>
                  <a:lnTo>
                    <a:pt x="610" y="72"/>
                  </a:lnTo>
                  <a:lnTo>
                    <a:pt x="602" y="78"/>
                  </a:lnTo>
                  <a:lnTo>
                    <a:pt x="592" y="82"/>
                  </a:lnTo>
                  <a:lnTo>
                    <a:pt x="584" y="92"/>
                  </a:lnTo>
                  <a:lnTo>
                    <a:pt x="582" y="96"/>
                  </a:lnTo>
                  <a:lnTo>
                    <a:pt x="580" y="104"/>
                  </a:lnTo>
                  <a:lnTo>
                    <a:pt x="578" y="116"/>
                  </a:lnTo>
                  <a:lnTo>
                    <a:pt x="576" y="122"/>
                  </a:lnTo>
                  <a:lnTo>
                    <a:pt x="572" y="128"/>
                  </a:lnTo>
                  <a:lnTo>
                    <a:pt x="566" y="132"/>
                  </a:lnTo>
                  <a:lnTo>
                    <a:pt x="558" y="134"/>
                  </a:lnTo>
                  <a:lnTo>
                    <a:pt x="554" y="132"/>
                  </a:lnTo>
                  <a:lnTo>
                    <a:pt x="552" y="130"/>
                  </a:lnTo>
                  <a:lnTo>
                    <a:pt x="550" y="128"/>
                  </a:lnTo>
                  <a:lnTo>
                    <a:pt x="552" y="122"/>
                  </a:lnTo>
                  <a:lnTo>
                    <a:pt x="554" y="114"/>
                  </a:lnTo>
                  <a:lnTo>
                    <a:pt x="560" y="102"/>
                  </a:lnTo>
                  <a:lnTo>
                    <a:pt x="568" y="90"/>
                  </a:lnTo>
                  <a:lnTo>
                    <a:pt x="576" y="80"/>
                  </a:lnTo>
                  <a:lnTo>
                    <a:pt x="576" y="78"/>
                  </a:lnTo>
                  <a:lnTo>
                    <a:pt x="578" y="74"/>
                  </a:lnTo>
                  <a:lnTo>
                    <a:pt x="584" y="66"/>
                  </a:lnTo>
                  <a:lnTo>
                    <a:pt x="594" y="60"/>
                  </a:lnTo>
                  <a:lnTo>
                    <a:pt x="602" y="58"/>
                  </a:lnTo>
                  <a:lnTo>
                    <a:pt x="620" y="58"/>
                  </a:lnTo>
                  <a:lnTo>
                    <a:pt x="624" y="56"/>
                  </a:lnTo>
                  <a:lnTo>
                    <a:pt x="628" y="56"/>
                  </a:lnTo>
                  <a:lnTo>
                    <a:pt x="634" y="52"/>
                  </a:lnTo>
                  <a:lnTo>
                    <a:pt x="626" y="50"/>
                  </a:lnTo>
                  <a:lnTo>
                    <a:pt x="618" y="50"/>
                  </a:lnTo>
                  <a:lnTo>
                    <a:pt x="612" y="50"/>
                  </a:lnTo>
                  <a:lnTo>
                    <a:pt x="606" y="48"/>
                  </a:lnTo>
                  <a:lnTo>
                    <a:pt x="596" y="46"/>
                  </a:lnTo>
                  <a:lnTo>
                    <a:pt x="592" y="44"/>
                  </a:lnTo>
                  <a:lnTo>
                    <a:pt x="590" y="40"/>
                  </a:lnTo>
                  <a:lnTo>
                    <a:pt x="590" y="36"/>
                  </a:lnTo>
                  <a:lnTo>
                    <a:pt x="584" y="36"/>
                  </a:lnTo>
                  <a:lnTo>
                    <a:pt x="582" y="36"/>
                  </a:lnTo>
                  <a:lnTo>
                    <a:pt x="580" y="34"/>
                  </a:lnTo>
                  <a:lnTo>
                    <a:pt x="586" y="30"/>
                  </a:lnTo>
                  <a:lnTo>
                    <a:pt x="564" y="38"/>
                  </a:lnTo>
                  <a:lnTo>
                    <a:pt x="550" y="40"/>
                  </a:lnTo>
                  <a:lnTo>
                    <a:pt x="540" y="42"/>
                  </a:lnTo>
                  <a:lnTo>
                    <a:pt x="536" y="42"/>
                  </a:lnTo>
                  <a:lnTo>
                    <a:pt x="532" y="42"/>
                  </a:lnTo>
                  <a:lnTo>
                    <a:pt x="528" y="40"/>
                  </a:lnTo>
                  <a:lnTo>
                    <a:pt x="536" y="34"/>
                  </a:lnTo>
                  <a:lnTo>
                    <a:pt x="544" y="30"/>
                  </a:lnTo>
                  <a:lnTo>
                    <a:pt x="552" y="26"/>
                  </a:lnTo>
                  <a:lnTo>
                    <a:pt x="562" y="22"/>
                  </a:lnTo>
                  <a:lnTo>
                    <a:pt x="550" y="20"/>
                  </a:lnTo>
                  <a:lnTo>
                    <a:pt x="540" y="16"/>
                  </a:lnTo>
                  <a:lnTo>
                    <a:pt x="540" y="18"/>
                  </a:lnTo>
                  <a:lnTo>
                    <a:pt x="534" y="16"/>
                  </a:lnTo>
                  <a:lnTo>
                    <a:pt x="528" y="14"/>
                  </a:lnTo>
                  <a:lnTo>
                    <a:pt x="522" y="14"/>
                  </a:lnTo>
                  <a:lnTo>
                    <a:pt x="516" y="12"/>
                  </a:lnTo>
                  <a:lnTo>
                    <a:pt x="510" y="10"/>
                  </a:lnTo>
                  <a:lnTo>
                    <a:pt x="506" y="6"/>
                  </a:lnTo>
                  <a:lnTo>
                    <a:pt x="506" y="0"/>
                  </a:lnTo>
                  <a:lnTo>
                    <a:pt x="112" y="0"/>
                  </a:lnTo>
                  <a:lnTo>
                    <a:pt x="110" y="6"/>
                  </a:lnTo>
                  <a:lnTo>
                    <a:pt x="106" y="14"/>
                  </a:lnTo>
                  <a:lnTo>
                    <a:pt x="104" y="22"/>
                  </a:lnTo>
                  <a:lnTo>
                    <a:pt x="100" y="24"/>
                  </a:lnTo>
                  <a:lnTo>
                    <a:pt x="96" y="26"/>
                  </a:lnTo>
                  <a:lnTo>
                    <a:pt x="94" y="22"/>
                  </a:lnTo>
                  <a:lnTo>
                    <a:pt x="92" y="20"/>
                  </a:lnTo>
                  <a:lnTo>
                    <a:pt x="82" y="16"/>
                  </a:lnTo>
                  <a:lnTo>
                    <a:pt x="78" y="26"/>
                  </a:lnTo>
                  <a:lnTo>
                    <a:pt x="64" y="52"/>
                  </a:lnTo>
                  <a:lnTo>
                    <a:pt x="48" y="80"/>
                  </a:lnTo>
                  <a:lnTo>
                    <a:pt x="40" y="90"/>
                  </a:lnTo>
                  <a:lnTo>
                    <a:pt x="32" y="98"/>
                  </a:lnTo>
                  <a:lnTo>
                    <a:pt x="26" y="106"/>
                  </a:lnTo>
                  <a:lnTo>
                    <a:pt x="20" y="114"/>
                  </a:lnTo>
                  <a:lnTo>
                    <a:pt x="14" y="126"/>
                  </a:lnTo>
                  <a:lnTo>
                    <a:pt x="12" y="136"/>
                  </a:lnTo>
                  <a:lnTo>
                    <a:pt x="8" y="146"/>
                  </a:lnTo>
                  <a:lnTo>
                    <a:pt x="2" y="158"/>
                  </a:lnTo>
                  <a:lnTo>
                    <a:pt x="2" y="162"/>
                  </a:lnTo>
                  <a:lnTo>
                    <a:pt x="2" y="166"/>
                  </a:lnTo>
                  <a:lnTo>
                    <a:pt x="2" y="170"/>
                  </a:lnTo>
                  <a:lnTo>
                    <a:pt x="0" y="172"/>
                  </a:lnTo>
                  <a:lnTo>
                    <a:pt x="0" y="174"/>
                  </a:lnTo>
                  <a:lnTo>
                    <a:pt x="0" y="178"/>
                  </a:lnTo>
                  <a:lnTo>
                    <a:pt x="2" y="190"/>
                  </a:lnTo>
                  <a:lnTo>
                    <a:pt x="4" y="198"/>
                  </a:lnTo>
                  <a:lnTo>
                    <a:pt x="6" y="196"/>
                  </a:lnTo>
                  <a:lnTo>
                    <a:pt x="10" y="194"/>
                  </a:lnTo>
                  <a:lnTo>
                    <a:pt x="18" y="196"/>
                  </a:lnTo>
                  <a:lnTo>
                    <a:pt x="10" y="196"/>
                  </a:lnTo>
                  <a:lnTo>
                    <a:pt x="8" y="198"/>
                  </a:lnTo>
                  <a:lnTo>
                    <a:pt x="6" y="200"/>
                  </a:lnTo>
                  <a:lnTo>
                    <a:pt x="8" y="204"/>
                  </a:lnTo>
                  <a:lnTo>
                    <a:pt x="4" y="202"/>
                  </a:lnTo>
                  <a:lnTo>
                    <a:pt x="2" y="206"/>
                  </a:lnTo>
                  <a:lnTo>
                    <a:pt x="4" y="214"/>
                  </a:lnTo>
                  <a:lnTo>
                    <a:pt x="4" y="216"/>
                  </a:lnTo>
                  <a:lnTo>
                    <a:pt x="6" y="216"/>
                  </a:lnTo>
                  <a:lnTo>
                    <a:pt x="6" y="220"/>
                  </a:lnTo>
                  <a:lnTo>
                    <a:pt x="6" y="222"/>
                  </a:lnTo>
                  <a:lnTo>
                    <a:pt x="4" y="22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6" name="Freeform 60"/>
            <p:cNvSpPr/>
            <p:nvPr/>
          </p:nvSpPr>
          <p:spPr bwMode="auto">
            <a:xfrm>
              <a:off x="1403350" y="2564529"/>
              <a:ext cx="838311" cy="439383"/>
            </a:xfrm>
            <a:custGeom>
              <a:avLst/>
              <a:gdLst>
                <a:gd name="T0" fmla="*/ 2147483647 w 574"/>
                <a:gd name="T1" fmla="*/ 2147483647 h 278"/>
                <a:gd name="T2" fmla="*/ 2147483647 w 574"/>
                <a:gd name="T3" fmla="*/ 2147483647 h 278"/>
                <a:gd name="T4" fmla="*/ 2147483647 w 574"/>
                <a:gd name="T5" fmla="*/ 2147483647 h 278"/>
                <a:gd name="T6" fmla="*/ 2147483647 w 574"/>
                <a:gd name="T7" fmla="*/ 2147483647 h 278"/>
                <a:gd name="T8" fmla="*/ 2147483647 w 574"/>
                <a:gd name="T9" fmla="*/ 2147483647 h 278"/>
                <a:gd name="T10" fmla="*/ 2147483647 w 574"/>
                <a:gd name="T11" fmla="*/ 2147483647 h 278"/>
                <a:gd name="T12" fmla="*/ 2147483647 w 574"/>
                <a:gd name="T13" fmla="*/ 2147483647 h 278"/>
                <a:gd name="T14" fmla="*/ 2147483647 w 574"/>
                <a:gd name="T15" fmla="*/ 2147483647 h 278"/>
                <a:gd name="T16" fmla="*/ 2147483647 w 574"/>
                <a:gd name="T17" fmla="*/ 2147483647 h 278"/>
                <a:gd name="T18" fmla="*/ 2147483647 w 574"/>
                <a:gd name="T19" fmla="*/ 2147483647 h 278"/>
                <a:gd name="T20" fmla="*/ 2147483647 w 574"/>
                <a:gd name="T21" fmla="*/ 2147483647 h 278"/>
                <a:gd name="T22" fmla="*/ 2147483647 w 574"/>
                <a:gd name="T23" fmla="*/ 2147483647 h 278"/>
                <a:gd name="T24" fmla="*/ 2147483647 w 574"/>
                <a:gd name="T25" fmla="*/ 2147483647 h 278"/>
                <a:gd name="T26" fmla="*/ 2147483647 w 574"/>
                <a:gd name="T27" fmla="*/ 2147483647 h 278"/>
                <a:gd name="T28" fmla="*/ 2147483647 w 574"/>
                <a:gd name="T29" fmla="*/ 2147483647 h 278"/>
                <a:gd name="T30" fmla="*/ 2147483647 w 574"/>
                <a:gd name="T31" fmla="*/ 2147483647 h 278"/>
                <a:gd name="T32" fmla="*/ 2147483647 w 574"/>
                <a:gd name="T33" fmla="*/ 2147483647 h 278"/>
                <a:gd name="T34" fmla="*/ 2147483647 w 574"/>
                <a:gd name="T35" fmla="*/ 2147483647 h 278"/>
                <a:gd name="T36" fmla="*/ 2147483647 w 574"/>
                <a:gd name="T37" fmla="*/ 2147483647 h 278"/>
                <a:gd name="T38" fmla="*/ 2147483647 w 574"/>
                <a:gd name="T39" fmla="*/ 2147483647 h 278"/>
                <a:gd name="T40" fmla="*/ 2147483647 w 574"/>
                <a:gd name="T41" fmla="*/ 2147483647 h 278"/>
                <a:gd name="T42" fmla="*/ 2147483647 w 574"/>
                <a:gd name="T43" fmla="*/ 2147483647 h 278"/>
                <a:gd name="T44" fmla="*/ 2147483647 w 574"/>
                <a:gd name="T45" fmla="*/ 2147483647 h 278"/>
                <a:gd name="T46" fmla="*/ 2147483647 w 574"/>
                <a:gd name="T47" fmla="*/ 2147483647 h 278"/>
                <a:gd name="T48" fmla="*/ 2147483647 w 574"/>
                <a:gd name="T49" fmla="*/ 2147483647 h 278"/>
                <a:gd name="T50" fmla="*/ 2147483647 w 574"/>
                <a:gd name="T51" fmla="*/ 2147483647 h 278"/>
                <a:gd name="T52" fmla="*/ 2147483647 w 574"/>
                <a:gd name="T53" fmla="*/ 2147483647 h 278"/>
                <a:gd name="T54" fmla="*/ 2147483647 w 574"/>
                <a:gd name="T55" fmla="*/ 2147483647 h 278"/>
                <a:gd name="T56" fmla="*/ 2147483647 w 574"/>
                <a:gd name="T57" fmla="*/ 2147483647 h 278"/>
                <a:gd name="T58" fmla="*/ 2147483647 w 574"/>
                <a:gd name="T59" fmla="*/ 2147483647 h 278"/>
                <a:gd name="T60" fmla="*/ 2147483647 w 574"/>
                <a:gd name="T61" fmla="*/ 2147483647 h 278"/>
                <a:gd name="T62" fmla="*/ 2147483647 w 574"/>
                <a:gd name="T63" fmla="*/ 2147483647 h 278"/>
                <a:gd name="T64" fmla="*/ 2147483647 w 574"/>
                <a:gd name="T65" fmla="*/ 2147483647 h 278"/>
                <a:gd name="T66" fmla="*/ 2147483647 w 574"/>
                <a:gd name="T67" fmla="*/ 2147483647 h 278"/>
                <a:gd name="T68" fmla="*/ 2147483647 w 574"/>
                <a:gd name="T69" fmla="*/ 2147483647 h 278"/>
                <a:gd name="T70" fmla="*/ 2147483647 w 574"/>
                <a:gd name="T71" fmla="*/ 2147483647 h 278"/>
                <a:gd name="T72" fmla="*/ 2147483647 w 574"/>
                <a:gd name="T73" fmla="*/ 2147483647 h 278"/>
                <a:gd name="T74" fmla="*/ 2147483647 w 574"/>
                <a:gd name="T75" fmla="*/ 2147483647 h 278"/>
                <a:gd name="T76" fmla="*/ 2147483647 w 574"/>
                <a:gd name="T77" fmla="*/ 2147483647 h 278"/>
                <a:gd name="T78" fmla="*/ 2147483647 w 574"/>
                <a:gd name="T79" fmla="*/ 2147483647 h 278"/>
                <a:gd name="T80" fmla="*/ 2147483647 w 574"/>
                <a:gd name="T81" fmla="*/ 2147483647 h 278"/>
                <a:gd name="T82" fmla="*/ 2147483647 w 574"/>
                <a:gd name="T83" fmla="*/ 2147483647 h 278"/>
                <a:gd name="T84" fmla="*/ 2147483647 w 574"/>
                <a:gd name="T85" fmla="*/ 2147483647 h 278"/>
                <a:gd name="T86" fmla="*/ 2147483647 w 574"/>
                <a:gd name="T87" fmla="*/ 2147483647 h 278"/>
                <a:gd name="T88" fmla="*/ 2147483647 w 574"/>
                <a:gd name="T89" fmla="*/ 2147483647 h 278"/>
                <a:gd name="T90" fmla="*/ 2147483647 w 574"/>
                <a:gd name="T91" fmla="*/ 2147483647 h 278"/>
                <a:gd name="T92" fmla="*/ 2147483647 w 574"/>
                <a:gd name="T93" fmla="*/ 2147483647 h 278"/>
                <a:gd name="T94" fmla="*/ 2147483647 w 574"/>
                <a:gd name="T95" fmla="*/ 2147483647 h 278"/>
                <a:gd name="T96" fmla="*/ 2147483647 w 574"/>
                <a:gd name="T97" fmla="*/ 2147483647 h 27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4"/>
                <a:gd name="T148" fmla="*/ 0 h 278"/>
                <a:gd name="T149" fmla="*/ 574 w 574"/>
                <a:gd name="T150" fmla="*/ 278 h 27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4" h="278">
                  <a:moveTo>
                    <a:pt x="400" y="178"/>
                  </a:moveTo>
                  <a:lnTo>
                    <a:pt x="388" y="182"/>
                  </a:lnTo>
                  <a:lnTo>
                    <a:pt x="376" y="184"/>
                  </a:lnTo>
                  <a:lnTo>
                    <a:pt x="366" y="182"/>
                  </a:lnTo>
                  <a:lnTo>
                    <a:pt x="356" y="180"/>
                  </a:lnTo>
                  <a:lnTo>
                    <a:pt x="350" y="176"/>
                  </a:lnTo>
                  <a:lnTo>
                    <a:pt x="348" y="172"/>
                  </a:lnTo>
                  <a:lnTo>
                    <a:pt x="346" y="168"/>
                  </a:lnTo>
                  <a:lnTo>
                    <a:pt x="338" y="168"/>
                  </a:lnTo>
                  <a:lnTo>
                    <a:pt x="324" y="178"/>
                  </a:lnTo>
                  <a:lnTo>
                    <a:pt x="318" y="182"/>
                  </a:lnTo>
                  <a:lnTo>
                    <a:pt x="308" y="184"/>
                  </a:lnTo>
                  <a:lnTo>
                    <a:pt x="300" y="184"/>
                  </a:lnTo>
                  <a:lnTo>
                    <a:pt x="290" y="188"/>
                  </a:lnTo>
                  <a:lnTo>
                    <a:pt x="282" y="192"/>
                  </a:lnTo>
                  <a:lnTo>
                    <a:pt x="272" y="200"/>
                  </a:lnTo>
                  <a:lnTo>
                    <a:pt x="258" y="200"/>
                  </a:lnTo>
                  <a:lnTo>
                    <a:pt x="262" y="194"/>
                  </a:lnTo>
                  <a:lnTo>
                    <a:pt x="266" y="190"/>
                  </a:lnTo>
                  <a:lnTo>
                    <a:pt x="276" y="182"/>
                  </a:lnTo>
                  <a:lnTo>
                    <a:pt x="286" y="178"/>
                  </a:lnTo>
                  <a:lnTo>
                    <a:pt x="298" y="170"/>
                  </a:lnTo>
                  <a:lnTo>
                    <a:pt x="290" y="170"/>
                  </a:lnTo>
                  <a:lnTo>
                    <a:pt x="282" y="174"/>
                  </a:lnTo>
                  <a:lnTo>
                    <a:pt x="268" y="180"/>
                  </a:lnTo>
                  <a:lnTo>
                    <a:pt x="252" y="190"/>
                  </a:lnTo>
                  <a:lnTo>
                    <a:pt x="246" y="192"/>
                  </a:lnTo>
                  <a:lnTo>
                    <a:pt x="240" y="194"/>
                  </a:lnTo>
                  <a:lnTo>
                    <a:pt x="234" y="196"/>
                  </a:lnTo>
                  <a:lnTo>
                    <a:pt x="230" y="202"/>
                  </a:lnTo>
                  <a:lnTo>
                    <a:pt x="224" y="206"/>
                  </a:lnTo>
                  <a:lnTo>
                    <a:pt x="218" y="210"/>
                  </a:lnTo>
                  <a:lnTo>
                    <a:pt x="206" y="214"/>
                  </a:lnTo>
                  <a:lnTo>
                    <a:pt x="194" y="218"/>
                  </a:lnTo>
                  <a:lnTo>
                    <a:pt x="184" y="220"/>
                  </a:lnTo>
                  <a:lnTo>
                    <a:pt x="172" y="224"/>
                  </a:lnTo>
                  <a:lnTo>
                    <a:pt x="164" y="230"/>
                  </a:lnTo>
                  <a:lnTo>
                    <a:pt x="160" y="234"/>
                  </a:lnTo>
                  <a:lnTo>
                    <a:pt x="154" y="234"/>
                  </a:lnTo>
                  <a:lnTo>
                    <a:pt x="132" y="240"/>
                  </a:lnTo>
                  <a:lnTo>
                    <a:pt x="110" y="248"/>
                  </a:lnTo>
                  <a:lnTo>
                    <a:pt x="86" y="258"/>
                  </a:lnTo>
                  <a:lnTo>
                    <a:pt x="64" y="266"/>
                  </a:lnTo>
                  <a:lnTo>
                    <a:pt x="64" y="264"/>
                  </a:lnTo>
                  <a:lnTo>
                    <a:pt x="62" y="262"/>
                  </a:lnTo>
                  <a:lnTo>
                    <a:pt x="60" y="262"/>
                  </a:lnTo>
                  <a:lnTo>
                    <a:pt x="54" y="262"/>
                  </a:lnTo>
                  <a:lnTo>
                    <a:pt x="48" y="264"/>
                  </a:lnTo>
                  <a:lnTo>
                    <a:pt x="34" y="270"/>
                  </a:lnTo>
                  <a:lnTo>
                    <a:pt x="22" y="276"/>
                  </a:lnTo>
                  <a:lnTo>
                    <a:pt x="14" y="278"/>
                  </a:lnTo>
                  <a:lnTo>
                    <a:pt x="8" y="278"/>
                  </a:lnTo>
                  <a:lnTo>
                    <a:pt x="0" y="278"/>
                  </a:lnTo>
                  <a:lnTo>
                    <a:pt x="14" y="270"/>
                  </a:lnTo>
                  <a:lnTo>
                    <a:pt x="36" y="262"/>
                  </a:lnTo>
                  <a:lnTo>
                    <a:pt x="58" y="258"/>
                  </a:lnTo>
                  <a:lnTo>
                    <a:pt x="76" y="256"/>
                  </a:lnTo>
                  <a:lnTo>
                    <a:pt x="82" y="256"/>
                  </a:lnTo>
                  <a:lnTo>
                    <a:pt x="84" y="254"/>
                  </a:lnTo>
                  <a:lnTo>
                    <a:pt x="90" y="248"/>
                  </a:lnTo>
                  <a:lnTo>
                    <a:pt x="96" y="244"/>
                  </a:lnTo>
                  <a:lnTo>
                    <a:pt x="102" y="242"/>
                  </a:lnTo>
                  <a:lnTo>
                    <a:pt x="120" y="236"/>
                  </a:lnTo>
                  <a:lnTo>
                    <a:pt x="136" y="232"/>
                  </a:lnTo>
                  <a:lnTo>
                    <a:pt x="166" y="210"/>
                  </a:lnTo>
                  <a:lnTo>
                    <a:pt x="164" y="206"/>
                  </a:lnTo>
                  <a:lnTo>
                    <a:pt x="162" y="204"/>
                  </a:lnTo>
                  <a:lnTo>
                    <a:pt x="154" y="210"/>
                  </a:lnTo>
                  <a:lnTo>
                    <a:pt x="146" y="210"/>
                  </a:lnTo>
                  <a:lnTo>
                    <a:pt x="146" y="204"/>
                  </a:lnTo>
                  <a:lnTo>
                    <a:pt x="144" y="202"/>
                  </a:lnTo>
                  <a:lnTo>
                    <a:pt x="140" y="202"/>
                  </a:lnTo>
                  <a:lnTo>
                    <a:pt x="136" y="202"/>
                  </a:lnTo>
                  <a:lnTo>
                    <a:pt x="132" y="204"/>
                  </a:lnTo>
                  <a:lnTo>
                    <a:pt x="124" y="208"/>
                  </a:lnTo>
                  <a:lnTo>
                    <a:pt x="112" y="208"/>
                  </a:lnTo>
                  <a:lnTo>
                    <a:pt x="118" y="204"/>
                  </a:lnTo>
                  <a:lnTo>
                    <a:pt x="126" y="198"/>
                  </a:lnTo>
                  <a:lnTo>
                    <a:pt x="132" y="192"/>
                  </a:lnTo>
                  <a:lnTo>
                    <a:pt x="136" y="186"/>
                  </a:lnTo>
                  <a:lnTo>
                    <a:pt x="132" y="186"/>
                  </a:lnTo>
                  <a:lnTo>
                    <a:pt x="128" y="186"/>
                  </a:lnTo>
                  <a:lnTo>
                    <a:pt x="120" y="186"/>
                  </a:lnTo>
                  <a:lnTo>
                    <a:pt x="116" y="186"/>
                  </a:lnTo>
                  <a:lnTo>
                    <a:pt x="112" y="184"/>
                  </a:lnTo>
                  <a:lnTo>
                    <a:pt x="110" y="178"/>
                  </a:lnTo>
                  <a:lnTo>
                    <a:pt x="110" y="160"/>
                  </a:lnTo>
                  <a:lnTo>
                    <a:pt x="152" y="128"/>
                  </a:lnTo>
                  <a:lnTo>
                    <a:pt x="158" y="130"/>
                  </a:lnTo>
                  <a:lnTo>
                    <a:pt x="166" y="132"/>
                  </a:lnTo>
                  <a:lnTo>
                    <a:pt x="190" y="130"/>
                  </a:lnTo>
                  <a:lnTo>
                    <a:pt x="214" y="124"/>
                  </a:lnTo>
                  <a:lnTo>
                    <a:pt x="224" y="122"/>
                  </a:lnTo>
                  <a:lnTo>
                    <a:pt x="236" y="116"/>
                  </a:lnTo>
                  <a:lnTo>
                    <a:pt x="244" y="110"/>
                  </a:lnTo>
                  <a:lnTo>
                    <a:pt x="246" y="104"/>
                  </a:lnTo>
                  <a:lnTo>
                    <a:pt x="234" y="108"/>
                  </a:lnTo>
                  <a:lnTo>
                    <a:pt x="228" y="110"/>
                  </a:lnTo>
                  <a:lnTo>
                    <a:pt x="220" y="112"/>
                  </a:lnTo>
                  <a:lnTo>
                    <a:pt x="212" y="110"/>
                  </a:lnTo>
                  <a:lnTo>
                    <a:pt x="202" y="108"/>
                  </a:lnTo>
                  <a:lnTo>
                    <a:pt x="186" y="102"/>
                  </a:lnTo>
                  <a:lnTo>
                    <a:pt x="234" y="70"/>
                  </a:lnTo>
                  <a:lnTo>
                    <a:pt x="242" y="70"/>
                  </a:lnTo>
                  <a:lnTo>
                    <a:pt x="252" y="72"/>
                  </a:lnTo>
                  <a:lnTo>
                    <a:pt x="252" y="78"/>
                  </a:lnTo>
                  <a:lnTo>
                    <a:pt x="254" y="80"/>
                  </a:lnTo>
                  <a:lnTo>
                    <a:pt x="258" y="82"/>
                  </a:lnTo>
                  <a:lnTo>
                    <a:pt x="264" y="82"/>
                  </a:lnTo>
                  <a:lnTo>
                    <a:pt x="268" y="82"/>
                  </a:lnTo>
                  <a:lnTo>
                    <a:pt x="272" y="80"/>
                  </a:lnTo>
                  <a:lnTo>
                    <a:pt x="272" y="76"/>
                  </a:lnTo>
                  <a:lnTo>
                    <a:pt x="274" y="70"/>
                  </a:lnTo>
                  <a:lnTo>
                    <a:pt x="270" y="70"/>
                  </a:lnTo>
                  <a:lnTo>
                    <a:pt x="268" y="68"/>
                  </a:lnTo>
                  <a:lnTo>
                    <a:pt x="268" y="66"/>
                  </a:lnTo>
                  <a:lnTo>
                    <a:pt x="268" y="60"/>
                  </a:lnTo>
                  <a:lnTo>
                    <a:pt x="266" y="58"/>
                  </a:lnTo>
                  <a:lnTo>
                    <a:pt x="266" y="54"/>
                  </a:lnTo>
                  <a:lnTo>
                    <a:pt x="266" y="46"/>
                  </a:lnTo>
                  <a:lnTo>
                    <a:pt x="280" y="36"/>
                  </a:lnTo>
                  <a:lnTo>
                    <a:pt x="288" y="38"/>
                  </a:lnTo>
                  <a:lnTo>
                    <a:pt x="296" y="40"/>
                  </a:lnTo>
                  <a:lnTo>
                    <a:pt x="306" y="38"/>
                  </a:lnTo>
                  <a:lnTo>
                    <a:pt x="318" y="32"/>
                  </a:lnTo>
                  <a:lnTo>
                    <a:pt x="324" y="28"/>
                  </a:lnTo>
                  <a:lnTo>
                    <a:pt x="332" y="22"/>
                  </a:lnTo>
                  <a:lnTo>
                    <a:pt x="356" y="14"/>
                  </a:lnTo>
                  <a:lnTo>
                    <a:pt x="384" y="10"/>
                  </a:lnTo>
                  <a:lnTo>
                    <a:pt x="410" y="4"/>
                  </a:lnTo>
                  <a:lnTo>
                    <a:pt x="436" y="0"/>
                  </a:lnTo>
                  <a:lnTo>
                    <a:pt x="444" y="2"/>
                  </a:lnTo>
                  <a:lnTo>
                    <a:pt x="452" y="4"/>
                  </a:lnTo>
                  <a:lnTo>
                    <a:pt x="462" y="6"/>
                  </a:lnTo>
                  <a:lnTo>
                    <a:pt x="472" y="6"/>
                  </a:lnTo>
                  <a:lnTo>
                    <a:pt x="474" y="12"/>
                  </a:lnTo>
                  <a:lnTo>
                    <a:pt x="476" y="12"/>
                  </a:lnTo>
                  <a:lnTo>
                    <a:pt x="510" y="12"/>
                  </a:lnTo>
                  <a:lnTo>
                    <a:pt x="516" y="14"/>
                  </a:lnTo>
                  <a:lnTo>
                    <a:pt x="520" y="16"/>
                  </a:lnTo>
                  <a:lnTo>
                    <a:pt x="534" y="16"/>
                  </a:lnTo>
                  <a:lnTo>
                    <a:pt x="548" y="16"/>
                  </a:lnTo>
                  <a:lnTo>
                    <a:pt x="554" y="18"/>
                  </a:lnTo>
                  <a:lnTo>
                    <a:pt x="562" y="20"/>
                  </a:lnTo>
                  <a:lnTo>
                    <a:pt x="574" y="20"/>
                  </a:lnTo>
                  <a:lnTo>
                    <a:pt x="402" y="178"/>
                  </a:lnTo>
                  <a:lnTo>
                    <a:pt x="400" y="17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7" name="Freeform 66"/>
            <p:cNvSpPr/>
            <p:nvPr/>
          </p:nvSpPr>
          <p:spPr bwMode="auto">
            <a:xfrm>
              <a:off x="2022570" y="3625157"/>
              <a:ext cx="624986" cy="529649"/>
            </a:xfrm>
            <a:custGeom>
              <a:avLst/>
              <a:gdLst>
                <a:gd name="T0" fmla="*/ 2147483647 w 428"/>
                <a:gd name="T1" fmla="*/ 2147483647 h 336"/>
                <a:gd name="T2" fmla="*/ 2147483647 w 428"/>
                <a:gd name="T3" fmla="*/ 2147483647 h 336"/>
                <a:gd name="T4" fmla="*/ 2147483647 w 428"/>
                <a:gd name="T5" fmla="*/ 2147483647 h 336"/>
                <a:gd name="T6" fmla="*/ 2147483647 w 428"/>
                <a:gd name="T7" fmla="*/ 2147483647 h 336"/>
                <a:gd name="T8" fmla="*/ 2147483647 w 428"/>
                <a:gd name="T9" fmla="*/ 2147483647 h 336"/>
                <a:gd name="T10" fmla="*/ 2147483647 w 428"/>
                <a:gd name="T11" fmla="*/ 2147483647 h 336"/>
                <a:gd name="T12" fmla="*/ 2147483647 w 428"/>
                <a:gd name="T13" fmla="*/ 2147483647 h 336"/>
                <a:gd name="T14" fmla="*/ 2147483647 w 428"/>
                <a:gd name="T15" fmla="*/ 2147483647 h 336"/>
                <a:gd name="T16" fmla="*/ 2147483647 w 428"/>
                <a:gd name="T17" fmla="*/ 2147483647 h 336"/>
                <a:gd name="T18" fmla="*/ 2147483647 w 428"/>
                <a:gd name="T19" fmla="*/ 2147483647 h 336"/>
                <a:gd name="T20" fmla="*/ 2147483647 w 428"/>
                <a:gd name="T21" fmla="*/ 2147483647 h 336"/>
                <a:gd name="T22" fmla="*/ 2147483647 w 428"/>
                <a:gd name="T23" fmla="*/ 2147483647 h 336"/>
                <a:gd name="T24" fmla="*/ 2147483647 w 428"/>
                <a:gd name="T25" fmla="*/ 2147483647 h 336"/>
                <a:gd name="T26" fmla="*/ 2147483647 w 428"/>
                <a:gd name="T27" fmla="*/ 2147483647 h 336"/>
                <a:gd name="T28" fmla="*/ 2147483647 w 428"/>
                <a:gd name="T29" fmla="*/ 2147483647 h 336"/>
                <a:gd name="T30" fmla="*/ 2147483647 w 428"/>
                <a:gd name="T31" fmla="*/ 2147483647 h 336"/>
                <a:gd name="T32" fmla="*/ 2147483647 w 428"/>
                <a:gd name="T33" fmla="*/ 0 h 336"/>
                <a:gd name="T34" fmla="*/ 2147483647 w 428"/>
                <a:gd name="T35" fmla="*/ 2147483647 h 336"/>
                <a:gd name="T36" fmla="*/ 2147483647 w 428"/>
                <a:gd name="T37" fmla="*/ 2147483647 h 336"/>
                <a:gd name="T38" fmla="*/ 2147483647 w 428"/>
                <a:gd name="T39" fmla="*/ 2147483647 h 336"/>
                <a:gd name="T40" fmla="*/ 2147483647 w 428"/>
                <a:gd name="T41" fmla="*/ 2147483647 h 336"/>
                <a:gd name="T42" fmla="*/ 2147483647 w 428"/>
                <a:gd name="T43" fmla="*/ 2147483647 h 336"/>
                <a:gd name="T44" fmla="*/ 2147483647 w 428"/>
                <a:gd name="T45" fmla="*/ 2147483647 h 336"/>
                <a:gd name="T46" fmla="*/ 2147483647 w 428"/>
                <a:gd name="T47" fmla="*/ 2147483647 h 336"/>
                <a:gd name="T48" fmla="*/ 2147483647 w 428"/>
                <a:gd name="T49" fmla="*/ 2147483647 h 336"/>
                <a:gd name="T50" fmla="*/ 2147483647 w 428"/>
                <a:gd name="T51" fmla="*/ 2147483647 h 336"/>
                <a:gd name="T52" fmla="*/ 2147483647 w 428"/>
                <a:gd name="T53" fmla="*/ 2147483647 h 336"/>
                <a:gd name="T54" fmla="*/ 2147483647 w 428"/>
                <a:gd name="T55" fmla="*/ 2147483647 h 336"/>
                <a:gd name="T56" fmla="*/ 2147483647 w 428"/>
                <a:gd name="T57" fmla="*/ 2147483647 h 336"/>
                <a:gd name="T58" fmla="*/ 2147483647 w 428"/>
                <a:gd name="T59" fmla="*/ 2147483647 h 336"/>
                <a:gd name="T60" fmla="*/ 2147483647 w 428"/>
                <a:gd name="T61" fmla="*/ 2147483647 h 336"/>
                <a:gd name="T62" fmla="*/ 2147483647 w 428"/>
                <a:gd name="T63" fmla="*/ 2147483647 h 336"/>
                <a:gd name="T64" fmla="*/ 2147483647 w 428"/>
                <a:gd name="T65" fmla="*/ 2147483647 h 336"/>
                <a:gd name="T66" fmla="*/ 2147483647 w 428"/>
                <a:gd name="T67" fmla="*/ 2147483647 h 336"/>
                <a:gd name="T68" fmla="*/ 2147483647 w 428"/>
                <a:gd name="T69" fmla="*/ 2147483647 h 336"/>
                <a:gd name="T70" fmla="*/ 2147483647 w 428"/>
                <a:gd name="T71" fmla="*/ 2147483647 h 336"/>
                <a:gd name="T72" fmla="*/ 2147483647 w 428"/>
                <a:gd name="T73" fmla="*/ 2147483647 h 336"/>
                <a:gd name="T74" fmla="*/ 2147483647 w 428"/>
                <a:gd name="T75" fmla="*/ 2147483647 h 336"/>
                <a:gd name="T76" fmla="*/ 2147483647 w 428"/>
                <a:gd name="T77" fmla="*/ 2147483647 h 336"/>
                <a:gd name="T78" fmla="*/ 2147483647 w 428"/>
                <a:gd name="T79" fmla="*/ 2147483647 h 336"/>
                <a:gd name="T80" fmla="*/ 2147483647 w 428"/>
                <a:gd name="T81" fmla="*/ 2147483647 h 336"/>
                <a:gd name="T82" fmla="*/ 2147483647 w 428"/>
                <a:gd name="T83" fmla="*/ 2147483647 h 336"/>
                <a:gd name="T84" fmla="*/ 2147483647 w 428"/>
                <a:gd name="T85" fmla="*/ 2147483647 h 336"/>
                <a:gd name="T86" fmla="*/ 2147483647 w 428"/>
                <a:gd name="T87" fmla="*/ 2147483647 h 336"/>
                <a:gd name="T88" fmla="*/ 2147483647 w 428"/>
                <a:gd name="T89" fmla="*/ 2147483647 h 336"/>
                <a:gd name="T90" fmla="*/ 2147483647 w 428"/>
                <a:gd name="T91" fmla="*/ 2147483647 h 336"/>
                <a:gd name="T92" fmla="*/ 2147483647 w 428"/>
                <a:gd name="T93" fmla="*/ 2147483647 h 336"/>
                <a:gd name="T94" fmla="*/ 2147483647 w 428"/>
                <a:gd name="T95" fmla="*/ 2147483647 h 336"/>
                <a:gd name="T96" fmla="*/ 2147483647 w 428"/>
                <a:gd name="T97" fmla="*/ 2147483647 h 336"/>
                <a:gd name="T98" fmla="*/ 2147483647 w 428"/>
                <a:gd name="T99" fmla="*/ 2147483647 h 336"/>
                <a:gd name="T100" fmla="*/ 2147483647 w 428"/>
                <a:gd name="T101" fmla="*/ 2147483647 h 336"/>
                <a:gd name="T102" fmla="*/ 2147483647 w 428"/>
                <a:gd name="T103" fmla="*/ 2147483647 h 336"/>
                <a:gd name="T104" fmla="*/ 2147483647 w 428"/>
                <a:gd name="T105" fmla="*/ 2147483647 h 336"/>
                <a:gd name="T106" fmla="*/ 2147483647 w 428"/>
                <a:gd name="T107" fmla="*/ 2147483647 h 336"/>
                <a:gd name="T108" fmla="*/ 2147483647 w 428"/>
                <a:gd name="T109" fmla="*/ 2147483647 h 336"/>
                <a:gd name="T110" fmla="*/ 2147483647 w 428"/>
                <a:gd name="T111" fmla="*/ 2147483647 h 3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28"/>
                <a:gd name="T169" fmla="*/ 0 h 336"/>
                <a:gd name="T170" fmla="*/ 428 w 428"/>
                <a:gd name="T171" fmla="*/ 336 h 3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28" h="336">
                  <a:moveTo>
                    <a:pt x="400" y="274"/>
                  </a:moveTo>
                  <a:lnTo>
                    <a:pt x="402" y="270"/>
                  </a:lnTo>
                  <a:lnTo>
                    <a:pt x="408" y="260"/>
                  </a:lnTo>
                  <a:lnTo>
                    <a:pt x="410" y="250"/>
                  </a:lnTo>
                  <a:lnTo>
                    <a:pt x="416" y="234"/>
                  </a:lnTo>
                  <a:lnTo>
                    <a:pt x="418" y="228"/>
                  </a:lnTo>
                  <a:lnTo>
                    <a:pt x="422" y="222"/>
                  </a:lnTo>
                  <a:lnTo>
                    <a:pt x="428" y="210"/>
                  </a:lnTo>
                  <a:lnTo>
                    <a:pt x="426" y="206"/>
                  </a:lnTo>
                  <a:lnTo>
                    <a:pt x="426" y="202"/>
                  </a:lnTo>
                  <a:lnTo>
                    <a:pt x="422" y="202"/>
                  </a:lnTo>
                  <a:lnTo>
                    <a:pt x="410" y="202"/>
                  </a:lnTo>
                  <a:lnTo>
                    <a:pt x="394" y="204"/>
                  </a:lnTo>
                  <a:lnTo>
                    <a:pt x="378" y="208"/>
                  </a:lnTo>
                  <a:lnTo>
                    <a:pt x="372" y="212"/>
                  </a:lnTo>
                  <a:lnTo>
                    <a:pt x="368" y="216"/>
                  </a:lnTo>
                  <a:lnTo>
                    <a:pt x="364" y="224"/>
                  </a:lnTo>
                  <a:lnTo>
                    <a:pt x="358" y="234"/>
                  </a:lnTo>
                  <a:lnTo>
                    <a:pt x="352" y="246"/>
                  </a:lnTo>
                  <a:lnTo>
                    <a:pt x="346" y="254"/>
                  </a:lnTo>
                  <a:lnTo>
                    <a:pt x="334" y="256"/>
                  </a:lnTo>
                  <a:lnTo>
                    <a:pt x="320" y="260"/>
                  </a:lnTo>
                  <a:lnTo>
                    <a:pt x="310" y="262"/>
                  </a:lnTo>
                  <a:lnTo>
                    <a:pt x="298" y="264"/>
                  </a:lnTo>
                  <a:lnTo>
                    <a:pt x="288" y="262"/>
                  </a:lnTo>
                  <a:lnTo>
                    <a:pt x="280" y="256"/>
                  </a:lnTo>
                  <a:lnTo>
                    <a:pt x="272" y="248"/>
                  </a:lnTo>
                  <a:lnTo>
                    <a:pt x="266" y="238"/>
                  </a:lnTo>
                  <a:lnTo>
                    <a:pt x="260" y="226"/>
                  </a:lnTo>
                  <a:lnTo>
                    <a:pt x="258" y="216"/>
                  </a:lnTo>
                  <a:lnTo>
                    <a:pt x="256" y="204"/>
                  </a:lnTo>
                  <a:lnTo>
                    <a:pt x="256" y="194"/>
                  </a:lnTo>
                  <a:lnTo>
                    <a:pt x="258" y="178"/>
                  </a:lnTo>
                  <a:lnTo>
                    <a:pt x="260" y="160"/>
                  </a:lnTo>
                  <a:lnTo>
                    <a:pt x="268" y="142"/>
                  </a:lnTo>
                  <a:lnTo>
                    <a:pt x="276" y="128"/>
                  </a:lnTo>
                  <a:lnTo>
                    <a:pt x="256" y="122"/>
                  </a:lnTo>
                  <a:lnTo>
                    <a:pt x="248" y="116"/>
                  </a:lnTo>
                  <a:lnTo>
                    <a:pt x="244" y="114"/>
                  </a:lnTo>
                  <a:lnTo>
                    <a:pt x="242" y="110"/>
                  </a:lnTo>
                  <a:lnTo>
                    <a:pt x="240" y="94"/>
                  </a:lnTo>
                  <a:lnTo>
                    <a:pt x="236" y="76"/>
                  </a:lnTo>
                  <a:lnTo>
                    <a:pt x="232" y="68"/>
                  </a:lnTo>
                  <a:lnTo>
                    <a:pt x="230" y="60"/>
                  </a:lnTo>
                  <a:lnTo>
                    <a:pt x="224" y="56"/>
                  </a:lnTo>
                  <a:lnTo>
                    <a:pt x="216" y="56"/>
                  </a:lnTo>
                  <a:lnTo>
                    <a:pt x="210" y="56"/>
                  </a:lnTo>
                  <a:lnTo>
                    <a:pt x="208" y="56"/>
                  </a:lnTo>
                  <a:lnTo>
                    <a:pt x="204" y="62"/>
                  </a:lnTo>
                  <a:lnTo>
                    <a:pt x="198" y="66"/>
                  </a:lnTo>
                  <a:lnTo>
                    <a:pt x="192" y="68"/>
                  </a:lnTo>
                  <a:lnTo>
                    <a:pt x="188" y="68"/>
                  </a:lnTo>
                  <a:lnTo>
                    <a:pt x="184" y="66"/>
                  </a:lnTo>
                  <a:lnTo>
                    <a:pt x="180" y="62"/>
                  </a:lnTo>
                  <a:lnTo>
                    <a:pt x="178" y="58"/>
                  </a:lnTo>
                  <a:lnTo>
                    <a:pt x="174" y="38"/>
                  </a:lnTo>
                  <a:lnTo>
                    <a:pt x="170" y="34"/>
                  </a:lnTo>
                  <a:lnTo>
                    <a:pt x="166" y="30"/>
                  </a:lnTo>
                  <a:lnTo>
                    <a:pt x="160" y="26"/>
                  </a:lnTo>
                  <a:lnTo>
                    <a:pt x="158" y="18"/>
                  </a:lnTo>
                  <a:lnTo>
                    <a:pt x="152" y="20"/>
                  </a:lnTo>
                  <a:lnTo>
                    <a:pt x="148" y="20"/>
                  </a:lnTo>
                  <a:lnTo>
                    <a:pt x="132" y="18"/>
                  </a:lnTo>
                  <a:lnTo>
                    <a:pt x="128" y="28"/>
                  </a:lnTo>
                  <a:lnTo>
                    <a:pt x="78" y="28"/>
                  </a:lnTo>
                  <a:lnTo>
                    <a:pt x="34" y="2"/>
                  </a:lnTo>
                  <a:lnTo>
                    <a:pt x="28" y="0"/>
                  </a:lnTo>
                  <a:lnTo>
                    <a:pt x="20" y="0"/>
                  </a:lnTo>
                  <a:lnTo>
                    <a:pt x="0" y="2"/>
                  </a:lnTo>
                  <a:lnTo>
                    <a:pt x="0" y="8"/>
                  </a:lnTo>
                  <a:lnTo>
                    <a:pt x="0" y="12"/>
                  </a:lnTo>
                  <a:lnTo>
                    <a:pt x="2" y="14"/>
                  </a:lnTo>
                  <a:lnTo>
                    <a:pt x="2" y="36"/>
                  </a:lnTo>
                  <a:lnTo>
                    <a:pt x="2" y="38"/>
                  </a:lnTo>
                  <a:lnTo>
                    <a:pt x="2" y="42"/>
                  </a:lnTo>
                  <a:lnTo>
                    <a:pt x="4" y="48"/>
                  </a:lnTo>
                  <a:lnTo>
                    <a:pt x="4" y="54"/>
                  </a:lnTo>
                  <a:lnTo>
                    <a:pt x="8" y="56"/>
                  </a:lnTo>
                  <a:lnTo>
                    <a:pt x="12" y="62"/>
                  </a:lnTo>
                  <a:lnTo>
                    <a:pt x="20" y="70"/>
                  </a:lnTo>
                  <a:lnTo>
                    <a:pt x="22" y="74"/>
                  </a:lnTo>
                  <a:lnTo>
                    <a:pt x="22" y="78"/>
                  </a:lnTo>
                  <a:lnTo>
                    <a:pt x="20" y="82"/>
                  </a:lnTo>
                  <a:lnTo>
                    <a:pt x="14" y="84"/>
                  </a:lnTo>
                  <a:lnTo>
                    <a:pt x="12" y="88"/>
                  </a:lnTo>
                  <a:lnTo>
                    <a:pt x="8" y="92"/>
                  </a:lnTo>
                  <a:lnTo>
                    <a:pt x="8" y="96"/>
                  </a:lnTo>
                  <a:lnTo>
                    <a:pt x="12" y="102"/>
                  </a:lnTo>
                  <a:lnTo>
                    <a:pt x="16" y="108"/>
                  </a:lnTo>
                  <a:lnTo>
                    <a:pt x="24" y="110"/>
                  </a:lnTo>
                  <a:lnTo>
                    <a:pt x="32" y="112"/>
                  </a:lnTo>
                  <a:lnTo>
                    <a:pt x="34" y="118"/>
                  </a:lnTo>
                  <a:lnTo>
                    <a:pt x="38" y="120"/>
                  </a:lnTo>
                  <a:lnTo>
                    <a:pt x="40" y="124"/>
                  </a:lnTo>
                  <a:lnTo>
                    <a:pt x="40" y="130"/>
                  </a:lnTo>
                  <a:lnTo>
                    <a:pt x="40" y="134"/>
                  </a:lnTo>
                  <a:lnTo>
                    <a:pt x="40" y="138"/>
                  </a:lnTo>
                  <a:lnTo>
                    <a:pt x="38" y="140"/>
                  </a:lnTo>
                  <a:lnTo>
                    <a:pt x="38" y="144"/>
                  </a:lnTo>
                  <a:lnTo>
                    <a:pt x="38" y="148"/>
                  </a:lnTo>
                  <a:lnTo>
                    <a:pt x="40" y="150"/>
                  </a:lnTo>
                  <a:lnTo>
                    <a:pt x="42" y="154"/>
                  </a:lnTo>
                  <a:lnTo>
                    <a:pt x="48" y="158"/>
                  </a:lnTo>
                  <a:lnTo>
                    <a:pt x="54" y="164"/>
                  </a:lnTo>
                  <a:lnTo>
                    <a:pt x="66" y="182"/>
                  </a:lnTo>
                  <a:lnTo>
                    <a:pt x="68" y="180"/>
                  </a:lnTo>
                  <a:lnTo>
                    <a:pt x="72" y="178"/>
                  </a:lnTo>
                  <a:lnTo>
                    <a:pt x="74" y="176"/>
                  </a:lnTo>
                  <a:lnTo>
                    <a:pt x="76" y="172"/>
                  </a:lnTo>
                  <a:lnTo>
                    <a:pt x="74" y="164"/>
                  </a:lnTo>
                  <a:lnTo>
                    <a:pt x="68" y="158"/>
                  </a:lnTo>
                  <a:lnTo>
                    <a:pt x="66" y="152"/>
                  </a:lnTo>
                  <a:lnTo>
                    <a:pt x="60" y="146"/>
                  </a:lnTo>
                  <a:lnTo>
                    <a:pt x="62" y="142"/>
                  </a:lnTo>
                  <a:lnTo>
                    <a:pt x="60" y="138"/>
                  </a:lnTo>
                  <a:lnTo>
                    <a:pt x="56" y="128"/>
                  </a:lnTo>
                  <a:lnTo>
                    <a:pt x="54" y="116"/>
                  </a:lnTo>
                  <a:lnTo>
                    <a:pt x="50" y="108"/>
                  </a:lnTo>
                  <a:lnTo>
                    <a:pt x="48" y="106"/>
                  </a:lnTo>
                  <a:lnTo>
                    <a:pt x="46" y="104"/>
                  </a:lnTo>
                  <a:lnTo>
                    <a:pt x="46" y="102"/>
                  </a:lnTo>
                  <a:lnTo>
                    <a:pt x="44" y="90"/>
                  </a:lnTo>
                  <a:lnTo>
                    <a:pt x="42" y="82"/>
                  </a:lnTo>
                  <a:lnTo>
                    <a:pt x="36" y="62"/>
                  </a:lnTo>
                  <a:lnTo>
                    <a:pt x="34" y="60"/>
                  </a:lnTo>
                  <a:lnTo>
                    <a:pt x="34" y="58"/>
                  </a:lnTo>
                  <a:lnTo>
                    <a:pt x="32" y="56"/>
                  </a:lnTo>
                  <a:lnTo>
                    <a:pt x="30" y="56"/>
                  </a:lnTo>
                  <a:lnTo>
                    <a:pt x="28" y="56"/>
                  </a:lnTo>
                  <a:lnTo>
                    <a:pt x="26" y="48"/>
                  </a:lnTo>
                  <a:lnTo>
                    <a:pt x="28" y="30"/>
                  </a:lnTo>
                  <a:lnTo>
                    <a:pt x="30" y="24"/>
                  </a:lnTo>
                  <a:lnTo>
                    <a:pt x="30" y="22"/>
                  </a:lnTo>
                  <a:lnTo>
                    <a:pt x="32" y="20"/>
                  </a:lnTo>
                  <a:lnTo>
                    <a:pt x="38" y="22"/>
                  </a:lnTo>
                  <a:lnTo>
                    <a:pt x="42" y="24"/>
                  </a:lnTo>
                  <a:lnTo>
                    <a:pt x="46" y="28"/>
                  </a:lnTo>
                  <a:lnTo>
                    <a:pt x="48" y="32"/>
                  </a:lnTo>
                  <a:lnTo>
                    <a:pt x="52" y="44"/>
                  </a:lnTo>
                  <a:lnTo>
                    <a:pt x="54" y="56"/>
                  </a:lnTo>
                  <a:lnTo>
                    <a:pt x="54" y="58"/>
                  </a:lnTo>
                  <a:lnTo>
                    <a:pt x="52" y="64"/>
                  </a:lnTo>
                  <a:lnTo>
                    <a:pt x="50" y="70"/>
                  </a:lnTo>
                  <a:lnTo>
                    <a:pt x="50" y="72"/>
                  </a:lnTo>
                  <a:lnTo>
                    <a:pt x="52" y="74"/>
                  </a:lnTo>
                  <a:lnTo>
                    <a:pt x="58" y="74"/>
                  </a:lnTo>
                  <a:lnTo>
                    <a:pt x="58" y="80"/>
                  </a:lnTo>
                  <a:lnTo>
                    <a:pt x="62" y="84"/>
                  </a:lnTo>
                  <a:lnTo>
                    <a:pt x="66" y="88"/>
                  </a:lnTo>
                  <a:lnTo>
                    <a:pt x="68" y="88"/>
                  </a:lnTo>
                  <a:lnTo>
                    <a:pt x="72" y="100"/>
                  </a:lnTo>
                  <a:lnTo>
                    <a:pt x="76" y="106"/>
                  </a:lnTo>
                  <a:lnTo>
                    <a:pt x="80" y="110"/>
                  </a:lnTo>
                  <a:lnTo>
                    <a:pt x="84" y="112"/>
                  </a:lnTo>
                  <a:lnTo>
                    <a:pt x="86" y="114"/>
                  </a:lnTo>
                  <a:lnTo>
                    <a:pt x="88" y="116"/>
                  </a:lnTo>
                  <a:lnTo>
                    <a:pt x="86" y="120"/>
                  </a:lnTo>
                  <a:lnTo>
                    <a:pt x="84" y="126"/>
                  </a:lnTo>
                  <a:lnTo>
                    <a:pt x="86" y="132"/>
                  </a:lnTo>
                  <a:lnTo>
                    <a:pt x="92" y="140"/>
                  </a:lnTo>
                  <a:lnTo>
                    <a:pt x="104" y="154"/>
                  </a:lnTo>
                  <a:lnTo>
                    <a:pt x="112" y="162"/>
                  </a:lnTo>
                  <a:lnTo>
                    <a:pt x="118" y="168"/>
                  </a:lnTo>
                  <a:lnTo>
                    <a:pt x="122" y="178"/>
                  </a:lnTo>
                  <a:lnTo>
                    <a:pt x="130" y="188"/>
                  </a:lnTo>
                  <a:lnTo>
                    <a:pt x="130" y="202"/>
                  </a:lnTo>
                  <a:lnTo>
                    <a:pt x="132" y="206"/>
                  </a:lnTo>
                  <a:lnTo>
                    <a:pt x="132" y="210"/>
                  </a:lnTo>
                  <a:lnTo>
                    <a:pt x="132" y="216"/>
                  </a:lnTo>
                  <a:lnTo>
                    <a:pt x="130" y="220"/>
                  </a:lnTo>
                  <a:lnTo>
                    <a:pt x="128" y="220"/>
                  </a:lnTo>
                  <a:lnTo>
                    <a:pt x="128" y="226"/>
                  </a:lnTo>
                  <a:lnTo>
                    <a:pt x="124" y="226"/>
                  </a:lnTo>
                  <a:lnTo>
                    <a:pt x="124" y="232"/>
                  </a:lnTo>
                  <a:lnTo>
                    <a:pt x="126" y="238"/>
                  </a:lnTo>
                  <a:lnTo>
                    <a:pt x="130" y="244"/>
                  </a:lnTo>
                  <a:lnTo>
                    <a:pt x="138" y="250"/>
                  </a:lnTo>
                  <a:lnTo>
                    <a:pt x="148" y="256"/>
                  </a:lnTo>
                  <a:lnTo>
                    <a:pt x="150" y="262"/>
                  </a:lnTo>
                  <a:lnTo>
                    <a:pt x="154" y="266"/>
                  </a:lnTo>
                  <a:lnTo>
                    <a:pt x="158" y="270"/>
                  </a:lnTo>
                  <a:lnTo>
                    <a:pt x="166" y="270"/>
                  </a:lnTo>
                  <a:lnTo>
                    <a:pt x="174" y="272"/>
                  </a:lnTo>
                  <a:lnTo>
                    <a:pt x="178" y="274"/>
                  </a:lnTo>
                  <a:lnTo>
                    <a:pt x="190" y="284"/>
                  </a:lnTo>
                  <a:lnTo>
                    <a:pt x="198" y="290"/>
                  </a:lnTo>
                  <a:lnTo>
                    <a:pt x="204" y="294"/>
                  </a:lnTo>
                  <a:lnTo>
                    <a:pt x="218" y="300"/>
                  </a:lnTo>
                  <a:lnTo>
                    <a:pt x="232" y="306"/>
                  </a:lnTo>
                  <a:lnTo>
                    <a:pt x="246" y="312"/>
                  </a:lnTo>
                  <a:lnTo>
                    <a:pt x="254" y="314"/>
                  </a:lnTo>
                  <a:lnTo>
                    <a:pt x="260" y="314"/>
                  </a:lnTo>
                  <a:lnTo>
                    <a:pt x="266" y="314"/>
                  </a:lnTo>
                  <a:lnTo>
                    <a:pt x="274" y="308"/>
                  </a:lnTo>
                  <a:lnTo>
                    <a:pt x="280" y="304"/>
                  </a:lnTo>
                  <a:lnTo>
                    <a:pt x="286" y="302"/>
                  </a:lnTo>
                  <a:lnTo>
                    <a:pt x="290" y="304"/>
                  </a:lnTo>
                  <a:lnTo>
                    <a:pt x="296" y="306"/>
                  </a:lnTo>
                  <a:lnTo>
                    <a:pt x="306" y="312"/>
                  </a:lnTo>
                  <a:lnTo>
                    <a:pt x="314" y="320"/>
                  </a:lnTo>
                  <a:lnTo>
                    <a:pt x="318" y="328"/>
                  </a:lnTo>
                  <a:lnTo>
                    <a:pt x="324" y="336"/>
                  </a:lnTo>
                  <a:lnTo>
                    <a:pt x="328" y="324"/>
                  </a:lnTo>
                  <a:lnTo>
                    <a:pt x="330" y="318"/>
                  </a:lnTo>
                  <a:lnTo>
                    <a:pt x="334" y="312"/>
                  </a:lnTo>
                  <a:lnTo>
                    <a:pt x="354" y="312"/>
                  </a:lnTo>
                  <a:lnTo>
                    <a:pt x="354" y="306"/>
                  </a:lnTo>
                  <a:lnTo>
                    <a:pt x="352" y="302"/>
                  </a:lnTo>
                  <a:lnTo>
                    <a:pt x="348" y="300"/>
                  </a:lnTo>
                  <a:lnTo>
                    <a:pt x="346" y="296"/>
                  </a:lnTo>
                  <a:lnTo>
                    <a:pt x="344" y="292"/>
                  </a:lnTo>
                  <a:lnTo>
                    <a:pt x="348" y="284"/>
                  </a:lnTo>
                  <a:lnTo>
                    <a:pt x="352" y="280"/>
                  </a:lnTo>
                  <a:lnTo>
                    <a:pt x="356" y="278"/>
                  </a:lnTo>
                  <a:lnTo>
                    <a:pt x="380" y="278"/>
                  </a:lnTo>
                  <a:lnTo>
                    <a:pt x="384" y="278"/>
                  </a:lnTo>
                  <a:lnTo>
                    <a:pt x="386" y="276"/>
                  </a:lnTo>
                  <a:lnTo>
                    <a:pt x="388" y="274"/>
                  </a:lnTo>
                  <a:lnTo>
                    <a:pt x="390" y="270"/>
                  </a:lnTo>
                  <a:lnTo>
                    <a:pt x="392" y="268"/>
                  </a:lnTo>
                  <a:lnTo>
                    <a:pt x="396" y="268"/>
                  </a:lnTo>
                  <a:lnTo>
                    <a:pt x="398" y="270"/>
                  </a:lnTo>
                  <a:lnTo>
                    <a:pt x="398" y="274"/>
                  </a:lnTo>
                  <a:lnTo>
                    <a:pt x="400" y="27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8" name="Freeform 67"/>
            <p:cNvSpPr/>
            <p:nvPr/>
          </p:nvSpPr>
          <p:spPr bwMode="auto">
            <a:xfrm>
              <a:off x="2694833" y="3902592"/>
              <a:ext cx="236387" cy="100886"/>
            </a:xfrm>
            <a:custGeom>
              <a:avLst/>
              <a:gdLst>
                <a:gd name="T0" fmla="*/ 2147483647 w 162"/>
                <a:gd name="T1" fmla="*/ 2147483647 h 64"/>
                <a:gd name="T2" fmla="*/ 2147483647 w 162"/>
                <a:gd name="T3" fmla="*/ 2147483647 h 64"/>
                <a:gd name="T4" fmla="*/ 2147483647 w 162"/>
                <a:gd name="T5" fmla="*/ 2147483647 h 64"/>
                <a:gd name="T6" fmla="*/ 2147483647 w 162"/>
                <a:gd name="T7" fmla="*/ 2147483647 h 64"/>
                <a:gd name="T8" fmla="*/ 2147483647 w 162"/>
                <a:gd name="T9" fmla="*/ 2147483647 h 64"/>
                <a:gd name="T10" fmla="*/ 2147483647 w 162"/>
                <a:gd name="T11" fmla="*/ 2147483647 h 64"/>
                <a:gd name="T12" fmla="*/ 2147483647 w 162"/>
                <a:gd name="T13" fmla="*/ 2147483647 h 64"/>
                <a:gd name="T14" fmla="*/ 2147483647 w 162"/>
                <a:gd name="T15" fmla="*/ 2147483647 h 64"/>
                <a:gd name="T16" fmla="*/ 2147483647 w 162"/>
                <a:gd name="T17" fmla="*/ 2147483647 h 64"/>
                <a:gd name="T18" fmla="*/ 2147483647 w 162"/>
                <a:gd name="T19" fmla="*/ 2147483647 h 64"/>
                <a:gd name="T20" fmla="*/ 2147483647 w 162"/>
                <a:gd name="T21" fmla="*/ 2147483647 h 64"/>
                <a:gd name="T22" fmla="*/ 2147483647 w 162"/>
                <a:gd name="T23" fmla="*/ 2147483647 h 64"/>
                <a:gd name="T24" fmla="*/ 2147483647 w 162"/>
                <a:gd name="T25" fmla="*/ 2147483647 h 64"/>
                <a:gd name="T26" fmla="*/ 0 w 162"/>
                <a:gd name="T27" fmla="*/ 2147483647 h 64"/>
                <a:gd name="T28" fmla="*/ 2147483647 w 162"/>
                <a:gd name="T29" fmla="*/ 2147483647 h 64"/>
                <a:gd name="T30" fmla="*/ 2147483647 w 162"/>
                <a:gd name="T31" fmla="*/ 2147483647 h 64"/>
                <a:gd name="T32" fmla="*/ 2147483647 w 162"/>
                <a:gd name="T33" fmla="*/ 2147483647 h 64"/>
                <a:gd name="T34" fmla="*/ 2147483647 w 162"/>
                <a:gd name="T35" fmla="*/ 2147483647 h 64"/>
                <a:gd name="T36" fmla="*/ 2147483647 w 162"/>
                <a:gd name="T37" fmla="*/ 2147483647 h 64"/>
                <a:gd name="T38" fmla="*/ 2147483647 w 162"/>
                <a:gd name="T39" fmla="*/ 2147483647 h 64"/>
                <a:gd name="T40" fmla="*/ 2147483647 w 162"/>
                <a:gd name="T41" fmla="*/ 0 h 64"/>
                <a:gd name="T42" fmla="*/ 2147483647 w 162"/>
                <a:gd name="T43" fmla="*/ 0 h 64"/>
                <a:gd name="T44" fmla="*/ 2147483647 w 162"/>
                <a:gd name="T45" fmla="*/ 0 h 64"/>
                <a:gd name="T46" fmla="*/ 2147483647 w 162"/>
                <a:gd name="T47" fmla="*/ 2147483647 h 64"/>
                <a:gd name="T48" fmla="*/ 2147483647 w 162"/>
                <a:gd name="T49" fmla="*/ 2147483647 h 64"/>
                <a:gd name="T50" fmla="*/ 2147483647 w 162"/>
                <a:gd name="T51" fmla="*/ 2147483647 h 64"/>
                <a:gd name="T52" fmla="*/ 2147483647 w 162"/>
                <a:gd name="T53" fmla="*/ 2147483647 h 64"/>
                <a:gd name="T54" fmla="*/ 2147483647 w 162"/>
                <a:gd name="T55" fmla="*/ 2147483647 h 64"/>
                <a:gd name="T56" fmla="*/ 2147483647 w 162"/>
                <a:gd name="T57" fmla="*/ 2147483647 h 64"/>
                <a:gd name="T58" fmla="*/ 2147483647 w 162"/>
                <a:gd name="T59" fmla="*/ 2147483647 h 64"/>
                <a:gd name="T60" fmla="*/ 2147483647 w 162"/>
                <a:gd name="T61" fmla="*/ 2147483647 h 64"/>
                <a:gd name="T62" fmla="*/ 2147483647 w 162"/>
                <a:gd name="T63" fmla="*/ 2147483647 h 64"/>
                <a:gd name="T64" fmla="*/ 2147483647 w 162"/>
                <a:gd name="T65" fmla="*/ 2147483647 h 64"/>
                <a:gd name="T66" fmla="*/ 2147483647 w 162"/>
                <a:gd name="T67" fmla="*/ 2147483647 h 64"/>
                <a:gd name="T68" fmla="*/ 2147483647 w 162"/>
                <a:gd name="T69" fmla="*/ 2147483647 h 64"/>
                <a:gd name="T70" fmla="*/ 2147483647 w 162"/>
                <a:gd name="T71" fmla="*/ 2147483647 h 64"/>
                <a:gd name="T72" fmla="*/ 2147483647 w 162"/>
                <a:gd name="T73" fmla="*/ 2147483647 h 64"/>
                <a:gd name="T74" fmla="*/ 2147483647 w 162"/>
                <a:gd name="T75" fmla="*/ 2147483647 h 64"/>
                <a:gd name="T76" fmla="*/ 2147483647 w 162"/>
                <a:gd name="T77" fmla="*/ 2147483647 h 64"/>
                <a:gd name="T78" fmla="*/ 2147483647 w 162"/>
                <a:gd name="T79" fmla="*/ 2147483647 h 64"/>
                <a:gd name="T80" fmla="*/ 2147483647 w 162"/>
                <a:gd name="T81" fmla="*/ 2147483647 h 64"/>
                <a:gd name="T82" fmla="*/ 2147483647 w 162"/>
                <a:gd name="T83" fmla="*/ 2147483647 h 64"/>
                <a:gd name="T84" fmla="*/ 2147483647 w 162"/>
                <a:gd name="T85" fmla="*/ 2147483647 h 64"/>
                <a:gd name="T86" fmla="*/ 2147483647 w 162"/>
                <a:gd name="T87" fmla="*/ 2147483647 h 64"/>
                <a:gd name="T88" fmla="*/ 2147483647 w 162"/>
                <a:gd name="T89" fmla="*/ 2147483647 h 64"/>
                <a:gd name="T90" fmla="*/ 2147483647 w 162"/>
                <a:gd name="T91" fmla="*/ 2147483647 h 64"/>
                <a:gd name="T92" fmla="*/ 2147483647 w 162"/>
                <a:gd name="T93" fmla="*/ 2147483647 h 64"/>
                <a:gd name="T94" fmla="*/ 2147483647 w 162"/>
                <a:gd name="T95" fmla="*/ 2147483647 h 64"/>
                <a:gd name="T96" fmla="*/ 2147483647 w 162"/>
                <a:gd name="T97" fmla="*/ 2147483647 h 64"/>
                <a:gd name="T98" fmla="*/ 2147483647 w 162"/>
                <a:gd name="T99" fmla="*/ 2147483647 h 64"/>
                <a:gd name="T100" fmla="*/ 2147483647 w 162"/>
                <a:gd name="T101" fmla="*/ 2147483647 h 64"/>
                <a:gd name="T102" fmla="*/ 2147483647 w 162"/>
                <a:gd name="T103" fmla="*/ 2147483647 h 64"/>
                <a:gd name="T104" fmla="*/ 2147483647 w 162"/>
                <a:gd name="T105" fmla="*/ 2147483647 h 64"/>
                <a:gd name="T106" fmla="*/ 2147483647 w 162"/>
                <a:gd name="T107" fmla="*/ 2147483647 h 64"/>
                <a:gd name="T108" fmla="*/ 2147483647 w 162"/>
                <a:gd name="T109" fmla="*/ 2147483647 h 64"/>
                <a:gd name="T110" fmla="*/ 2147483647 w 162"/>
                <a:gd name="T111" fmla="*/ 2147483647 h 64"/>
                <a:gd name="T112" fmla="*/ 2147483647 w 162"/>
                <a:gd name="T113" fmla="*/ 2147483647 h 64"/>
                <a:gd name="T114" fmla="*/ 2147483647 w 162"/>
                <a:gd name="T115" fmla="*/ 2147483647 h 64"/>
                <a:gd name="T116" fmla="*/ 2147483647 w 162"/>
                <a:gd name="T117" fmla="*/ 2147483647 h 64"/>
                <a:gd name="T118" fmla="*/ 2147483647 w 162"/>
                <a:gd name="T119" fmla="*/ 2147483647 h 64"/>
                <a:gd name="T120" fmla="*/ 2147483647 w 162"/>
                <a:gd name="T121" fmla="*/ 2147483647 h 6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2"/>
                <a:gd name="T184" fmla="*/ 0 h 64"/>
                <a:gd name="T185" fmla="*/ 162 w 162"/>
                <a:gd name="T186" fmla="*/ 64 h 6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2" h="64">
                  <a:moveTo>
                    <a:pt x="44" y="18"/>
                  </a:moveTo>
                  <a:lnTo>
                    <a:pt x="44" y="16"/>
                  </a:lnTo>
                  <a:lnTo>
                    <a:pt x="48" y="16"/>
                  </a:lnTo>
                  <a:lnTo>
                    <a:pt x="48" y="12"/>
                  </a:lnTo>
                  <a:lnTo>
                    <a:pt x="44" y="10"/>
                  </a:lnTo>
                  <a:lnTo>
                    <a:pt x="44" y="12"/>
                  </a:lnTo>
                  <a:lnTo>
                    <a:pt x="36" y="12"/>
                  </a:lnTo>
                  <a:lnTo>
                    <a:pt x="30" y="16"/>
                  </a:lnTo>
                  <a:lnTo>
                    <a:pt x="22" y="18"/>
                  </a:lnTo>
                  <a:lnTo>
                    <a:pt x="16" y="20"/>
                  </a:lnTo>
                  <a:lnTo>
                    <a:pt x="14" y="22"/>
                  </a:lnTo>
                  <a:lnTo>
                    <a:pt x="12" y="24"/>
                  </a:lnTo>
                  <a:lnTo>
                    <a:pt x="6" y="26"/>
                  </a:lnTo>
                  <a:lnTo>
                    <a:pt x="0" y="26"/>
                  </a:lnTo>
                  <a:lnTo>
                    <a:pt x="4" y="24"/>
                  </a:lnTo>
                  <a:lnTo>
                    <a:pt x="6" y="24"/>
                  </a:lnTo>
                  <a:lnTo>
                    <a:pt x="8" y="18"/>
                  </a:lnTo>
                  <a:lnTo>
                    <a:pt x="12" y="14"/>
                  </a:lnTo>
                  <a:lnTo>
                    <a:pt x="18" y="10"/>
                  </a:lnTo>
                  <a:lnTo>
                    <a:pt x="24" y="6"/>
                  </a:lnTo>
                  <a:lnTo>
                    <a:pt x="42" y="0"/>
                  </a:lnTo>
                  <a:lnTo>
                    <a:pt x="56" y="0"/>
                  </a:lnTo>
                  <a:lnTo>
                    <a:pt x="60" y="0"/>
                  </a:lnTo>
                  <a:lnTo>
                    <a:pt x="62" y="2"/>
                  </a:lnTo>
                  <a:lnTo>
                    <a:pt x="66" y="4"/>
                  </a:lnTo>
                  <a:lnTo>
                    <a:pt x="78" y="8"/>
                  </a:lnTo>
                  <a:lnTo>
                    <a:pt x="86" y="16"/>
                  </a:lnTo>
                  <a:lnTo>
                    <a:pt x="90" y="16"/>
                  </a:lnTo>
                  <a:lnTo>
                    <a:pt x="96" y="16"/>
                  </a:lnTo>
                  <a:lnTo>
                    <a:pt x="102" y="18"/>
                  </a:lnTo>
                  <a:lnTo>
                    <a:pt x="114" y="24"/>
                  </a:lnTo>
                  <a:lnTo>
                    <a:pt x="122" y="32"/>
                  </a:lnTo>
                  <a:lnTo>
                    <a:pt x="130" y="38"/>
                  </a:lnTo>
                  <a:lnTo>
                    <a:pt x="142" y="42"/>
                  </a:lnTo>
                  <a:lnTo>
                    <a:pt x="140" y="44"/>
                  </a:lnTo>
                  <a:lnTo>
                    <a:pt x="154" y="48"/>
                  </a:lnTo>
                  <a:lnTo>
                    <a:pt x="160" y="52"/>
                  </a:lnTo>
                  <a:lnTo>
                    <a:pt x="162" y="58"/>
                  </a:lnTo>
                  <a:lnTo>
                    <a:pt x="154" y="60"/>
                  </a:lnTo>
                  <a:lnTo>
                    <a:pt x="152" y="60"/>
                  </a:lnTo>
                  <a:lnTo>
                    <a:pt x="152" y="62"/>
                  </a:lnTo>
                  <a:lnTo>
                    <a:pt x="142" y="64"/>
                  </a:lnTo>
                  <a:lnTo>
                    <a:pt x="130" y="64"/>
                  </a:lnTo>
                  <a:lnTo>
                    <a:pt x="108" y="62"/>
                  </a:lnTo>
                  <a:lnTo>
                    <a:pt x="112" y="58"/>
                  </a:lnTo>
                  <a:lnTo>
                    <a:pt x="118" y="52"/>
                  </a:lnTo>
                  <a:lnTo>
                    <a:pt x="118" y="48"/>
                  </a:lnTo>
                  <a:lnTo>
                    <a:pt x="110" y="48"/>
                  </a:lnTo>
                  <a:lnTo>
                    <a:pt x="102" y="46"/>
                  </a:lnTo>
                  <a:lnTo>
                    <a:pt x="100" y="44"/>
                  </a:lnTo>
                  <a:lnTo>
                    <a:pt x="98" y="38"/>
                  </a:lnTo>
                  <a:lnTo>
                    <a:pt x="98" y="34"/>
                  </a:lnTo>
                  <a:lnTo>
                    <a:pt x="96" y="32"/>
                  </a:lnTo>
                  <a:lnTo>
                    <a:pt x="92" y="30"/>
                  </a:lnTo>
                  <a:lnTo>
                    <a:pt x="78" y="30"/>
                  </a:lnTo>
                  <a:lnTo>
                    <a:pt x="76" y="28"/>
                  </a:lnTo>
                  <a:lnTo>
                    <a:pt x="72" y="26"/>
                  </a:lnTo>
                  <a:lnTo>
                    <a:pt x="60" y="22"/>
                  </a:lnTo>
                  <a:lnTo>
                    <a:pt x="50" y="18"/>
                  </a:lnTo>
                  <a:lnTo>
                    <a:pt x="44" y="16"/>
                  </a:lnTo>
                  <a:lnTo>
                    <a:pt x="44" y="1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49" name="Freeform 68"/>
            <p:cNvSpPr/>
            <p:nvPr/>
          </p:nvSpPr>
          <p:spPr bwMode="auto">
            <a:xfrm>
              <a:off x="2834359" y="4036663"/>
              <a:ext cx="46124" cy="23894"/>
            </a:xfrm>
            <a:custGeom>
              <a:avLst/>
              <a:gdLst>
                <a:gd name="T0" fmla="*/ 0 w 30"/>
                <a:gd name="T1" fmla="*/ 2147483647 h 14"/>
                <a:gd name="T2" fmla="*/ 0 w 30"/>
                <a:gd name="T3" fmla="*/ 2147483647 h 14"/>
                <a:gd name="T4" fmla="*/ 2147483647 w 30"/>
                <a:gd name="T5" fmla="*/ 2147483647 h 14"/>
                <a:gd name="T6" fmla="*/ 2147483647 w 30"/>
                <a:gd name="T7" fmla="*/ 0 h 14"/>
                <a:gd name="T8" fmla="*/ 2147483647 w 30"/>
                <a:gd name="T9" fmla="*/ 0 h 14"/>
                <a:gd name="T10" fmla="*/ 2147483647 w 30"/>
                <a:gd name="T11" fmla="*/ 2147483647 h 14"/>
                <a:gd name="T12" fmla="*/ 2147483647 w 30"/>
                <a:gd name="T13" fmla="*/ 2147483647 h 14"/>
                <a:gd name="T14" fmla="*/ 2147483647 w 30"/>
                <a:gd name="T15" fmla="*/ 2147483647 h 14"/>
                <a:gd name="T16" fmla="*/ 2147483647 w 30"/>
                <a:gd name="T17" fmla="*/ 2147483647 h 14"/>
                <a:gd name="T18" fmla="*/ 2147483647 w 30"/>
                <a:gd name="T19" fmla="*/ 2147483647 h 14"/>
                <a:gd name="T20" fmla="*/ 2147483647 w 30"/>
                <a:gd name="T21" fmla="*/ 2147483647 h 14"/>
                <a:gd name="T22" fmla="*/ 0 w 30"/>
                <a:gd name="T23" fmla="*/ 2147483647 h 14"/>
                <a:gd name="T24" fmla="*/ 0 w 30"/>
                <a:gd name="T25" fmla="*/ 2147483647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14"/>
                <a:gd name="T41" fmla="*/ 30 w 30"/>
                <a:gd name="T42" fmla="*/ 14 h 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14">
                  <a:moveTo>
                    <a:pt x="0" y="8"/>
                  </a:moveTo>
                  <a:lnTo>
                    <a:pt x="0" y="4"/>
                  </a:lnTo>
                  <a:lnTo>
                    <a:pt x="2" y="2"/>
                  </a:lnTo>
                  <a:lnTo>
                    <a:pt x="6" y="0"/>
                  </a:lnTo>
                  <a:lnTo>
                    <a:pt x="12" y="0"/>
                  </a:lnTo>
                  <a:lnTo>
                    <a:pt x="20" y="4"/>
                  </a:lnTo>
                  <a:lnTo>
                    <a:pt x="30" y="12"/>
                  </a:lnTo>
                  <a:lnTo>
                    <a:pt x="26" y="12"/>
                  </a:lnTo>
                  <a:lnTo>
                    <a:pt x="20" y="14"/>
                  </a:lnTo>
                  <a:lnTo>
                    <a:pt x="8" y="12"/>
                  </a:lnTo>
                  <a:lnTo>
                    <a:pt x="4" y="10"/>
                  </a:lnTo>
                  <a:lnTo>
                    <a:pt x="0" y="6"/>
                  </a:lnTo>
                  <a:lnTo>
                    <a:pt x="0"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0" name="Freeform 69"/>
            <p:cNvSpPr/>
            <p:nvPr/>
          </p:nvSpPr>
          <p:spPr bwMode="auto">
            <a:xfrm>
              <a:off x="3084584" y="4036663"/>
              <a:ext cx="38053" cy="21239"/>
            </a:xfrm>
            <a:custGeom>
              <a:avLst/>
              <a:gdLst>
                <a:gd name="T0" fmla="*/ 2147483647 w 26"/>
                <a:gd name="T1" fmla="*/ 2147483647 h 12"/>
                <a:gd name="T2" fmla="*/ 2147483647 w 26"/>
                <a:gd name="T3" fmla="*/ 0 h 12"/>
                <a:gd name="T4" fmla="*/ 2147483647 w 26"/>
                <a:gd name="T5" fmla="*/ 2147483647 h 12"/>
                <a:gd name="T6" fmla="*/ 2147483647 w 26"/>
                <a:gd name="T7" fmla="*/ 2147483647 h 12"/>
                <a:gd name="T8" fmla="*/ 2147483647 w 26"/>
                <a:gd name="T9" fmla="*/ 2147483647 h 12"/>
                <a:gd name="T10" fmla="*/ 2147483647 w 26"/>
                <a:gd name="T11" fmla="*/ 2147483647 h 12"/>
                <a:gd name="T12" fmla="*/ 2147483647 w 26"/>
                <a:gd name="T13" fmla="*/ 2147483647 h 12"/>
                <a:gd name="T14" fmla="*/ 2147483647 w 26"/>
                <a:gd name="T15" fmla="*/ 2147483647 h 12"/>
                <a:gd name="T16" fmla="*/ 0 w 26"/>
                <a:gd name="T17" fmla="*/ 2147483647 h 12"/>
                <a:gd name="T18" fmla="*/ 0 w 26"/>
                <a:gd name="T19" fmla="*/ 2147483647 h 12"/>
                <a:gd name="T20" fmla="*/ 2147483647 w 26"/>
                <a:gd name="T21" fmla="*/ 2147483647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10" y="2"/>
                  </a:moveTo>
                  <a:lnTo>
                    <a:pt x="24" y="0"/>
                  </a:lnTo>
                  <a:lnTo>
                    <a:pt x="24" y="2"/>
                  </a:lnTo>
                  <a:lnTo>
                    <a:pt x="26" y="6"/>
                  </a:lnTo>
                  <a:lnTo>
                    <a:pt x="24" y="8"/>
                  </a:lnTo>
                  <a:lnTo>
                    <a:pt x="22" y="10"/>
                  </a:lnTo>
                  <a:lnTo>
                    <a:pt x="12" y="12"/>
                  </a:lnTo>
                  <a:lnTo>
                    <a:pt x="4" y="10"/>
                  </a:lnTo>
                  <a:lnTo>
                    <a:pt x="0" y="8"/>
                  </a:lnTo>
                  <a:lnTo>
                    <a:pt x="0" y="2"/>
                  </a:lnTo>
                  <a:lnTo>
                    <a:pt x="10"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1" name="Freeform 70"/>
            <p:cNvSpPr/>
            <p:nvPr/>
          </p:nvSpPr>
          <p:spPr bwMode="auto">
            <a:xfrm>
              <a:off x="2853962" y="3852149"/>
              <a:ext cx="13837" cy="22567"/>
            </a:xfrm>
            <a:custGeom>
              <a:avLst/>
              <a:gdLst>
                <a:gd name="T0" fmla="*/ 2147483647 w 10"/>
                <a:gd name="T1" fmla="*/ 2147483647 h 14"/>
                <a:gd name="T2" fmla="*/ 2147483647 w 10"/>
                <a:gd name="T3" fmla="*/ 2147483647 h 14"/>
                <a:gd name="T4" fmla="*/ 2147483647 w 10"/>
                <a:gd name="T5" fmla="*/ 2147483647 h 14"/>
                <a:gd name="T6" fmla="*/ 2147483647 w 10"/>
                <a:gd name="T7" fmla="*/ 2147483647 h 14"/>
                <a:gd name="T8" fmla="*/ 0 w 10"/>
                <a:gd name="T9" fmla="*/ 2147483647 h 14"/>
                <a:gd name="T10" fmla="*/ 2147483647 w 10"/>
                <a:gd name="T11" fmla="*/ 2147483647 h 14"/>
                <a:gd name="T12" fmla="*/ 2147483647 w 10"/>
                <a:gd name="T13" fmla="*/ 0 h 14"/>
                <a:gd name="T14" fmla="*/ 2147483647 w 10"/>
                <a:gd name="T15" fmla="*/ 2147483647 h 14"/>
                <a:gd name="T16" fmla="*/ 2147483647 w 10"/>
                <a:gd name="T17" fmla="*/ 2147483647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14"/>
                <a:gd name="T29" fmla="*/ 10 w 10"/>
                <a:gd name="T30" fmla="*/ 14 h 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14">
                  <a:moveTo>
                    <a:pt x="10" y="8"/>
                  </a:moveTo>
                  <a:lnTo>
                    <a:pt x="8" y="12"/>
                  </a:lnTo>
                  <a:lnTo>
                    <a:pt x="4" y="14"/>
                  </a:lnTo>
                  <a:lnTo>
                    <a:pt x="2" y="12"/>
                  </a:lnTo>
                  <a:lnTo>
                    <a:pt x="0" y="8"/>
                  </a:lnTo>
                  <a:lnTo>
                    <a:pt x="2" y="4"/>
                  </a:lnTo>
                  <a:lnTo>
                    <a:pt x="4" y="0"/>
                  </a:lnTo>
                  <a:lnTo>
                    <a:pt x="8" y="2"/>
                  </a:lnTo>
                  <a:lnTo>
                    <a:pt x="10"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2" name="Freeform 71"/>
            <p:cNvSpPr/>
            <p:nvPr/>
          </p:nvSpPr>
          <p:spPr bwMode="auto">
            <a:xfrm>
              <a:off x="2705211" y="4295515"/>
              <a:ext cx="126842" cy="65044"/>
            </a:xfrm>
            <a:custGeom>
              <a:avLst/>
              <a:gdLst>
                <a:gd name="T0" fmla="*/ 0 w 88"/>
                <a:gd name="T1" fmla="*/ 2147483647 h 42"/>
                <a:gd name="T2" fmla="*/ 0 w 88"/>
                <a:gd name="T3" fmla="*/ 2147483647 h 42"/>
                <a:gd name="T4" fmla="*/ 0 w 88"/>
                <a:gd name="T5" fmla="*/ 2147483647 h 42"/>
                <a:gd name="T6" fmla="*/ 0 w 88"/>
                <a:gd name="T7" fmla="*/ 2147483647 h 42"/>
                <a:gd name="T8" fmla="*/ 2147483647 w 88"/>
                <a:gd name="T9" fmla="*/ 2147483647 h 42"/>
                <a:gd name="T10" fmla="*/ 2147483647 w 88"/>
                <a:gd name="T11" fmla="*/ 2147483647 h 42"/>
                <a:gd name="T12" fmla="*/ 2147483647 w 88"/>
                <a:gd name="T13" fmla="*/ 2147483647 h 42"/>
                <a:gd name="T14" fmla="*/ 2147483647 w 88"/>
                <a:gd name="T15" fmla="*/ 2147483647 h 42"/>
                <a:gd name="T16" fmla="*/ 2147483647 w 88"/>
                <a:gd name="T17" fmla="*/ 2147483647 h 42"/>
                <a:gd name="T18" fmla="*/ 2147483647 w 88"/>
                <a:gd name="T19" fmla="*/ 2147483647 h 42"/>
                <a:gd name="T20" fmla="*/ 2147483647 w 88"/>
                <a:gd name="T21" fmla="*/ 2147483647 h 42"/>
                <a:gd name="T22" fmla="*/ 2147483647 w 88"/>
                <a:gd name="T23" fmla="*/ 2147483647 h 42"/>
                <a:gd name="T24" fmla="*/ 2147483647 w 88"/>
                <a:gd name="T25" fmla="*/ 2147483647 h 42"/>
                <a:gd name="T26" fmla="*/ 2147483647 w 88"/>
                <a:gd name="T27" fmla="*/ 2147483647 h 42"/>
                <a:gd name="T28" fmla="*/ 2147483647 w 88"/>
                <a:gd name="T29" fmla="*/ 0 h 42"/>
                <a:gd name="T30" fmla="*/ 2147483647 w 88"/>
                <a:gd name="T31" fmla="*/ 0 h 42"/>
                <a:gd name="T32" fmla="*/ 2147483647 w 88"/>
                <a:gd name="T33" fmla="*/ 2147483647 h 42"/>
                <a:gd name="T34" fmla="*/ 2147483647 w 88"/>
                <a:gd name="T35" fmla="*/ 2147483647 h 42"/>
                <a:gd name="T36" fmla="*/ 2147483647 w 88"/>
                <a:gd name="T37" fmla="*/ 2147483647 h 42"/>
                <a:gd name="T38" fmla="*/ 2147483647 w 88"/>
                <a:gd name="T39" fmla="*/ 2147483647 h 42"/>
                <a:gd name="T40" fmla="*/ 2147483647 w 88"/>
                <a:gd name="T41" fmla="*/ 2147483647 h 42"/>
                <a:gd name="T42" fmla="*/ 2147483647 w 88"/>
                <a:gd name="T43" fmla="*/ 2147483647 h 42"/>
                <a:gd name="T44" fmla="*/ 2147483647 w 88"/>
                <a:gd name="T45" fmla="*/ 2147483647 h 42"/>
                <a:gd name="T46" fmla="*/ 2147483647 w 88"/>
                <a:gd name="T47" fmla="*/ 2147483647 h 42"/>
                <a:gd name="T48" fmla="*/ 2147483647 w 88"/>
                <a:gd name="T49" fmla="*/ 2147483647 h 42"/>
                <a:gd name="T50" fmla="*/ 2147483647 w 88"/>
                <a:gd name="T51" fmla="*/ 2147483647 h 42"/>
                <a:gd name="T52" fmla="*/ 2147483647 w 88"/>
                <a:gd name="T53" fmla="*/ 2147483647 h 42"/>
                <a:gd name="T54" fmla="*/ 2147483647 w 88"/>
                <a:gd name="T55" fmla="*/ 2147483647 h 42"/>
                <a:gd name="T56" fmla="*/ 2147483647 w 88"/>
                <a:gd name="T57" fmla="*/ 2147483647 h 42"/>
                <a:gd name="T58" fmla="*/ 2147483647 w 88"/>
                <a:gd name="T59" fmla="*/ 2147483647 h 42"/>
                <a:gd name="T60" fmla="*/ 2147483647 w 88"/>
                <a:gd name="T61" fmla="*/ 2147483647 h 42"/>
                <a:gd name="T62" fmla="*/ 2147483647 w 88"/>
                <a:gd name="T63" fmla="*/ 2147483647 h 42"/>
                <a:gd name="T64" fmla="*/ 2147483647 w 88"/>
                <a:gd name="T65" fmla="*/ 2147483647 h 42"/>
                <a:gd name="T66" fmla="*/ 2147483647 w 88"/>
                <a:gd name="T67" fmla="*/ 2147483647 h 42"/>
                <a:gd name="T68" fmla="*/ 2147483647 w 88"/>
                <a:gd name="T69" fmla="*/ 2147483647 h 42"/>
                <a:gd name="T70" fmla="*/ 2147483647 w 88"/>
                <a:gd name="T71" fmla="*/ 2147483647 h 42"/>
                <a:gd name="T72" fmla="*/ 2147483647 w 88"/>
                <a:gd name="T73" fmla="*/ 2147483647 h 42"/>
                <a:gd name="T74" fmla="*/ 2147483647 w 88"/>
                <a:gd name="T75" fmla="*/ 2147483647 h 42"/>
                <a:gd name="T76" fmla="*/ 2147483647 w 88"/>
                <a:gd name="T77" fmla="*/ 2147483647 h 42"/>
                <a:gd name="T78" fmla="*/ 2147483647 w 88"/>
                <a:gd name="T79" fmla="*/ 2147483647 h 42"/>
                <a:gd name="T80" fmla="*/ 2147483647 w 88"/>
                <a:gd name="T81" fmla="*/ 2147483647 h 42"/>
                <a:gd name="T82" fmla="*/ 2147483647 w 88"/>
                <a:gd name="T83" fmla="*/ 2147483647 h 42"/>
                <a:gd name="T84" fmla="*/ 2147483647 w 88"/>
                <a:gd name="T85" fmla="*/ 2147483647 h 42"/>
                <a:gd name="T86" fmla="*/ 2147483647 w 88"/>
                <a:gd name="T87" fmla="*/ 2147483647 h 42"/>
                <a:gd name="T88" fmla="*/ 2147483647 w 88"/>
                <a:gd name="T89" fmla="*/ 2147483647 h 42"/>
                <a:gd name="T90" fmla="*/ 2147483647 w 88"/>
                <a:gd name="T91" fmla="*/ 2147483647 h 42"/>
                <a:gd name="T92" fmla="*/ 2147483647 w 88"/>
                <a:gd name="T93" fmla="*/ 2147483647 h 42"/>
                <a:gd name="T94" fmla="*/ 2147483647 w 88"/>
                <a:gd name="T95" fmla="*/ 2147483647 h 42"/>
                <a:gd name="T96" fmla="*/ 2147483647 w 88"/>
                <a:gd name="T97" fmla="*/ 2147483647 h 42"/>
                <a:gd name="T98" fmla="*/ 0 w 88"/>
                <a:gd name="T99" fmla="*/ 2147483647 h 4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8"/>
                <a:gd name="T151" fmla="*/ 0 h 42"/>
                <a:gd name="T152" fmla="*/ 88 w 88"/>
                <a:gd name="T153" fmla="*/ 42 h 4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8" h="42">
                  <a:moveTo>
                    <a:pt x="0" y="22"/>
                  </a:moveTo>
                  <a:lnTo>
                    <a:pt x="0" y="18"/>
                  </a:lnTo>
                  <a:lnTo>
                    <a:pt x="0" y="14"/>
                  </a:lnTo>
                  <a:lnTo>
                    <a:pt x="0" y="6"/>
                  </a:lnTo>
                  <a:lnTo>
                    <a:pt x="2" y="6"/>
                  </a:lnTo>
                  <a:lnTo>
                    <a:pt x="8" y="6"/>
                  </a:lnTo>
                  <a:lnTo>
                    <a:pt x="12" y="10"/>
                  </a:lnTo>
                  <a:lnTo>
                    <a:pt x="16" y="10"/>
                  </a:lnTo>
                  <a:lnTo>
                    <a:pt x="20" y="14"/>
                  </a:lnTo>
                  <a:lnTo>
                    <a:pt x="26" y="14"/>
                  </a:lnTo>
                  <a:lnTo>
                    <a:pt x="30" y="14"/>
                  </a:lnTo>
                  <a:lnTo>
                    <a:pt x="36" y="12"/>
                  </a:lnTo>
                  <a:lnTo>
                    <a:pt x="38" y="8"/>
                  </a:lnTo>
                  <a:lnTo>
                    <a:pt x="44" y="2"/>
                  </a:lnTo>
                  <a:lnTo>
                    <a:pt x="48" y="0"/>
                  </a:lnTo>
                  <a:lnTo>
                    <a:pt x="52" y="0"/>
                  </a:lnTo>
                  <a:lnTo>
                    <a:pt x="62" y="2"/>
                  </a:lnTo>
                  <a:lnTo>
                    <a:pt x="70" y="8"/>
                  </a:lnTo>
                  <a:lnTo>
                    <a:pt x="80" y="14"/>
                  </a:lnTo>
                  <a:lnTo>
                    <a:pt x="86" y="18"/>
                  </a:lnTo>
                  <a:lnTo>
                    <a:pt x="88" y="18"/>
                  </a:lnTo>
                  <a:lnTo>
                    <a:pt x="86" y="20"/>
                  </a:lnTo>
                  <a:lnTo>
                    <a:pt x="86" y="26"/>
                  </a:lnTo>
                  <a:lnTo>
                    <a:pt x="88" y="32"/>
                  </a:lnTo>
                  <a:lnTo>
                    <a:pt x="86" y="34"/>
                  </a:lnTo>
                  <a:lnTo>
                    <a:pt x="82" y="38"/>
                  </a:lnTo>
                  <a:lnTo>
                    <a:pt x="76" y="42"/>
                  </a:lnTo>
                  <a:lnTo>
                    <a:pt x="70" y="30"/>
                  </a:lnTo>
                  <a:lnTo>
                    <a:pt x="70" y="26"/>
                  </a:lnTo>
                  <a:lnTo>
                    <a:pt x="76" y="26"/>
                  </a:lnTo>
                  <a:lnTo>
                    <a:pt x="68" y="16"/>
                  </a:lnTo>
                  <a:lnTo>
                    <a:pt x="64" y="14"/>
                  </a:lnTo>
                  <a:lnTo>
                    <a:pt x="56" y="14"/>
                  </a:lnTo>
                  <a:lnTo>
                    <a:pt x="52" y="14"/>
                  </a:lnTo>
                  <a:lnTo>
                    <a:pt x="46" y="20"/>
                  </a:lnTo>
                  <a:lnTo>
                    <a:pt x="38" y="30"/>
                  </a:lnTo>
                  <a:lnTo>
                    <a:pt x="40" y="32"/>
                  </a:lnTo>
                  <a:lnTo>
                    <a:pt x="44" y="32"/>
                  </a:lnTo>
                  <a:lnTo>
                    <a:pt x="44" y="38"/>
                  </a:lnTo>
                  <a:lnTo>
                    <a:pt x="42" y="42"/>
                  </a:lnTo>
                  <a:lnTo>
                    <a:pt x="38" y="42"/>
                  </a:lnTo>
                  <a:lnTo>
                    <a:pt x="36" y="42"/>
                  </a:lnTo>
                  <a:lnTo>
                    <a:pt x="32" y="42"/>
                  </a:lnTo>
                  <a:lnTo>
                    <a:pt x="30" y="42"/>
                  </a:lnTo>
                  <a:lnTo>
                    <a:pt x="30" y="36"/>
                  </a:lnTo>
                  <a:lnTo>
                    <a:pt x="24" y="34"/>
                  </a:lnTo>
                  <a:lnTo>
                    <a:pt x="20" y="32"/>
                  </a:lnTo>
                  <a:lnTo>
                    <a:pt x="16" y="30"/>
                  </a:lnTo>
                  <a:lnTo>
                    <a:pt x="12" y="26"/>
                  </a:lnTo>
                  <a:lnTo>
                    <a:pt x="0" y="2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3" name="Freeform 72"/>
            <p:cNvSpPr/>
            <p:nvPr/>
          </p:nvSpPr>
          <p:spPr bwMode="auto">
            <a:xfrm>
              <a:off x="2637177" y="4259674"/>
              <a:ext cx="78411" cy="70354"/>
            </a:xfrm>
            <a:custGeom>
              <a:avLst/>
              <a:gdLst>
                <a:gd name="T0" fmla="*/ 2147483647 w 54"/>
                <a:gd name="T1" fmla="*/ 2147483647 h 44"/>
                <a:gd name="T2" fmla="*/ 2147483647 w 54"/>
                <a:gd name="T3" fmla="*/ 2147483647 h 44"/>
                <a:gd name="T4" fmla="*/ 2147483647 w 54"/>
                <a:gd name="T5" fmla="*/ 2147483647 h 44"/>
                <a:gd name="T6" fmla="*/ 2147483647 w 54"/>
                <a:gd name="T7" fmla="*/ 2147483647 h 44"/>
                <a:gd name="T8" fmla="*/ 2147483647 w 54"/>
                <a:gd name="T9" fmla="*/ 2147483647 h 44"/>
                <a:gd name="T10" fmla="*/ 2147483647 w 54"/>
                <a:gd name="T11" fmla="*/ 2147483647 h 44"/>
                <a:gd name="T12" fmla="*/ 2147483647 w 54"/>
                <a:gd name="T13" fmla="*/ 2147483647 h 44"/>
                <a:gd name="T14" fmla="*/ 2147483647 w 54"/>
                <a:gd name="T15" fmla="*/ 2147483647 h 44"/>
                <a:gd name="T16" fmla="*/ 2147483647 w 54"/>
                <a:gd name="T17" fmla="*/ 2147483647 h 44"/>
                <a:gd name="T18" fmla="*/ 2147483647 w 54"/>
                <a:gd name="T19" fmla="*/ 2147483647 h 44"/>
                <a:gd name="T20" fmla="*/ 2147483647 w 54"/>
                <a:gd name="T21" fmla="*/ 2147483647 h 44"/>
                <a:gd name="T22" fmla="*/ 2147483647 w 54"/>
                <a:gd name="T23" fmla="*/ 2147483647 h 44"/>
                <a:gd name="T24" fmla="*/ 2147483647 w 54"/>
                <a:gd name="T25" fmla="*/ 2147483647 h 44"/>
                <a:gd name="T26" fmla="*/ 2147483647 w 54"/>
                <a:gd name="T27" fmla="*/ 2147483647 h 44"/>
                <a:gd name="T28" fmla="*/ 2147483647 w 54"/>
                <a:gd name="T29" fmla="*/ 2147483647 h 44"/>
                <a:gd name="T30" fmla="*/ 2147483647 w 54"/>
                <a:gd name="T31" fmla="*/ 2147483647 h 44"/>
                <a:gd name="T32" fmla="*/ 0 w 54"/>
                <a:gd name="T33" fmla="*/ 2147483647 h 44"/>
                <a:gd name="T34" fmla="*/ 2147483647 w 54"/>
                <a:gd name="T35" fmla="*/ 2147483647 h 44"/>
                <a:gd name="T36" fmla="*/ 2147483647 w 54"/>
                <a:gd name="T37" fmla="*/ 2147483647 h 44"/>
                <a:gd name="T38" fmla="*/ 2147483647 w 54"/>
                <a:gd name="T39" fmla="*/ 2147483647 h 44"/>
                <a:gd name="T40" fmla="*/ 2147483647 w 54"/>
                <a:gd name="T41" fmla="*/ 0 h 44"/>
                <a:gd name="T42" fmla="*/ 2147483647 w 54"/>
                <a:gd name="T43" fmla="*/ 2147483647 h 44"/>
                <a:gd name="T44" fmla="*/ 2147483647 w 54"/>
                <a:gd name="T45" fmla="*/ 2147483647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4"/>
                <a:gd name="T70" fmla="*/ 0 h 44"/>
                <a:gd name="T71" fmla="*/ 54 w 54"/>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4" h="44">
                  <a:moveTo>
                    <a:pt x="38" y="6"/>
                  </a:moveTo>
                  <a:lnTo>
                    <a:pt x="46" y="18"/>
                  </a:lnTo>
                  <a:lnTo>
                    <a:pt x="54" y="28"/>
                  </a:lnTo>
                  <a:lnTo>
                    <a:pt x="46" y="28"/>
                  </a:lnTo>
                  <a:lnTo>
                    <a:pt x="46" y="44"/>
                  </a:lnTo>
                  <a:lnTo>
                    <a:pt x="32" y="40"/>
                  </a:lnTo>
                  <a:lnTo>
                    <a:pt x="34" y="36"/>
                  </a:lnTo>
                  <a:lnTo>
                    <a:pt x="34" y="34"/>
                  </a:lnTo>
                  <a:lnTo>
                    <a:pt x="24" y="22"/>
                  </a:lnTo>
                  <a:lnTo>
                    <a:pt x="18" y="16"/>
                  </a:lnTo>
                  <a:lnTo>
                    <a:pt x="12" y="14"/>
                  </a:lnTo>
                  <a:lnTo>
                    <a:pt x="16" y="22"/>
                  </a:lnTo>
                  <a:lnTo>
                    <a:pt x="12" y="22"/>
                  </a:lnTo>
                  <a:lnTo>
                    <a:pt x="8" y="22"/>
                  </a:lnTo>
                  <a:lnTo>
                    <a:pt x="4" y="20"/>
                  </a:lnTo>
                  <a:lnTo>
                    <a:pt x="2" y="16"/>
                  </a:lnTo>
                  <a:lnTo>
                    <a:pt x="0" y="12"/>
                  </a:lnTo>
                  <a:lnTo>
                    <a:pt x="2" y="8"/>
                  </a:lnTo>
                  <a:lnTo>
                    <a:pt x="2" y="6"/>
                  </a:lnTo>
                  <a:lnTo>
                    <a:pt x="2" y="4"/>
                  </a:lnTo>
                  <a:lnTo>
                    <a:pt x="4" y="0"/>
                  </a:lnTo>
                  <a:lnTo>
                    <a:pt x="20" y="4"/>
                  </a:lnTo>
                  <a:lnTo>
                    <a:pt x="38"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4" name="Freeform 73"/>
            <p:cNvSpPr/>
            <p:nvPr/>
          </p:nvSpPr>
          <p:spPr bwMode="auto">
            <a:xfrm>
              <a:off x="2604890" y="4146841"/>
              <a:ext cx="104933" cy="123453"/>
            </a:xfrm>
            <a:custGeom>
              <a:avLst/>
              <a:gdLst>
                <a:gd name="T0" fmla="*/ 2147483647 w 72"/>
                <a:gd name="T1" fmla="*/ 0 h 78"/>
                <a:gd name="T2" fmla="*/ 2147483647 w 72"/>
                <a:gd name="T3" fmla="*/ 2147483647 h 78"/>
                <a:gd name="T4" fmla="*/ 2147483647 w 72"/>
                <a:gd name="T5" fmla="*/ 2147483647 h 78"/>
                <a:gd name="T6" fmla="*/ 2147483647 w 72"/>
                <a:gd name="T7" fmla="*/ 2147483647 h 78"/>
                <a:gd name="T8" fmla="*/ 2147483647 w 72"/>
                <a:gd name="T9" fmla="*/ 2147483647 h 78"/>
                <a:gd name="T10" fmla="*/ 2147483647 w 72"/>
                <a:gd name="T11" fmla="*/ 2147483647 h 78"/>
                <a:gd name="T12" fmla="*/ 2147483647 w 72"/>
                <a:gd name="T13" fmla="*/ 2147483647 h 78"/>
                <a:gd name="T14" fmla="*/ 2147483647 w 72"/>
                <a:gd name="T15" fmla="*/ 2147483647 h 78"/>
                <a:gd name="T16" fmla="*/ 2147483647 w 72"/>
                <a:gd name="T17" fmla="*/ 2147483647 h 78"/>
                <a:gd name="T18" fmla="*/ 2147483647 w 72"/>
                <a:gd name="T19" fmla="*/ 2147483647 h 78"/>
                <a:gd name="T20" fmla="*/ 2147483647 w 72"/>
                <a:gd name="T21" fmla="*/ 2147483647 h 78"/>
                <a:gd name="T22" fmla="*/ 2147483647 w 72"/>
                <a:gd name="T23" fmla="*/ 2147483647 h 78"/>
                <a:gd name="T24" fmla="*/ 2147483647 w 72"/>
                <a:gd name="T25" fmla="*/ 2147483647 h 78"/>
                <a:gd name="T26" fmla="*/ 2147483647 w 72"/>
                <a:gd name="T27" fmla="*/ 2147483647 h 78"/>
                <a:gd name="T28" fmla="*/ 2147483647 w 72"/>
                <a:gd name="T29" fmla="*/ 2147483647 h 78"/>
                <a:gd name="T30" fmla="*/ 2147483647 w 72"/>
                <a:gd name="T31" fmla="*/ 2147483647 h 78"/>
                <a:gd name="T32" fmla="*/ 2147483647 w 72"/>
                <a:gd name="T33" fmla="*/ 2147483647 h 78"/>
                <a:gd name="T34" fmla="*/ 2147483647 w 72"/>
                <a:gd name="T35" fmla="*/ 2147483647 h 78"/>
                <a:gd name="T36" fmla="*/ 2147483647 w 72"/>
                <a:gd name="T37" fmla="*/ 2147483647 h 78"/>
                <a:gd name="T38" fmla="*/ 2147483647 w 72"/>
                <a:gd name="T39" fmla="*/ 2147483647 h 78"/>
                <a:gd name="T40" fmla="*/ 0 w 72"/>
                <a:gd name="T41" fmla="*/ 2147483647 h 78"/>
                <a:gd name="T42" fmla="*/ 2147483647 w 72"/>
                <a:gd name="T43" fmla="*/ 2147483647 h 78"/>
                <a:gd name="T44" fmla="*/ 2147483647 w 72"/>
                <a:gd name="T45" fmla="*/ 2147483647 h 78"/>
                <a:gd name="T46" fmla="*/ 2147483647 w 72"/>
                <a:gd name="T47" fmla="*/ 2147483647 h 78"/>
                <a:gd name="T48" fmla="*/ 2147483647 w 72"/>
                <a:gd name="T49" fmla="*/ 2147483647 h 78"/>
                <a:gd name="T50" fmla="*/ 2147483647 w 72"/>
                <a:gd name="T51" fmla="*/ 2147483647 h 78"/>
                <a:gd name="T52" fmla="*/ 2147483647 w 72"/>
                <a:gd name="T53" fmla="*/ 2147483647 h 78"/>
                <a:gd name="T54" fmla="*/ 2147483647 w 72"/>
                <a:gd name="T55" fmla="*/ 2147483647 h 78"/>
                <a:gd name="T56" fmla="*/ 2147483647 w 72"/>
                <a:gd name="T57" fmla="*/ 2147483647 h 78"/>
                <a:gd name="T58" fmla="*/ 2147483647 w 72"/>
                <a:gd name="T59" fmla="*/ 2147483647 h 78"/>
                <a:gd name="T60" fmla="*/ 2147483647 w 72"/>
                <a:gd name="T61" fmla="*/ 2147483647 h 78"/>
                <a:gd name="T62" fmla="*/ 2147483647 w 72"/>
                <a:gd name="T63" fmla="*/ 2147483647 h 78"/>
                <a:gd name="T64" fmla="*/ 2147483647 w 72"/>
                <a:gd name="T65" fmla="*/ 2147483647 h 78"/>
                <a:gd name="T66" fmla="*/ 2147483647 w 72"/>
                <a:gd name="T67" fmla="*/ 2147483647 h 78"/>
                <a:gd name="T68" fmla="*/ 2147483647 w 72"/>
                <a:gd name="T69" fmla="*/ 2147483647 h 78"/>
                <a:gd name="T70" fmla="*/ 2147483647 w 72"/>
                <a:gd name="T71" fmla="*/ 2147483647 h 78"/>
                <a:gd name="T72" fmla="*/ 2147483647 w 72"/>
                <a:gd name="T73" fmla="*/ 2147483647 h 78"/>
                <a:gd name="T74" fmla="*/ 2147483647 w 72"/>
                <a:gd name="T75" fmla="*/ 2147483647 h 78"/>
                <a:gd name="T76" fmla="*/ 2147483647 w 72"/>
                <a:gd name="T77" fmla="*/ 0 h 7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2"/>
                <a:gd name="T118" fmla="*/ 0 h 78"/>
                <a:gd name="T119" fmla="*/ 72 w 72"/>
                <a:gd name="T120" fmla="*/ 78 h 7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2" h="78">
                  <a:moveTo>
                    <a:pt x="72" y="0"/>
                  </a:moveTo>
                  <a:lnTo>
                    <a:pt x="72" y="2"/>
                  </a:lnTo>
                  <a:lnTo>
                    <a:pt x="70" y="10"/>
                  </a:lnTo>
                  <a:lnTo>
                    <a:pt x="68" y="20"/>
                  </a:lnTo>
                  <a:lnTo>
                    <a:pt x="66" y="26"/>
                  </a:lnTo>
                  <a:lnTo>
                    <a:pt x="64" y="36"/>
                  </a:lnTo>
                  <a:lnTo>
                    <a:pt x="64" y="44"/>
                  </a:lnTo>
                  <a:lnTo>
                    <a:pt x="60" y="50"/>
                  </a:lnTo>
                  <a:lnTo>
                    <a:pt x="56" y="54"/>
                  </a:lnTo>
                  <a:lnTo>
                    <a:pt x="56" y="60"/>
                  </a:lnTo>
                  <a:lnTo>
                    <a:pt x="56" y="66"/>
                  </a:lnTo>
                  <a:lnTo>
                    <a:pt x="58" y="74"/>
                  </a:lnTo>
                  <a:lnTo>
                    <a:pt x="60" y="78"/>
                  </a:lnTo>
                  <a:lnTo>
                    <a:pt x="42" y="76"/>
                  </a:lnTo>
                  <a:lnTo>
                    <a:pt x="26" y="72"/>
                  </a:lnTo>
                  <a:lnTo>
                    <a:pt x="24" y="66"/>
                  </a:lnTo>
                  <a:lnTo>
                    <a:pt x="24" y="62"/>
                  </a:lnTo>
                  <a:lnTo>
                    <a:pt x="16" y="58"/>
                  </a:lnTo>
                  <a:lnTo>
                    <a:pt x="8" y="50"/>
                  </a:lnTo>
                  <a:lnTo>
                    <a:pt x="4" y="44"/>
                  </a:lnTo>
                  <a:lnTo>
                    <a:pt x="0" y="36"/>
                  </a:lnTo>
                  <a:lnTo>
                    <a:pt x="6" y="36"/>
                  </a:lnTo>
                  <a:lnTo>
                    <a:pt x="10" y="30"/>
                  </a:lnTo>
                  <a:lnTo>
                    <a:pt x="12" y="26"/>
                  </a:lnTo>
                  <a:lnTo>
                    <a:pt x="14" y="24"/>
                  </a:lnTo>
                  <a:lnTo>
                    <a:pt x="16" y="22"/>
                  </a:lnTo>
                  <a:lnTo>
                    <a:pt x="22" y="20"/>
                  </a:lnTo>
                  <a:lnTo>
                    <a:pt x="26" y="20"/>
                  </a:lnTo>
                  <a:lnTo>
                    <a:pt x="32" y="18"/>
                  </a:lnTo>
                  <a:lnTo>
                    <a:pt x="40" y="8"/>
                  </a:lnTo>
                  <a:lnTo>
                    <a:pt x="44" y="4"/>
                  </a:lnTo>
                  <a:lnTo>
                    <a:pt x="48" y="4"/>
                  </a:lnTo>
                  <a:lnTo>
                    <a:pt x="50" y="4"/>
                  </a:lnTo>
                  <a:lnTo>
                    <a:pt x="52" y="4"/>
                  </a:lnTo>
                  <a:lnTo>
                    <a:pt x="52" y="6"/>
                  </a:lnTo>
                  <a:lnTo>
                    <a:pt x="58" y="4"/>
                  </a:lnTo>
                  <a:lnTo>
                    <a:pt x="62" y="2"/>
                  </a:lnTo>
                  <a:lnTo>
                    <a:pt x="66" y="2"/>
                  </a:lnTo>
                  <a:lnTo>
                    <a:pt x="72"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5" name="Freeform 74"/>
            <p:cNvSpPr/>
            <p:nvPr/>
          </p:nvSpPr>
          <p:spPr bwMode="auto">
            <a:xfrm>
              <a:off x="2546082" y="4166754"/>
              <a:ext cx="56503" cy="23894"/>
            </a:xfrm>
            <a:custGeom>
              <a:avLst/>
              <a:gdLst>
                <a:gd name="T0" fmla="*/ 2147483647 w 38"/>
                <a:gd name="T1" fmla="*/ 2147483647 h 16"/>
                <a:gd name="T2" fmla="*/ 2147483647 w 38"/>
                <a:gd name="T3" fmla="*/ 2147483647 h 16"/>
                <a:gd name="T4" fmla="*/ 2147483647 w 38"/>
                <a:gd name="T5" fmla="*/ 2147483647 h 16"/>
                <a:gd name="T6" fmla="*/ 2147483647 w 38"/>
                <a:gd name="T7" fmla="*/ 2147483647 h 16"/>
                <a:gd name="T8" fmla="*/ 2147483647 w 38"/>
                <a:gd name="T9" fmla="*/ 2147483647 h 16"/>
                <a:gd name="T10" fmla="*/ 0 w 38"/>
                <a:gd name="T11" fmla="*/ 2147483647 h 16"/>
                <a:gd name="T12" fmla="*/ 2147483647 w 38"/>
                <a:gd name="T13" fmla="*/ 2147483647 h 16"/>
                <a:gd name="T14" fmla="*/ 2147483647 w 38"/>
                <a:gd name="T15" fmla="*/ 0 h 16"/>
                <a:gd name="T16" fmla="*/ 2147483647 w 38"/>
                <a:gd name="T17" fmla="*/ 0 h 16"/>
                <a:gd name="T18" fmla="*/ 2147483647 w 38"/>
                <a:gd name="T19" fmla="*/ 2147483647 h 16"/>
                <a:gd name="T20" fmla="*/ 2147483647 w 38"/>
                <a:gd name="T21" fmla="*/ 2147483647 h 16"/>
                <a:gd name="T22" fmla="*/ 2147483647 w 38"/>
                <a:gd name="T23" fmla="*/ 2147483647 h 16"/>
                <a:gd name="T24" fmla="*/ 2147483647 w 38"/>
                <a:gd name="T25" fmla="*/ 2147483647 h 16"/>
                <a:gd name="T26" fmla="*/ 2147483647 w 38"/>
                <a:gd name="T27" fmla="*/ 2147483647 h 16"/>
                <a:gd name="T28" fmla="*/ 2147483647 w 38"/>
                <a:gd name="T29" fmla="*/ 2147483647 h 16"/>
                <a:gd name="T30" fmla="*/ 2147483647 w 38"/>
                <a:gd name="T31" fmla="*/ 2147483647 h 16"/>
                <a:gd name="T32" fmla="*/ 2147483647 w 38"/>
                <a:gd name="T33" fmla="*/ 2147483647 h 16"/>
                <a:gd name="T34" fmla="*/ 2147483647 w 38"/>
                <a:gd name="T35" fmla="*/ 2147483647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
                <a:gd name="T55" fmla="*/ 0 h 16"/>
                <a:gd name="T56" fmla="*/ 38 w 38"/>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 h="16">
                  <a:moveTo>
                    <a:pt x="36" y="16"/>
                  </a:moveTo>
                  <a:lnTo>
                    <a:pt x="30" y="16"/>
                  </a:lnTo>
                  <a:lnTo>
                    <a:pt x="24" y="16"/>
                  </a:lnTo>
                  <a:lnTo>
                    <a:pt x="10" y="14"/>
                  </a:lnTo>
                  <a:lnTo>
                    <a:pt x="4" y="12"/>
                  </a:lnTo>
                  <a:lnTo>
                    <a:pt x="0" y="8"/>
                  </a:lnTo>
                  <a:lnTo>
                    <a:pt x="6" y="6"/>
                  </a:lnTo>
                  <a:lnTo>
                    <a:pt x="8" y="0"/>
                  </a:lnTo>
                  <a:lnTo>
                    <a:pt x="12" y="0"/>
                  </a:lnTo>
                  <a:lnTo>
                    <a:pt x="16" y="2"/>
                  </a:lnTo>
                  <a:lnTo>
                    <a:pt x="20" y="4"/>
                  </a:lnTo>
                  <a:lnTo>
                    <a:pt x="24" y="8"/>
                  </a:lnTo>
                  <a:lnTo>
                    <a:pt x="30" y="10"/>
                  </a:lnTo>
                  <a:lnTo>
                    <a:pt x="34" y="10"/>
                  </a:lnTo>
                  <a:lnTo>
                    <a:pt x="36" y="12"/>
                  </a:lnTo>
                  <a:lnTo>
                    <a:pt x="38" y="14"/>
                  </a:lnTo>
                  <a:lnTo>
                    <a:pt x="38" y="16"/>
                  </a:lnTo>
                  <a:lnTo>
                    <a:pt x="36" y="1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6" name="Freeform 75"/>
            <p:cNvSpPr/>
            <p:nvPr/>
          </p:nvSpPr>
          <p:spPr bwMode="auto">
            <a:xfrm>
              <a:off x="2563378" y="4108345"/>
              <a:ext cx="146445" cy="94249"/>
            </a:xfrm>
            <a:custGeom>
              <a:avLst/>
              <a:gdLst>
                <a:gd name="T0" fmla="*/ 2147483647 w 100"/>
                <a:gd name="T1" fmla="*/ 2147483647 h 60"/>
                <a:gd name="T2" fmla="*/ 2147483647 w 100"/>
                <a:gd name="T3" fmla="*/ 2147483647 h 60"/>
                <a:gd name="T4" fmla="*/ 2147483647 w 100"/>
                <a:gd name="T5" fmla="*/ 2147483647 h 60"/>
                <a:gd name="T6" fmla="*/ 2147483647 w 100"/>
                <a:gd name="T7" fmla="*/ 2147483647 h 60"/>
                <a:gd name="T8" fmla="*/ 2147483647 w 100"/>
                <a:gd name="T9" fmla="*/ 2147483647 h 60"/>
                <a:gd name="T10" fmla="*/ 2147483647 w 100"/>
                <a:gd name="T11" fmla="*/ 2147483647 h 60"/>
                <a:gd name="T12" fmla="*/ 2147483647 w 100"/>
                <a:gd name="T13" fmla="*/ 2147483647 h 60"/>
                <a:gd name="T14" fmla="*/ 2147483647 w 100"/>
                <a:gd name="T15" fmla="*/ 2147483647 h 60"/>
                <a:gd name="T16" fmla="*/ 2147483647 w 100"/>
                <a:gd name="T17" fmla="*/ 2147483647 h 60"/>
                <a:gd name="T18" fmla="*/ 2147483647 w 100"/>
                <a:gd name="T19" fmla="*/ 2147483647 h 60"/>
                <a:gd name="T20" fmla="*/ 2147483647 w 100"/>
                <a:gd name="T21" fmla="*/ 2147483647 h 60"/>
                <a:gd name="T22" fmla="*/ 2147483647 w 100"/>
                <a:gd name="T23" fmla="*/ 2147483647 h 60"/>
                <a:gd name="T24" fmla="*/ 2147483647 w 100"/>
                <a:gd name="T25" fmla="*/ 2147483647 h 60"/>
                <a:gd name="T26" fmla="*/ 2147483647 w 100"/>
                <a:gd name="T27" fmla="*/ 2147483647 h 60"/>
                <a:gd name="T28" fmla="*/ 2147483647 w 100"/>
                <a:gd name="T29" fmla="*/ 2147483647 h 60"/>
                <a:gd name="T30" fmla="*/ 2147483647 w 100"/>
                <a:gd name="T31" fmla="*/ 2147483647 h 60"/>
                <a:gd name="T32" fmla="*/ 2147483647 w 100"/>
                <a:gd name="T33" fmla="*/ 2147483647 h 60"/>
                <a:gd name="T34" fmla="*/ 2147483647 w 100"/>
                <a:gd name="T35" fmla="*/ 2147483647 h 60"/>
                <a:gd name="T36" fmla="*/ 2147483647 w 100"/>
                <a:gd name="T37" fmla="*/ 2147483647 h 60"/>
                <a:gd name="T38" fmla="*/ 2147483647 w 100"/>
                <a:gd name="T39" fmla="*/ 2147483647 h 60"/>
                <a:gd name="T40" fmla="*/ 2147483647 w 100"/>
                <a:gd name="T41" fmla="*/ 2147483647 h 60"/>
                <a:gd name="T42" fmla="*/ 2147483647 w 100"/>
                <a:gd name="T43" fmla="*/ 2147483647 h 60"/>
                <a:gd name="T44" fmla="*/ 2147483647 w 100"/>
                <a:gd name="T45" fmla="*/ 2147483647 h 60"/>
                <a:gd name="T46" fmla="*/ 2147483647 w 100"/>
                <a:gd name="T47" fmla="*/ 2147483647 h 60"/>
                <a:gd name="T48" fmla="*/ 2147483647 w 100"/>
                <a:gd name="T49" fmla="*/ 2147483647 h 60"/>
                <a:gd name="T50" fmla="*/ 2147483647 w 100"/>
                <a:gd name="T51" fmla="*/ 2147483647 h 60"/>
                <a:gd name="T52" fmla="*/ 2147483647 w 100"/>
                <a:gd name="T53" fmla="*/ 2147483647 h 60"/>
                <a:gd name="T54" fmla="*/ 0 w 100"/>
                <a:gd name="T55" fmla="*/ 2147483647 h 60"/>
                <a:gd name="T56" fmla="*/ 2147483647 w 100"/>
                <a:gd name="T57" fmla="*/ 2147483647 h 60"/>
                <a:gd name="T58" fmla="*/ 2147483647 w 100"/>
                <a:gd name="T59" fmla="*/ 2147483647 h 60"/>
                <a:gd name="T60" fmla="*/ 2147483647 w 100"/>
                <a:gd name="T61" fmla="*/ 2147483647 h 60"/>
                <a:gd name="T62" fmla="*/ 2147483647 w 100"/>
                <a:gd name="T63" fmla="*/ 2147483647 h 60"/>
                <a:gd name="T64" fmla="*/ 2147483647 w 100"/>
                <a:gd name="T65" fmla="*/ 2147483647 h 60"/>
                <a:gd name="T66" fmla="*/ 2147483647 w 100"/>
                <a:gd name="T67" fmla="*/ 0 h 60"/>
                <a:gd name="T68" fmla="*/ 2147483647 w 100"/>
                <a:gd name="T69" fmla="*/ 0 h 60"/>
                <a:gd name="T70" fmla="*/ 2147483647 w 100"/>
                <a:gd name="T71" fmla="*/ 2147483647 h 60"/>
                <a:gd name="T72" fmla="*/ 2147483647 w 100"/>
                <a:gd name="T73" fmla="*/ 2147483647 h 60"/>
                <a:gd name="T74" fmla="*/ 2147483647 w 100"/>
                <a:gd name="T75" fmla="*/ 2147483647 h 60"/>
                <a:gd name="T76" fmla="*/ 2147483647 w 100"/>
                <a:gd name="T77" fmla="*/ 2147483647 h 6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00"/>
                <a:gd name="T118" fmla="*/ 0 h 60"/>
                <a:gd name="T119" fmla="*/ 100 w 100"/>
                <a:gd name="T120" fmla="*/ 60 h 6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00" h="60">
                  <a:moveTo>
                    <a:pt x="100" y="24"/>
                  </a:moveTo>
                  <a:lnTo>
                    <a:pt x="94" y="26"/>
                  </a:lnTo>
                  <a:lnTo>
                    <a:pt x="90" y="26"/>
                  </a:lnTo>
                  <a:lnTo>
                    <a:pt x="86" y="28"/>
                  </a:lnTo>
                  <a:lnTo>
                    <a:pt x="80" y="30"/>
                  </a:lnTo>
                  <a:lnTo>
                    <a:pt x="80" y="28"/>
                  </a:lnTo>
                  <a:lnTo>
                    <a:pt x="78" y="28"/>
                  </a:lnTo>
                  <a:lnTo>
                    <a:pt x="76" y="28"/>
                  </a:lnTo>
                  <a:lnTo>
                    <a:pt x="72" y="28"/>
                  </a:lnTo>
                  <a:lnTo>
                    <a:pt x="68" y="32"/>
                  </a:lnTo>
                  <a:lnTo>
                    <a:pt x="60" y="42"/>
                  </a:lnTo>
                  <a:lnTo>
                    <a:pt x="54" y="44"/>
                  </a:lnTo>
                  <a:lnTo>
                    <a:pt x="50" y="44"/>
                  </a:lnTo>
                  <a:lnTo>
                    <a:pt x="44" y="46"/>
                  </a:lnTo>
                  <a:lnTo>
                    <a:pt x="42" y="48"/>
                  </a:lnTo>
                  <a:lnTo>
                    <a:pt x="40" y="50"/>
                  </a:lnTo>
                  <a:lnTo>
                    <a:pt x="38" y="54"/>
                  </a:lnTo>
                  <a:lnTo>
                    <a:pt x="34" y="60"/>
                  </a:lnTo>
                  <a:lnTo>
                    <a:pt x="28" y="60"/>
                  </a:lnTo>
                  <a:lnTo>
                    <a:pt x="26" y="52"/>
                  </a:lnTo>
                  <a:lnTo>
                    <a:pt x="26" y="50"/>
                  </a:lnTo>
                  <a:lnTo>
                    <a:pt x="24" y="48"/>
                  </a:lnTo>
                  <a:lnTo>
                    <a:pt x="22" y="46"/>
                  </a:lnTo>
                  <a:lnTo>
                    <a:pt x="18" y="46"/>
                  </a:lnTo>
                  <a:lnTo>
                    <a:pt x="12" y="44"/>
                  </a:lnTo>
                  <a:lnTo>
                    <a:pt x="8" y="40"/>
                  </a:lnTo>
                  <a:lnTo>
                    <a:pt x="4" y="38"/>
                  </a:lnTo>
                  <a:lnTo>
                    <a:pt x="0" y="36"/>
                  </a:lnTo>
                  <a:lnTo>
                    <a:pt x="4" y="28"/>
                  </a:lnTo>
                  <a:lnTo>
                    <a:pt x="8" y="22"/>
                  </a:lnTo>
                  <a:lnTo>
                    <a:pt x="18" y="16"/>
                  </a:lnTo>
                  <a:lnTo>
                    <a:pt x="22" y="8"/>
                  </a:lnTo>
                  <a:lnTo>
                    <a:pt x="26" y="2"/>
                  </a:lnTo>
                  <a:lnTo>
                    <a:pt x="34" y="0"/>
                  </a:lnTo>
                  <a:lnTo>
                    <a:pt x="80" y="0"/>
                  </a:lnTo>
                  <a:lnTo>
                    <a:pt x="84" y="6"/>
                  </a:lnTo>
                  <a:lnTo>
                    <a:pt x="90" y="12"/>
                  </a:lnTo>
                  <a:lnTo>
                    <a:pt x="96" y="18"/>
                  </a:lnTo>
                  <a:lnTo>
                    <a:pt x="100" y="2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7" name="Freeform 76"/>
            <p:cNvSpPr/>
            <p:nvPr/>
          </p:nvSpPr>
          <p:spPr bwMode="auto">
            <a:xfrm>
              <a:off x="2573756" y="4048611"/>
              <a:ext cx="34594" cy="65044"/>
            </a:xfrm>
            <a:custGeom>
              <a:avLst/>
              <a:gdLst>
                <a:gd name="T0" fmla="*/ 2147483647 w 24"/>
                <a:gd name="T1" fmla="*/ 2147483647 h 42"/>
                <a:gd name="T2" fmla="*/ 2147483647 w 24"/>
                <a:gd name="T3" fmla="*/ 2147483647 h 42"/>
                <a:gd name="T4" fmla="*/ 2147483647 w 24"/>
                <a:gd name="T5" fmla="*/ 2147483647 h 42"/>
                <a:gd name="T6" fmla="*/ 2147483647 w 24"/>
                <a:gd name="T7" fmla="*/ 2147483647 h 42"/>
                <a:gd name="T8" fmla="*/ 2147483647 w 24"/>
                <a:gd name="T9" fmla="*/ 2147483647 h 42"/>
                <a:gd name="T10" fmla="*/ 2147483647 w 24"/>
                <a:gd name="T11" fmla="*/ 2147483647 h 42"/>
                <a:gd name="T12" fmla="*/ 2147483647 w 24"/>
                <a:gd name="T13" fmla="*/ 2147483647 h 42"/>
                <a:gd name="T14" fmla="*/ 0 w 24"/>
                <a:gd name="T15" fmla="*/ 2147483647 h 42"/>
                <a:gd name="T16" fmla="*/ 2147483647 w 24"/>
                <a:gd name="T17" fmla="*/ 2147483647 h 42"/>
                <a:gd name="T18" fmla="*/ 2147483647 w 24"/>
                <a:gd name="T19" fmla="*/ 2147483647 h 42"/>
                <a:gd name="T20" fmla="*/ 2147483647 w 24"/>
                <a:gd name="T21" fmla="*/ 2147483647 h 42"/>
                <a:gd name="T22" fmla="*/ 2147483647 w 24"/>
                <a:gd name="T23" fmla="*/ 2147483647 h 42"/>
                <a:gd name="T24" fmla="*/ 2147483647 w 24"/>
                <a:gd name="T25" fmla="*/ 2147483647 h 42"/>
                <a:gd name="T26" fmla="*/ 2147483647 w 24"/>
                <a:gd name="T27" fmla="*/ 0 h 42"/>
                <a:gd name="T28" fmla="*/ 2147483647 w 24"/>
                <a:gd name="T29" fmla="*/ 0 h 42"/>
                <a:gd name="T30" fmla="*/ 2147483647 w 24"/>
                <a:gd name="T31" fmla="*/ 2147483647 h 42"/>
                <a:gd name="T32" fmla="*/ 2147483647 w 24"/>
                <a:gd name="T33" fmla="*/ 2147483647 h 42"/>
                <a:gd name="T34" fmla="*/ 2147483647 w 24"/>
                <a:gd name="T35" fmla="*/ 2147483647 h 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
                <a:gd name="T55" fmla="*/ 0 h 42"/>
                <a:gd name="T56" fmla="*/ 24 w 24"/>
                <a:gd name="T57" fmla="*/ 42 h 4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 h="42">
                  <a:moveTo>
                    <a:pt x="24" y="6"/>
                  </a:moveTo>
                  <a:lnTo>
                    <a:pt x="18" y="10"/>
                  </a:lnTo>
                  <a:lnTo>
                    <a:pt x="18" y="18"/>
                  </a:lnTo>
                  <a:lnTo>
                    <a:pt x="16" y="26"/>
                  </a:lnTo>
                  <a:lnTo>
                    <a:pt x="14" y="32"/>
                  </a:lnTo>
                  <a:lnTo>
                    <a:pt x="10" y="36"/>
                  </a:lnTo>
                  <a:lnTo>
                    <a:pt x="10" y="42"/>
                  </a:lnTo>
                  <a:lnTo>
                    <a:pt x="0" y="42"/>
                  </a:lnTo>
                  <a:lnTo>
                    <a:pt x="4" y="10"/>
                  </a:lnTo>
                  <a:lnTo>
                    <a:pt x="8" y="10"/>
                  </a:lnTo>
                  <a:lnTo>
                    <a:pt x="10" y="8"/>
                  </a:lnTo>
                  <a:lnTo>
                    <a:pt x="12" y="6"/>
                  </a:lnTo>
                  <a:lnTo>
                    <a:pt x="14" y="2"/>
                  </a:lnTo>
                  <a:lnTo>
                    <a:pt x="16" y="0"/>
                  </a:lnTo>
                  <a:lnTo>
                    <a:pt x="20" y="0"/>
                  </a:lnTo>
                  <a:lnTo>
                    <a:pt x="22" y="2"/>
                  </a:lnTo>
                  <a:lnTo>
                    <a:pt x="22" y="6"/>
                  </a:lnTo>
                  <a:lnTo>
                    <a:pt x="24"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8" name="Freeform 77"/>
            <p:cNvSpPr/>
            <p:nvPr/>
          </p:nvSpPr>
          <p:spPr bwMode="auto">
            <a:xfrm>
              <a:off x="2497651" y="4063212"/>
              <a:ext cx="104933" cy="115488"/>
            </a:xfrm>
            <a:custGeom>
              <a:avLst/>
              <a:gdLst>
                <a:gd name="T0" fmla="*/ 2147483647 w 72"/>
                <a:gd name="T1" fmla="*/ 2147483647 h 72"/>
                <a:gd name="T2" fmla="*/ 2147483647 w 72"/>
                <a:gd name="T3" fmla="*/ 2147483647 h 72"/>
                <a:gd name="T4" fmla="*/ 2147483647 w 72"/>
                <a:gd name="T5" fmla="*/ 2147483647 h 72"/>
                <a:gd name="T6" fmla="*/ 2147483647 w 72"/>
                <a:gd name="T7" fmla="*/ 2147483647 h 72"/>
                <a:gd name="T8" fmla="*/ 2147483647 w 72"/>
                <a:gd name="T9" fmla="*/ 0 h 72"/>
                <a:gd name="T10" fmla="*/ 2147483647 w 72"/>
                <a:gd name="T11" fmla="*/ 0 h 72"/>
                <a:gd name="T12" fmla="*/ 2147483647 w 72"/>
                <a:gd name="T13" fmla="*/ 2147483647 h 72"/>
                <a:gd name="T14" fmla="*/ 2147483647 w 72"/>
                <a:gd name="T15" fmla="*/ 2147483647 h 72"/>
                <a:gd name="T16" fmla="*/ 2147483647 w 72"/>
                <a:gd name="T17" fmla="*/ 2147483647 h 72"/>
                <a:gd name="T18" fmla="*/ 2147483647 w 72"/>
                <a:gd name="T19" fmla="*/ 2147483647 h 72"/>
                <a:gd name="T20" fmla="*/ 2147483647 w 72"/>
                <a:gd name="T21" fmla="*/ 2147483647 h 72"/>
                <a:gd name="T22" fmla="*/ 2147483647 w 72"/>
                <a:gd name="T23" fmla="*/ 2147483647 h 72"/>
                <a:gd name="T24" fmla="*/ 2147483647 w 72"/>
                <a:gd name="T25" fmla="*/ 2147483647 h 72"/>
                <a:gd name="T26" fmla="*/ 2147483647 w 72"/>
                <a:gd name="T27" fmla="*/ 2147483647 h 72"/>
                <a:gd name="T28" fmla="*/ 2147483647 w 72"/>
                <a:gd name="T29" fmla="*/ 2147483647 h 72"/>
                <a:gd name="T30" fmla="*/ 2147483647 w 72"/>
                <a:gd name="T31" fmla="*/ 2147483647 h 72"/>
                <a:gd name="T32" fmla="*/ 2147483647 w 72"/>
                <a:gd name="T33" fmla="*/ 2147483647 h 72"/>
                <a:gd name="T34" fmla="*/ 0 w 72"/>
                <a:gd name="T35" fmla="*/ 2147483647 h 72"/>
                <a:gd name="T36" fmla="*/ 2147483647 w 72"/>
                <a:gd name="T37" fmla="*/ 2147483647 h 72"/>
                <a:gd name="T38" fmla="*/ 2147483647 w 72"/>
                <a:gd name="T39" fmla="*/ 2147483647 h 72"/>
                <a:gd name="T40" fmla="*/ 2147483647 w 72"/>
                <a:gd name="T41" fmla="*/ 2147483647 h 72"/>
                <a:gd name="T42" fmla="*/ 2147483647 w 72"/>
                <a:gd name="T43" fmla="*/ 2147483647 h 72"/>
                <a:gd name="T44" fmla="*/ 2147483647 w 72"/>
                <a:gd name="T45" fmla="*/ 2147483647 h 72"/>
                <a:gd name="T46" fmla="*/ 2147483647 w 72"/>
                <a:gd name="T47" fmla="*/ 2147483647 h 72"/>
                <a:gd name="T48" fmla="*/ 2147483647 w 72"/>
                <a:gd name="T49" fmla="*/ 2147483647 h 72"/>
                <a:gd name="T50" fmla="*/ 2147483647 w 72"/>
                <a:gd name="T51" fmla="*/ 2147483647 h 72"/>
                <a:gd name="T52" fmla="*/ 2147483647 w 72"/>
                <a:gd name="T53" fmla="*/ 2147483647 h 72"/>
                <a:gd name="T54" fmla="*/ 2147483647 w 72"/>
                <a:gd name="T55" fmla="*/ 2147483647 h 72"/>
                <a:gd name="T56" fmla="*/ 2147483647 w 72"/>
                <a:gd name="T57" fmla="*/ 2147483647 h 72"/>
                <a:gd name="T58" fmla="*/ 2147483647 w 72"/>
                <a:gd name="T59" fmla="*/ 2147483647 h 72"/>
                <a:gd name="T60" fmla="*/ 2147483647 w 72"/>
                <a:gd name="T61" fmla="*/ 2147483647 h 72"/>
                <a:gd name="T62" fmla="*/ 2147483647 w 72"/>
                <a:gd name="T63" fmla="*/ 2147483647 h 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2"/>
                <a:gd name="T97" fmla="*/ 0 h 72"/>
                <a:gd name="T98" fmla="*/ 72 w 72"/>
                <a:gd name="T99" fmla="*/ 72 h 7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2" h="72">
                  <a:moveTo>
                    <a:pt x="72" y="30"/>
                  </a:moveTo>
                  <a:lnTo>
                    <a:pt x="68" y="32"/>
                  </a:lnTo>
                  <a:lnTo>
                    <a:pt x="62" y="32"/>
                  </a:lnTo>
                  <a:lnTo>
                    <a:pt x="52" y="32"/>
                  </a:lnTo>
                  <a:lnTo>
                    <a:pt x="56" y="0"/>
                  </a:lnTo>
                  <a:lnTo>
                    <a:pt x="32" y="0"/>
                  </a:lnTo>
                  <a:lnTo>
                    <a:pt x="28" y="2"/>
                  </a:lnTo>
                  <a:lnTo>
                    <a:pt x="24" y="6"/>
                  </a:lnTo>
                  <a:lnTo>
                    <a:pt x="20" y="14"/>
                  </a:lnTo>
                  <a:lnTo>
                    <a:pt x="22" y="18"/>
                  </a:lnTo>
                  <a:lnTo>
                    <a:pt x="24" y="22"/>
                  </a:lnTo>
                  <a:lnTo>
                    <a:pt x="28" y="24"/>
                  </a:lnTo>
                  <a:lnTo>
                    <a:pt x="30" y="28"/>
                  </a:lnTo>
                  <a:lnTo>
                    <a:pt x="30" y="34"/>
                  </a:lnTo>
                  <a:lnTo>
                    <a:pt x="10" y="34"/>
                  </a:lnTo>
                  <a:lnTo>
                    <a:pt x="6" y="40"/>
                  </a:lnTo>
                  <a:lnTo>
                    <a:pt x="4" y="46"/>
                  </a:lnTo>
                  <a:lnTo>
                    <a:pt x="0" y="58"/>
                  </a:lnTo>
                  <a:lnTo>
                    <a:pt x="8" y="66"/>
                  </a:lnTo>
                  <a:lnTo>
                    <a:pt x="14" y="68"/>
                  </a:lnTo>
                  <a:lnTo>
                    <a:pt x="16" y="70"/>
                  </a:lnTo>
                  <a:lnTo>
                    <a:pt x="26" y="70"/>
                  </a:lnTo>
                  <a:lnTo>
                    <a:pt x="30" y="70"/>
                  </a:lnTo>
                  <a:lnTo>
                    <a:pt x="34" y="72"/>
                  </a:lnTo>
                  <a:lnTo>
                    <a:pt x="40" y="70"/>
                  </a:lnTo>
                  <a:lnTo>
                    <a:pt x="42" y="64"/>
                  </a:lnTo>
                  <a:lnTo>
                    <a:pt x="46" y="64"/>
                  </a:lnTo>
                  <a:lnTo>
                    <a:pt x="50" y="56"/>
                  </a:lnTo>
                  <a:lnTo>
                    <a:pt x="54" y="50"/>
                  </a:lnTo>
                  <a:lnTo>
                    <a:pt x="64" y="44"/>
                  </a:lnTo>
                  <a:lnTo>
                    <a:pt x="68" y="36"/>
                  </a:lnTo>
                  <a:lnTo>
                    <a:pt x="72" y="3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59" name="Freeform 78"/>
            <p:cNvSpPr/>
            <p:nvPr/>
          </p:nvSpPr>
          <p:spPr bwMode="auto">
            <a:xfrm>
              <a:off x="2920842" y="3996840"/>
              <a:ext cx="64574" cy="58407"/>
            </a:xfrm>
            <a:custGeom>
              <a:avLst/>
              <a:gdLst>
                <a:gd name="T0" fmla="*/ 2147483647 w 44"/>
                <a:gd name="T1" fmla="*/ 2147483647 h 36"/>
                <a:gd name="T2" fmla="*/ 2147483647 w 44"/>
                <a:gd name="T3" fmla="*/ 2147483647 h 36"/>
                <a:gd name="T4" fmla="*/ 2147483647 w 44"/>
                <a:gd name="T5" fmla="*/ 2147483647 h 36"/>
                <a:gd name="T6" fmla="*/ 2147483647 w 44"/>
                <a:gd name="T7" fmla="*/ 2147483647 h 36"/>
                <a:gd name="T8" fmla="*/ 2147483647 w 44"/>
                <a:gd name="T9" fmla="*/ 2147483647 h 36"/>
                <a:gd name="T10" fmla="*/ 0 w 44"/>
                <a:gd name="T11" fmla="*/ 2147483647 h 36"/>
                <a:gd name="T12" fmla="*/ 2147483647 w 44"/>
                <a:gd name="T13" fmla="*/ 2147483647 h 36"/>
                <a:gd name="T14" fmla="*/ 2147483647 w 44"/>
                <a:gd name="T15" fmla="*/ 2147483647 h 36"/>
                <a:gd name="T16" fmla="*/ 2147483647 w 44"/>
                <a:gd name="T17" fmla="*/ 2147483647 h 36"/>
                <a:gd name="T18" fmla="*/ 2147483647 w 44"/>
                <a:gd name="T19" fmla="*/ 2147483647 h 36"/>
                <a:gd name="T20" fmla="*/ 2147483647 w 44"/>
                <a:gd name="T21" fmla="*/ 2147483647 h 36"/>
                <a:gd name="T22" fmla="*/ 2147483647 w 44"/>
                <a:gd name="T23" fmla="*/ 2147483647 h 36"/>
                <a:gd name="T24" fmla="*/ 2147483647 w 44"/>
                <a:gd name="T25" fmla="*/ 2147483647 h 36"/>
                <a:gd name="T26" fmla="*/ 2147483647 w 44"/>
                <a:gd name="T27" fmla="*/ 2147483647 h 36"/>
                <a:gd name="T28" fmla="*/ 2147483647 w 44"/>
                <a:gd name="T29" fmla="*/ 2147483647 h 36"/>
                <a:gd name="T30" fmla="*/ 2147483647 w 44"/>
                <a:gd name="T31" fmla="*/ 2147483647 h 36"/>
                <a:gd name="T32" fmla="*/ 2147483647 w 44"/>
                <a:gd name="T33" fmla="*/ 2147483647 h 36"/>
                <a:gd name="T34" fmla="*/ 2147483647 w 44"/>
                <a:gd name="T35" fmla="*/ 2147483647 h 36"/>
                <a:gd name="T36" fmla="*/ 2147483647 w 44"/>
                <a:gd name="T37" fmla="*/ 0 h 36"/>
                <a:gd name="T38" fmla="*/ 2147483647 w 44"/>
                <a:gd name="T39" fmla="*/ 2147483647 h 36"/>
                <a:gd name="T40" fmla="*/ 2147483647 w 44"/>
                <a:gd name="T41" fmla="*/ 2147483647 h 36"/>
                <a:gd name="T42" fmla="*/ 2147483647 w 44"/>
                <a:gd name="T43" fmla="*/ 2147483647 h 36"/>
                <a:gd name="T44" fmla="*/ 2147483647 w 44"/>
                <a:gd name="T45" fmla="*/ 2147483647 h 36"/>
                <a:gd name="T46" fmla="*/ 2147483647 w 44"/>
                <a:gd name="T47" fmla="*/ 2147483647 h 36"/>
                <a:gd name="T48" fmla="*/ 2147483647 w 44"/>
                <a:gd name="T49" fmla="*/ 2147483647 h 36"/>
                <a:gd name="T50" fmla="*/ 2147483647 w 44"/>
                <a:gd name="T51" fmla="*/ 2147483647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4"/>
                <a:gd name="T79" fmla="*/ 0 h 36"/>
                <a:gd name="T80" fmla="*/ 44 w 44"/>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4" h="36">
                  <a:moveTo>
                    <a:pt x="42" y="36"/>
                  </a:moveTo>
                  <a:lnTo>
                    <a:pt x="42" y="34"/>
                  </a:lnTo>
                  <a:lnTo>
                    <a:pt x="14" y="34"/>
                  </a:lnTo>
                  <a:lnTo>
                    <a:pt x="4" y="32"/>
                  </a:lnTo>
                  <a:lnTo>
                    <a:pt x="2" y="30"/>
                  </a:lnTo>
                  <a:lnTo>
                    <a:pt x="0" y="26"/>
                  </a:lnTo>
                  <a:lnTo>
                    <a:pt x="14" y="22"/>
                  </a:lnTo>
                  <a:lnTo>
                    <a:pt x="20" y="24"/>
                  </a:lnTo>
                  <a:lnTo>
                    <a:pt x="26" y="26"/>
                  </a:lnTo>
                  <a:lnTo>
                    <a:pt x="28" y="24"/>
                  </a:lnTo>
                  <a:lnTo>
                    <a:pt x="30" y="20"/>
                  </a:lnTo>
                  <a:lnTo>
                    <a:pt x="28" y="18"/>
                  </a:lnTo>
                  <a:lnTo>
                    <a:pt x="28" y="14"/>
                  </a:lnTo>
                  <a:lnTo>
                    <a:pt x="28" y="10"/>
                  </a:lnTo>
                  <a:lnTo>
                    <a:pt x="24" y="8"/>
                  </a:lnTo>
                  <a:lnTo>
                    <a:pt x="22" y="6"/>
                  </a:lnTo>
                  <a:lnTo>
                    <a:pt x="22" y="2"/>
                  </a:lnTo>
                  <a:lnTo>
                    <a:pt x="26" y="2"/>
                  </a:lnTo>
                  <a:lnTo>
                    <a:pt x="28" y="0"/>
                  </a:lnTo>
                  <a:lnTo>
                    <a:pt x="44" y="2"/>
                  </a:lnTo>
                  <a:lnTo>
                    <a:pt x="44" y="6"/>
                  </a:lnTo>
                  <a:lnTo>
                    <a:pt x="42" y="8"/>
                  </a:lnTo>
                  <a:lnTo>
                    <a:pt x="42" y="18"/>
                  </a:lnTo>
                  <a:lnTo>
                    <a:pt x="40" y="28"/>
                  </a:lnTo>
                  <a:lnTo>
                    <a:pt x="40" y="34"/>
                  </a:lnTo>
                  <a:lnTo>
                    <a:pt x="42" y="3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0" name="Freeform 79"/>
            <p:cNvSpPr/>
            <p:nvPr/>
          </p:nvSpPr>
          <p:spPr bwMode="auto">
            <a:xfrm>
              <a:off x="2978498" y="4002150"/>
              <a:ext cx="85330" cy="55752"/>
            </a:xfrm>
            <a:custGeom>
              <a:avLst/>
              <a:gdLst>
                <a:gd name="T0" fmla="*/ 0 w 58"/>
                <a:gd name="T1" fmla="*/ 2147483647 h 36"/>
                <a:gd name="T2" fmla="*/ 0 w 58"/>
                <a:gd name="T3" fmla="*/ 2147483647 h 36"/>
                <a:gd name="T4" fmla="*/ 2147483647 w 58"/>
                <a:gd name="T5" fmla="*/ 2147483647 h 36"/>
                <a:gd name="T6" fmla="*/ 2147483647 w 58"/>
                <a:gd name="T7" fmla="*/ 2147483647 h 36"/>
                <a:gd name="T8" fmla="*/ 2147483647 w 58"/>
                <a:gd name="T9" fmla="*/ 2147483647 h 36"/>
                <a:gd name="T10" fmla="*/ 2147483647 w 58"/>
                <a:gd name="T11" fmla="*/ 0 h 36"/>
                <a:gd name="T12" fmla="*/ 2147483647 w 58"/>
                <a:gd name="T13" fmla="*/ 2147483647 h 36"/>
                <a:gd name="T14" fmla="*/ 2147483647 w 58"/>
                <a:gd name="T15" fmla="*/ 2147483647 h 36"/>
                <a:gd name="T16" fmla="*/ 2147483647 w 58"/>
                <a:gd name="T17" fmla="*/ 2147483647 h 36"/>
                <a:gd name="T18" fmla="*/ 2147483647 w 58"/>
                <a:gd name="T19" fmla="*/ 2147483647 h 36"/>
                <a:gd name="T20" fmla="*/ 2147483647 w 58"/>
                <a:gd name="T21" fmla="*/ 2147483647 h 36"/>
                <a:gd name="T22" fmla="*/ 2147483647 w 58"/>
                <a:gd name="T23" fmla="*/ 2147483647 h 36"/>
                <a:gd name="T24" fmla="*/ 2147483647 w 58"/>
                <a:gd name="T25" fmla="*/ 2147483647 h 36"/>
                <a:gd name="T26" fmla="*/ 2147483647 w 58"/>
                <a:gd name="T27" fmla="*/ 2147483647 h 36"/>
                <a:gd name="T28" fmla="*/ 2147483647 w 58"/>
                <a:gd name="T29" fmla="*/ 2147483647 h 36"/>
                <a:gd name="T30" fmla="*/ 2147483647 w 58"/>
                <a:gd name="T31" fmla="*/ 2147483647 h 36"/>
                <a:gd name="T32" fmla="*/ 2147483647 w 58"/>
                <a:gd name="T33" fmla="*/ 2147483647 h 36"/>
                <a:gd name="T34" fmla="*/ 2147483647 w 58"/>
                <a:gd name="T35" fmla="*/ 2147483647 h 36"/>
                <a:gd name="T36" fmla="*/ 2147483647 w 58"/>
                <a:gd name="T37" fmla="*/ 2147483647 h 36"/>
                <a:gd name="T38" fmla="*/ 2147483647 w 58"/>
                <a:gd name="T39" fmla="*/ 2147483647 h 36"/>
                <a:gd name="T40" fmla="*/ 2147483647 w 58"/>
                <a:gd name="T41" fmla="*/ 2147483647 h 36"/>
                <a:gd name="T42" fmla="*/ 2147483647 w 58"/>
                <a:gd name="T43" fmla="*/ 2147483647 h 36"/>
                <a:gd name="T44" fmla="*/ 2147483647 w 58"/>
                <a:gd name="T45" fmla="*/ 2147483647 h 36"/>
                <a:gd name="T46" fmla="*/ 2147483647 w 58"/>
                <a:gd name="T47" fmla="*/ 2147483647 h 36"/>
                <a:gd name="T48" fmla="*/ 2147483647 w 58"/>
                <a:gd name="T49" fmla="*/ 2147483647 h 36"/>
                <a:gd name="T50" fmla="*/ 2147483647 w 58"/>
                <a:gd name="T51" fmla="*/ 2147483647 h 36"/>
                <a:gd name="T52" fmla="*/ 2147483647 w 58"/>
                <a:gd name="T53" fmla="*/ 2147483647 h 36"/>
                <a:gd name="T54" fmla="*/ 2147483647 w 58"/>
                <a:gd name="T55" fmla="*/ 2147483647 h 36"/>
                <a:gd name="T56" fmla="*/ 2147483647 w 58"/>
                <a:gd name="T57" fmla="*/ 2147483647 h 36"/>
                <a:gd name="T58" fmla="*/ 2147483647 w 58"/>
                <a:gd name="T59" fmla="*/ 2147483647 h 36"/>
                <a:gd name="T60" fmla="*/ 2147483647 w 58"/>
                <a:gd name="T61" fmla="*/ 2147483647 h 36"/>
                <a:gd name="T62" fmla="*/ 2147483647 w 58"/>
                <a:gd name="T63" fmla="*/ 2147483647 h 36"/>
                <a:gd name="T64" fmla="*/ 2147483647 w 58"/>
                <a:gd name="T65" fmla="*/ 2147483647 h 36"/>
                <a:gd name="T66" fmla="*/ 2147483647 w 58"/>
                <a:gd name="T67" fmla="*/ 2147483647 h 36"/>
                <a:gd name="T68" fmla="*/ 0 w 58"/>
                <a:gd name="T69" fmla="*/ 2147483647 h 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8"/>
                <a:gd name="T106" fmla="*/ 0 h 36"/>
                <a:gd name="T107" fmla="*/ 58 w 58"/>
                <a:gd name="T108" fmla="*/ 36 h 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8" h="36">
                  <a:moveTo>
                    <a:pt x="0" y="32"/>
                  </a:moveTo>
                  <a:lnTo>
                    <a:pt x="0" y="26"/>
                  </a:lnTo>
                  <a:lnTo>
                    <a:pt x="2" y="16"/>
                  </a:lnTo>
                  <a:lnTo>
                    <a:pt x="2" y="6"/>
                  </a:lnTo>
                  <a:lnTo>
                    <a:pt x="4" y="4"/>
                  </a:lnTo>
                  <a:lnTo>
                    <a:pt x="4" y="0"/>
                  </a:lnTo>
                  <a:lnTo>
                    <a:pt x="14" y="2"/>
                  </a:lnTo>
                  <a:lnTo>
                    <a:pt x="26" y="2"/>
                  </a:lnTo>
                  <a:lnTo>
                    <a:pt x="26" y="4"/>
                  </a:lnTo>
                  <a:lnTo>
                    <a:pt x="28" y="4"/>
                  </a:lnTo>
                  <a:lnTo>
                    <a:pt x="34" y="4"/>
                  </a:lnTo>
                  <a:lnTo>
                    <a:pt x="36" y="4"/>
                  </a:lnTo>
                  <a:lnTo>
                    <a:pt x="38" y="6"/>
                  </a:lnTo>
                  <a:lnTo>
                    <a:pt x="40" y="8"/>
                  </a:lnTo>
                  <a:lnTo>
                    <a:pt x="42" y="8"/>
                  </a:lnTo>
                  <a:lnTo>
                    <a:pt x="42" y="10"/>
                  </a:lnTo>
                  <a:lnTo>
                    <a:pt x="42" y="12"/>
                  </a:lnTo>
                  <a:lnTo>
                    <a:pt x="48" y="14"/>
                  </a:lnTo>
                  <a:lnTo>
                    <a:pt x="52" y="16"/>
                  </a:lnTo>
                  <a:lnTo>
                    <a:pt x="54" y="18"/>
                  </a:lnTo>
                  <a:lnTo>
                    <a:pt x="58" y="26"/>
                  </a:lnTo>
                  <a:lnTo>
                    <a:pt x="52" y="28"/>
                  </a:lnTo>
                  <a:lnTo>
                    <a:pt x="50" y="32"/>
                  </a:lnTo>
                  <a:lnTo>
                    <a:pt x="48" y="30"/>
                  </a:lnTo>
                  <a:lnTo>
                    <a:pt x="46" y="28"/>
                  </a:lnTo>
                  <a:lnTo>
                    <a:pt x="30" y="28"/>
                  </a:lnTo>
                  <a:lnTo>
                    <a:pt x="28" y="30"/>
                  </a:lnTo>
                  <a:lnTo>
                    <a:pt x="26" y="30"/>
                  </a:lnTo>
                  <a:lnTo>
                    <a:pt x="18" y="30"/>
                  </a:lnTo>
                  <a:lnTo>
                    <a:pt x="14" y="30"/>
                  </a:lnTo>
                  <a:lnTo>
                    <a:pt x="12" y="34"/>
                  </a:lnTo>
                  <a:lnTo>
                    <a:pt x="8" y="36"/>
                  </a:lnTo>
                  <a:lnTo>
                    <a:pt x="2" y="36"/>
                  </a:lnTo>
                  <a:lnTo>
                    <a:pt x="2" y="34"/>
                  </a:lnTo>
                  <a:lnTo>
                    <a:pt x="0" y="3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1" name="Freeform 85"/>
            <p:cNvSpPr/>
            <p:nvPr/>
          </p:nvSpPr>
          <p:spPr bwMode="auto">
            <a:xfrm>
              <a:off x="3198742" y="4259674"/>
              <a:ext cx="16144" cy="19911"/>
            </a:xfrm>
            <a:custGeom>
              <a:avLst/>
              <a:gdLst>
                <a:gd name="T0" fmla="*/ 2147483647 w 12"/>
                <a:gd name="T1" fmla="*/ 2147483647 h 12"/>
                <a:gd name="T2" fmla="*/ 2147483647 w 12"/>
                <a:gd name="T3" fmla="*/ 2147483647 h 12"/>
                <a:gd name="T4" fmla="*/ 2147483647 w 12"/>
                <a:gd name="T5" fmla="*/ 2147483647 h 12"/>
                <a:gd name="T6" fmla="*/ 2147483647 w 12"/>
                <a:gd name="T7" fmla="*/ 2147483647 h 12"/>
                <a:gd name="T8" fmla="*/ 2147483647 w 12"/>
                <a:gd name="T9" fmla="*/ 2147483647 h 12"/>
                <a:gd name="T10" fmla="*/ 2147483647 w 12"/>
                <a:gd name="T11" fmla="*/ 0 h 12"/>
                <a:gd name="T12" fmla="*/ 0 w 12"/>
                <a:gd name="T13" fmla="*/ 2147483647 h 12"/>
                <a:gd name="T14" fmla="*/ 2147483647 w 12"/>
                <a:gd name="T15" fmla="*/ 2147483647 h 12"/>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12"/>
                <a:gd name="T26" fmla="*/ 12 w 12"/>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12">
                  <a:moveTo>
                    <a:pt x="8" y="12"/>
                  </a:moveTo>
                  <a:lnTo>
                    <a:pt x="10" y="8"/>
                  </a:lnTo>
                  <a:lnTo>
                    <a:pt x="12" y="8"/>
                  </a:lnTo>
                  <a:lnTo>
                    <a:pt x="12" y="4"/>
                  </a:lnTo>
                  <a:lnTo>
                    <a:pt x="10" y="2"/>
                  </a:lnTo>
                  <a:lnTo>
                    <a:pt x="6" y="0"/>
                  </a:lnTo>
                  <a:lnTo>
                    <a:pt x="0" y="10"/>
                  </a:lnTo>
                  <a:lnTo>
                    <a:pt x="8"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2" name="Freeform 86"/>
            <p:cNvSpPr/>
            <p:nvPr/>
          </p:nvSpPr>
          <p:spPr bwMode="auto">
            <a:xfrm>
              <a:off x="3450120" y="4568968"/>
              <a:ext cx="57656" cy="54425"/>
            </a:xfrm>
            <a:custGeom>
              <a:avLst/>
              <a:gdLst>
                <a:gd name="T0" fmla="*/ 0 w 40"/>
                <a:gd name="T1" fmla="*/ 2147483647 h 34"/>
                <a:gd name="T2" fmla="*/ 2147483647 w 40"/>
                <a:gd name="T3" fmla="*/ 2147483647 h 34"/>
                <a:gd name="T4" fmla="*/ 2147483647 w 40"/>
                <a:gd name="T5" fmla="*/ 2147483647 h 34"/>
                <a:gd name="T6" fmla="*/ 2147483647 w 40"/>
                <a:gd name="T7" fmla="*/ 2147483647 h 34"/>
                <a:gd name="T8" fmla="*/ 2147483647 w 40"/>
                <a:gd name="T9" fmla="*/ 2147483647 h 34"/>
                <a:gd name="T10" fmla="*/ 2147483647 w 40"/>
                <a:gd name="T11" fmla="*/ 2147483647 h 34"/>
                <a:gd name="T12" fmla="*/ 2147483647 w 40"/>
                <a:gd name="T13" fmla="*/ 2147483647 h 34"/>
                <a:gd name="T14" fmla="*/ 2147483647 w 40"/>
                <a:gd name="T15" fmla="*/ 2147483647 h 34"/>
                <a:gd name="T16" fmla="*/ 2147483647 w 40"/>
                <a:gd name="T17" fmla="*/ 2147483647 h 34"/>
                <a:gd name="T18" fmla="*/ 2147483647 w 40"/>
                <a:gd name="T19" fmla="*/ 2147483647 h 34"/>
                <a:gd name="T20" fmla="*/ 2147483647 w 40"/>
                <a:gd name="T21" fmla="*/ 2147483647 h 34"/>
                <a:gd name="T22" fmla="*/ 2147483647 w 40"/>
                <a:gd name="T23" fmla="*/ 0 h 34"/>
                <a:gd name="T24" fmla="*/ 2147483647 w 40"/>
                <a:gd name="T25" fmla="*/ 0 h 34"/>
                <a:gd name="T26" fmla="*/ 2147483647 w 40"/>
                <a:gd name="T27" fmla="*/ 0 h 34"/>
                <a:gd name="T28" fmla="*/ 2147483647 w 40"/>
                <a:gd name="T29" fmla="*/ 2147483647 h 34"/>
                <a:gd name="T30" fmla="*/ 2147483647 w 40"/>
                <a:gd name="T31" fmla="*/ 2147483647 h 34"/>
                <a:gd name="T32" fmla="*/ 2147483647 w 40"/>
                <a:gd name="T33" fmla="*/ 2147483647 h 34"/>
                <a:gd name="T34" fmla="*/ 0 w 40"/>
                <a:gd name="T35" fmla="*/ 2147483647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34"/>
                <a:gd name="T56" fmla="*/ 40 w 40"/>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34">
                  <a:moveTo>
                    <a:pt x="0" y="22"/>
                  </a:moveTo>
                  <a:lnTo>
                    <a:pt x="4" y="30"/>
                  </a:lnTo>
                  <a:lnTo>
                    <a:pt x="18" y="32"/>
                  </a:lnTo>
                  <a:lnTo>
                    <a:pt x="26" y="34"/>
                  </a:lnTo>
                  <a:lnTo>
                    <a:pt x="28" y="32"/>
                  </a:lnTo>
                  <a:lnTo>
                    <a:pt x="32" y="32"/>
                  </a:lnTo>
                  <a:lnTo>
                    <a:pt x="36" y="22"/>
                  </a:lnTo>
                  <a:lnTo>
                    <a:pt x="38" y="12"/>
                  </a:lnTo>
                  <a:lnTo>
                    <a:pt x="40" y="6"/>
                  </a:lnTo>
                  <a:lnTo>
                    <a:pt x="30" y="4"/>
                  </a:lnTo>
                  <a:lnTo>
                    <a:pt x="22" y="4"/>
                  </a:lnTo>
                  <a:lnTo>
                    <a:pt x="16" y="0"/>
                  </a:lnTo>
                  <a:lnTo>
                    <a:pt x="10" y="0"/>
                  </a:lnTo>
                  <a:lnTo>
                    <a:pt x="8" y="0"/>
                  </a:lnTo>
                  <a:lnTo>
                    <a:pt x="6" y="2"/>
                  </a:lnTo>
                  <a:lnTo>
                    <a:pt x="4" y="4"/>
                  </a:lnTo>
                  <a:lnTo>
                    <a:pt x="2" y="14"/>
                  </a:lnTo>
                  <a:lnTo>
                    <a:pt x="0" y="2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3" name="Freeform 87"/>
            <p:cNvSpPr/>
            <p:nvPr/>
          </p:nvSpPr>
          <p:spPr bwMode="auto">
            <a:xfrm>
              <a:off x="3416680" y="6053049"/>
              <a:ext cx="59962" cy="25221"/>
            </a:xfrm>
            <a:custGeom>
              <a:avLst/>
              <a:gdLst>
                <a:gd name="T0" fmla="*/ 2147483647 w 40"/>
                <a:gd name="T1" fmla="*/ 2147483647 h 16"/>
                <a:gd name="T2" fmla="*/ 2147483647 w 40"/>
                <a:gd name="T3" fmla="*/ 2147483647 h 16"/>
                <a:gd name="T4" fmla="*/ 2147483647 w 40"/>
                <a:gd name="T5" fmla="*/ 2147483647 h 16"/>
                <a:gd name="T6" fmla="*/ 2147483647 w 40"/>
                <a:gd name="T7" fmla="*/ 2147483647 h 16"/>
                <a:gd name="T8" fmla="*/ 2147483647 w 40"/>
                <a:gd name="T9" fmla="*/ 2147483647 h 16"/>
                <a:gd name="T10" fmla="*/ 2147483647 w 40"/>
                <a:gd name="T11" fmla="*/ 2147483647 h 16"/>
                <a:gd name="T12" fmla="*/ 2147483647 w 40"/>
                <a:gd name="T13" fmla="*/ 2147483647 h 16"/>
                <a:gd name="T14" fmla="*/ 2147483647 w 40"/>
                <a:gd name="T15" fmla="*/ 2147483647 h 16"/>
                <a:gd name="T16" fmla="*/ 2147483647 w 40"/>
                <a:gd name="T17" fmla="*/ 2147483647 h 16"/>
                <a:gd name="T18" fmla="*/ 2147483647 w 40"/>
                <a:gd name="T19" fmla="*/ 2147483647 h 16"/>
                <a:gd name="T20" fmla="*/ 2147483647 w 40"/>
                <a:gd name="T21" fmla="*/ 2147483647 h 16"/>
                <a:gd name="T22" fmla="*/ 2147483647 w 40"/>
                <a:gd name="T23" fmla="*/ 0 h 16"/>
                <a:gd name="T24" fmla="*/ 2147483647 w 40"/>
                <a:gd name="T25" fmla="*/ 0 h 16"/>
                <a:gd name="T26" fmla="*/ 2147483647 w 40"/>
                <a:gd name="T27" fmla="*/ 0 h 16"/>
                <a:gd name="T28" fmla="*/ 2147483647 w 40"/>
                <a:gd name="T29" fmla="*/ 2147483647 h 16"/>
                <a:gd name="T30" fmla="*/ 2147483647 w 40"/>
                <a:gd name="T31" fmla="*/ 2147483647 h 16"/>
                <a:gd name="T32" fmla="*/ 2147483647 w 40"/>
                <a:gd name="T33" fmla="*/ 2147483647 h 16"/>
                <a:gd name="T34" fmla="*/ 0 w 40"/>
                <a:gd name="T35" fmla="*/ 2147483647 h 16"/>
                <a:gd name="T36" fmla="*/ 2147483647 w 40"/>
                <a:gd name="T37" fmla="*/ 2147483647 h 16"/>
                <a:gd name="T38" fmla="*/ 2147483647 w 40"/>
                <a:gd name="T39" fmla="*/ 2147483647 h 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
                <a:gd name="T61" fmla="*/ 0 h 16"/>
                <a:gd name="T62" fmla="*/ 40 w 40"/>
                <a:gd name="T63" fmla="*/ 16 h 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 h="16">
                  <a:moveTo>
                    <a:pt x="12" y="14"/>
                  </a:moveTo>
                  <a:lnTo>
                    <a:pt x="14" y="14"/>
                  </a:lnTo>
                  <a:lnTo>
                    <a:pt x="14" y="12"/>
                  </a:lnTo>
                  <a:lnTo>
                    <a:pt x="16" y="8"/>
                  </a:lnTo>
                  <a:lnTo>
                    <a:pt x="16" y="14"/>
                  </a:lnTo>
                  <a:lnTo>
                    <a:pt x="18" y="16"/>
                  </a:lnTo>
                  <a:lnTo>
                    <a:pt x="20" y="16"/>
                  </a:lnTo>
                  <a:lnTo>
                    <a:pt x="22" y="14"/>
                  </a:lnTo>
                  <a:lnTo>
                    <a:pt x="28" y="14"/>
                  </a:lnTo>
                  <a:lnTo>
                    <a:pt x="32" y="10"/>
                  </a:lnTo>
                  <a:lnTo>
                    <a:pt x="38" y="6"/>
                  </a:lnTo>
                  <a:lnTo>
                    <a:pt x="40" y="0"/>
                  </a:lnTo>
                  <a:lnTo>
                    <a:pt x="28" y="0"/>
                  </a:lnTo>
                  <a:lnTo>
                    <a:pt x="24" y="0"/>
                  </a:lnTo>
                  <a:lnTo>
                    <a:pt x="20" y="2"/>
                  </a:lnTo>
                  <a:lnTo>
                    <a:pt x="18" y="2"/>
                  </a:lnTo>
                  <a:lnTo>
                    <a:pt x="8" y="2"/>
                  </a:lnTo>
                  <a:lnTo>
                    <a:pt x="0" y="12"/>
                  </a:lnTo>
                  <a:lnTo>
                    <a:pt x="4" y="14"/>
                  </a:lnTo>
                  <a:lnTo>
                    <a:pt x="12" y="1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4" name="Freeform 88"/>
            <p:cNvSpPr/>
            <p:nvPr/>
          </p:nvSpPr>
          <p:spPr bwMode="auto">
            <a:xfrm>
              <a:off x="3201048" y="4323392"/>
              <a:ext cx="102627" cy="219028"/>
            </a:xfrm>
            <a:custGeom>
              <a:avLst/>
              <a:gdLst>
                <a:gd name="T0" fmla="*/ 2147483647 w 70"/>
                <a:gd name="T1" fmla="*/ 0 h 138"/>
                <a:gd name="T2" fmla="*/ 2147483647 w 70"/>
                <a:gd name="T3" fmla="*/ 2147483647 h 138"/>
                <a:gd name="T4" fmla="*/ 2147483647 w 70"/>
                <a:gd name="T5" fmla="*/ 2147483647 h 138"/>
                <a:gd name="T6" fmla="*/ 2147483647 w 70"/>
                <a:gd name="T7" fmla="*/ 2147483647 h 138"/>
                <a:gd name="T8" fmla="*/ 2147483647 w 70"/>
                <a:gd name="T9" fmla="*/ 2147483647 h 138"/>
                <a:gd name="T10" fmla="*/ 2147483647 w 70"/>
                <a:gd name="T11" fmla="*/ 2147483647 h 138"/>
                <a:gd name="T12" fmla="*/ 2147483647 w 70"/>
                <a:gd name="T13" fmla="*/ 2147483647 h 138"/>
                <a:gd name="T14" fmla="*/ 0 w 70"/>
                <a:gd name="T15" fmla="*/ 2147483647 h 138"/>
                <a:gd name="T16" fmla="*/ 0 w 70"/>
                <a:gd name="T17" fmla="*/ 2147483647 h 138"/>
                <a:gd name="T18" fmla="*/ 2147483647 w 70"/>
                <a:gd name="T19" fmla="*/ 2147483647 h 138"/>
                <a:gd name="T20" fmla="*/ 2147483647 w 70"/>
                <a:gd name="T21" fmla="*/ 2147483647 h 138"/>
                <a:gd name="T22" fmla="*/ 2147483647 w 70"/>
                <a:gd name="T23" fmla="*/ 2147483647 h 138"/>
                <a:gd name="T24" fmla="*/ 2147483647 w 70"/>
                <a:gd name="T25" fmla="*/ 2147483647 h 138"/>
                <a:gd name="T26" fmla="*/ 2147483647 w 70"/>
                <a:gd name="T27" fmla="*/ 2147483647 h 138"/>
                <a:gd name="T28" fmla="*/ 2147483647 w 70"/>
                <a:gd name="T29" fmla="*/ 2147483647 h 138"/>
                <a:gd name="T30" fmla="*/ 2147483647 w 70"/>
                <a:gd name="T31" fmla="*/ 2147483647 h 138"/>
                <a:gd name="T32" fmla="*/ 2147483647 w 70"/>
                <a:gd name="T33" fmla="*/ 2147483647 h 138"/>
                <a:gd name="T34" fmla="*/ 2147483647 w 70"/>
                <a:gd name="T35" fmla="*/ 2147483647 h 138"/>
                <a:gd name="T36" fmla="*/ 2147483647 w 70"/>
                <a:gd name="T37" fmla="*/ 2147483647 h 138"/>
                <a:gd name="T38" fmla="*/ 2147483647 w 70"/>
                <a:gd name="T39" fmla="*/ 2147483647 h 138"/>
                <a:gd name="T40" fmla="*/ 2147483647 w 70"/>
                <a:gd name="T41" fmla="*/ 2147483647 h 138"/>
                <a:gd name="T42" fmla="*/ 2147483647 w 70"/>
                <a:gd name="T43" fmla="*/ 2147483647 h 138"/>
                <a:gd name="T44" fmla="*/ 2147483647 w 70"/>
                <a:gd name="T45" fmla="*/ 2147483647 h 138"/>
                <a:gd name="T46" fmla="*/ 2147483647 w 70"/>
                <a:gd name="T47" fmla="*/ 2147483647 h 138"/>
                <a:gd name="T48" fmla="*/ 2147483647 w 70"/>
                <a:gd name="T49" fmla="*/ 2147483647 h 138"/>
                <a:gd name="T50" fmla="*/ 2147483647 w 70"/>
                <a:gd name="T51" fmla="*/ 2147483647 h 138"/>
                <a:gd name="T52" fmla="*/ 2147483647 w 70"/>
                <a:gd name="T53" fmla="*/ 2147483647 h 138"/>
                <a:gd name="T54" fmla="*/ 2147483647 w 70"/>
                <a:gd name="T55" fmla="*/ 2147483647 h 138"/>
                <a:gd name="T56" fmla="*/ 2147483647 w 70"/>
                <a:gd name="T57" fmla="*/ 2147483647 h 138"/>
                <a:gd name="T58" fmla="*/ 2147483647 w 70"/>
                <a:gd name="T59" fmla="*/ 2147483647 h 138"/>
                <a:gd name="T60" fmla="*/ 2147483647 w 70"/>
                <a:gd name="T61" fmla="*/ 2147483647 h 138"/>
                <a:gd name="T62" fmla="*/ 2147483647 w 70"/>
                <a:gd name="T63" fmla="*/ 2147483647 h 138"/>
                <a:gd name="T64" fmla="*/ 2147483647 w 70"/>
                <a:gd name="T65" fmla="*/ 2147483647 h 138"/>
                <a:gd name="T66" fmla="*/ 2147483647 w 70"/>
                <a:gd name="T67" fmla="*/ 2147483647 h 138"/>
                <a:gd name="T68" fmla="*/ 2147483647 w 70"/>
                <a:gd name="T69" fmla="*/ 2147483647 h 138"/>
                <a:gd name="T70" fmla="*/ 2147483647 w 70"/>
                <a:gd name="T71" fmla="*/ 2147483647 h 138"/>
                <a:gd name="T72" fmla="*/ 2147483647 w 70"/>
                <a:gd name="T73" fmla="*/ 2147483647 h 138"/>
                <a:gd name="T74" fmla="*/ 2147483647 w 70"/>
                <a:gd name="T75" fmla="*/ 2147483647 h 138"/>
                <a:gd name="T76" fmla="*/ 2147483647 w 70"/>
                <a:gd name="T77" fmla="*/ 2147483647 h 138"/>
                <a:gd name="T78" fmla="*/ 2147483647 w 70"/>
                <a:gd name="T79" fmla="*/ 2147483647 h 138"/>
                <a:gd name="T80" fmla="*/ 2147483647 w 70"/>
                <a:gd name="T81" fmla="*/ 2147483647 h 138"/>
                <a:gd name="T82" fmla="*/ 2147483647 w 70"/>
                <a:gd name="T83" fmla="*/ 2147483647 h 138"/>
                <a:gd name="T84" fmla="*/ 2147483647 w 70"/>
                <a:gd name="T85" fmla="*/ 2147483647 h 138"/>
                <a:gd name="T86" fmla="*/ 2147483647 w 70"/>
                <a:gd name="T87" fmla="*/ 2147483647 h 138"/>
                <a:gd name="T88" fmla="*/ 2147483647 w 70"/>
                <a:gd name="T89" fmla="*/ 2147483647 h 138"/>
                <a:gd name="T90" fmla="*/ 2147483647 w 70"/>
                <a:gd name="T91" fmla="*/ 2147483647 h 138"/>
                <a:gd name="T92" fmla="*/ 2147483647 w 70"/>
                <a:gd name="T93" fmla="*/ 2147483647 h 138"/>
                <a:gd name="T94" fmla="*/ 2147483647 w 70"/>
                <a:gd name="T95" fmla="*/ 2147483647 h 138"/>
                <a:gd name="T96" fmla="*/ 2147483647 w 70"/>
                <a:gd name="T97" fmla="*/ 2147483647 h 138"/>
                <a:gd name="T98" fmla="*/ 2147483647 w 70"/>
                <a:gd name="T99" fmla="*/ 2147483647 h 138"/>
                <a:gd name="T100" fmla="*/ 2147483647 w 70"/>
                <a:gd name="T101" fmla="*/ 2147483647 h 138"/>
                <a:gd name="T102" fmla="*/ 2147483647 w 70"/>
                <a:gd name="T103" fmla="*/ 2147483647 h 138"/>
                <a:gd name="T104" fmla="*/ 2147483647 w 70"/>
                <a:gd name="T105" fmla="*/ 2147483647 h 138"/>
                <a:gd name="T106" fmla="*/ 2147483647 w 70"/>
                <a:gd name="T107" fmla="*/ 2147483647 h 138"/>
                <a:gd name="T108" fmla="*/ 2147483647 w 70"/>
                <a:gd name="T109" fmla="*/ 0 h 13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0"/>
                <a:gd name="T166" fmla="*/ 0 h 138"/>
                <a:gd name="T167" fmla="*/ 70 w 70"/>
                <a:gd name="T168" fmla="*/ 138 h 13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0" h="138">
                  <a:moveTo>
                    <a:pt x="26" y="0"/>
                  </a:moveTo>
                  <a:lnTo>
                    <a:pt x="22" y="8"/>
                  </a:lnTo>
                  <a:lnTo>
                    <a:pt x="18" y="14"/>
                  </a:lnTo>
                  <a:lnTo>
                    <a:pt x="12" y="18"/>
                  </a:lnTo>
                  <a:lnTo>
                    <a:pt x="10" y="24"/>
                  </a:lnTo>
                  <a:lnTo>
                    <a:pt x="12" y="28"/>
                  </a:lnTo>
                  <a:lnTo>
                    <a:pt x="18" y="32"/>
                  </a:lnTo>
                  <a:lnTo>
                    <a:pt x="0" y="42"/>
                  </a:lnTo>
                  <a:lnTo>
                    <a:pt x="0" y="54"/>
                  </a:lnTo>
                  <a:lnTo>
                    <a:pt x="2" y="58"/>
                  </a:lnTo>
                  <a:lnTo>
                    <a:pt x="4" y="60"/>
                  </a:lnTo>
                  <a:lnTo>
                    <a:pt x="8" y="64"/>
                  </a:lnTo>
                  <a:lnTo>
                    <a:pt x="8" y="68"/>
                  </a:lnTo>
                  <a:lnTo>
                    <a:pt x="20" y="68"/>
                  </a:lnTo>
                  <a:lnTo>
                    <a:pt x="20" y="76"/>
                  </a:lnTo>
                  <a:lnTo>
                    <a:pt x="20" y="78"/>
                  </a:lnTo>
                  <a:lnTo>
                    <a:pt x="24" y="82"/>
                  </a:lnTo>
                  <a:lnTo>
                    <a:pt x="26" y="88"/>
                  </a:lnTo>
                  <a:lnTo>
                    <a:pt x="26" y="94"/>
                  </a:lnTo>
                  <a:lnTo>
                    <a:pt x="26" y="98"/>
                  </a:lnTo>
                  <a:lnTo>
                    <a:pt x="26" y="102"/>
                  </a:lnTo>
                  <a:lnTo>
                    <a:pt x="24" y="106"/>
                  </a:lnTo>
                  <a:lnTo>
                    <a:pt x="22" y="112"/>
                  </a:lnTo>
                  <a:lnTo>
                    <a:pt x="24" y="122"/>
                  </a:lnTo>
                  <a:lnTo>
                    <a:pt x="26" y="130"/>
                  </a:lnTo>
                  <a:lnTo>
                    <a:pt x="32" y="136"/>
                  </a:lnTo>
                  <a:lnTo>
                    <a:pt x="34" y="138"/>
                  </a:lnTo>
                  <a:lnTo>
                    <a:pt x="38" y="138"/>
                  </a:lnTo>
                  <a:lnTo>
                    <a:pt x="44" y="138"/>
                  </a:lnTo>
                  <a:lnTo>
                    <a:pt x="48" y="136"/>
                  </a:lnTo>
                  <a:lnTo>
                    <a:pt x="54" y="132"/>
                  </a:lnTo>
                  <a:lnTo>
                    <a:pt x="60" y="126"/>
                  </a:lnTo>
                  <a:lnTo>
                    <a:pt x="64" y="124"/>
                  </a:lnTo>
                  <a:lnTo>
                    <a:pt x="70" y="124"/>
                  </a:lnTo>
                  <a:lnTo>
                    <a:pt x="68" y="118"/>
                  </a:lnTo>
                  <a:lnTo>
                    <a:pt x="66" y="112"/>
                  </a:lnTo>
                  <a:lnTo>
                    <a:pt x="60" y="104"/>
                  </a:lnTo>
                  <a:lnTo>
                    <a:pt x="54" y="96"/>
                  </a:lnTo>
                  <a:lnTo>
                    <a:pt x="54" y="92"/>
                  </a:lnTo>
                  <a:lnTo>
                    <a:pt x="54" y="86"/>
                  </a:lnTo>
                  <a:lnTo>
                    <a:pt x="54" y="82"/>
                  </a:lnTo>
                  <a:lnTo>
                    <a:pt x="54" y="78"/>
                  </a:lnTo>
                  <a:lnTo>
                    <a:pt x="58" y="74"/>
                  </a:lnTo>
                  <a:lnTo>
                    <a:pt x="64" y="70"/>
                  </a:lnTo>
                  <a:lnTo>
                    <a:pt x="68" y="64"/>
                  </a:lnTo>
                  <a:lnTo>
                    <a:pt x="70" y="44"/>
                  </a:lnTo>
                  <a:lnTo>
                    <a:pt x="60" y="36"/>
                  </a:lnTo>
                  <a:lnTo>
                    <a:pt x="56" y="32"/>
                  </a:lnTo>
                  <a:lnTo>
                    <a:pt x="52" y="32"/>
                  </a:lnTo>
                  <a:lnTo>
                    <a:pt x="46" y="32"/>
                  </a:lnTo>
                  <a:lnTo>
                    <a:pt x="46" y="24"/>
                  </a:lnTo>
                  <a:lnTo>
                    <a:pt x="44" y="20"/>
                  </a:lnTo>
                  <a:lnTo>
                    <a:pt x="40" y="12"/>
                  </a:lnTo>
                  <a:lnTo>
                    <a:pt x="32" y="4"/>
                  </a:lnTo>
                  <a:lnTo>
                    <a:pt x="26"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5" name="Freeform 89"/>
            <p:cNvSpPr/>
            <p:nvPr/>
          </p:nvSpPr>
          <p:spPr bwMode="auto">
            <a:xfrm>
              <a:off x="3279459" y="4393746"/>
              <a:ext cx="96861" cy="135399"/>
            </a:xfrm>
            <a:custGeom>
              <a:avLst/>
              <a:gdLst>
                <a:gd name="T0" fmla="*/ 2147483647 w 66"/>
                <a:gd name="T1" fmla="*/ 2147483647 h 86"/>
                <a:gd name="T2" fmla="*/ 2147483647 w 66"/>
                <a:gd name="T3" fmla="*/ 2147483647 h 86"/>
                <a:gd name="T4" fmla="*/ 2147483647 w 66"/>
                <a:gd name="T5" fmla="*/ 2147483647 h 86"/>
                <a:gd name="T6" fmla="*/ 2147483647 w 66"/>
                <a:gd name="T7" fmla="*/ 2147483647 h 86"/>
                <a:gd name="T8" fmla="*/ 2147483647 w 66"/>
                <a:gd name="T9" fmla="*/ 2147483647 h 86"/>
                <a:gd name="T10" fmla="*/ 2147483647 w 66"/>
                <a:gd name="T11" fmla="*/ 2147483647 h 86"/>
                <a:gd name="T12" fmla="*/ 2147483647 w 66"/>
                <a:gd name="T13" fmla="*/ 2147483647 h 86"/>
                <a:gd name="T14" fmla="*/ 2147483647 w 66"/>
                <a:gd name="T15" fmla="*/ 2147483647 h 86"/>
                <a:gd name="T16" fmla="*/ 2147483647 w 66"/>
                <a:gd name="T17" fmla="*/ 2147483647 h 86"/>
                <a:gd name="T18" fmla="*/ 2147483647 w 66"/>
                <a:gd name="T19" fmla="*/ 2147483647 h 86"/>
                <a:gd name="T20" fmla="*/ 2147483647 w 66"/>
                <a:gd name="T21" fmla="*/ 2147483647 h 86"/>
                <a:gd name="T22" fmla="*/ 2147483647 w 66"/>
                <a:gd name="T23" fmla="*/ 2147483647 h 86"/>
                <a:gd name="T24" fmla="*/ 2147483647 w 66"/>
                <a:gd name="T25" fmla="*/ 2147483647 h 86"/>
                <a:gd name="T26" fmla="*/ 2147483647 w 66"/>
                <a:gd name="T27" fmla="*/ 2147483647 h 86"/>
                <a:gd name="T28" fmla="*/ 2147483647 w 66"/>
                <a:gd name="T29" fmla="*/ 2147483647 h 86"/>
                <a:gd name="T30" fmla="*/ 2147483647 w 66"/>
                <a:gd name="T31" fmla="*/ 2147483647 h 86"/>
                <a:gd name="T32" fmla="*/ 2147483647 w 66"/>
                <a:gd name="T33" fmla="*/ 2147483647 h 86"/>
                <a:gd name="T34" fmla="*/ 2147483647 w 66"/>
                <a:gd name="T35" fmla="*/ 2147483647 h 86"/>
                <a:gd name="T36" fmla="*/ 2147483647 w 66"/>
                <a:gd name="T37" fmla="*/ 2147483647 h 86"/>
                <a:gd name="T38" fmla="*/ 2147483647 w 66"/>
                <a:gd name="T39" fmla="*/ 2147483647 h 86"/>
                <a:gd name="T40" fmla="*/ 2147483647 w 66"/>
                <a:gd name="T41" fmla="*/ 2147483647 h 86"/>
                <a:gd name="T42" fmla="*/ 2147483647 w 66"/>
                <a:gd name="T43" fmla="*/ 2147483647 h 86"/>
                <a:gd name="T44" fmla="*/ 2147483647 w 66"/>
                <a:gd name="T45" fmla="*/ 2147483647 h 86"/>
                <a:gd name="T46" fmla="*/ 2147483647 w 66"/>
                <a:gd name="T47" fmla="*/ 2147483647 h 86"/>
                <a:gd name="T48" fmla="*/ 0 w 66"/>
                <a:gd name="T49" fmla="*/ 2147483647 h 86"/>
                <a:gd name="T50" fmla="*/ 0 w 66"/>
                <a:gd name="T51" fmla="*/ 2147483647 h 86"/>
                <a:gd name="T52" fmla="*/ 0 w 66"/>
                <a:gd name="T53" fmla="*/ 2147483647 h 86"/>
                <a:gd name="T54" fmla="*/ 0 w 66"/>
                <a:gd name="T55" fmla="*/ 2147483647 h 86"/>
                <a:gd name="T56" fmla="*/ 0 w 66"/>
                <a:gd name="T57" fmla="*/ 2147483647 h 86"/>
                <a:gd name="T58" fmla="*/ 2147483647 w 66"/>
                <a:gd name="T59" fmla="*/ 2147483647 h 86"/>
                <a:gd name="T60" fmla="*/ 2147483647 w 66"/>
                <a:gd name="T61" fmla="*/ 2147483647 h 86"/>
                <a:gd name="T62" fmla="*/ 2147483647 w 66"/>
                <a:gd name="T63" fmla="*/ 2147483647 h 86"/>
                <a:gd name="T64" fmla="*/ 2147483647 w 66"/>
                <a:gd name="T65" fmla="*/ 0 h 86"/>
                <a:gd name="T66" fmla="*/ 2147483647 w 66"/>
                <a:gd name="T67" fmla="*/ 2147483647 h 86"/>
                <a:gd name="T68" fmla="*/ 2147483647 w 66"/>
                <a:gd name="T69" fmla="*/ 2147483647 h 86"/>
                <a:gd name="T70" fmla="*/ 2147483647 w 66"/>
                <a:gd name="T71" fmla="*/ 2147483647 h 86"/>
                <a:gd name="T72" fmla="*/ 2147483647 w 66"/>
                <a:gd name="T73" fmla="*/ 2147483647 h 86"/>
                <a:gd name="T74" fmla="*/ 2147483647 w 66"/>
                <a:gd name="T75" fmla="*/ 2147483647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6"/>
                <a:gd name="T115" fmla="*/ 0 h 86"/>
                <a:gd name="T116" fmla="*/ 66 w 66"/>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6" h="86">
                  <a:moveTo>
                    <a:pt x="66" y="10"/>
                  </a:moveTo>
                  <a:lnTo>
                    <a:pt x="64" y="18"/>
                  </a:lnTo>
                  <a:lnTo>
                    <a:pt x="60" y="24"/>
                  </a:lnTo>
                  <a:lnTo>
                    <a:pt x="58" y="30"/>
                  </a:lnTo>
                  <a:lnTo>
                    <a:pt x="56" y="36"/>
                  </a:lnTo>
                  <a:lnTo>
                    <a:pt x="58" y="42"/>
                  </a:lnTo>
                  <a:lnTo>
                    <a:pt x="60" y="46"/>
                  </a:lnTo>
                  <a:lnTo>
                    <a:pt x="62" y="52"/>
                  </a:lnTo>
                  <a:lnTo>
                    <a:pt x="64" y="58"/>
                  </a:lnTo>
                  <a:lnTo>
                    <a:pt x="62" y="62"/>
                  </a:lnTo>
                  <a:lnTo>
                    <a:pt x="58" y="66"/>
                  </a:lnTo>
                  <a:lnTo>
                    <a:pt x="54" y="76"/>
                  </a:lnTo>
                  <a:lnTo>
                    <a:pt x="52" y="74"/>
                  </a:lnTo>
                  <a:lnTo>
                    <a:pt x="50" y="68"/>
                  </a:lnTo>
                  <a:lnTo>
                    <a:pt x="40" y="72"/>
                  </a:lnTo>
                  <a:lnTo>
                    <a:pt x="28" y="76"/>
                  </a:lnTo>
                  <a:lnTo>
                    <a:pt x="28" y="86"/>
                  </a:lnTo>
                  <a:lnTo>
                    <a:pt x="26" y="84"/>
                  </a:lnTo>
                  <a:lnTo>
                    <a:pt x="22" y="82"/>
                  </a:lnTo>
                  <a:lnTo>
                    <a:pt x="20" y="80"/>
                  </a:lnTo>
                  <a:lnTo>
                    <a:pt x="16" y="80"/>
                  </a:lnTo>
                  <a:lnTo>
                    <a:pt x="14" y="74"/>
                  </a:lnTo>
                  <a:lnTo>
                    <a:pt x="12" y="68"/>
                  </a:lnTo>
                  <a:lnTo>
                    <a:pt x="6" y="60"/>
                  </a:lnTo>
                  <a:lnTo>
                    <a:pt x="0" y="52"/>
                  </a:lnTo>
                  <a:lnTo>
                    <a:pt x="0" y="48"/>
                  </a:lnTo>
                  <a:lnTo>
                    <a:pt x="0" y="42"/>
                  </a:lnTo>
                  <a:lnTo>
                    <a:pt x="0" y="38"/>
                  </a:lnTo>
                  <a:lnTo>
                    <a:pt x="0" y="34"/>
                  </a:lnTo>
                  <a:lnTo>
                    <a:pt x="4" y="30"/>
                  </a:lnTo>
                  <a:lnTo>
                    <a:pt x="10" y="26"/>
                  </a:lnTo>
                  <a:lnTo>
                    <a:pt x="14" y="20"/>
                  </a:lnTo>
                  <a:lnTo>
                    <a:pt x="16" y="0"/>
                  </a:lnTo>
                  <a:lnTo>
                    <a:pt x="24" y="6"/>
                  </a:lnTo>
                  <a:lnTo>
                    <a:pt x="28" y="6"/>
                  </a:lnTo>
                  <a:lnTo>
                    <a:pt x="44" y="6"/>
                  </a:lnTo>
                  <a:lnTo>
                    <a:pt x="48" y="8"/>
                  </a:lnTo>
                  <a:lnTo>
                    <a:pt x="66" y="1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6" name="Freeform 90"/>
            <p:cNvSpPr/>
            <p:nvPr/>
          </p:nvSpPr>
          <p:spPr bwMode="auto">
            <a:xfrm>
              <a:off x="3359024" y="4409675"/>
              <a:ext cx="83024" cy="106196"/>
            </a:xfrm>
            <a:custGeom>
              <a:avLst/>
              <a:gdLst>
                <a:gd name="T0" fmla="*/ 2147483647 w 56"/>
                <a:gd name="T1" fmla="*/ 2147483647 h 68"/>
                <a:gd name="T2" fmla="*/ 2147483647 w 56"/>
                <a:gd name="T3" fmla="*/ 2147483647 h 68"/>
                <a:gd name="T4" fmla="*/ 2147483647 w 56"/>
                <a:gd name="T5" fmla="*/ 2147483647 h 68"/>
                <a:gd name="T6" fmla="*/ 2147483647 w 56"/>
                <a:gd name="T7" fmla="*/ 2147483647 h 68"/>
                <a:gd name="T8" fmla="*/ 2147483647 w 56"/>
                <a:gd name="T9" fmla="*/ 2147483647 h 68"/>
                <a:gd name="T10" fmla="*/ 2147483647 w 56"/>
                <a:gd name="T11" fmla="*/ 2147483647 h 68"/>
                <a:gd name="T12" fmla="*/ 2147483647 w 56"/>
                <a:gd name="T13" fmla="*/ 2147483647 h 68"/>
                <a:gd name="T14" fmla="*/ 2147483647 w 56"/>
                <a:gd name="T15" fmla="*/ 2147483647 h 68"/>
                <a:gd name="T16" fmla="*/ 2147483647 w 56"/>
                <a:gd name="T17" fmla="*/ 2147483647 h 68"/>
                <a:gd name="T18" fmla="*/ 0 w 56"/>
                <a:gd name="T19" fmla="*/ 2147483647 h 68"/>
                <a:gd name="T20" fmla="*/ 2147483647 w 56"/>
                <a:gd name="T21" fmla="*/ 2147483647 h 68"/>
                <a:gd name="T22" fmla="*/ 2147483647 w 56"/>
                <a:gd name="T23" fmla="*/ 2147483647 h 68"/>
                <a:gd name="T24" fmla="*/ 2147483647 w 56"/>
                <a:gd name="T25" fmla="*/ 2147483647 h 68"/>
                <a:gd name="T26" fmla="*/ 2147483647 w 56"/>
                <a:gd name="T27" fmla="*/ 2147483647 h 68"/>
                <a:gd name="T28" fmla="*/ 2147483647 w 56"/>
                <a:gd name="T29" fmla="*/ 2147483647 h 68"/>
                <a:gd name="T30" fmla="*/ 2147483647 w 56"/>
                <a:gd name="T31" fmla="*/ 2147483647 h 68"/>
                <a:gd name="T32" fmla="*/ 2147483647 w 56"/>
                <a:gd name="T33" fmla="*/ 2147483647 h 68"/>
                <a:gd name="T34" fmla="*/ 2147483647 w 56"/>
                <a:gd name="T35" fmla="*/ 2147483647 h 68"/>
                <a:gd name="T36" fmla="*/ 2147483647 w 56"/>
                <a:gd name="T37" fmla="*/ 2147483647 h 68"/>
                <a:gd name="T38" fmla="*/ 2147483647 w 56"/>
                <a:gd name="T39" fmla="*/ 2147483647 h 68"/>
                <a:gd name="T40" fmla="*/ 2147483647 w 56"/>
                <a:gd name="T41" fmla="*/ 0 h 68"/>
                <a:gd name="T42" fmla="*/ 2147483647 w 56"/>
                <a:gd name="T43" fmla="*/ 2147483647 h 68"/>
                <a:gd name="T44" fmla="*/ 2147483647 w 56"/>
                <a:gd name="T45" fmla="*/ 2147483647 h 68"/>
                <a:gd name="T46" fmla="*/ 2147483647 w 56"/>
                <a:gd name="T47" fmla="*/ 2147483647 h 68"/>
                <a:gd name="T48" fmla="*/ 2147483647 w 56"/>
                <a:gd name="T49" fmla="*/ 2147483647 h 68"/>
                <a:gd name="T50" fmla="*/ 2147483647 w 56"/>
                <a:gd name="T51" fmla="*/ 2147483647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6"/>
                <a:gd name="T79" fmla="*/ 0 h 68"/>
                <a:gd name="T80" fmla="*/ 56 w 56"/>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6" h="68">
                  <a:moveTo>
                    <a:pt x="56" y="28"/>
                  </a:moveTo>
                  <a:lnTo>
                    <a:pt x="54" y="26"/>
                  </a:lnTo>
                  <a:lnTo>
                    <a:pt x="48" y="40"/>
                  </a:lnTo>
                  <a:lnTo>
                    <a:pt x="40" y="52"/>
                  </a:lnTo>
                  <a:lnTo>
                    <a:pt x="34" y="58"/>
                  </a:lnTo>
                  <a:lnTo>
                    <a:pt x="28" y="64"/>
                  </a:lnTo>
                  <a:lnTo>
                    <a:pt x="22" y="68"/>
                  </a:lnTo>
                  <a:lnTo>
                    <a:pt x="12" y="68"/>
                  </a:lnTo>
                  <a:lnTo>
                    <a:pt x="6" y="68"/>
                  </a:lnTo>
                  <a:lnTo>
                    <a:pt x="0" y="66"/>
                  </a:lnTo>
                  <a:lnTo>
                    <a:pt x="4" y="56"/>
                  </a:lnTo>
                  <a:lnTo>
                    <a:pt x="8" y="52"/>
                  </a:lnTo>
                  <a:lnTo>
                    <a:pt x="10" y="48"/>
                  </a:lnTo>
                  <a:lnTo>
                    <a:pt x="8" y="42"/>
                  </a:lnTo>
                  <a:lnTo>
                    <a:pt x="6" y="36"/>
                  </a:lnTo>
                  <a:lnTo>
                    <a:pt x="4" y="32"/>
                  </a:lnTo>
                  <a:lnTo>
                    <a:pt x="2" y="26"/>
                  </a:lnTo>
                  <a:lnTo>
                    <a:pt x="4" y="20"/>
                  </a:lnTo>
                  <a:lnTo>
                    <a:pt x="6" y="14"/>
                  </a:lnTo>
                  <a:lnTo>
                    <a:pt x="10" y="8"/>
                  </a:lnTo>
                  <a:lnTo>
                    <a:pt x="12" y="0"/>
                  </a:lnTo>
                  <a:lnTo>
                    <a:pt x="26" y="4"/>
                  </a:lnTo>
                  <a:lnTo>
                    <a:pt x="34" y="10"/>
                  </a:lnTo>
                  <a:lnTo>
                    <a:pt x="44" y="18"/>
                  </a:lnTo>
                  <a:lnTo>
                    <a:pt x="54" y="26"/>
                  </a:lnTo>
                  <a:lnTo>
                    <a:pt x="56" y="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7" name="Freeform 91"/>
            <p:cNvSpPr/>
            <p:nvPr/>
          </p:nvSpPr>
          <p:spPr bwMode="auto">
            <a:xfrm>
              <a:off x="2925454" y="4235780"/>
              <a:ext cx="314799" cy="322569"/>
            </a:xfrm>
            <a:custGeom>
              <a:avLst/>
              <a:gdLst>
                <a:gd name="T0" fmla="*/ 2147483647 w 214"/>
                <a:gd name="T1" fmla="*/ 2147483647 h 204"/>
                <a:gd name="T2" fmla="*/ 2147483647 w 214"/>
                <a:gd name="T3" fmla="*/ 2147483647 h 204"/>
                <a:gd name="T4" fmla="*/ 2147483647 w 214"/>
                <a:gd name="T5" fmla="*/ 2147483647 h 204"/>
                <a:gd name="T6" fmla="*/ 2147483647 w 214"/>
                <a:gd name="T7" fmla="*/ 2147483647 h 204"/>
                <a:gd name="T8" fmla="*/ 2147483647 w 214"/>
                <a:gd name="T9" fmla="*/ 2147483647 h 204"/>
                <a:gd name="T10" fmla="*/ 2147483647 w 214"/>
                <a:gd name="T11" fmla="*/ 2147483647 h 204"/>
                <a:gd name="T12" fmla="*/ 2147483647 w 214"/>
                <a:gd name="T13" fmla="*/ 2147483647 h 204"/>
                <a:gd name="T14" fmla="*/ 2147483647 w 214"/>
                <a:gd name="T15" fmla="*/ 2147483647 h 204"/>
                <a:gd name="T16" fmla="*/ 2147483647 w 214"/>
                <a:gd name="T17" fmla="*/ 2147483647 h 204"/>
                <a:gd name="T18" fmla="*/ 2147483647 w 214"/>
                <a:gd name="T19" fmla="*/ 2147483647 h 204"/>
                <a:gd name="T20" fmla="*/ 2147483647 w 214"/>
                <a:gd name="T21" fmla="*/ 2147483647 h 204"/>
                <a:gd name="T22" fmla="*/ 2147483647 w 214"/>
                <a:gd name="T23" fmla="*/ 2147483647 h 204"/>
                <a:gd name="T24" fmla="*/ 2147483647 w 214"/>
                <a:gd name="T25" fmla="*/ 2147483647 h 204"/>
                <a:gd name="T26" fmla="*/ 2147483647 w 214"/>
                <a:gd name="T27" fmla="*/ 2147483647 h 204"/>
                <a:gd name="T28" fmla="*/ 2147483647 w 214"/>
                <a:gd name="T29" fmla="*/ 2147483647 h 204"/>
                <a:gd name="T30" fmla="*/ 2147483647 w 214"/>
                <a:gd name="T31" fmla="*/ 2147483647 h 204"/>
                <a:gd name="T32" fmla="*/ 2147483647 w 214"/>
                <a:gd name="T33" fmla="*/ 2147483647 h 204"/>
                <a:gd name="T34" fmla="*/ 2147483647 w 214"/>
                <a:gd name="T35" fmla="*/ 2147483647 h 204"/>
                <a:gd name="T36" fmla="*/ 2147483647 w 214"/>
                <a:gd name="T37" fmla="*/ 2147483647 h 204"/>
                <a:gd name="T38" fmla="*/ 2147483647 w 214"/>
                <a:gd name="T39" fmla="*/ 2147483647 h 204"/>
                <a:gd name="T40" fmla="*/ 2147483647 w 214"/>
                <a:gd name="T41" fmla="*/ 2147483647 h 204"/>
                <a:gd name="T42" fmla="*/ 2147483647 w 214"/>
                <a:gd name="T43" fmla="*/ 2147483647 h 204"/>
                <a:gd name="T44" fmla="*/ 2147483647 w 214"/>
                <a:gd name="T45" fmla="*/ 2147483647 h 204"/>
                <a:gd name="T46" fmla="*/ 0 w 214"/>
                <a:gd name="T47" fmla="*/ 2147483647 h 204"/>
                <a:gd name="T48" fmla="*/ 2147483647 w 214"/>
                <a:gd name="T49" fmla="*/ 2147483647 h 204"/>
                <a:gd name="T50" fmla="*/ 2147483647 w 214"/>
                <a:gd name="T51" fmla="*/ 2147483647 h 204"/>
                <a:gd name="T52" fmla="*/ 2147483647 w 214"/>
                <a:gd name="T53" fmla="*/ 2147483647 h 204"/>
                <a:gd name="T54" fmla="*/ 2147483647 w 214"/>
                <a:gd name="T55" fmla="*/ 2147483647 h 204"/>
                <a:gd name="T56" fmla="*/ 2147483647 w 214"/>
                <a:gd name="T57" fmla="*/ 2147483647 h 204"/>
                <a:gd name="T58" fmla="*/ 2147483647 w 214"/>
                <a:gd name="T59" fmla="*/ 2147483647 h 204"/>
                <a:gd name="T60" fmla="*/ 2147483647 w 214"/>
                <a:gd name="T61" fmla="*/ 2147483647 h 204"/>
                <a:gd name="T62" fmla="*/ 2147483647 w 214"/>
                <a:gd name="T63" fmla="*/ 2147483647 h 204"/>
                <a:gd name="T64" fmla="*/ 2147483647 w 214"/>
                <a:gd name="T65" fmla="*/ 2147483647 h 204"/>
                <a:gd name="T66" fmla="*/ 2147483647 w 214"/>
                <a:gd name="T67" fmla="*/ 2147483647 h 204"/>
                <a:gd name="T68" fmla="*/ 2147483647 w 214"/>
                <a:gd name="T69" fmla="*/ 2147483647 h 204"/>
                <a:gd name="T70" fmla="*/ 2147483647 w 214"/>
                <a:gd name="T71" fmla="*/ 2147483647 h 204"/>
                <a:gd name="T72" fmla="*/ 2147483647 w 214"/>
                <a:gd name="T73" fmla="*/ 2147483647 h 204"/>
                <a:gd name="T74" fmla="*/ 2147483647 w 214"/>
                <a:gd name="T75" fmla="*/ 2147483647 h 204"/>
                <a:gd name="T76" fmla="*/ 2147483647 w 214"/>
                <a:gd name="T77" fmla="*/ 2147483647 h 204"/>
                <a:gd name="T78" fmla="*/ 2147483647 w 214"/>
                <a:gd name="T79" fmla="*/ 2147483647 h 204"/>
                <a:gd name="T80" fmla="*/ 2147483647 w 214"/>
                <a:gd name="T81" fmla="*/ 2147483647 h 204"/>
                <a:gd name="T82" fmla="*/ 2147483647 w 214"/>
                <a:gd name="T83" fmla="*/ 2147483647 h 2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14"/>
                <a:gd name="T127" fmla="*/ 0 h 204"/>
                <a:gd name="T128" fmla="*/ 214 w 214"/>
                <a:gd name="T129" fmla="*/ 204 h 20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14" h="204">
                  <a:moveTo>
                    <a:pt x="214" y="56"/>
                  </a:moveTo>
                  <a:lnTo>
                    <a:pt x="210" y="64"/>
                  </a:lnTo>
                  <a:lnTo>
                    <a:pt x="206" y="70"/>
                  </a:lnTo>
                  <a:lnTo>
                    <a:pt x="200" y="74"/>
                  </a:lnTo>
                  <a:lnTo>
                    <a:pt x="198" y="80"/>
                  </a:lnTo>
                  <a:lnTo>
                    <a:pt x="200" y="84"/>
                  </a:lnTo>
                  <a:lnTo>
                    <a:pt x="206" y="88"/>
                  </a:lnTo>
                  <a:lnTo>
                    <a:pt x="188" y="98"/>
                  </a:lnTo>
                  <a:lnTo>
                    <a:pt x="188" y="110"/>
                  </a:lnTo>
                  <a:lnTo>
                    <a:pt x="190" y="114"/>
                  </a:lnTo>
                  <a:lnTo>
                    <a:pt x="192" y="116"/>
                  </a:lnTo>
                  <a:lnTo>
                    <a:pt x="196" y="120"/>
                  </a:lnTo>
                  <a:lnTo>
                    <a:pt x="196" y="124"/>
                  </a:lnTo>
                  <a:lnTo>
                    <a:pt x="196" y="130"/>
                  </a:lnTo>
                  <a:lnTo>
                    <a:pt x="192" y="134"/>
                  </a:lnTo>
                  <a:lnTo>
                    <a:pt x="188" y="136"/>
                  </a:lnTo>
                  <a:lnTo>
                    <a:pt x="184" y="140"/>
                  </a:lnTo>
                  <a:lnTo>
                    <a:pt x="170" y="146"/>
                  </a:lnTo>
                  <a:lnTo>
                    <a:pt x="166" y="150"/>
                  </a:lnTo>
                  <a:lnTo>
                    <a:pt x="162" y="154"/>
                  </a:lnTo>
                  <a:lnTo>
                    <a:pt x="150" y="148"/>
                  </a:lnTo>
                  <a:lnTo>
                    <a:pt x="144" y="144"/>
                  </a:lnTo>
                  <a:lnTo>
                    <a:pt x="134" y="142"/>
                  </a:lnTo>
                  <a:lnTo>
                    <a:pt x="142" y="162"/>
                  </a:lnTo>
                  <a:lnTo>
                    <a:pt x="146" y="170"/>
                  </a:lnTo>
                  <a:lnTo>
                    <a:pt x="148" y="172"/>
                  </a:lnTo>
                  <a:lnTo>
                    <a:pt x="152" y="176"/>
                  </a:lnTo>
                  <a:lnTo>
                    <a:pt x="146" y="186"/>
                  </a:lnTo>
                  <a:lnTo>
                    <a:pt x="134" y="194"/>
                  </a:lnTo>
                  <a:lnTo>
                    <a:pt x="124" y="200"/>
                  </a:lnTo>
                  <a:lnTo>
                    <a:pt x="116" y="204"/>
                  </a:lnTo>
                  <a:lnTo>
                    <a:pt x="108" y="204"/>
                  </a:lnTo>
                  <a:lnTo>
                    <a:pt x="102" y="204"/>
                  </a:lnTo>
                  <a:lnTo>
                    <a:pt x="98" y="202"/>
                  </a:lnTo>
                  <a:lnTo>
                    <a:pt x="96" y="198"/>
                  </a:lnTo>
                  <a:lnTo>
                    <a:pt x="96" y="188"/>
                  </a:lnTo>
                  <a:lnTo>
                    <a:pt x="92" y="178"/>
                  </a:lnTo>
                  <a:lnTo>
                    <a:pt x="88" y="170"/>
                  </a:lnTo>
                  <a:lnTo>
                    <a:pt x="86" y="166"/>
                  </a:lnTo>
                  <a:lnTo>
                    <a:pt x="86" y="162"/>
                  </a:lnTo>
                  <a:lnTo>
                    <a:pt x="88" y="162"/>
                  </a:lnTo>
                  <a:lnTo>
                    <a:pt x="90" y="158"/>
                  </a:lnTo>
                  <a:lnTo>
                    <a:pt x="90" y="156"/>
                  </a:lnTo>
                  <a:lnTo>
                    <a:pt x="88" y="150"/>
                  </a:lnTo>
                  <a:lnTo>
                    <a:pt x="86" y="146"/>
                  </a:lnTo>
                  <a:lnTo>
                    <a:pt x="82" y="142"/>
                  </a:lnTo>
                  <a:lnTo>
                    <a:pt x="80" y="136"/>
                  </a:lnTo>
                  <a:lnTo>
                    <a:pt x="82" y="130"/>
                  </a:lnTo>
                  <a:lnTo>
                    <a:pt x="84" y="120"/>
                  </a:lnTo>
                  <a:lnTo>
                    <a:pt x="92" y="104"/>
                  </a:lnTo>
                  <a:lnTo>
                    <a:pt x="84" y="104"/>
                  </a:lnTo>
                  <a:lnTo>
                    <a:pt x="78" y="106"/>
                  </a:lnTo>
                  <a:lnTo>
                    <a:pt x="74" y="106"/>
                  </a:lnTo>
                  <a:lnTo>
                    <a:pt x="66" y="106"/>
                  </a:lnTo>
                  <a:lnTo>
                    <a:pt x="60" y="106"/>
                  </a:lnTo>
                  <a:lnTo>
                    <a:pt x="54" y="104"/>
                  </a:lnTo>
                  <a:lnTo>
                    <a:pt x="50" y="100"/>
                  </a:lnTo>
                  <a:lnTo>
                    <a:pt x="50" y="94"/>
                  </a:lnTo>
                  <a:lnTo>
                    <a:pt x="38" y="92"/>
                  </a:lnTo>
                  <a:lnTo>
                    <a:pt x="24" y="90"/>
                  </a:lnTo>
                  <a:lnTo>
                    <a:pt x="20" y="88"/>
                  </a:lnTo>
                  <a:lnTo>
                    <a:pt x="16" y="86"/>
                  </a:lnTo>
                  <a:lnTo>
                    <a:pt x="12" y="82"/>
                  </a:lnTo>
                  <a:lnTo>
                    <a:pt x="10" y="80"/>
                  </a:lnTo>
                  <a:lnTo>
                    <a:pt x="12" y="76"/>
                  </a:lnTo>
                  <a:lnTo>
                    <a:pt x="16" y="70"/>
                  </a:lnTo>
                  <a:lnTo>
                    <a:pt x="14" y="64"/>
                  </a:lnTo>
                  <a:lnTo>
                    <a:pt x="10" y="60"/>
                  </a:lnTo>
                  <a:lnTo>
                    <a:pt x="8" y="56"/>
                  </a:lnTo>
                  <a:lnTo>
                    <a:pt x="6" y="52"/>
                  </a:lnTo>
                  <a:lnTo>
                    <a:pt x="2" y="50"/>
                  </a:lnTo>
                  <a:lnTo>
                    <a:pt x="0" y="44"/>
                  </a:lnTo>
                  <a:lnTo>
                    <a:pt x="2" y="36"/>
                  </a:lnTo>
                  <a:lnTo>
                    <a:pt x="6" y="28"/>
                  </a:lnTo>
                  <a:lnTo>
                    <a:pt x="18" y="16"/>
                  </a:lnTo>
                  <a:lnTo>
                    <a:pt x="26" y="6"/>
                  </a:lnTo>
                  <a:lnTo>
                    <a:pt x="28" y="12"/>
                  </a:lnTo>
                  <a:lnTo>
                    <a:pt x="30" y="16"/>
                  </a:lnTo>
                  <a:lnTo>
                    <a:pt x="30" y="20"/>
                  </a:lnTo>
                  <a:lnTo>
                    <a:pt x="28" y="24"/>
                  </a:lnTo>
                  <a:lnTo>
                    <a:pt x="24" y="28"/>
                  </a:lnTo>
                  <a:lnTo>
                    <a:pt x="24" y="34"/>
                  </a:lnTo>
                  <a:lnTo>
                    <a:pt x="24" y="44"/>
                  </a:lnTo>
                  <a:lnTo>
                    <a:pt x="28" y="48"/>
                  </a:lnTo>
                  <a:lnTo>
                    <a:pt x="30" y="48"/>
                  </a:lnTo>
                  <a:lnTo>
                    <a:pt x="34" y="46"/>
                  </a:lnTo>
                  <a:lnTo>
                    <a:pt x="38" y="44"/>
                  </a:lnTo>
                  <a:lnTo>
                    <a:pt x="40" y="38"/>
                  </a:lnTo>
                  <a:lnTo>
                    <a:pt x="38" y="34"/>
                  </a:lnTo>
                  <a:lnTo>
                    <a:pt x="36" y="30"/>
                  </a:lnTo>
                  <a:lnTo>
                    <a:pt x="32" y="26"/>
                  </a:lnTo>
                  <a:lnTo>
                    <a:pt x="30" y="24"/>
                  </a:lnTo>
                  <a:lnTo>
                    <a:pt x="32" y="20"/>
                  </a:lnTo>
                  <a:lnTo>
                    <a:pt x="34" y="16"/>
                  </a:lnTo>
                  <a:lnTo>
                    <a:pt x="44" y="10"/>
                  </a:lnTo>
                  <a:lnTo>
                    <a:pt x="50" y="4"/>
                  </a:lnTo>
                  <a:lnTo>
                    <a:pt x="58" y="0"/>
                  </a:lnTo>
                  <a:lnTo>
                    <a:pt x="62" y="4"/>
                  </a:lnTo>
                  <a:lnTo>
                    <a:pt x="66" y="4"/>
                  </a:lnTo>
                  <a:lnTo>
                    <a:pt x="70" y="6"/>
                  </a:lnTo>
                  <a:lnTo>
                    <a:pt x="76" y="6"/>
                  </a:lnTo>
                  <a:lnTo>
                    <a:pt x="82" y="12"/>
                  </a:lnTo>
                  <a:lnTo>
                    <a:pt x="88" y="18"/>
                  </a:lnTo>
                  <a:lnTo>
                    <a:pt x="94" y="20"/>
                  </a:lnTo>
                  <a:lnTo>
                    <a:pt x="106" y="22"/>
                  </a:lnTo>
                  <a:lnTo>
                    <a:pt x="114" y="22"/>
                  </a:lnTo>
                  <a:lnTo>
                    <a:pt x="120" y="24"/>
                  </a:lnTo>
                  <a:lnTo>
                    <a:pt x="126" y="26"/>
                  </a:lnTo>
                  <a:lnTo>
                    <a:pt x="132" y="28"/>
                  </a:lnTo>
                  <a:lnTo>
                    <a:pt x="146" y="24"/>
                  </a:lnTo>
                  <a:lnTo>
                    <a:pt x="162" y="20"/>
                  </a:lnTo>
                  <a:lnTo>
                    <a:pt x="174" y="16"/>
                  </a:lnTo>
                  <a:lnTo>
                    <a:pt x="176" y="16"/>
                  </a:lnTo>
                  <a:lnTo>
                    <a:pt x="174" y="18"/>
                  </a:lnTo>
                  <a:lnTo>
                    <a:pt x="170" y="24"/>
                  </a:lnTo>
                  <a:lnTo>
                    <a:pt x="170" y="26"/>
                  </a:lnTo>
                  <a:lnTo>
                    <a:pt x="174" y="34"/>
                  </a:lnTo>
                  <a:lnTo>
                    <a:pt x="180" y="32"/>
                  </a:lnTo>
                  <a:lnTo>
                    <a:pt x="184" y="34"/>
                  </a:lnTo>
                  <a:lnTo>
                    <a:pt x="190" y="38"/>
                  </a:lnTo>
                  <a:lnTo>
                    <a:pt x="194" y="40"/>
                  </a:lnTo>
                  <a:lnTo>
                    <a:pt x="196" y="46"/>
                  </a:lnTo>
                  <a:lnTo>
                    <a:pt x="196" y="52"/>
                  </a:lnTo>
                  <a:lnTo>
                    <a:pt x="192" y="56"/>
                  </a:lnTo>
                  <a:lnTo>
                    <a:pt x="200" y="54"/>
                  </a:lnTo>
                  <a:lnTo>
                    <a:pt x="204" y="54"/>
                  </a:lnTo>
                  <a:lnTo>
                    <a:pt x="208" y="56"/>
                  </a:lnTo>
                  <a:lnTo>
                    <a:pt x="214" y="5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8" name="Freeform 92"/>
            <p:cNvSpPr/>
            <p:nvPr/>
          </p:nvSpPr>
          <p:spPr bwMode="auto">
            <a:xfrm>
              <a:off x="2908158" y="4430914"/>
              <a:ext cx="924794" cy="1103105"/>
            </a:xfrm>
            <a:custGeom>
              <a:avLst/>
              <a:gdLst>
                <a:gd name="T0" fmla="*/ 2147483647 w 632"/>
                <a:gd name="T1" fmla="*/ 2147483647 h 698"/>
                <a:gd name="T2" fmla="*/ 2147483647 w 632"/>
                <a:gd name="T3" fmla="*/ 2147483647 h 698"/>
                <a:gd name="T4" fmla="*/ 2147483647 w 632"/>
                <a:gd name="T5" fmla="*/ 2147483647 h 698"/>
                <a:gd name="T6" fmla="*/ 2147483647 w 632"/>
                <a:gd name="T7" fmla="*/ 2147483647 h 698"/>
                <a:gd name="T8" fmla="*/ 2147483647 w 632"/>
                <a:gd name="T9" fmla="*/ 2147483647 h 698"/>
                <a:gd name="T10" fmla="*/ 2147483647 w 632"/>
                <a:gd name="T11" fmla="*/ 2147483647 h 698"/>
                <a:gd name="T12" fmla="*/ 2147483647 w 632"/>
                <a:gd name="T13" fmla="*/ 2147483647 h 698"/>
                <a:gd name="T14" fmla="*/ 2147483647 w 632"/>
                <a:gd name="T15" fmla="*/ 2147483647 h 698"/>
                <a:gd name="T16" fmla="*/ 2147483647 w 632"/>
                <a:gd name="T17" fmla="*/ 2147483647 h 698"/>
                <a:gd name="T18" fmla="*/ 2147483647 w 632"/>
                <a:gd name="T19" fmla="*/ 2147483647 h 698"/>
                <a:gd name="T20" fmla="*/ 2147483647 w 632"/>
                <a:gd name="T21" fmla="*/ 2147483647 h 698"/>
                <a:gd name="T22" fmla="*/ 2147483647 w 632"/>
                <a:gd name="T23" fmla="*/ 2147483647 h 698"/>
                <a:gd name="T24" fmla="*/ 2147483647 w 632"/>
                <a:gd name="T25" fmla="*/ 2147483647 h 698"/>
                <a:gd name="T26" fmla="*/ 2147483647 w 632"/>
                <a:gd name="T27" fmla="*/ 2147483647 h 698"/>
                <a:gd name="T28" fmla="*/ 2147483647 w 632"/>
                <a:gd name="T29" fmla="*/ 2147483647 h 698"/>
                <a:gd name="T30" fmla="*/ 0 w 632"/>
                <a:gd name="T31" fmla="*/ 2147483647 h 698"/>
                <a:gd name="T32" fmla="*/ 2147483647 w 632"/>
                <a:gd name="T33" fmla="*/ 2147483647 h 698"/>
                <a:gd name="T34" fmla="*/ 2147483647 w 632"/>
                <a:gd name="T35" fmla="*/ 2147483647 h 698"/>
                <a:gd name="T36" fmla="*/ 2147483647 w 632"/>
                <a:gd name="T37" fmla="*/ 2147483647 h 698"/>
                <a:gd name="T38" fmla="*/ 2147483647 w 632"/>
                <a:gd name="T39" fmla="*/ 2147483647 h 698"/>
                <a:gd name="T40" fmla="*/ 2147483647 w 632"/>
                <a:gd name="T41" fmla="*/ 2147483647 h 698"/>
                <a:gd name="T42" fmla="*/ 2147483647 w 632"/>
                <a:gd name="T43" fmla="*/ 2147483647 h 698"/>
                <a:gd name="T44" fmla="*/ 2147483647 w 632"/>
                <a:gd name="T45" fmla="*/ 2147483647 h 698"/>
                <a:gd name="T46" fmla="*/ 2147483647 w 632"/>
                <a:gd name="T47" fmla="*/ 2147483647 h 698"/>
                <a:gd name="T48" fmla="*/ 2147483647 w 632"/>
                <a:gd name="T49" fmla="*/ 2147483647 h 698"/>
                <a:gd name="T50" fmla="*/ 2147483647 w 632"/>
                <a:gd name="T51" fmla="*/ 2147483647 h 698"/>
                <a:gd name="T52" fmla="*/ 2147483647 w 632"/>
                <a:gd name="T53" fmla="*/ 2147483647 h 698"/>
                <a:gd name="T54" fmla="*/ 2147483647 w 632"/>
                <a:gd name="T55" fmla="*/ 2147483647 h 698"/>
                <a:gd name="T56" fmla="*/ 2147483647 w 632"/>
                <a:gd name="T57" fmla="*/ 2147483647 h 698"/>
                <a:gd name="T58" fmla="*/ 2147483647 w 632"/>
                <a:gd name="T59" fmla="*/ 2147483647 h 698"/>
                <a:gd name="T60" fmla="*/ 2147483647 w 632"/>
                <a:gd name="T61" fmla="*/ 2147483647 h 698"/>
                <a:gd name="T62" fmla="*/ 2147483647 w 632"/>
                <a:gd name="T63" fmla="*/ 2147483647 h 698"/>
                <a:gd name="T64" fmla="*/ 2147483647 w 632"/>
                <a:gd name="T65" fmla="*/ 2147483647 h 698"/>
                <a:gd name="T66" fmla="*/ 2147483647 w 632"/>
                <a:gd name="T67" fmla="*/ 2147483647 h 698"/>
                <a:gd name="T68" fmla="*/ 2147483647 w 632"/>
                <a:gd name="T69" fmla="*/ 2147483647 h 698"/>
                <a:gd name="T70" fmla="*/ 2147483647 w 632"/>
                <a:gd name="T71" fmla="*/ 2147483647 h 698"/>
                <a:gd name="T72" fmla="*/ 2147483647 w 632"/>
                <a:gd name="T73" fmla="*/ 2147483647 h 698"/>
                <a:gd name="T74" fmla="*/ 2147483647 w 632"/>
                <a:gd name="T75" fmla="*/ 2147483647 h 698"/>
                <a:gd name="T76" fmla="*/ 2147483647 w 632"/>
                <a:gd name="T77" fmla="*/ 2147483647 h 698"/>
                <a:gd name="T78" fmla="*/ 2147483647 w 632"/>
                <a:gd name="T79" fmla="*/ 2147483647 h 698"/>
                <a:gd name="T80" fmla="*/ 2147483647 w 632"/>
                <a:gd name="T81" fmla="*/ 2147483647 h 698"/>
                <a:gd name="T82" fmla="*/ 2147483647 w 632"/>
                <a:gd name="T83" fmla="*/ 2147483647 h 698"/>
                <a:gd name="T84" fmla="*/ 2147483647 w 632"/>
                <a:gd name="T85" fmla="*/ 2147483647 h 698"/>
                <a:gd name="T86" fmla="*/ 2147483647 w 632"/>
                <a:gd name="T87" fmla="*/ 2147483647 h 698"/>
                <a:gd name="T88" fmla="*/ 2147483647 w 632"/>
                <a:gd name="T89" fmla="*/ 2147483647 h 698"/>
                <a:gd name="T90" fmla="*/ 2147483647 w 632"/>
                <a:gd name="T91" fmla="*/ 2147483647 h 698"/>
                <a:gd name="T92" fmla="*/ 2147483647 w 632"/>
                <a:gd name="T93" fmla="*/ 2147483647 h 698"/>
                <a:gd name="T94" fmla="*/ 2147483647 w 632"/>
                <a:gd name="T95" fmla="*/ 2147483647 h 698"/>
                <a:gd name="T96" fmla="*/ 2147483647 w 632"/>
                <a:gd name="T97" fmla="*/ 2147483647 h 698"/>
                <a:gd name="T98" fmla="*/ 2147483647 w 632"/>
                <a:gd name="T99" fmla="*/ 2147483647 h 698"/>
                <a:gd name="T100" fmla="*/ 2147483647 w 632"/>
                <a:gd name="T101" fmla="*/ 2147483647 h 698"/>
                <a:gd name="T102" fmla="*/ 2147483647 w 632"/>
                <a:gd name="T103" fmla="*/ 2147483647 h 698"/>
                <a:gd name="T104" fmla="*/ 2147483647 w 632"/>
                <a:gd name="T105" fmla="*/ 2147483647 h 69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32"/>
                <a:gd name="T160" fmla="*/ 0 h 698"/>
                <a:gd name="T161" fmla="*/ 632 w 632"/>
                <a:gd name="T162" fmla="*/ 698 h 69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32" h="698">
                  <a:moveTo>
                    <a:pt x="362" y="12"/>
                  </a:moveTo>
                  <a:lnTo>
                    <a:pt x="356" y="26"/>
                  </a:lnTo>
                  <a:lnTo>
                    <a:pt x="348" y="38"/>
                  </a:lnTo>
                  <a:lnTo>
                    <a:pt x="342" y="44"/>
                  </a:lnTo>
                  <a:lnTo>
                    <a:pt x="336" y="50"/>
                  </a:lnTo>
                  <a:lnTo>
                    <a:pt x="330" y="54"/>
                  </a:lnTo>
                  <a:lnTo>
                    <a:pt x="320" y="54"/>
                  </a:lnTo>
                  <a:lnTo>
                    <a:pt x="314" y="54"/>
                  </a:lnTo>
                  <a:lnTo>
                    <a:pt x="308" y="52"/>
                  </a:lnTo>
                  <a:lnTo>
                    <a:pt x="306" y="50"/>
                  </a:lnTo>
                  <a:lnTo>
                    <a:pt x="304" y="44"/>
                  </a:lnTo>
                  <a:lnTo>
                    <a:pt x="294" y="48"/>
                  </a:lnTo>
                  <a:lnTo>
                    <a:pt x="282" y="52"/>
                  </a:lnTo>
                  <a:lnTo>
                    <a:pt x="282" y="62"/>
                  </a:lnTo>
                  <a:lnTo>
                    <a:pt x="280" y="60"/>
                  </a:lnTo>
                  <a:lnTo>
                    <a:pt x="276" y="58"/>
                  </a:lnTo>
                  <a:lnTo>
                    <a:pt x="274" y="56"/>
                  </a:lnTo>
                  <a:lnTo>
                    <a:pt x="270" y="56"/>
                  </a:lnTo>
                  <a:lnTo>
                    <a:pt x="264" y="56"/>
                  </a:lnTo>
                  <a:lnTo>
                    <a:pt x="260" y="58"/>
                  </a:lnTo>
                  <a:lnTo>
                    <a:pt x="254" y="64"/>
                  </a:lnTo>
                  <a:lnTo>
                    <a:pt x="248" y="68"/>
                  </a:lnTo>
                  <a:lnTo>
                    <a:pt x="244" y="70"/>
                  </a:lnTo>
                  <a:lnTo>
                    <a:pt x="238" y="70"/>
                  </a:lnTo>
                  <a:lnTo>
                    <a:pt x="234" y="70"/>
                  </a:lnTo>
                  <a:lnTo>
                    <a:pt x="232" y="68"/>
                  </a:lnTo>
                  <a:lnTo>
                    <a:pt x="226" y="62"/>
                  </a:lnTo>
                  <a:lnTo>
                    <a:pt x="224" y="54"/>
                  </a:lnTo>
                  <a:lnTo>
                    <a:pt x="222" y="44"/>
                  </a:lnTo>
                  <a:lnTo>
                    <a:pt x="224" y="38"/>
                  </a:lnTo>
                  <a:lnTo>
                    <a:pt x="226" y="34"/>
                  </a:lnTo>
                  <a:lnTo>
                    <a:pt x="226" y="30"/>
                  </a:lnTo>
                  <a:lnTo>
                    <a:pt x="226" y="26"/>
                  </a:lnTo>
                  <a:lnTo>
                    <a:pt x="226" y="20"/>
                  </a:lnTo>
                  <a:lnTo>
                    <a:pt x="224" y="14"/>
                  </a:lnTo>
                  <a:lnTo>
                    <a:pt x="220" y="10"/>
                  </a:lnTo>
                  <a:lnTo>
                    <a:pt x="220" y="8"/>
                  </a:lnTo>
                  <a:lnTo>
                    <a:pt x="220" y="0"/>
                  </a:lnTo>
                  <a:lnTo>
                    <a:pt x="208" y="0"/>
                  </a:lnTo>
                  <a:lnTo>
                    <a:pt x="208" y="6"/>
                  </a:lnTo>
                  <a:lnTo>
                    <a:pt x="204" y="10"/>
                  </a:lnTo>
                  <a:lnTo>
                    <a:pt x="200" y="12"/>
                  </a:lnTo>
                  <a:lnTo>
                    <a:pt x="196" y="16"/>
                  </a:lnTo>
                  <a:lnTo>
                    <a:pt x="182" y="22"/>
                  </a:lnTo>
                  <a:lnTo>
                    <a:pt x="178" y="26"/>
                  </a:lnTo>
                  <a:lnTo>
                    <a:pt x="174" y="30"/>
                  </a:lnTo>
                  <a:lnTo>
                    <a:pt x="162" y="24"/>
                  </a:lnTo>
                  <a:lnTo>
                    <a:pt x="156" y="20"/>
                  </a:lnTo>
                  <a:lnTo>
                    <a:pt x="146" y="18"/>
                  </a:lnTo>
                  <a:lnTo>
                    <a:pt x="154" y="38"/>
                  </a:lnTo>
                  <a:lnTo>
                    <a:pt x="158" y="46"/>
                  </a:lnTo>
                  <a:lnTo>
                    <a:pt x="160" y="48"/>
                  </a:lnTo>
                  <a:lnTo>
                    <a:pt x="164" y="52"/>
                  </a:lnTo>
                  <a:lnTo>
                    <a:pt x="158" y="62"/>
                  </a:lnTo>
                  <a:lnTo>
                    <a:pt x="146" y="70"/>
                  </a:lnTo>
                  <a:lnTo>
                    <a:pt x="136" y="76"/>
                  </a:lnTo>
                  <a:lnTo>
                    <a:pt x="128" y="80"/>
                  </a:lnTo>
                  <a:lnTo>
                    <a:pt x="120" y="80"/>
                  </a:lnTo>
                  <a:lnTo>
                    <a:pt x="114" y="80"/>
                  </a:lnTo>
                  <a:lnTo>
                    <a:pt x="110" y="78"/>
                  </a:lnTo>
                  <a:lnTo>
                    <a:pt x="108" y="74"/>
                  </a:lnTo>
                  <a:lnTo>
                    <a:pt x="108" y="64"/>
                  </a:lnTo>
                  <a:lnTo>
                    <a:pt x="104" y="54"/>
                  </a:lnTo>
                  <a:lnTo>
                    <a:pt x="90" y="62"/>
                  </a:lnTo>
                  <a:lnTo>
                    <a:pt x="80" y="64"/>
                  </a:lnTo>
                  <a:lnTo>
                    <a:pt x="68" y="64"/>
                  </a:lnTo>
                  <a:lnTo>
                    <a:pt x="62" y="68"/>
                  </a:lnTo>
                  <a:lnTo>
                    <a:pt x="64" y="68"/>
                  </a:lnTo>
                  <a:lnTo>
                    <a:pt x="66" y="70"/>
                  </a:lnTo>
                  <a:lnTo>
                    <a:pt x="68" y="74"/>
                  </a:lnTo>
                  <a:lnTo>
                    <a:pt x="72" y="76"/>
                  </a:lnTo>
                  <a:lnTo>
                    <a:pt x="72" y="84"/>
                  </a:lnTo>
                  <a:lnTo>
                    <a:pt x="66" y="84"/>
                  </a:lnTo>
                  <a:lnTo>
                    <a:pt x="62" y="86"/>
                  </a:lnTo>
                  <a:lnTo>
                    <a:pt x="60" y="90"/>
                  </a:lnTo>
                  <a:lnTo>
                    <a:pt x="58" y="92"/>
                  </a:lnTo>
                  <a:lnTo>
                    <a:pt x="60" y="98"/>
                  </a:lnTo>
                  <a:lnTo>
                    <a:pt x="62" y="104"/>
                  </a:lnTo>
                  <a:lnTo>
                    <a:pt x="66" y="110"/>
                  </a:lnTo>
                  <a:lnTo>
                    <a:pt x="68" y="116"/>
                  </a:lnTo>
                  <a:lnTo>
                    <a:pt x="66" y="140"/>
                  </a:lnTo>
                  <a:lnTo>
                    <a:pt x="62" y="168"/>
                  </a:lnTo>
                  <a:lnTo>
                    <a:pt x="62" y="172"/>
                  </a:lnTo>
                  <a:lnTo>
                    <a:pt x="58" y="174"/>
                  </a:lnTo>
                  <a:lnTo>
                    <a:pt x="46" y="176"/>
                  </a:lnTo>
                  <a:lnTo>
                    <a:pt x="36" y="178"/>
                  </a:lnTo>
                  <a:lnTo>
                    <a:pt x="26" y="180"/>
                  </a:lnTo>
                  <a:lnTo>
                    <a:pt x="20" y="184"/>
                  </a:lnTo>
                  <a:lnTo>
                    <a:pt x="18" y="188"/>
                  </a:lnTo>
                  <a:lnTo>
                    <a:pt x="16" y="196"/>
                  </a:lnTo>
                  <a:lnTo>
                    <a:pt x="14" y="204"/>
                  </a:lnTo>
                  <a:lnTo>
                    <a:pt x="10" y="216"/>
                  </a:lnTo>
                  <a:lnTo>
                    <a:pt x="8" y="220"/>
                  </a:lnTo>
                  <a:lnTo>
                    <a:pt x="6" y="222"/>
                  </a:lnTo>
                  <a:lnTo>
                    <a:pt x="2" y="226"/>
                  </a:lnTo>
                  <a:lnTo>
                    <a:pt x="0" y="230"/>
                  </a:lnTo>
                  <a:lnTo>
                    <a:pt x="2" y="236"/>
                  </a:lnTo>
                  <a:lnTo>
                    <a:pt x="4" y="240"/>
                  </a:lnTo>
                  <a:lnTo>
                    <a:pt x="8" y="248"/>
                  </a:lnTo>
                  <a:lnTo>
                    <a:pt x="14" y="256"/>
                  </a:lnTo>
                  <a:lnTo>
                    <a:pt x="16" y="260"/>
                  </a:lnTo>
                  <a:lnTo>
                    <a:pt x="16" y="266"/>
                  </a:lnTo>
                  <a:lnTo>
                    <a:pt x="24" y="268"/>
                  </a:lnTo>
                  <a:lnTo>
                    <a:pt x="30" y="272"/>
                  </a:lnTo>
                  <a:lnTo>
                    <a:pt x="36" y="278"/>
                  </a:lnTo>
                  <a:lnTo>
                    <a:pt x="40" y="280"/>
                  </a:lnTo>
                  <a:lnTo>
                    <a:pt x="44" y="278"/>
                  </a:lnTo>
                  <a:lnTo>
                    <a:pt x="46" y="278"/>
                  </a:lnTo>
                  <a:lnTo>
                    <a:pt x="48" y="270"/>
                  </a:lnTo>
                  <a:lnTo>
                    <a:pt x="58" y="270"/>
                  </a:lnTo>
                  <a:lnTo>
                    <a:pt x="58" y="286"/>
                  </a:lnTo>
                  <a:lnTo>
                    <a:pt x="58" y="292"/>
                  </a:lnTo>
                  <a:lnTo>
                    <a:pt x="60" y="294"/>
                  </a:lnTo>
                  <a:lnTo>
                    <a:pt x="62" y="296"/>
                  </a:lnTo>
                  <a:lnTo>
                    <a:pt x="64" y="296"/>
                  </a:lnTo>
                  <a:lnTo>
                    <a:pt x="66" y="296"/>
                  </a:lnTo>
                  <a:lnTo>
                    <a:pt x="74" y="298"/>
                  </a:lnTo>
                  <a:lnTo>
                    <a:pt x="86" y="300"/>
                  </a:lnTo>
                  <a:lnTo>
                    <a:pt x="94" y="296"/>
                  </a:lnTo>
                  <a:lnTo>
                    <a:pt x="102" y="290"/>
                  </a:lnTo>
                  <a:lnTo>
                    <a:pt x="116" y="280"/>
                  </a:lnTo>
                  <a:lnTo>
                    <a:pt x="122" y="276"/>
                  </a:lnTo>
                  <a:lnTo>
                    <a:pt x="130" y="274"/>
                  </a:lnTo>
                  <a:lnTo>
                    <a:pt x="136" y="274"/>
                  </a:lnTo>
                  <a:lnTo>
                    <a:pt x="138" y="276"/>
                  </a:lnTo>
                  <a:lnTo>
                    <a:pt x="140" y="280"/>
                  </a:lnTo>
                  <a:lnTo>
                    <a:pt x="140" y="284"/>
                  </a:lnTo>
                  <a:lnTo>
                    <a:pt x="138" y="294"/>
                  </a:lnTo>
                  <a:lnTo>
                    <a:pt x="140" y="304"/>
                  </a:lnTo>
                  <a:lnTo>
                    <a:pt x="144" y="310"/>
                  </a:lnTo>
                  <a:lnTo>
                    <a:pt x="148" y="318"/>
                  </a:lnTo>
                  <a:lnTo>
                    <a:pt x="158" y="324"/>
                  </a:lnTo>
                  <a:lnTo>
                    <a:pt x="168" y="328"/>
                  </a:lnTo>
                  <a:lnTo>
                    <a:pt x="172" y="326"/>
                  </a:lnTo>
                  <a:lnTo>
                    <a:pt x="174" y="328"/>
                  </a:lnTo>
                  <a:lnTo>
                    <a:pt x="178" y="332"/>
                  </a:lnTo>
                  <a:lnTo>
                    <a:pt x="182" y="334"/>
                  </a:lnTo>
                  <a:lnTo>
                    <a:pt x="188" y="336"/>
                  </a:lnTo>
                  <a:lnTo>
                    <a:pt x="188" y="340"/>
                  </a:lnTo>
                  <a:lnTo>
                    <a:pt x="190" y="342"/>
                  </a:lnTo>
                  <a:lnTo>
                    <a:pt x="194" y="342"/>
                  </a:lnTo>
                  <a:lnTo>
                    <a:pt x="198" y="342"/>
                  </a:lnTo>
                  <a:lnTo>
                    <a:pt x="208" y="340"/>
                  </a:lnTo>
                  <a:lnTo>
                    <a:pt x="212" y="342"/>
                  </a:lnTo>
                  <a:lnTo>
                    <a:pt x="216" y="344"/>
                  </a:lnTo>
                  <a:lnTo>
                    <a:pt x="220" y="354"/>
                  </a:lnTo>
                  <a:lnTo>
                    <a:pt x="222" y="364"/>
                  </a:lnTo>
                  <a:lnTo>
                    <a:pt x="224" y="366"/>
                  </a:lnTo>
                  <a:lnTo>
                    <a:pt x="226" y="368"/>
                  </a:lnTo>
                  <a:lnTo>
                    <a:pt x="226" y="376"/>
                  </a:lnTo>
                  <a:lnTo>
                    <a:pt x="226" y="382"/>
                  </a:lnTo>
                  <a:lnTo>
                    <a:pt x="228" y="386"/>
                  </a:lnTo>
                  <a:lnTo>
                    <a:pt x="232" y="390"/>
                  </a:lnTo>
                  <a:lnTo>
                    <a:pt x="242" y="392"/>
                  </a:lnTo>
                  <a:lnTo>
                    <a:pt x="254" y="394"/>
                  </a:lnTo>
                  <a:lnTo>
                    <a:pt x="254" y="400"/>
                  </a:lnTo>
                  <a:lnTo>
                    <a:pt x="254" y="404"/>
                  </a:lnTo>
                  <a:lnTo>
                    <a:pt x="258" y="408"/>
                  </a:lnTo>
                  <a:lnTo>
                    <a:pt x="260" y="412"/>
                  </a:lnTo>
                  <a:lnTo>
                    <a:pt x="268" y="420"/>
                  </a:lnTo>
                  <a:lnTo>
                    <a:pt x="270" y="422"/>
                  </a:lnTo>
                  <a:lnTo>
                    <a:pt x="270" y="430"/>
                  </a:lnTo>
                  <a:lnTo>
                    <a:pt x="270" y="436"/>
                  </a:lnTo>
                  <a:lnTo>
                    <a:pt x="266" y="444"/>
                  </a:lnTo>
                  <a:lnTo>
                    <a:pt x="264" y="448"/>
                  </a:lnTo>
                  <a:lnTo>
                    <a:pt x="264" y="454"/>
                  </a:lnTo>
                  <a:lnTo>
                    <a:pt x="264" y="464"/>
                  </a:lnTo>
                  <a:lnTo>
                    <a:pt x="270" y="480"/>
                  </a:lnTo>
                  <a:lnTo>
                    <a:pt x="276" y="496"/>
                  </a:lnTo>
                  <a:lnTo>
                    <a:pt x="278" y="500"/>
                  </a:lnTo>
                  <a:lnTo>
                    <a:pt x="282" y="502"/>
                  </a:lnTo>
                  <a:lnTo>
                    <a:pt x="292" y="502"/>
                  </a:lnTo>
                  <a:lnTo>
                    <a:pt x="300" y="504"/>
                  </a:lnTo>
                  <a:lnTo>
                    <a:pt x="306" y="508"/>
                  </a:lnTo>
                  <a:lnTo>
                    <a:pt x="308" y="514"/>
                  </a:lnTo>
                  <a:lnTo>
                    <a:pt x="314" y="526"/>
                  </a:lnTo>
                  <a:lnTo>
                    <a:pt x="320" y="536"/>
                  </a:lnTo>
                  <a:lnTo>
                    <a:pt x="322" y="532"/>
                  </a:lnTo>
                  <a:lnTo>
                    <a:pt x="326" y="530"/>
                  </a:lnTo>
                  <a:lnTo>
                    <a:pt x="328" y="528"/>
                  </a:lnTo>
                  <a:lnTo>
                    <a:pt x="332" y="530"/>
                  </a:lnTo>
                  <a:lnTo>
                    <a:pt x="332" y="534"/>
                  </a:lnTo>
                  <a:lnTo>
                    <a:pt x="332" y="540"/>
                  </a:lnTo>
                  <a:lnTo>
                    <a:pt x="332" y="554"/>
                  </a:lnTo>
                  <a:lnTo>
                    <a:pt x="332" y="564"/>
                  </a:lnTo>
                  <a:lnTo>
                    <a:pt x="338" y="564"/>
                  </a:lnTo>
                  <a:lnTo>
                    <a:pt x="344" y="562"/>
                  </a:lnTo>
                  <a:lnTo>
                    <a:pt x="346" y="572"/>
                  </a:lnTo>
                  <a:lnTo>
                    <a:pt x="348" y="582"/>
                  </a:lnTo>
                  <a:lnTo>
                    <a:pt x="348" y="586"/>
                  </a:lnTo>
                  <a:lnTo>
                    <a:pt x="346" y="590"/>
                  </a:lnTo>
                  <a:lnTo>
                    <a:pt x="340" y="596"/>
                  </a:lnTo>
                  <a:lnTo>
                    <a:pt x="326" y="602"/>
                  </a:lnTo>
                  <a:lnTo>
                    <a:pt x="318" y="610"/>
                  </a:lnTo>
                  <a:lnTo>
                    <a:pt x="308" y="622"/>
                  </a:lnTo>
                  <a:lnTo>
                    <a:pt x="302" y="636"/>
                  </a:lnTo>
                  <a:lnTo>
                    <a:pt x="298" y="642"/>
                  </a:lnTo>
                  <a:lnTo>
                    <a:pt x="298" y="648"/>
                  </a:lnTo>
                  <a:lnTo>
                    <a:pt x="308" y="648"/>
                  </a:lnTo>
                  <a:lnTo>
                    <a:pt x="318" y="652"/>
                  </a:lnTo>
                  <a:lnTo>
                    <a:pt x="330" y="660"/>
                  </a:lnTo>
                  <a:lnTo>
                    <a:pt x="340" y="666"/>
                  </a:lnTo>
                  <a:lnTo>
                    <a:pt x="362" y="684"/>
                  </a:lnTo>
                  <a:lnTo>
                    <a:pt x="380" y="698"/>
                  </a:lnTo>
                  <a:lnTo>
                    <a:pt x="382" y="686"/>
                  </a:lnTo>
                  <a:lnTo>
                    <a:pt x="384" y="674"/>
                  </a:lnTo>
                  <a:lnTo>
                    <a:pt x="390" y="672"/>
                  </a:lnTo>
                  <a:lnTo>
                    <a:pt x="396" y="668"/>
                  </a:lnTo>
                  <a:lnTo>
                    <a:pt x="402" y="664"/>
                  </a:lnTo>
                  <a:lnTo>
                    <a:pt x="406" y="656"/>
                  </a:lnTo>
                  <a:lnTo>
                    <a:pt x="414" y="638"/>
                  </a:lnTo>
                  <a:lnTo>
                    <a:pt x="418" y="624"/>
                  </a:lnTo>
                  <a:lnTo>
                    <a:pt x="422" y="620"/>
                  </a:lnTo>
                  <a:lnTo>
                    <a:pt x="424" y="620"/>
                  </a:lnTo>
                  <a:lnTo>
                    <a:pt x="426" y="618"/>
                  </a:lnTo>
                  <a:lnTo>
                    <a:pt x="430" y="614"/>
                  </a:lnTo>
                  <a:lnTo>
                    <a:pt x="436" y="596"/>
                  </a:lnTo>
                  <a:lnTo>
                    <a:pt x="434" y="594"/>
                  </a:lnTo>
                  <a:lnTo>
                    <a:pt x="432" y="592"/>
                  </a:lnTo>
                  <a:lnTo>
                    <a:pt x="428" y="588"/>
                  </a:lnTo>
                  <a:lnTo>
                    <a:pt x="428" y="560"/>
                  </a:lnTo>
                  <a:lnTo>
                    <a:pt x="432" y="554"/>
                  </a:lnTo>
                  <a:lnTo>
                    <a:pt x="438" y="546"/>
                  </a:lnTo>
                  <a:lnTo>
                    <a:pt x="454" y="534"/>
                  </a:lnTo>
                  <a:lnTo>
                    <a:pt x="472" y="524"/>
                  </a:lnTo>
                  <a:lnTo>
                    <a:pt x="488" y="516"/>
                  </a:lnTo>
                  <a:lnTo>
                    <a:pt x="498" y="514"/>
                  </a:lnTo>
                  <a:lnTo>
                    <a:pt x="510" y="514"/>
                  </a:lnTo>
                  <a:lnTo>
                    <a:pt x="522" y="512"/>
                  </a:lnTo>
                  <a:lnTo>
                    <a:pt x="528" y="510"/>
                  </a:lnTo>
                  <a:lnTo>
                    <a:pt x="528" y="506"/>
                  </a:lnTo>
                  <a:lnTo>
                    <a:pt x="538" y="494"/>
                  </a:lnTo>
                  <a:lnTo>
                    <a:pt x="546" y="478"/>
                  </a:lnTo>
                  <a:lnTo>
                    <a:pt x="558" y="448"/>
                  </a:lnTo>
                  <a:lnTo>
                    <a:pt x="560" y="438"/>
                  </a:lnTo>
                  <a:lnTo>
                    <a:pt x="562" y="428"/>
                  </a:lnTo>
                  <a:lnTo>
                    <a:pt x="562" y="420"/>
                  </a:lnTo>
                  <a:lnTo>
                    <a:pt x="564" y="418"/>
                  </a:lnTo>
                  <a:lnTo>
                    <a:pt x="568" y="414"/>
                  </a:lnTo>
                  <a:lnTo>
                    <a:pt x="562" y="412"/>
                  </a:lnTo>
                  <a:lnTo>
                    <a:pt x="572" y="380"/>
                  </a:lnTo>
                  <a:lnTo>
                    <a:pt x="570" y="366"/>
                  </a:lnTo>
                  <a:lnTo>
                    <a:pt x="568" y="360"/>
                  </a:lnTo>
                  <a:lnTo>
                    <a:pt x="568" y="350"/>
                  </a:lnTo>
                  <a:lnTo>
                    <a:pt x="566" y="340"/>
                  </a:lnTo>
                  <a:lnTo>
                    <a:pt x="564" y="338"/>
                  </a:lnTo>
                  <a:lnTo>
                    <a:pt x="566" y="332"/>
                  </a:lnTo>
                  <a:lnTo>
                    <a:pt x="568" y="328"/>
                  </a:lnTo>
                  <a:lnTo>
                    <a:pt x="572" y="326"/>
                  </a:lnTo>
                  <a:lnTo>
                    <a:pt x="580" y="326"/>
                  </a:lnTo>
                  <a:lnTo>
                    <a:pt x="584" y="316"/>
                  </a:lnTo>
                  <a:lnTo>
                    <a:pt x="590" y="306"/>
                  </a:lnTo>
                  <a:lnTo>
                    <a:pt x="590" y="304"/>
                  </a:lnTo>
                  <a:lnTo>
                    <a:pt x="596" y="294"/>
                  </a:lnTo>
                  <a:lnTo>
                    <a:pt x="602" y="284"/>
                  </a:lnTo>
                  <a:lnTo>
                    <a:pt x="614" y="268"/>
                  </a:lnTo>
                  <a:lnTo>
                    <a:pt x="622" y="258"/>
                  </a:lnTo>
                  <a:lnTo>
                    <a:pt x="628" y="250"/>
                  </a:lnTo>
                  <a:lnTo>
                    <a:pt x="630" y="236"/>
                  </a:lnTo>
                  <a:lnTo>
                    <a:pt x="632" y="224"/>
                  </a:lnTo>
                  <a:lnTo>
                    <a:pt x="632" y="208"/>
                  </a:lnTo>
                  <a:lnTo>
                    <a:pt x="628" y="196"/>
                  </a:lnTo>
                  <a:lnTo>
                    <a:pt x="626" y="192"/>
                  </a:lnTo>
                  <a:lnTo>
                    <a:pt x="622" y="186"/>
                  </a:lnTo>
                  <a:lnTo>
                    <a:pt x="618" y="184"/>
                  </a:lnTo>
                  <a:lnTo>
                    <a:pt x="614" y="182"/>
                  </a:lnTo>
                  <a:lnTo>
                    <a:pt x="604" y="182"/>
                  </a:lnTo>
                  <a:lnTo>
                    <a:pt x="594" y="176"/>
                  </a:lnTo>
                  <a:lnTo>
                    <a:pt x="586" y="172"/>
                  </a:lnTo>
                  <a:lnTo>
                    <a:pt x="580" y="166"/>
                  </a:lnTo>
                  <a:lnTo>
                    <a:pt x="566" y="152"/>
                  </a:lnTo>
                  <a:lnTo>
                    <a:pt x="556" y="146"/>
                  </a:lnTo>
                  <a:lnTo>
                    <a:pt x="548" y="142"/>
                  </a:lnTo>
                  <a:lnTo>
                    <a:pt x="538" y="142"/>
                  </a:lnTo>
                  <a:lnTo>
                    <a:pt x="530" y="142"/>
                  </a:lnTo>
                  <a:lnTo>
                    <a:pt x="522" y="144"/>
                  </a:lnTo>
                  <a:lnTo>
                    <a:pt x="512" y="142"/>
                  </a:lnTo>
                  <a:lnTo>
                    <a:pt x="508" y="140"/>
                  </a:lnTo>
                  <a:lnTo>
                    <a:pt x="504" y="136"/>
                  </a:lnTo>
                  <a:lnTo>
                    <a:pt x="500" y="134"/>
                  </a:lnTo>
                  <a:lnTo>
                    <a:pt x="494" y="132"/>
                  </a:lnTo>
                  <a:lnTo>
                    <a:pt x="486" y="134"/>
                  </a:lnTo>
                  <a:lnTo>
                    <a:pt x="480" y="136"/>
                  </a:lnTo>
                  <a:lnTo>
                    <a:pt x="476" y="140"/>
                  </a:lnTo>
                  <a:lnTo>
                    <a:pt x="472" y="142"/>
                  </a:lnTo>
                  <a:lnTo>
                    <a:pt x="470" y="132"/>
                  </a:lnTo>
                  <a:lnTo>
                    <a:pt x="466" y="124"/>
                  </a:lnTo>
                  <a:lnTo>
                    <a:pt x="460" y="120"/>
                  </a:lnTo>
                  <a:lnTo>
                    <a:pt x="454" y="114"/>
                  </a:lnTo>
                  <a:lnTo>
                    <a:pt x="446" y="110"/>
                  </a:lnTo>
                  <a:lnTo>
                    <a:pt x="440" y="106"/>
                  </a:lnTo>
                  <a:lnTo>
                    <a:pt x="430" y="104"/>
                  </a:lnTo>
                  <a:lnTo>
                    <a:pt x="422" y="104"/>
                  </a:lnTo>
                  <a:lnTo>
                    <a:pt x="414" y="102"/>
                  </a:lnTo>
                  <a:lnTo>
                    <a:pt x="412" y="114"/>
                  </a:lnTo>
                  <a:lnTo>
                    <a:pt x="406" y="120"/>
                  </a:lnTo>
                  <a:lnTo>
                    <a:pt x="400" y="126"/>
                  </a:lnTo>
                  <a:lnTo>
                    <a:pt x="394" y="134"/>
                  </a:lnTo>
                  <a:lnTo>
                    <a:pt x="392" y="122"/>
                  </a:lnTo>
                  <a:lnTo>
                    <a:pt x="380" y="122"/>
                  </a:lnTo>
                  <a:lnTo>
                    <a:pt x="370" y="120"/>
                  </a:lnTo>
                  <a:lnTo>
                    <a:pt x="360" y="120"/>
                  </a:lnTo>
                  <a:lnTo>
                    <a:pt x="348" y="120"/>
                  </a:lnTo>
                  <a:lnTo>
                    <a:pt x="358" y="116"/>
                  </a:lnTo>
                  <a:lnTo>
                    <a:pt x="366" y="112"/>
                  </a:lnTo>
                  <a:lnTo>
                    <a:pt x="368" y="104"/>
                  </a:lnTo>
                  <a:lnTo>
                    <a:pt x="358" y="106"/>
                  </a:lnTo>
                  <a:lnTo>
                    <a:pt x="364" y="96"/>
                  </a:lnTo>
                  <a:lnTo>
                    <a:pt x="370" y="86"/>
                  </a:lnTo>
                  <a:lnTo>
                    <a:pt x="374" y="82"/>
                  </a:lnTo>
                  <a:lnTo>
                    <a:pt x="380" y="76"/>
                  </a:lnTo>
                  <a:lnTo>
                    <a:pt x="382" y="70"/>
                  </a:lnTo>
                  <a:lnTo>
                    <a:pt x="386" y="64"/>
                  </a:lnTo>
                  <a:lnTo>
                    <a:pt x="376" y="56"/>
                  </a:lnTo>
                  <a:lnTo>
                    <a:pt x="370" y="50"/>
                  </a:lnTo>
                  <a:lnTo>
                    <a:pt x="368" y="42"/>
                  </a:lnTo>
                  <a:lnTo>
                    <a:pt x="368" y="36"/>
                  </a:lnTo>
                  <a:lnTo>
                    <a:pt x="368" y="28"/>
                  </a:lnTo>
                  <a:lnTo>
                    <a:pt x="368" y="20"/>
                  </a:lnTo>
                  <a:lnTo>
                    <a:pt x="364" y="14"/>
                  </a:lnTo>
                  <a:lnTo>
                    <a:pt x="362"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69" name="Freeform 93"/>
            <p:cNvSpPr/>
            <p:nvPr/>
          </p:nvSpPr>
          <p:spPr bwMode="auto">
            <a:xfrm>
              <a:off x="2742110" y="4535783"/>
              <a:ext cx="127995" cy="185842"/>
            </a:xfrm>
            <a:custGeom>
              <a:avLst/>
              <a:gdLst>
                <a:gd name="T0" fmla="*/ 2147483647 w 88"/>
                <a:gd name="T1" fmla="*/ 2147483647 h 118"/>
                <a:gd name="T2" fmla="*/ 2147483647 w 88"/>
                <a:gd name="T3" fmla="*/ 2147483647 h 118"/>
                <a:gd name="T4" fmla="*/ 2147483647 w 88"/>
                <a:gd name="T5" fmla="*/ 2147483647 h 118"/>
                <a:gd name="T6" fmla="*/ 2147483647 w 88"/>
                <a:gd name="T7" fmla="*/ 2147483647 h 118"/>
                <a:gd name="T8" fmla="*/ 2147483647 w 88"/>
                <a:gd name="T9" fmla="*/ 2147483647 h 118"/>
                <a:gd name="T10" fmla="*/ 2147483647 w 88"/>
                <a:gd name="T11" fmla="*/ 2147483647 h 118"/>
                <a:gd name="T12" fmla="*/ 2147483647 w 88"/>
                <a:gd name="T13" fmla="*/ 2147483647 h 118"/>
                <a:gd name="T14" fmla="*/ 2147483647 w 88"/>
                <a:gd name="T15" fmla="*/ 2147483647 h 118"/>
                <a:gd name="T16" fmla="*/ 2147483647 w 88"/>
                <a:gd name="T17" fmla="*/ 2147483647 h 118"/>
                <a:gd name="T18" fmla="*/ 2147483647 w 88"/>
                <a:gd name="T19" fmla="*/ 2147483647 h 118"/>
                <a:gd name="T20" fmla="*/ 2147483647 w 88"/>
                <a:gd name="T21" fmla="*/ 2147483647 h 118"/>
                <a:gd name="T22" fmla="*/ 2147483647 w 88"/>
                <a:gd name="T23" fmla="*/ 2147483647 h 118"/>
                <a:gd name="T24" fmla="*/ 2147483647 w 88"/>
                <a:gd name="T25" fmla="*/ 2147483647 h 118"/>
                <a:gd name="T26" fmla="*/ 2147483647 w 88"/>
                <a:gd name="T27" fmla="*/ 2147483647 h 118"/>
                <a:gd name="T28" fmla="*/ 2147483647 w 88"/>
                <a:gd name="T29" fmla="*/ 2147483647 h 118"/>
                <a:gd name="T30" fmla="*/ 2147483647 w 88"/>
                <a:gd name="T31" fmla="*/ 2147483647 h 118"/>
                <a:gd name="T32" fmla="*/ 2147483647 w 88"/>
                <a:gd name="T33" fmla="*/ 2147483647 h 118"/>
                <a:gd name="T34" fmla="*/ 2147483647 w 88"/>
                <a:gd name="T35" fmla="*/ 2147483647 h 118"/>
                <a:gd name="T36" fmla="*/ 2147483647 w 88"/>
                <a:gd name="T37" fmla="*/ 2147483647 h 118"/>
                <a:gd name="T38" fmla="*/ 2147483647 w 88"/>
                <a:gd name="T39" fmla="*/ 2147483647 h 118"/>
                <a:gd name="T40" fmla="*/ 2147483647 w 88"/>
                <a:gd name="T41" fmla="*/ 2147483647 h 118"/>
                <a:gd name="T42" fmla="*/ 2147483647 w 88"/>
                <a:gd name="T43" fmla="*/ 2147483647 h 118"/>
                <a:gd name="T44" fmla="*/ 2147483647 w 88"/>
                <a:gd name="T45" fmla="*/ 2147483647 h 118"/>
                <a:gd name="T46" fmla="*/ 2147483647 w 88"/>
                <a:gd name="T47" fmla="*/ 2147483647 h 118"/>
                <a:gd name="T48" fmla="*/ 2147483647 w 88"/>
                <a:gd name="T49" fmla="*/ 2147483647 h 118"/>
                <a:gd name="T50" fmla="*/ 2147483647 w 88"/>
                <a:gd name="T51" fmla="*/ 2147483647 h 118"/>
                <a:gd name="T52" fmla="*/ 2147483647 w 88"/>
                <a:gd name="T53" fmla="*/ 2147483647 h 118"/>
                <a:gd name="T54" fmla="*/ 2147483647 w 88"/>
                <a:gd name="T55" fmla="*/ 0 h 118"/>
                <a:gd name="T56" fmla="*/ 2147483647 w 88"/>
                <a:gd name="T57" fmla="*/ 2147483647 h 118"/>
                <a:gd name="T58" fmla="*/ 2147483647 w 88"/>
                <a:gd name="T59" fmla="*/ 2147483647 h 118"/>
                <a:gd name="T60" fmla="*/ 2147483647 w 88"/>
                <a:gd name="T61" fmla="*/ 2147483647 h 118"/>
                <a:gd name="T62" fmla="*/ 2147483647 w 88"/>
                <a:gd name="T63" fmla="*/ 2147483647 h 118"/>
                <a:gd name="T64" fmla="*/ 2147483647 w 88"/>
                <a:gd name="T65" fmla="*/ 2147483647 h 118"/>
                <a:gd name="T66" fmla="*/ 2147483647 w 88"/>
                <a:gd name="T67" fmla="*/ 2147483647 h 118"/>
                <a:gd name="T68" fmla="*/ 2147483647 w 88"/>
                <a:gd name="T69" fmla="*/ 2147483647 h 118"/>
                <a:gd name="T70" fmla="*/ 0 w 88"/>
                <a:gd name="T71" fmla="*/ 2147483647 h 118"/>
                <a:gd name="T72" fmla="*/ 2147483647 w 88"/>
                <a:gd name="T73" fmla="*/ 2147483647 h 118"/>
                <a:gd name="T74" fmla="*/ 2147483647 w 88"/>
                <a:gd name="T75" fmla="*/ 2147483647 h 118"/>
                <a:gd name="T76" fmla="*/ 2147483647 w 88"/>
                <a:gd name="T77" fmla="*/ 2147483647 h 118"/>
                <a:gd name="T78" fmla="*/ 2147483647 w 88"/>
                <a:gd name="T79" fmla="*/ 2147483647 h 118"/>
                <a:gd name="T80" fmla="*/ 2147483647 w 88"/>
                <a:gd name="T81" fmla="*/ 2147483647 h 118"/>
                <a:gd name="T82" fmla="*/ 2147483647 w 88"/>
                <a:gd name="T83" fmla="*/ 2147483647 h 118"/>
                <a:gd name="T84" fmla="*/ 2147483647 w 88"/>
                <a:gd name="T85" fmla="*/ 2147483647 h 118"/>
                <a:gd name="T86" fmla="*/ 2147483647 w 88"/>
                <a:gd name="T87" fmla="*/ 2147483647 h 118"/>
                <a:gd name="T88" fmla="*/ 2147483647 w 88"/>
                <a:gd name="T89" fmla="*/ 2147483647 h 118"/>
                <a:gd name="T90" fmla="*/ 2147483647 w 88"/>
                <a:gd name="T91" fmla="*/ 2147483647 h 118"/>
                <a:gd name="T92" fmla="*/ 2147483647 w 88"/>
                <a:gd name="T93" fmla="*/ 2147483647 h 11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8"/>
                <a:gd name="T142" fmla="*/ 0 h 118"/>
                <a:gd name="T143" fmla="*/ 88 w 88"/>
                <a:gd name="T144" fmla="*/ 118 h 11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8" h="118">
                  <a:moveTo>
                    <a:pt x="12" y="86"/>
                  </a:moveTo>
                  <a:lnTo>
                    <a:pt x="10" y="90"/>
                  </a:lnTo>
                  <a:lnTo>
                    <a:pt x="12" y="92"/>
                  </a:lnTo>
                  <a:lnTo>
                    <a:pt x="12" y="98"/>
                  </a:lnTo>
                  <a:lnTo>
                    <a:pt x="10" y="102"/>
                  </a:lnTo>
                  <a:lnTo>
                    <a:pt x="8" y="106"/>
                  </a:lnTo>
                  <a:lnTo>
                    <a:pt x="18" y="112"/>
                  </a:lnTo>
                  <a:lnTo>
                    <a:pt x="30" y="118"/>
                  </a:lnTo>
                  <a:lnTo>
                    <a:pt x="34" y="116"/>
                  </a:lnTo>
                  <a:lnTo>
                    <a:pt x="36" y="112"/>
                  </a:lnTo>
                  <a:lnTo>
                    <a:pt x="40" y="102"/>
                  </a:lnTo>
                  <a:lnTo>
                    <a:pt x="46" y="88"/>
                  </a:lnTo>
                  <a:lnTo>
                    <a:pt x="50" y="84"/>
                  </a:lnTo>
                  <a:lnTo>
                    <a:pt x="56" y="80"/>
                  </a:lnTo>
                  <a:lnTo>
                    <a:pt x="68" y="74"/>
                  </a:lnTo>
                  <a:lnTo>
                    <a:pt x="78" y="66"/>
                  </a:lnTo>
                  <a:lnTo>
                    <a:pt x="84" y="54"/>
                  </a:lnTo>
                  <a:lnTo>
                    <a:pt x="86" y="50"/>
                  </a:lnTo>
                  <a:lnTo>
                    <a:pt x="86" y="42"/>
                  </a:lnTo>
                  <a:lnTo>
                    <a:pt x="88" y="40"/>
                  </a:lnTo>
                  <a:lnTo>
                    <a:pt x="86" y="32"/>
                  </a:lnTo>
                  <a:lnTo>
                    <a:pt x="84" y="28"/>
                  </a:lnTo>
                  <a:lnTo>
                    <a:pt x="86" y="26"/>
                  </a:lnTo>
                  <a:lnTo>
                    <a:pt x="70" y="24"/>
                  </a:lnTo>
                  <a:lnTo>
                    <a:pt x="56" y="18"/>
                  </a:lnTo>
                  <a:lnTo>
                    <a:pt x="42" y="10"/>
                  </a:lnTo>
                  <a:lnTo>
                    <a:pt x="34" y="2"/>
                  </a:lnTo>
                  <a:lnTo>
                    <a:pt x="28" y="0"/>
                  </a:lnTo>
                  <a:lnTo>
                    <a:pt x="20" y="2"/>
                  </a:lnTo>
                  <a:lnTo>
                    <a:pt x="14" y="6"/>
                  </a:lnTo>
                  <a:lnTo>
                    <a:pt x="12" y="10"/>
                  </a:lnTo>
                  <a:lnTo>
                    <a:pt x="12" y="14"/>
                  </a:lnTo>
                  <a:lnTo>
                    <a:pt x="12" y="26"/>
                  </a:lnTo>
                  <a:lnTo>
                    <a:pt x="6" y="40"/>
                  </a:lnTo>
                  <a:lnTo>
                    <a:pt x="2" y="54"/>
                  </a:lnTo>
                  <a:lnTo>
                    <a:pt x="0" y="64"/>
                  </a:lnTo>
                  <a:lnTo>
                    <a:pt x="4" y="70"/>
                  </a:lnTo>
                  <a:lnTo>
                    <a:pt x="6" y="72"/>
                  </a:lnTo>
                  <a:lnTo>
                    <a:pt x="10" y="72"/>
                  </a:lnTo>
                  <a:lnTo>
                    <a:pt x="14" y="70"/>
                  </a:lnTo>
                  <a:lnTo>
                    <a:pt x="18" y="66"/>
                  </a:lnTo>
                  <a:lnTo>
                    <a:pt x="18" y="74"/>
                  </a:lnTo>
                  <a:lnTo>
                    <a:pt x="18" y="80"/>
                  </a:lnTo>
                  <a:lnTo>
                    <a:pt x="12" y="84"/>
                  </a:lnTo>
                  <a:lnTo>
                    <a:pt x="8" y="86"/>
                  </a:lnTo>
                  <a:lnTo>
                    <a:pt x="10" y="86"/>
                  </a:lnTo>
                  <a:lnTo>
                    <a:pt x="12" y="8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0" name="Freeform 94"/>
            <p:cNvSpPr/>
            <p:nvPr/>
          </p:nvSpPr>
          <p:spPr bwMode="auto">
            <a:xfrm>
              <a:off x="2735191" y="4584898"/>
              <a:ext cx="305574" cy="525667"/>
            </a:xfrm>
            <a:custGeom>
              <a:avLst/>
              <a:gdLst>
                <a:gd name="T0" fmla="*/ 2147483647 w 208"/>
                <a:gd name="T1" fmla="*/ 2147483647 h 332"/>
                <a:gd name="T2" fmla="*/ 2147483647 w 208"/>
                <a:gd name="T3" fmla="*/ 2147483647 h 332"/>
                <a:gd name="T4" fmla="*/ 2147483647 w 208"/>
                <a:gd name="T5" fmla="*/ 2147483647 h 332"/>
                <a:gd name="T6" fmla="*/ 2147483647 w 208"/>
                <a:gd name="T7" fmla="*/ 2147483647 h 332"/>
                <a:gd name="T8" fmla="*/ 2147483647 w 208"/>
                <a:gd name="T9" fmla="*/ 2147483647 h 332"/>
                <a:gd name="T10" fmla="*/ 2147483647 w 208"/>
                <a:gd name="T11" fmla="*/ 2147483647 h 332"/>
                <a:gd name="T12" fmla="*/ 2147483647 w 208"/>
                <a:gd name="T13" fmla="*/ 2147483647 h 332"/>
                <a:gd name="T14" fmla="*/ 2147483647 w 208"/>
                <a:gd name="T15" fmla="*/ 2147483647 h 332"/>
                <a:gd name="T16" fmla="*/ 0 w 208"/>
                <a:gd name="T17" fmla="*/ 2147483647 h 332"/>
                <a:gd name="T18" fmla="*/ 2147483647 w 208"/>
                <a:gd name="T19" fmla="*/ 2147483647 h 332"/>
                <a:gd name="T20" fmla="*/ 2147483647 w 208"/>
                <a:gd name="T21" fmla="*/ 2147483647 h 332"/>
                <a:gd name="T22" fmla="*/ 2147483647 w 208"/>
                <a:gd name="T23" fmla="*/ 2147483647 h 332"/>
                <a:gd name="T24" fmla="*/ 2147483647 w 208"/>
                <a:gd name="T25" fmla="*/ 2147483647 h 332"/>
                <a:gd name="T26" fmla="*/ 2147483647 w 208"/>
                <a:gd name="T27" fmla="*/ 2147483647 h 332"/>
                <a:gd name="T28" fmla="*/ 2147483647 w 208"/>
                <a:gd name="T29" fmla="*/ 2147483647 h 332"/>
                <a:gd name="T30" fmla="*/ 2147483647 w 208"/>
                <a:gd name="T31" fmla="*/ 2147483647 h 332"/>
                <a:gd name="T32" fmla="*/ 2147483647 w 208"/>
                <a:gd name="T33" fmla="*/ 0 h 332"/>
                <a:gd name="T34" fmla="*/ 2147483647 w 208"/>
                <a:gd name="T35" fmla="*/ 2147483647 h 332"/>
                <a:gd name="T36" fmla="*/ 2147483647 w 208"/>
                <a:gd name="T37" fmla="*/ 2147483647 h 332"/>
                <a:gd name="T38" fmla="*/ 2147483647 w 208"/>
                <a:gd name="T39" fmla="*/ 2147483647 h 332"/>
                <a:gd name="T40" fmla="*/ 2147483647 w 208"/>
                <a:gd name="T41" fmla="*/ 2147483647 h 332"/>
                <a:gd name="T42" fmla="*/ 2147483647 w 208"/>
                <a:gd name="T43" fmla="*/ 2147483647 h 332"/>
                <a:gd name="T44" fmla="*/ 2147483647 w 208"/>
                <a:gd name="T45" fmla="*/ 2147483647 h 332"/>
                <a:gd name="T46" fmla="*/ 2147483647 w 208"/>
                <a:gd name="T47" fmla="*/ 2147483647 h 332"/>
                <a:gd name="T48" fmla="*/ 2147483647 w 208"/>
                <a:gd name="T49" fmla="*/ 2147483647 h 332"/>
                <a:gd name="T50" fmla="*/ 2147483647 w 208"/>
                <a:gd name="T51" fmla="*/ 2147483647 h 332"/>
                <a:gd name="T52" fmla="*/ 2147483647 w 208"/>
                <a:gd name="T53" fmla="*/ 2147483647 h 332"/>
                <a:gd name="T54" fmla="*/ 2147483647 w 208"/>
                <a:gd name="T55" fmla="*/ 2147483647 h 332"/>
                <a:gd name="T56" fmla="*/ 2147483647 w 208"/>
                <a:gd name="T57" fmla="*/ 2147483647 h 332"/>
                <a:gd name="T58" fmla="*/ 2147483647 w 208"/>
                <a:gd name="T59" fmla="*/ 2147483647 h 332"/>
                <a:gd name="T60" fmla="*/ 2147483647 w 208"/>
                <a:gd name="T61" fmla="*/ 2147483647 h 332"/>
                <a:gd name="T62" fmla="*/ 2147483647 w 208"/>
                <a:gd name="T63" fmla="*/ 2147483647 h 332"/>
                <a:gd name="T64" fmla="*/ 2147483647 w 208"/>
                <a:gd name="T65" fmla="*/ 2147483647 h 332"/>
                <a:gd name="T66" fmla="*/ 2147483647 w 208"/>
                <a:gd name="T67" fmla="*/ 2147483647 h 332"/>
                <a:gd name="T68" fmla="*/ 2147483647 w 208"/>
                <a:gd name="T69" fmla="*/ 2147483647 h 332"/>
                <a:gd name="T70" fmla="*/ 2147483647 w 208"/>
                <a:gd name="T71" fmla="*/ 2147483647 h 332"/>
                <a:gd name="T72" fmla="*/ 2147483647 w 208"/>
                <a:gd name="T73" fmla="*/ 2147483647 h 332"/>
                <a:gd name="T74" fmla="*/ 2147483647 w 208"/>
                <a:gd name="T75" fmla="*/ 2147483647 h 332"/>
                <a:gd name="T76" fmla="*/ 2147483647 w 208"/>
                <a:gd name="T77" fmla="*/ 2147483647 h 332"/>
                <a:gd name="T78" fmla="*/ 2147483647 w 208"/>
                <a:gd name="T79" fmla="*/ 2147483647 h 332"/>
                <a:gd name="T80" fmla="*/ 2147483647 w 208"/>
                <a:gd name="T81" fmla="*/ 2147483647 h 332"/>
                <a:gd name="T82" fmla="*/ 2147483647 w 208"/>
                <a:gd name="T83" fmla="*/ 2147483647 h 332"/>
                <a:gd name="T84" fmla="*/ 2147483647 w 208"/>
                <a:gd name="T85" fmla="*/ 2147483647 h 3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8"/>
                <a:gd name="T130" fmla="*/ 0 h 332"/>
                <a:gd name="T131" fmla="*/ 208 w 208"/>
                <a:gd name="T132" fmla="*/ 332 h 3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8" h="332">
                  <a:moveTo>
                    <a:pt x="186" y="332"/>
                  </a:moveTo>
                  <a:lnTo>
                    <a:pt x="180" y="324"/>
                  </a:lnTo>
                  <a:lnTo>
                    <a:pt x="174" y="318"/>
                  </a:lnTo>
                  <a:lnTo>
                    <a:pt x="154" y="300"/>
                  </a:lnTo>
                  <a:lnTo>
                    <a:pt x="146" y="294"/>
                  </a:lnTo>
                  <a:lnTo>
                    <a:pt x="136" y="292"/>
                  </a:lnTo>
                  <a:lnTo>
                    <a:pt x="118" y="282"/>
                  </a:lnTo>
                  <a:lnTo>
                    <a:pt x="108" y="276"/>
                  </a:lnTo>
                  <a:lnTo>
                    <a:pt x="98" y="268"/>
                  </a:lnTo>
                  <a:lnTo>
                    <a:pt x="94" y="262"/>
                  </a:lnTo>
                  <a:lnTo>
                    <a:pt x="90" y="254"/>
                  </a:lnTo>
                  <a:lnTo>
                    <a:pt x="80" y="232"/>
                  </a:lnTo>
                  <a:lnTo>
                    <a:pt x="72" y="212"/>
                  </a:lnTo>
                  <a:lnTo>
                    <a:pt x="62" y="194"/>
                  </a:lnTo>
                  <a:lnTo>
                    <a:pt x="52" y="174"/>
                  </a:lnTo>
                  <a:lnTo>
                    <a:pt x="46" y="158"/>
                  </a:lnTo>
                  <a:lnTo>
                    <a:pt x="40" y="146"/>
                  </a:lnTo>
                  <a:lnTo>
                    <a:pt x="32" y="132"/>
                  </a:lnTo>
                  <a:lnTo>
                    <a:pt x="24" y="118"/>
                  </a:lnTo>
                  <a:lnTo>
                    <a:pt x="22" y="114"/>
                  </a:lnTo>
                  <a:lnTo>
                    <a:pt x="18" y="112"/>
                  </a:lnTo>
                  <a:lnTo>
                    <a:pt x="12" y="108"/>
                  </a:lnTo>
                  <a:lnTo>
                    <a:pt x="4" y="106"/>
                  </a:lnTo>
                  <a:lnTo>
                    <a:pt x="2" y="104"/>
                  </a:lnTo>
                  <a:lnTo>
                    <a:pt x="0" y="100"/>
                  </a:lnTo>
                  <a:lnTo>
                    <a:pt x="0" y="82"/>
                  </a:lnTo>
                  <a:lnTo>
                    <a:pt x="0" y="66"/>
                  </a:lnTo>
                  <a:lnTo>
                    <a:pt x="2" y="64"/>
                  </a:lnTo>
                  <a:lnTo>
                    <a:pt x="4" y="60"/>
                  </a:lnTo>
                  <a:lnTo>
                    <a:pt x="12" y="54"/>
                  </a:lnTo>
                  <a:lnTo>
                    <a:pt x="16" y="54"/>
                  </a:lnTo>
                  <a:lnTo>
                    <a:pt x="14" y="58"/>
                  </a:lnTo>
                  <a:lnTo>
                    <a:pt x="16" y="60"/>
                  </a:lnTo>
                  <a:lnTo>
                    <a:pt x="16" y="66"/>
                  </a:lnTo>
                  <a:lnTo>
                    <a:pt x="14" y="70"/>
                  </a:lnTo>
                  <a:lnTo>
                    <a:pt x="12" y="74"/>
                  </a:lnTo>
                  <a:lnTo>
                    <a:pt x="22" y="80"/>
                  </a:lnTo>
                  <a:lnTo>
                    <a:pt x="34" y="86"/>
                  </a:lnTo>
                  <a:lnTo>
                    <a:pt x="38" y="84"/>
                  </a:lnTo>
                  <a:lnTo>
                    <a:pt x="40" y="80"/>
                  </a:lnTo>
                  <a:lnTo>
                    <a:pt x="44" y="70"/>
                  </a:lnTo>
                  <a:lnTo>
                    <a:pt x="50" y="56"/>
                  </a:lnTo>
                  <a:lnTo>
                    <a:pt x="54" y="52"/>
                  </a:lnTo>
                  <a:lnTo>
                    <a:pt x="60" y="48"/>
                  </a:lnTo>
                  <a:lnTo>
                    <a:pt x="72" y="42"/>
                  </a:lnTo>
                  <a:lnTo>
                    <a:pt x="82" y="34"/>
                  </a:lnTo>
                  <a:lnTo>
                    <a:pt x="88" y="22"/>
                  </a:lnTo>
                  <a:lnTo>
                    <a:pt x="90" y="18"/>
                  </a:lnTo>
                  <a:lnTo>
                    <a:pt x="90" y="10"/>
                  </a:lnTo>
                  <a:lnTo>
                    <a:pt x="92" y="8"/>
                  </a:lnTo>
                  <a:lnTo>
                    <a:pt x="90" y="0"/>
                  </a:lnTo>
                  <a:lnTo>
                    <a:pt x="96" y="0"/>
                  </a:lnTo>
                  <a:lnTo>
                    <a:pt x="100" y="4"/>
                  </a:lnTo>
                  <a:lnTo>
                    <a:pt x="106" y="8"/>
                  </a:lnTo>
                  <a:lnTo>
                    <a:pt x="114" y="14"/>
                  </a:lnTo>
                  <a:lnTo>
                    <a:pt x="120" y="22"/>
                  </a:lnTo>
                  <a:lnTo>
                    <a:pt x="124" y="26"/>
                  </a:lnTo>
                  <a:lnTo>
                    <a:pt x="126" y="34"/>
                  </a:lnTo>
                  <a:lnTo>
                    <a:pt x="128" y="42"/>
                  </a:lnTo>
                  <a:lnTo>
                    <a:pt x="144" y="42"/>
                  </a:lnTo>
                  <a:lnTo>
                    <a:pt x="146" y="42"/>
                  </a:lnTo>
                  <a:lnTo>
                    <a:pt x="148" y="40"/>
                  </a:lnTo>
                  <a:lnTo>
                    <a:pt x="152" y="38"/>
                  </a:lnTo>
                  <a:lnTo>
                    <a:pt x="154" y="38"/>
                  </a:lnTo>
                  <a:lnTo>
                    <a:pt x="156" y="40"/>
                  </a:lnTo>
                  <a:lnTo>
                    <a:pt x="160" y="44"/>
                  </a:lnTo>
                  <a:lnTo>
                    <a:pt x="160" y="40"/>
                  </a:lnTo>
                  <a:lnTo>
                    <a:pt x="164" y="38"/>
                  </a:lnTo>
                  <a:lnTo>
                    <a:pt x="172" y="40"/>
                  </a:lnTo>
                  <a:lnTo>
                    <a:pt x="178" y="44"/>
                  </a:lnTo>
                  <a:lnTo>
                    <a:pt x="176" y="48"/>
                  </a:lnTo>
                  <a:lnTo>
                    <a:pt x="174" y="52"/>
                  </a:lnTo>
                  <a:lnTo>
                    <a:pt x="170" y="56"/>
                  </a:lnTo>
                  <a:lnTo>
                    <a:pt x="168" y="60"/>
                  </a:lnTo>
                  <a:lnTo>
                    <a:pt x="170" y="64"/>
                  </a:lnTo>
                  <a:lnTo>
                    <a:pt x="174" y="66"/>
                  </a:lnTo>
                  <a:lnTo>
                    <a:pt x="180" y="70"/>
                  </a:lnTo>
                  <a:lnTo>
                    <a:pt x="180" y="74"/>
                  </a:lnTo>
                  <a:lnTo>
                    <a:pt x="176" y="76"/>
                  </a:lnTo>
                  <a:lnTo>
                    <a:pt x="164" y="78"/>
                  </a:lnTo>
                  <a:lnTo>
                    <a:pt x="154" y="80"/>
                  </a:lnTo>
                  <a:lnTo>
                    <a:pt x="144" y="82"/>
                  </a:lnTo>
                  <a:lnTo>
                    <a:pt x="138" y="86"/>
                  </a:lnTo>
                  <a:lnTo>
                    <a:pt x="136" y="90"/>
                  </a:lnTo>
                  <a:lnTo>
                    <a:pt x="134" y="98"/>
                  </a:lnTo>
                  <a:lnTo>
                    <a:pt x="132" y="106"/>
                  </a:lnTo>
                  <a:lnTo>
                    <a:pt x="128" y="118"/>
                  </a:lnTo>
                  <a:lnTo>
                    <a:pt x="126" y="122"/>
                  </a:lnTo>
                  <a:lnTo>
                    <a:pt x="124" y="124"/>
                  </a:lnTo>
                  <a:lnTo>
                    <a:pt x="120" y="128"/>
                  </a:lnTo>
                  <a:lnTo>
                    <a:pt x="118" y="132"/>
                  </a:lnTo>
                  <a:lnTo>
                    <a:pt x="120" y="138"/>
                  </a:lnTo>
                  <a:lnTo>
                    <a:pt x="122" y="142"/>
                  </a:lnTo>
                  <a:lnTo>
                    <a:pt x="126" y="150"/>
                  </a:lnTo>
                  <a:lnTo>
                    <a:pt x="132" y="158"/>
                  </a:lnTo>
                  <a:lnTo>
                    <a:pt x="134" y="162"/>
                  </a:lnTo>
                  <a:lnTo>
                    <a:pt x="134" y="168"/>
                  </a:lnTo>
                  <a:lnTo>
                    <a:pt x="142" y="170"/>
                  </a:lnTo>
                  <a:lnTo>
                    <a:pt x="148" y="174"/>
                  </a:lnTo>
                  <a:lnTo>
                    <a:pt x="154" y="180"/>
                  </a:lnTo>
                  <a:lnTo>
                    <a:pt x="158" y="182"/>
                  </a:lnTo>
                  <a:lnTo>
                    <a:pt x="162" y="180"/>
                  </a:lnTo>
                  <a:lnTo>
                    <a:pt x="164" y="180"/>
                  </a:lnTo>
                  <a:lnTo>
                    <a:pt x="166" y="172"/>
                  </a:lnTo>
                  <a:lnTo>
                    <a:pt x="176" y="172"/>
                  </a:lnTo>
                  <a:lnTo>
                    <a:pt x="176" y="188"/>
                  </a:lnTo>
                  <a:lnTo>
                    <a:pt x="176" y="194"/>
                  </a:lnTo>
                  <a:lnTo>
                    <a:pt x="178" y="196"/>
                  </a:lnTo>
                  <a:lnTo>
                    <a:pt x="180" y="198"/>
                  </a:lnTo>
                  <a:lnTo>
                    <a:pt x="182" y="198"/>
                  </a:lnTo>
                  <a:lnTo>
                    <a:pt x="184" y="198"/>
                  </a:lnTo>
                  <a:lnTo>
                    <a:pt x="192" y="200"/>
                  </a:lnTo>
                  <a:lnTo>
                    <a:pt x="202" y="212"/>
                  </a:lnTo>
                  <a:lnTo>
                    <a:pt x="206" y="218"/>
                  </a:lnTo>
                  <a:lnTo>
                    <a:pt x="208" y="226"/>
                  </a:lnTo>
                  <a:lnTo>
                    <a:pt x="206" y="258"/>
                  </a:lnTo>
                  <a:lnTo>
                    <a:pt x="204" y="264"/>
                  </a:lnTo>
                  <a:lnTo>
                    <a:pt x="204" y="266"/>
                  </a:lnTo>
                  <a:lnTo>
                    <a:pt x="202" y="270"/>
                  </a:lnTo>
                  <a:lnTo>
                    <a:pt x="200" y="276"/>
                  </a:lnTo>
                  <a:lnTo>
                    <a:pt x="202" y="290"/>
                  </a:lnTo>
                  <a:lnTo>
                    <a:pt x="204" y="294"/>
                  </a:lnTo>
                  <a:lnTo>
                    <a:pt x="208" y="296"/>
                  </a:lnTo>
                  <a:lnTo>
                    <a:pt x="204" y="306"/>
                  </a:lnTo>
                  <a:lnTo>
                    <a:pt x="202" y="316"/>
                  </a:lnTo>
                  <a:lnTo>
                    <a:pt x="200" y="322"/>
                  </a:lnTo>
                  <a:lnTo>
                    <a:pt x="196" y="326"/>
                  </a:lnTo>
                  <a:lnTo>
                    <a:pt x="190" y="330"/>
                  </a:lnTo>
                  <a:lnTo>
                    <a:pt x="186" y="33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1" name="Freeform 95"/>
            <p:cNvSpPr/>
            <p:nvPr/>
          </p:nvSpPr>
          <p:spPr bwMode="auto">
            <a:xfrm>
              <a:off x="3017704" y="4863660"/>
              <a:ext cx="285971" cy="375666"/>
            </a:xfrm>
            <a:custGeom>
              <a:avLst/>
              <a:gdLst>
                <a:gd name="T0" fmla="*/ 2147483647 w 196"/>
                <a:gd name="T1" fmla="*/ 2147483647 h 238"/>
                <a:gd name="T2" fmla="*/ 2147483647 w 196"/>
                <a:gd name="T3" fmla="*/ 2147483647 h 238"/>
                <a:gd name="T4" fmla="*/ 2147483647 w 196"/>
                <a:gd name="T5" fmla="*/ 2147483647 h 238"/>
                <a:gd name="T6" fmla="*/ 2147483647 w 196"/>
                <a:gd name="T7" fmla="*/ 2147483647 h 238"/>
                <a:gd name="T8" fmla="*/ 2147483647 w 196"/>
                <a:gd name="T9" fmla="*/ 2147483647 h 238"/>
                <a:gd name="T10" fmla="*/ 2147483647 w 196"/>
                <a:gd name="T11" fmla="*/ 2147483647 h 238"/>
                <a:gd name="T12" fmla="*/ 2147483647 w 196"/>
                <a:gd name="T13" fmla="*/ 2147483647 h 238"/>
                <a:gd name="T14" fmla="*/ 2147483647 w 196"/>
                <a:gd name="T15" fmla="*/ 2147483647 h 238"/>
                <a:gd name="T16" fmla="*/ 2147483647 w 196"/>
                <a:gd name="T17" fmla="*/ 2147483647 h 238"/>
                <a:gd name="T18" fmla="*/ 2147483647 w 196"/>
                <a:gd name="T19" fmla="*/ 2147483647 h 238"/>
                <a:gd name="T20" fmla="*/ 2147483647 w 196"/>
                <a:gd name="T21" fmla="*/ 2147483647 h 238"/>
                <a:gd name="T22" fmla="*/ 2147483647 w 196"/>
                <a:gd name="T23" fmla="*/ 2147483647 h 238"/>
                <a:gd name="T24" fmla="*/ 2147483647 w 196"/>
                <a:gd name="T25" fmla="*/ 2147483647 h 238"/>
                <a:gd name="T26" fmla="*/ 2147483647 w 196"/>
                <a:gd name="T27" fmla="*/ 2147483647 h 238"/>
                <a:gd name="T28" fmla="*/ 2147483647 w 196"/>
                <a:gd name="T29" fmla="*/ 2147483647 h 238"/>
                <a:gd name="T30" fmla="*/ 2147483647 w 196"/>
                <a:gd name="T31" fmla="*/ 2147483647 h 238"/>
                <a:gd name="T32" fmla="*/ 2147483647 w 196"/>
                <a:gd name="T33" fmla="*/ 2147483647 h 238"/>
                <a:gd name="T34" fmla="*/ 2147483647 w 196"/>
                <a:gd name="T35" fmla="*/ 2147483647 h 238"/>
                <a:gd name="T36" fmla="*/ 2147483647 w 196"/>
                <a:gd name="T37" fmla="*/ 2147483647 h 238"/>
                <a:gd name="T38" fmla="*/ 2147483647 w 196"/>
                <a:gd name="T39" fmla="*/ 2147483647 h 238"/>
                <a:gd name="T40" fmla="*/ 2147483647 w 196"/>
                <a:gd name="T41" fmla="*/ 2147483647 h 238"/>
                <a:gd name="T42" fmla="*/ 2147483647 w 196"/>
                <a:gd name="T43" fmla="*/ 2147483647 h 238"/>
                <a:gd name="T44" fmla="*/ 2147483647 w 196"/>
                <a:gd name="T45" fmla="*/ 2147483647 h 238"/>
                <a:gd name="T46" fmla="*/ 2147483647 w 196"/>
                <a:gd name="T47" fmla="*/ 2147483647 h 238"/>
                <a:gd name="T48" fmla="*/ 2147483647 w 196"/>
                <a:gd name="T49" fmla="*/ 2147483647 h 238"/>
                <a:gd name="T50" fmla="*/ 2147483647 w 196"/>
                <a:gd name="T51" fmla="*/ 2147483647 h 238"/>
                <a:gd name="T52" fmla="*/ 2147483647 w 196"/>
                <a:gd name="T53" fmla="*/ 2147483647 h 238"/>
                <a:gd name="T54" fmla="*/ 2147483647 w 196"/>
                <a:gd name="T55" fmla="*/ 2147483647 h 238"/>
                <a:gd name="T56" fmla="*/ 2147483647 w 196"/>
                <a:gd name="T57" fmla="*/ 2147483647 h 238"/>
                <a:gd name="T58" fmla="*/ 2147483647 w 196"/>
                <a:gd name="T59" fmla="*/ 2147483647 h 238"/>
                <a:gd name="T60" fmla="*/ 2147483647 w 196"/>
                <a:gd name="T61" fmla="*/ 2147483647 h 238"/>
                <a:gd name="T62" fmla="*/ 2147483647 w 196"/>
                <a:gd name="T63" fmla="*/ 2147483647 h 238"/>
                <a:gd name="T64" fmla="*/ 2147483647 w 196"/>
                <a:gd name="T65" fmla="*/ 2147483647 h 238"/>
                <a:gd name="T66" fmla="*/ 2147483647 w 196"/>
                <a:gd name="T67" fmla="*/ 2147483647 h 238"/>
                <a:gd name="T68" fmla="*/ 2147483647 w 196"/>
                <a:gd name="T69" fmla="*/ 2147483647 h 238"/>
                <a:gd name="T70" fmla="*/ 2147483647 w 196"/>
                <a:gd name="T71" fmla="*/ 2147483647 h 238"/>
                <a:gd name="T72" fmla="*/ 2147483647 w 196"/>
                <a:gd name="T73" fmla="*/ 2147483647 h 238"/>
                <a:gd name="T74" fmla="*/ 2147483647 w 196"/>
                <a:gd name="T75" fmla="*/ 2147483647 h 238"/>
                <a:gd name="T76" fmla="*/ 2147483647 w 196"/>
                <a:gd name="T77" fmla="*/ 2147483647 h 238"/>
                <a:gd name="T78" fmla="*/ 2147483647 w 196"/>
                <a:gd name="T79" fmla="*/ 2147483647 h 238"/>
                <a:gd name="T80" fmla="*/ 2147483647 w 196"/>
                <a:gd name="T81" fmla="*/ 2147483647 h 238"/>
                <a:gd name="T82" fmla="*/ 2147483647 w 196"/>
                <a:gd name="T83" fmla="*/ 2147483647 h 238"/>
                <a:gd name="T84" fmla="*/ 2147483647 w 196"/>
                <a:gd name="T85" fmla="*/ 2147483647 h 238"/>
                <a:gd name="T86" fmla="*/ 2147483647 w 196"/>
                <a:gd name="T87" fmla="*/ 2147483647 h 238"/>
                <a:gd name="T88" fmla="*/ 2147483647 w 196"/>
                <a:gd name="T89" fmla="*/ 0 h 238"/>
                <a:gd name="T90" fmla="*/ 2147483647 w 196"/>
                <a:gd name="T91" fmla="*/ 2147483647 h 238"/>
                <a:gd name="T92" fmla="*/ 2147483647 w 196"/>
                <a:gd name="T93" fmla="*/ 2147483647 h 238"/>
                <a:gd name="T94" fmla="*/ 2147483647 w 196"/>
                <a:gd name="T95" fmla="*/ 2147483647 h 238"/>
                <a:gd name="T96" fmla="*/ 0 w 196"/>
                <a:gd name="T97" fmla="*/ 2147483647 h 23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96"/>
                <a:gd name="T148" fmla="*/ 0 h 238"/>
                <a:gd name="T149" fmla="*/ 196 w 196"/>
                <a:gd name="T150" fmla="*/ 238 h 23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96" h="238">
                  <a:moveTo>
                    <a:pt x="0" y="24"/>
                  </a:moveTo>
                  <a:lnTo>
                    <a:pt x="10" y="34"/>
                  </a:lnTo>
                  <a:lnTo>
                    <a:pt x="14" y="42"/>
                  </a:lnTo>
                  <a:lnTo>
                    <a:pt x="16" y="50"/>
                  </a:lnTo>
                  <a:lnTo>
                    <a:pt x="14" y="82"/>
                  </a:lnTo>
                  <a:lnTo>
                    <a:pt x="12" y="88"/>
                  </a:lnTo>
                  <a:lnTo>
                    <a:pt x="12" y="90"/>
                  </a:lnTo>
                  <a:lnTo>
                    <a:pt x="10" y="94"/>
                  </a:lnTo>
                  <a:lnTo>
                    <a:pt x="8" y="100"/>
                  </a:lnTo>
                  <a:lnTo>
                    <a:pt x="10" y="114"/>
                  </a:lnTo>
                  <a:lnTo>
                    <a:pt x="12" y="118"/>
                  </a:lnTo>
                  <a:lnTo>
                    <a:pt x="16" y="120"/>
                  </a:lnTo>
                  <a:lnTo>
                    <a:pt x="14" y="126"/>
                  </a:lnTo>
                  <a:lnTo>
                    <a:pt x="12" y="132"/>
                  </a:lnTo>
                  <a:lnTo>
                    <a:pt x="8" y="146"/>
                  </a:lnTo>
                  <a:lnTo>
                    <a:pt x="18" y="156"/>
                  </a:lnTo>
                  <a:lnTo>
                    <a:pt x="22" y="168"/>
                  </a:lnTo>
                  <a:lnTo>
                    <a:pt x="26" y="198"/>
                  </a:lnTo>
                  <a:lnTo>
                    <a:pt x="28" y="200"/>
                  </a:lnTo>
                  <a:lnTo>
                    <a:pt x="30" y="202"/>
                  </a:lnTo>
                  <a:lnTo>
                    <a:pt x="34" y="204"/>
                  </a:lnTo>
                  <a:lnTo>
                    <a:pt x="36" y="208"/>
                  </a:lnTo>
                  <a:lnTo>
                    <a:pt x="42" y="228"/>
                  </a:lnTo>
                  <a:lnTo>
                    <a:pt x="44" y="234"/>
                  </a:lnTo>
                  <a:lnTo>
                    <a:pt x="46" y="238"/>
                  </a:lnTo>
                  <a:lnTo>
                    <a:pt x="50" y="238"/>
                  </a:lnTo>
                  <a:lnTo>
                    <a:pt x="56" y="236"/>
                  </a:lnTo>
                  <a:lnTo>
                    <a:pt x="60" y="232"/>
                  </a:lnTo>
                  <a:lnTo>
                    <a:pt x="70" y="220"/>
                  </a:lnTo>
                  <a:lnTo>
                    <a:pt x="76" y="226"/>
                  </a:lnTo>
                  <a:lnTo>
                    <a:pt x="84" y="228"/>
                  </a:lnTo>
                  <a:lnTo>
                    <a:pt x="92" y="230"/>
                  </a:lnTo>
                  <a:lnTo>
                    <a:pt x="98" y="238"/>
                  </a:lnTo>
                  <a:lnTo>
                    <a:pt x="100" y="232"/>
                  </a:lnTo>
                  <a:lnTo>
                    <a:pt x="104" y="230"/>
                  </a:lnTo>
                  <a:lnTo>
                    <a:pt x="112" y="228"/>
                  </a:lnTo>
                  <a:lnTo>
                    <a:pt x="126" y="228"/>
                  </a:lnTo>
                  <a:lnTo>
                    <a:pt x="126" y="204"/>
                  </a:lnTo>
                  <a:lnTo>
                    <a:pt x="128" y="196"/>
                  </a:lnTo>
                  <a:lnTo>
                    <a:pt x="132" y="188"/>
                  </a:lnTo>
                  <a:lnTo>
                    <a:pt x="136" y="180"/>
                  </a:lnTo>
                  <a:lnTo>
                    <a:pt x="144" y="176"/>
                  </a:lnTo>
                  <a:lnTo>
                    <a:pt x="152" y="172"/>
                  </a:lnTo>
                  <a:lnTo>
                    <a:pt x="162" y="172"/>
                  </a:lnTo>
                  <a:lnTo>
                    <a:pt x="170" y="172"/>
                  </a:lnTo>
                  <a:lnTo>
                    <a:pt x="178" y="174"/>
                  </a:lnTo>
                  <a:lnTo>
                    <a:pt x="190" y="180"/>
                  </a:lnTo>
                  <a:lnTo>
                    <a:pt x="190" y="174"/>
                  </a:lnTo>
                  <a:lnTo>
                    <a:pt x="192" y="170"/>
                  </a:lnTo>
                  <a:lnTo>
                    <a:pt x="196" y="162"/>
                  </a:lnTo>
                  <a:lnTo>
                    <a:pt x="196" y="156"/>
                  </a:lnTo>
                  <a:lnTo>
                    <a:pt x="196" y="148"/>
                  </a:lnTo>
                  <a:lnTo>
                    <a:pt x="194" y="146"/>
                  </a:lnTo>
                  <a:lnTo>
                    <a:pt x="186" y="138"/>
                  </a:lnTo>
                  <a:lnTo>
                    <a:pt x="184" y="134"/>
                  </a:lnTo>
                  <a:lnTo>
                    <a:pt x="180" y="130"/>
                  </a:lnTo>
                  <a:lnTo>
                    <a:pt x="180" y="126"/>
                  </a:lnTo>
                  <a:lnTo>
                    <a:pt x="180" y="120"/>
                  </a:lnTo>
                  <a:lnTo>
                    <a:pt x="168" y="118"/>
                  </a:lnTo>
                  <a:lnTo>
                    <a:pt x="158" y="116"/>
                  </a:lnTo>
                  <a:lnTo>
                    <a:pt x="154" y="112"/>
                  </a:lnTo>
                  <a:lnTo>
                    <a:pt x="152" y="108"/>
                  </a:lnTo>
                  <a:lnTo>
                    <a:pt x="152" y="102"/>
                  </a:lnTo>
                  <a:lnTo>
                    <a:pt x="152" y="94"/>
                  </a:lnTo>
                  <a:lnTo>
                    <a:pt x="150" y="92"/>
                  </a:lnTo>
                  <a:lnTo>
                    <a:pt x="148" y="90"/>
                  </a:lnTo>
                  <a:lnTo>
                    <a:pt x="146" y="80"/>
                  </a:lnTo>
                  <a:lnTo>
                    <a:pt x="142" y="70"/>
                  </a:lnTo>
                  <a:lnTo>
                    <a:pt x="138" y="68"/>
                  </a:lnTo>
                  <a:lnTo>
                    <a:pt x="134" y="66"/>
                  </a:lnTo>
                  <a:lnTo>
                    <a:pt x="124" y="68"/>
                  </a:lnTo>
                  <a:lnTo>
                    <a:pt x="120" y="68"/>
                  </a:lnTo>
                  <a:lnTo>
                    <a:pt x="116" y="68"/>
                  </a:lnTo>
                  <a:lnTo>
                    <a:pt x="114" y="66"/>
                  </a:lnTo>
                  <a:lnTo>
                    <a:pt x="114" y="62"/>
                  </a:lnTo>
                  <a:lnTo>
                    <a:pt x="108" y="60"/>
                  </a:lnTo>
                  <a:lnTo>
                    <a:pt x="104" y="58"/>
                  </a:lnTo>
                  <a:lnTo>
                    <a:pt x="100" y="54"/>
                  </a:lnTo>
                  <a:lnTo>
                    <a:pt x="98" y="52"/>
                  </a:lnTo>
                  <a:lnTo>
                    <a:pt x="94" y="54"/>
                  </a:lnTo>
                  <a:lnTo>
                    <a:pt x="84" y="50"/>
                  </a:lnTo>
                  <a:lnTo>
                    <a:pt x="74" y="44"/>
                  </a:lnTo>
                  <a:lnTo>
                    <a:pt x="70" y="36"/>
                  </a:lnTo>
                  <a:lnTo>
                    <a:pt x="66" y="30"/>
                  </a:lnTo>
                  <a:lnTo>
                    <a:pt x="64" y="20"/>
                  </a:lnTo>
                  <a:lnTo>
                    <a:pt x="66" y="10"/>
                  </a:lnTo>
                  <a:lnTo>
                    <a:pt x="66" y="6"/>
                  </a:lnTo>
                  <a:lnTo>
                    <a:pt x="64" y="2"/>
                  </a:lnTo>
                  <a:lnTo>
                    <a:pt x="62" y="0"/>
                  </a:lnTo>
                  <a:lnTo>
                    <a:pt x="56" y="0"/>
                  </a:lnTo>
                  <a:lnTo>
                    <a:pt x="48" y="2"/>
                  </a:lnTo>
                  <a:lnTo>
                    <a:pt x="42" y="6"/>
                  </a:lnTo>
                  <a:lnTo>
                    <a:pt x="30" y="14"/>
                  </a:lnTo>
                  <a:lnTo>
                    <a:pt x="20" y="22"/>
                  </a:lnTo>
                  <a:lnTo>
                    <a:pt x="12" y="26"/>
                  </a:lnTo>
                  <a:lnTo>
                    <a:pt x="8" y="26"/>
                  </a:lnTo>
                  <a:lnTo>
                    <a:pt x="4" y="24"/>
                  </a:lnTo>
                  <a:lnTo>
                    <a:pt x="0" y="2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2" name="Freeform 96"/>
            <p:cNvSpPr/>
            <p:nvPr/>
          </p:nvSpPr>
          <p:spPr bwMode="auto">
            <a:xfrm>
              <a:off x="3201048" y="5137114"/>
              <a:ext cx="196029" cy="238940"/>
            </a:xfrm>
            <a:custGeom>
              <a:avLst/>
              <a:gdLst>
                <a:gd name="T0" fmla="*/ 2147483647 w 134"/>
                <a:gd name="T1" fmla="*/ 2147483647 h 152"/>
                <a:gd name="T2" fmla="*/ 2147483647 w 134"/>
                <a:gd name="T3" fmla="*/ 2147483647 h 152"/>
                <a:gd name="T4" fmla="*/ 2147483647 w 134"/>
                <a:gd name="T5" fmla="*/ 2147483647 h 152"/>
                <a:gd name="T6" fmla="*/ 2147483647 w 134"/>
                <a:gd name="T7" fmla="*/ 2147483647 h 152"/>
                <a:gd name="T8" fmla="*/ 2147483647 w 134"/>
                <a:gd name="T9" fmla="*/ 2147483647 h 152"/>
                <a:gd name="T10" fmla="*/ 2147483647 w 134"/>
                <a:gd name="T11" fmla="*/ 2147483647 h 152"/>
                <a:gd name="T12" fmla="*/ 2147483647 w 134"/>
                <a:gd name="T13" fmla="*/ 2147483647 h 152"/>
                <a:gd name="T14" fmla="*/ 2147483647 w 134"/>
                <a:gd name="T15" fmla="*/ 2147483647 h 152"/>
                <a:gd name="T16" fmla="*/ 2147483647 w 134"/>
                <a:gd name="T17" fmla="*/ 2147483647 h 152"/>
                <a:gd name="T18" fmla="*/ 2147483647 w 134"/>
                <a:gd name="T19" fmla="*/ 2147483647 h 152"/>
                <a:gd name="T20" fmla="*/ 2147483647 w 134"/>
                <a:gd name="T21" fmla="*/ 2147483647 h 152"/>
                <a:gd name="T22" fmla="*/ 2147483647 w 134"/>
                <a:gd name="T23" fmla="*/ 2147483647 h 152"/>
                <a:gd name="T24" fmla="*/ 2147483647 w 134"/>
                <a:gd name="T25" fmla="*/ 2147483647 h 152"/>
                <a:gd name="T26" fmla="*/ 2147483647 w 134"/>
                <a:gd name="T27" fmla="*/ 2147483647 h 152"/>
                <a:gd name="T28" fmla="*/ 2147483647 w 134"/>
                <a:gd name="T29" fmla="*/ 2147483647 h 152"/>
                <a:gd name="T30" fmla="*/ 2147483647 w 134"/>
                <a:gd name="T31" fmla="*/ 2147483647 h 152"/>
                <a:gd name="T32" fmla="*/ 2147483647 w 134"/>
                <a:gd name="T33" fmla="*/ 2147483647 h 152"/>
                <a:gd name="T34" fmla="*/ 2147483647 w 134"/>
                <a:gd name="T35" fmla="*/ 2147483647 h 152"/>
                <a:gd name="T36" fmla="*/ 2147483647 w 134"/>
                <a:gd name="T37" fmla="*/ 2147483647 h 152"/>
                <a:gd name="T38" fmla="*/ 2147483647 w 134"/>
                <a:gd name="T39" fmla="*/ 2147483647 h 152"/>
                <a:gd name="T40" fmla="*/ 2147483647 w 134"/>
                <a:gd name="T41" fmla="*/ 2147483647 h 152"/>
                <a:gd name="T42" fmla="*/ 2147483647 w 134"/>
                <a:gd name="T43" fmla="*/ 2147483647 h 152"/>
                <a:gd name="T44" fmla="*/ 2147483647 w 134"/>
                <a:gd name="T45" fmla="*/ 2147483647 h 152"/>
                <a:gd name="T46" fmla="*/ 2147483647 w 134"/>
                <a:gd name="T47" fmla="*/ 2147483647 h 152"/>
                <a:gd name="T48" fmla="*/ 2147483647 w 134"/>
                <a:gd name="T49" fmla="*/ 2147483647 h 152"/>
                <a:gd name="T50" fmla="*/ 2147483647 w 134"/>
                <a:gd name="T51" fmla="*/ 2147483647 h 152"/>
                <a:gd name="T52" fmla="*/ 2147483647 w 134"/>
                <a:gd name="T53" fmla="*/ 2147483647 h 152"/>
                <a:gd name="T54" fmla="*/ 2147483647 w 134"/>
                <a:gd name="T55" fmla="*/ 2147483647 h 152"/>
                <a:gd name="T56" fmla="*/ 2147483647 w 134"/>
                <a:gd name="T57" fmla="*/ 2147483647 h 152"/>
                <a:gd name="T58" fmla="*/ 2147483647 w 134"/>
                <a:gd name="T59" fmla="*/ 2147483647 h 152"/>
                <a:gd name="T60" fmla="*/ 2147483647 w 134"/>
                <a:gd name="T61" fmla="*/ 2147483647 h 152"/>
                <a:gd name="T62" fmla="*/ 2147483647 w 134"/>
                <a:gd name="T63" fmla="*/ 2147483647 h 152"/>
                <a:gd name="T64" fmla="*/ 0 w 134"/>
                <a:gd name="T65" fmla="*/ 2147483647 h 152"/>
                <a:gd name="T66" fmla="*/ 0 w 134"/>
                <a:gd name="T67" fmla="*/ 2147483647 h 152"/>
                <a:gd name="T68" fmla="*/ 0 w 134"/>
                <a:gd name="T69" fmla="*/ 2147483647 h 152"/>
                <a:gd name="T70" fmla="*/ 2147483647 w 134"/>
                <a:gd name="T71" fmla="*/ 2147483647 h 152"/>
                <a:gd name="T72" fmla="*/ 2147483647 w 134"/>
                <a:gd name="T73" fmla="*/ 2147483647 h 152"/>
                <a:gd name="T74" fmla="*/ 2147483647 w 134"/>
                <a:gd name="T75" fmla="*/ 2147483647 h 152"/>
                <a:gd name="T76" fmla="*/ 2147483647 w 134"/>
                <a:gd name="T77" fmla="*/ 2147483647 h 152"/>
                <a:gd name="T78" fmla="*/ 2147483647 w 134"/>
                <a:gd name="T79" fmla="*/ 0 h 152"/>
                <a:gd name="T80" fmla="*/ 2147483647 w 134"/>
                <a:gd name="T81" fmla="*/ 0 h 152"/>
                <a:gd name="T82" fmla="*/ 2147483647 w 134"/>
                <a:gd name="T83" fmla="*/ 0 h 152"/>
                <a:gd name="T84" fmla="*/ 2147483647 w 134"/>
                <a:gd name="T85" fmla="*/ 2147483647 h 152"/>
                <a:gd name="T86" fmla="*/ 2147483647 w 134"/>
                <a:gd name="T87" fmla="*/ 2147483647 h 152"/>
                <a:gd name="T88" fmla="*/ 2147483647 w 134"/>
                <a:gd name="T89" fmla="*/ 2147483647 h 152"/>
                <a:gd name="T90" fmla="*/ 2147483647 w 134"/>
                <a:gd name="T91" fmla="*/ 2147483647 h 152"/>
                <a:gd name="T92" fmla="*/ 2147483647 w 134"/>
                <a:gd name="T93" fmla="*/ 2147483647 h 152"/>
                <a:gd name="T94" fmla="*/ 2147483647 w 134"/>
                <a:gd name="T95" fmla="*/ 2147483647 h 152"/>
                <a:gd name="T96" fmla="*/ 2147483647 w 134"/>
                <a:gd name="T97" fmla="*/ 2147483647 h 152"/>
                <a:gd name="T98" fmla="*/ 2147483647 w 134"/>
                <a:gd name="T99" fmla="*/ 2147483647 h 152"/>
                <a:gd name="T100" fmla="*/ 2147483647 w 134"/>
                <a:gd name="T101" fmla="*/ 2147483647 h 152"/>
                <a:gd name="T102" fmla="*/ 2147483647 w 134"/>
                <a:gd name="T103" fmla="*/ 2147483647 h 152"/>
                <a:gd name="T104" fmla="*/ 2147483647 w 134"/>
                <a:gd name="T105" fmla="*/ 2147483647 h 152"/>
                <a:gd name="T106" fmla="*/ 2147483647 w 134"/>
                <a:gd name="T107" fmla="*/ 2147483647 h 152"/>
                <a:gd name="T108" fmla="*/ 2147483647 w 134"/>
                <a:gd name="T109" fmla="*/ 2147483647 h 152"/>
                <a:gd name="T110" fmla="*/ 2147483647 w 134"/>
                <a:gd name="T111" fmla="*/ 2147483647 h 152"/>
                <a:gd name="T112" fmla="*/ 2147483647 w 134"/>
                <a:gd name="T113" fmla="*/ 2147483647 h 152"/>
                <a:gd name="T114" fmla="*/ 2147483647 w 134"/>
                <a:gd name="T115" fmla="*/ 2147483647 h 152"/>
                <a:gd name="T116" fmla="*/ 2147483647 w 134"/>
                <a:gd name="T117" fmla="*/ 2147483647 h 152"/>
                <a:gd name="T118" fmla="*/ 2147483647 w 134"/>
                <a:gd name="T119" fmla="*/ 2147483647 h 152"/>
                <a:gd name="T120" fmla="*/ 2147483647 w 134"/>
                <a:gd name="T121" fmla="*/ 2147483647 h 152"/>
                <a:gd name="T122" fmla="*/ 2147483647 w 134"/>
                <a:gd name="T123" fmla="*/ 2147483647 h 152"/>
                <a:gd name="T124" fmla="*/ 2147483647 w 134"/>
                <a:gd name="T125" fmla="*/ 2147483647 h 15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4"/>
                <a:gd name="T190" fmla="*/ 0 h 152"/>
                <a:gd name="T191" fmla="*/ 134 w 134"/>
                <a:gd name="T192" fmla="*/ 152 h 15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4" h="152">
                  <a:moveTo>
                    <a:pt x="132" y="118"/>
                  </a:moveTo>
                  <a:lnTo>
                    <a:pt x="134" y="122"/>
                  </a:lnTo>
                  <a:lnTo>
                    <a:pt x="134" y="130"/>
                  </a:lnTo>
                  <a:lnTo>
                    <a:pt x="134" y="136"/>
                  </a:lnTo>
                  <a:lnTo>
                    <a:pt x="130" y="138"/>
                  </a:lnTo>
                  <a:lnTo>
                    <a:pt x="122" y="146"/>
                  </a:lnTo>
                  <a:lnTo>
                    <a:pt x="112" y="150"/>
                  </a:lnTo>
                  <a:lnTo>
                    <a:pt x="102" y="152"/>
                  </a:lnTo>
                  <a:lnTo>
                    <a:pt x="94" y="152"/>
                  </a:lnTo>
                  <a:lnTo>
                    <a:pt x="86" y="150"/>
                  </a:lnTo>
                  <a:lnTo>
                    <a:pt x="82" y="148"/>
                  </a:lnTo>
                  <a:lnTo>
                    <a:pt x="74" y="148"/>
                  </a:lnTo>
                  <a:lnTo>
                    <a:pt x="76" y="138"/>
                  </a:lnTo>
                  <a:lnTo>
                    <a:pt x="80" y="132"/>
                  </a:lnTo>
                  <a:lnTo>
                    <a:pt x="82" y="124"/>
                  </a:lnTo>
                  <a:lnTo>
                    <a:pt x="84" y="116"/>
                  </a:lnTo>
                  <a:lnTo>
                    <a:pt x="82" y="110"/>
                  </a:lnTo>
                  <a:lnTo>
                    <a:pt x="78" y="106"/>
                  </a:lnTo>
                  <a:lnTo>
                    <a:pt x="72" y="106"/>
                  </a:lnTo>
                  <a:lnTo>
                    <a:pt x="64" y="104"/>
                  </a:lnTo>
                  <a:lnTo>
                    <a:pt x="62" y="102"/>
                  </a:lnTo>
                  <a:lnTo>
                    <a:pt x="60" y="98"/>
                  </a:lnTo>
                  <a:lnTo>
                    <a:pt x="58" y="94"/>
                  </a:lnTo>
                  <a:lnTo>
                    <a:pt x="54" y="92"/>
                  </a:lnTo>
                  <a:lnTo>
                    <a:pt x="46" y="90"/>
                  </a:lnTo>
                  <a:lnTo>
                    <a:pt x="40" y="88"/>
                  </a:lnTo>
                  <a:lnTo>
                    <a:pt x="34" y="88"/>
                  </a:lnTo>
                  <a:lnTo>
                    <a:pt x="30" y="86"/>
                  </a:lnTo>
                  <a:lnTo>
                    <a:pt x="24" y="82"/>
                  </a:lnTo>
                  <a:lnTo>
                    <a:pt x="12" y="66"/>
                  </a:lnTo>
                  <a:lnTo>
                    <a:pt x="4" y="62"/>
                  </a:lnTo>
                  <a:lnTo>
                    <a:pt x="2" y="60"/>
                  </a:lnTo>
                  <a:lnTo>
                    <a:pt x="0" y="58"/>
                  </a:lnTo>
                  <a:lnTo>
                    <a:pt x="0" y="56"/>
                  </a:lnTo>
                  <a:lnTo>
                    <a:pt x="0" y="32"/>
                  </a:lnTo>
                  <a:lnTo>
                    <a:pt x="2" y="24"/>
                  </a:lnTo>
                  <a:lnTo>
                    <a:pt x="6" y="16"/>
                  </a:lnTo>
                  <a:lnTo>
                    <a:pt x="10" y="8"/>
                  </a:lnTo>
                  <a:lnTo>
                    <a:pt x="18" y="4"/>
                  </a:lnTo>
                  <a:lnTo>
                    <a:pt x="26" y="0"/>
                  </a:lnTo>
                  <a:lnTo>
                    <a:pt x="36" y="0"/>
                  </a:lnTo>
                  <a:lnTo>
                    <a:pt x="44" y="0"/>
                  </a:lnTo>
                  <a:lnTo>
                    <a:pt x="52" y="2"/>
                  </a:lnTo>
                  <a:lnTo>
                    <a:pt x="64" y="8"/>
                  </a:lnTo>
                  <a:lnTo>
                    <a:pt x="64" y="18"/>
                  </a:lnTo>
                  <a:lnTo>
                    <a:pt x="70" y="34"/>
                  </a:lnTo>
                  <a:lnTo>
                    <a:pt x="76" y="50"/>
                  </a:lnTo>
                  <a:lnTo>
                    <a:pt x="78" y="54"/>
                  </a:lnTo>
                  <a:lnTo>
                    <a:pt x="82" y="56"/>
                  </a:lnTo>
                  <a:lnTo>
                    <a:pt x="92" y="56"/>
                  </a:lnTo>
                  <a:lnTo>
                    <a:pt x="100" y="58"/>
                  </a:lnTo>
                  <a:lnTo>
                    <a:pt x="106" y="62"/>
                  </a:lnTo>
                  <a:lnTo>
                    <a:pt x="108" y="68"/>
                  </a:lnTo>
                  <a:lnTo>
                    <a:pt x="114" y="80"/>
                  </a:lnTo>
                  <a:lnTo>
                    <a:pt x="120" y="90"/>
                  </a:lnTo>
                  <a:lnTo>
                    <a:pt x="122" y="86"/>
                  </a:lnTo>
                  <a:lnTo>
                    <a:pt x="126" y="84"/>
                  </a:lnTo>
                  <a:lnTo>
                    <a:pt x="128" y="82"/>
                  </a:lnTo>
                  <a:lnTo>
                    <a:pt x="132" y="84"/>
                  </a:lnTo>
                  <a:lnTo>
                    <a:pt x="132" y="88"/>
                  </a:lnTo>
                  <a:lnTo>
                    <a:pt x="132" y="94"/>
                  </a:lnTo>
                  <a:lnTo>
                    <a:pt x="132" y="106"/>
                  </a:lnTo>
                  <a:lnTo>
                    <a:pt x="132" y="11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3" name="Freeform 97"/>
            <p:cNvSpPr/>
            <p:nvPr/>
          </p:nvSpPr>
          <p:spPr bwMode="auto">
            <a:xfrm>
              <a:off x="3341727" y="5455700"/>
              <a:ext cx="122230" cy="128763"/>
            </a:xfrm>
            <a:custGeom>
              <a:avLst/>
              <a:gdLst>
                <a:gd name="T0" fmla="*/ 2147483647 w 84"/>
                <a:gd name="T1" fmla="*/ 0 h 82"/>
                <a:gd name="T2" fmla="*/ 2147483647 w 84"/>
                <a:gd name="T3" fmla="*/ 0 h 82"/>
                <a:gd name="T4" fmla="*/ 2147483647 w 84"/>
                <a:gd name="T5" fmla="*/ 2147483647 h 82"/>
                <a:gd name="T6" fmla="*/ 2147483647 w 84"/>
                <a:gd name="T7" fmla="*/ 2147483647 h 82"/>
                <a:gd name="T8" fmla="*/ 2147483647 w 84"/>
                <a:gd name="T9" fmla="*/ 2147483647 h 82"/>
                <a:gd name="T10" fmla="*/ 2147483647 w 84"/>
                <a:gd name="T11" fmla="*/ 2147483647 h 82"/>
                <a:gd name="T12" fmla="*/ 2147483647 w 84"/>
                <a:gd name="T13" fmla="*/ 2147483647 h 82"/>
                <a:gd name="T14" fmla="*/ 2147483647 w 84"/>
                <a:gd name="T15" fmla="*/ 2147483647 h 82"/>
                <a:gd name="T16" fmla="*/ 2147483647 w 84"/>
                <a:gd name="T17" fmla="*/ 2147483647 h 82"/>
                <a:gd name="T18" fmla="*/ 2147483647 w 84"/>
                <a:gd name="T19" fmla="*/ 2147483647 h 82"/>
                <a:gd name="T20" fmla="*/ 2147483647 w 84"/>
                <a:gd name="T21" fmla="*/ 2147483647 h 82"/>
                <a:gd name="T22" fmla="*/ 2147483647 w 84"/>
                <a:gd name="T23" fmla="*/ 2147483647 h 82"/>
                <a:gd name="T24" fmla="*/ 2147483647 w 84"/>
                <a:gd name="T25" fmla="*/ 2147483647 h 82"/>
                <a:gd name="T26" fmla="*/ 2147483647 w 84"/>
                <a:gd name="T27" fmla="*/ 2147483647 h 82"/>
                <a:gd name="T28" fmla="*/ 2147483647 w 84"/>
                <a:gd name="T29" fmla="*/ 2147483647 h 82"/>
                <a:gd name="T30" fmla="*/ 0 w 84"/>
                <a:gd name="T31" fmla="*/ 2147483647 h 82"/>
                <a:gd name="T32" fmla="*/ 2147483647 w 84"/>
                <a:gd name="T33" fmla="*/ 0 h 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82"/>
                <a:gd name="T53" fmla="*/ 84 w 84"/>
                <a:gd name="T54" fmla="*/ 82 h 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82">
                  <a:moveTo>
                    <a:pt x="2" y="0"/>
                  </a:moveTo>
                  <a:lnTo>
                    <a:pt x="12" y="0"/>
                  </a:lnTo>
                  <a:lnTo>
                    <a:pt x="22" y="4"/>
                  </a:lnTo>
                  <a:lnTo>
                    <a:pt x="34" y="12"/>
                  </a:lnTo>
                  <a:lnTo>
                    <a:pt x="44" y="18"/>
                  </a:lnTo>
                  <a:lnTo>
                    <a:pt x="66" y="36"/>
                  </a:lnTo>
                  <a:lnTo>
                    <a:pt x="84" y="50"/>
                  </a:lnTo>
                  <a:lnTo>
                    <a:pt x="78" y="62"/>
                  </a:lnTo>
                  <a:lnTo>
                    <a:pt x="72" y="72"/>
                  </a:lnTo>
                  <a:lnTo>
                    <a:pt x="66" y="78"/>
                  </a:lnTo>
                  <a:lnTo>
                    <a:pt x="60" y="82"/>
                  </a:lnTo>
                  <a:lnTo>
                    <a:pt x="58" y="82"/>
                  </a:lnTo>
                  <a:lnTo>
                    <a:pt x="40" y="80"/>
                  </a:lnTo>
                  <a:lnTo>
                    <a:pt x="24" y="76"/>
                  </a:lnTo>
                  <a:lnTo>
                    <a:pt x="12" y="72"/>
                  </a:lnTo>
                  <a:lnTo>
                    <a:pt x="0" y="66"/>
                  </a:lnTo>
                  <a:lnTo>
                    <a:pt x="2"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4" name="Freeform 98"/>
            <p:cNvSpPr/>
            <p:nvPr/>
          </p:nvSpPr>
          <p:spPr bwMode="auto">
            <a:xfrm>
              <a:off x="3059216" y="5212778"/>
              <a:ext cx="357464" cy="872130"/>
            </a:xfrm>
            <a:custGeom>
              <a:avLst/>
              <a:gdLst>
                <a:gd name="T0" fmla="*/ 2147483647 w 246"/>
                <a:gd name="T1" fmla="*/ 2147483647 h 552"/>
                <a:gd name="T2" fmla="*/ 2147483647 w 246"/>
                <a:gd name="T3" fmla="*/ 2147483647 h 552"/>
                <a:gd name="T4" fmla="*/ 2147483647 w 246"/>
                <a:gd name="T5" fmla="*/ 2147483647 h 552"/>
                <a:gd name="T6" fmla="*/ 2147483647 w 246"/>
                <a:gd name="T7" fmla="*/ 2147483647 h 552"/>
                <a:gd name="T8" fmla="*/ 2147483647 w 246"/>
                <a:gd name="T9" fmla="*/ 2147483647 h 552"/>
                <a:gd name="T10" fmla="*/ 2147483647 w 246"/>
                <a:gd name="T11" fmla="*/ 2147483647 h 552"/>
                <a:gd name="T12" fmla="*/ 2147483647 w 246"/>
                <a:gd name="T13" fmla="*/ 2147483647 h 552"/>
                <a:gd name="T14" fmla="*/ 2147483647 w 246"/>
                <a:gd name="T15" fmla="*/ 2147483647 h 552"/>
                <a:gd name="T16" fmla="*/ 2147483647 w 246"/>
                <a:gd name="T17" fmla="*/ 2147483647 h 552"/>
                <a:gd name="T18" fmla="*/ 2147483647 w 246"/>
                <a:gd name="T19" fmla="*/ 2147483647 h 552"/>
                <a:gd name="T20" fmla="*/ 2147483647 w 246"/>
                <a:gd name="T21" fmla="*/ 2147483647 h 552"/>
                <a:gd name="T22" fmla="*/ 2147483647 w 246"/>
                <a:gd name="T23" fmla="*/ 2147483647 h 552"/>
                <a:gd name="T24" fmla="*/ 2147483647 w 246"/>
                <a:gd name="T25" fmla="*/ 2147483647 h 552"/>
                <a:gd name="T26" fmla="*/ 2147483647 w 246"/>
                <a:gd name="T27" fmla="*/ 2147483647 h 552"/>
                <a:gd name="T28" fmla="*/ 2147483647 w 246"/>
                <a:gd name="T29" fmla="*/ 2147483647 h 552"/>
                <a:gd name="T30" fmla="*/ 2147483647 w 246"/>
                <a:gd name="T31" fmla="*/ 2147483647 h 552"/>
                <a:gd name="T32" fmla="*/ 2147483647 w 246"/>
                <a:gd name="T33" fmla="*/ 2147483647 h 552"/>
                <a:gd name="T34" fmla="*/ 2147483647 w 246"/>
                <a:gd name="T35" fmla="*/ 2147483647 h 552"/>
                <a:gd name="T36" fmla="*/ 2147483647 w 246"/>
                <a:gd name="T37" fmla="*/ 2147483647 h 552"/>
                <a:gd name="T38" fmla="*/ 2147483647 w 246"/>
                <a:gd name="T39" fmla="*/ 2147483647 h 552"/>
                <a:gd name="T40" fmla="*/ 2147483647 w 246"/>
                <a:gd name="T41" fmla="*/ 2147483647 h 552"/>
                <a:gd name="T42" fmla="*/ 2147483647 w 246"/>
                <a:gd name="T43" fmla="*/ 2147483647 h 552"/>
                <a:gd name="T44" fmla="*/ 2147483647 w 246"/>
                <a:gd name="T45" fmla="*/ 2147483647 h 552"/>
                <a:gd name="T46" fmla="*/ 2147483647 w 246"/>
                <a:gd name="T47" fmla="*/ 2147483647 h 552"/>
                <a:gd name="T48" fmla="*/ 2147483647 w 246"/>
                <a:gd name="T49" fmla="*/ 2147483647 h 552"/>
                <a:gd name="T50" fmla="*/ 2147483647 w 246"/>
                <a:gd name="T51" fmla="*/ 2147483647 h 552"/>
                <a:gd name="T52" fmla="*/ 2147483647 w 246"/>
                <a:gd name="T53" fmla="*/ 2147483647 h 552"/>
                <a:gd name="T54" fmla="*/ 2147483647 w 246"/>
                <a:gd name="T55" fmla="*/ 2147483647 h 552"/>
                <a:gd name="T56" fmla="*/ 2147483647 w 246"/>
                <a:gd name="T57" fmla="*/ 2147483647 h 552"/>
                <a:gd name="T58" fmla="*/ 2147483647 w 246"/>
                <a:gd name="T59" fmla="*/ 2147483647 h 552"/>
                <a:gd name="T60" fmla="*/ 2147483647 w 246"/>
                <a:gd name="T61" fmla="*/ 2147483647 h 552"/>
                <a:gd name="T62" fmla="*/ 2147483647 w 246"/>
                <a:gd name="T63" fmla="*/ 2147483647 h 552"/>
                <a:gd name="T64" fmla="*/ 2147483647 w 246"/>
                <a:gd name="T65" fmla="*/ 2147483647 h 552"/>
                <a:gd name="T66" fmla="*/ 2147483647 w 246"/>
                <a:gd name="T67" fmla="*/ 2147483647 h 552"/>
                <a:gd name="T68" fmla="*/ 2147483647 w 246"/>
                <a:gd name="T69" fmla="*/ 2147483647 h 552"/>
                <a:gd name="T70" fmla="*/ 2147483647 w 246"/>
                <a:gd name="T71" fmla="*/ 2147483647 h 552"/>
                <a:gd name="T72" fmla="*/ 2147483647 w 246"/>
                <a:gd name="T73" fmla="*/ 2147483647 h 552"/>
                <a:gd name="T74" fmla="*/ 2147483647 w 246"/>
                <a:gd name="T75" fmla="*/ 2147483647 h 552"/>
                <a:gd name="T76" fmla="*/ 2147483647 w 246"/>
                <a:gd name="T77" fmla="*/ 2147483647 h 552"/>
                <a:gd name="T78" fmla="*/ 2147483647 w 246"/>
                <a:gd name="T79" fmla="*/ 2147483647 h 552"/>
                <a:gd name="T80" fmla="*/ 2147483647 w 246"/>
                <a:gd name="T81" fmla="*/ 2147483647 h 552"/>
                <a:gd name="T82" fmla="*/ 2147483647 w 246"/>
                <a:gd name="T83" fmla="*/ 2147483647 h 552"/>
                <a:gd name="T84" fmla="*/ 2147483647 w 246"/>
                <a:gd name="T85" fmla="*/ 2147483647 h 552"/>
                <a:gd name="T86" fmla="*/ 2147483647 w 246"/>
                <a:gd name="T87" fmla="*/ 2147483647 h 552"/>
                <a:gd name="T88" fmla="*/ 2147483647 w 246"/>
                <a:gd name="T89" fmla="*/ 2147483647 h 552"/>
                <a:gd name="T90" fmla="*/ 2147483647 w 246"/>
                <a:gd name="T91" fmla="*/ 2147483647 h 552"/>
                <a:gd name="T92" fmla="*/ 2147483647 w 246"/>
                <a:gd name="T93" fmla="*/ 2147483647 h 552"/>
                <a:gd name="T94" fmla="*/ 2147483647 w 246"/>
                <a:gd name="T95" fmla="*/ 2147483647 h 552"/>
                <a:gd name="T96" fmla="*/ 2147483647 w 246"/>
                <a:gd name="T97" fmla="*/ 2147483647 h 552"/>
                <a:gd name="T98" fmla="*/ 2147483647 w 246"/>
                <a:gd name="T99" fmla="*/ 2147483647 h 552"/>
                <a:gd name="T100" fmla="*/ 2147483647 w 246"/>
                <a:gd name="T101" fmla="*/ 2147483647 h 552"/>
                <a:gd name="T102" fmla="*/ 2147483647 w 246"/>
                <a:gd name="T103" fmla="*/ 2147483647 h 552"/>
                <a:gd name="T104" fmla="*/ 2147483647 w 246"/>
                <a:gd name="T105" fmla="*/ 2147483647 h 552"/>
                <a:gd name="T106" fmla="*/ 2147483647 w 246"/>
                <a:gd name="T107" fmla="*/ 2147483647 h 552"/>
                <a:gd name="T108" fmla="*/ 2147483647 w 246"/>
                <a:gd name="T109" fmla="*/ 2147483647 h 552"/>
                <a:gd name="T110" fmla="*/ 2147483647 w 246"/>
                <a:gd name="T111" fmla="*/ 2147483647 h 552"/>
                <a:gd name="T112" fmla="*/ 2147483647 w 246"/>
                <a:gd name="T113" fmla="*/ 2147483647 h 552"/>
                <a:gd name="T114" fmla="*/ 2147483647 w 246"/>
                <a:gd name="T115" fmla="*/ 2147483647 h 552"/>
                <a:gd name="T116" fmla="*/ 2147483647 w 246"/>
                <a:gd name="T117" fmla="*/ 2147483647 h 5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46"/>
                <a:gd name="T178" fmla="*/ 0 h 552"/>
                <a:gd name="T179" fmla="*/ 246 w 246"/>
                <a:gd name="T180" fmla="*/ 552 h 5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46" h="552">
                  <a:moveTo>
                    <a:pt x="196" y="154"/>
                  </a:moveTo>
                  <a:lnTo>
                    <a:pt x="196" y="148"/>
                  </a:lnTo>
                  <a:lnTo>
                    <a:pt x="200" y="142"/>
                  </a:lnTo>
                  <a:lnTo>
                    <a:pt x="206" y="128"/>
                  </a:lnTo>
                  <a:lnTo>
                    <a:pt x="216" y="116"/>
                  </a:lnTo>
                  <a:lnTo>
                    <a:pt x="224" y="108"/>
                  </a:lnTo>
                  <a:lnTo>
                    <a:pt x="238" y="102"/>
                  </a:lnTo>
                  <a:lnTo>
                    <a:pt x="244" y="96"/>
                  </a:lnTo>
                  <a:lnTo>
                    <a:pt x="246" y="92"/>
                  </a:lnTo>
                  <a:lnTo>
                    <a:pt x="246" y="88"/>
                  </a:lnTo>
                  <a:lnTo>
                    <a:pt x="244" y="78"/>
                  </a:lnTo>
                  <a:lnTo>
                    <a:pt x="242" y="68"/>
                  </a:lnTo>
                  <a:lnTo>
                    <a:pt x="236" y="70"/>
                  </a:lnTo>
                  <a:lnTo>
                    <a:pt x="230" y="70"/>
                  </a:lnTo>
                  <a:lnTo>
                    <a:pt x="232" y="74"/>
                  </a:lnTo>
                  <a:lnTo>
                    <a:pt x="232" y="82"/>
                  </a:lnTo>
                  <a:lnTo>
                    <a:pt x="232" y="88"/>
                  </a:lnTo>
                  <a:lnTo>
                    <a:pt x="228" y="90"/>
                  </a:lnTo>
                  <a:lnTo>
                    <a:pt x="220" y="98"/>
                  </a:lnTo>
                  <a:lnTo>
                    <a:pt x="210" y="102"/>
                  </a:lnTo>
                  <a:lnTo>
                    <a:pt x="200" y="104"/>
                  </a:lnTo>
                  <a:lnTo>
                    <a:pt x="192" y="104"/>
                  </a:lnTo>
                  <a:lnTo>
                    <a:pt x="184" y="102"/>
                  </a:lnTo>
                  <a:lnTo>
                    <a:pt x="180" y="100"/>
                  </a:lnTo>
                  <a:lnTo>
                    <a:pt x="172" y="100"/>
                  </a:lnTo>
                  <a:lnTo>
                    <a:pt x="174" y="90"/>
                  </a:lnTo>
                  <a:lnTo>
                    <a:pt x="178" y="84"/>
                  </a:lnTo>
                  <a:lnTo>
                    <a:pt x="180" y="76"/>
                  </a:lnTo>
                  <a:lnTo>
                    <a:pt x="182" y="68"/>
                  </a:lnTo>
                  <a:lnTo>
                    <a:pt x="180" y="62"/>
                  </a:lnTo>
                  <a:lnTo>
                    <a:pt x="176" y="58"/>
                  </a:lnTo>
                  <a:lnTo>
                    <a:pt x="170" y="58"/>
                  </a:lnTo>
                  <a:lnTo>
                    <a:pt x="162" y="56"/>
                  </a:lnTo>
                  <a:lnTo>
                    <a:pt x="160" y="54"/>
                  </a:lnTo>
                  <a:lnTo>
                    <a:pt x="158" y="50"/>
                  </a:lnTo>
                  <a:lnTo>
                    <a:pt x="156" y="46"/>
                  </a:lnTo>
                  <a:lnTo>
                    <a:pt x="152" y="44"/>
                  </a:lnTo>
                  <a:lnTo>
                    <a:pt x="144" y="42"/>
                  </a:lnTo>
                  <a:lnTo>
                    <a:pt x="138" y="40"/>
                  </a:lnTo>
                  <a:lnTo>
                    <a:pt x="132" y="40"/>
                  </a:lnTo>
                  <a:lnTo>
                    <a:pt x="128" y="38"/>
                  </a:lnTo>
                  <a:lnTo>
                    <a:pt x="122" y="34"/>
                  </a:lnTo>
                  <a:lnTo>
                    <a:pt x="110" y="18"/>
                  </a:lnTo>
                  <a:lnTo>
                    <a:pt x="102" y="14"/>
                  </a:lnTo>
                  <a:lnTo>
                    <a:pt x="98" y="10"/>
                  </a:lnTo>
                  <a:lnTo>
                    <a:pt x="98" y="8"/>
                  </a:lnTo>
                  <a:lnTo>
                    <a:pt x="84" y="8"/>
                  </a:lnTo>
                  <a:lnTo>
                    <a:pt x="76" y="10"/>
                  </a:lnTo>
                  <a:lnTo>
                    <a:pt x="72" y="12"/>
                  </a:lnTo>
                  <a:lnTo>
                    <a:pt x="70" y="18"/>
                  </a:lnTo>
                  <a:lnTo>
                    <a:pt x="64" y="10"/>
                  </a:lnTo>
                  <a:lnTo>
                    <a:pt x="56" y="8"/>
                  </a:lnTo>
                  <a:lnTo>
                    <a:pt x="48" y="6"/>
                  </a:lnTo>
                  <a:lnTo>
                    <a:pt x="42" y="0"/>
                  </a:lnTo>
                  <a:lnTo>
                    <a:pt x="34" y="8"/>
                  </a:lnTo>
                  <a:lnTo>
                    <a:pt x="28" y="16"/>
                  </a:lnTo>
                  <a:lnTo>
                    <a:pt x="30" y="30"/>
                  </a:lnTo>
                  <a:lnTo>
                    <a:pt x="30" y="34"/>
                  </a:lnTo>
                  <a:lnTo>
                    <a:pt x="28" y="40"/>
                  </a:lnTo>
                  <a:lnTo>
                    <a:pt x="22" y="46"/>
                  </a:lnTo>
                  <a:lnTo>
                    <a:pt x="16" y="50"/>
                  </a:lnTo>
                  <a:lnTo>
                    <a:pt x="14" y="54"/>
                  </a:lnTo>
                  <a:lnTo>
                    <a:pt x="12" y="62"/>
                  </a:lnTo>
                  <a:lnTo>
                    <a:pt x="14" y="80"/>
                  </a:lnTo>
                  <a:lnTo>
                    <a:pt x="16" y="86"/>
                  </a:lnTo>
                  <a:lnTo>
                    <a:pt x="20" y="92"/>
                  </a:lnTo>
                  <a:lnTo>
                    <a:pt x="16" y="100"/>
                  </a:lnTo>
                  <a:lnTo>
                    <a:pt x="8" y="112"/>
                  </a:lnTo>
                  <a:lnTo>
                    <a:pt x="2" y="122"/>
                  </a:lnTo>
                  <a:lnTo>
                    <a:pt x="0" y="136"/>
                  </a:lnTo>
                  <a:lnTo>
                    <a:pt x="2" y="140"/>
                  </a:lnTo>
                  <a:lnTo>
                    <a:pt x="4" y="144"/>
                  </a:lnTo>
                  <a:lnTo>
                    <a:pt x="8" y="146"/>
                  </a:lnTo>
                  <a:lnTo>
                    <a:pt x="8" y="152"/>
                  </a:lnTo>
                  <a:lnTo>
                    <a:pt x="4" y="162"/>
                  </a:lnTo>
                  <a:lnTo>
                    <a:pt x="2" y="170"/>
                  </a:lnTo>
                  <a:lnTo>
                    <a:pt x="0" y="174"/>
                  </a:lnTo>
                  <a:lnTo>
                    <a:pt x="2" y="180"/>
                  </a:lnTo>
                  <a:lnTo>
                    <a:pt x="4" y="186"/>
                  </a:lnTo>
                  <a:lnTo>
                    <a:pt x="8" y="192"/>
                  </a:lnTo>
                  <a:lnTo>
                    <a:pt x="10" y="198"/>
                  </a:lnTo>
                  <a:lnTo>
                    <a:pt x="12" y="204"/>
                  </a:lnTo>
                  <a:lnTo>
                    <a:pt x="16" y="210"/>
                  </a:lnTo>
                  <a:lnTo>
                    <a:pt x="18" y="218"/>
                  </a:lnTo>
                  <a:lnTo>
                    <a:pt x="20" y="226"/>
                  </a:lnTo>
                  <a:lnTo>
                    <a:pt x="20" y="256"/>
                  </a:lnTo>
                  <a:lnTo>
                    <a:pt x="18" y="260"/>
                  </a:lnTo>
                  <a:lnTo>
                    <a:pt x="16" y="266"/>
                  </a:lnTo>
                  <a:lnTo>
                    <a:pt x="14" y="270"/>
                  </a:lnTo>
                  <a:lnTo>
                    <a:pt x="12" y="274"/>
                  </a:lnTo>
                  <a:lnTo>
                    <a:pt x="16" y="280"/>
                  </a:lnTo>
                  <a:lnTo>
                    <a:pt x="18" y="292"/>
                  </a:lnTo>
                  <a:lnTo>
                    <a:pt x="24" y="300"/>
                  </a:lnTo>
                  <a:lnTo>
                    <a:pt x="26" y="308"/>
                  </a:lnTo>
                  <a:lnTo>
                    <a:pt x="24" y="310"/>
                  </a:lnTo>
                  <a:lnTo>
                    <a:pt x="22" y="312"/>
                  </a:lnTo>
                  <a:lnTo>
                    <a:pt x="20" y="316"/>
                  </a:lnTo>
                  <a:lnTo>
                    <a:pt x="18" y="322"/>
                  </a:lnTo>
                  <a:lnTo>
                    <a:pt x="20" y="336"/>
                  </a:lnTo>
                  <a:lnTo>
                    <a:pt x="26" y="348"/>
                  </a:lnTo>
                  <a:lnTo>
                    <a:pt x="30" y="362"/>
                  </a:lnTo>
                  <a:lnTo>
                    <a:pt x="32" y="370"/>
                  </a:lnTo>
                  <a:lnTo>
                    <a:pt x="30" y="374"/>
                  </a:lnTo>
                  <a:lnTo>
                    <a:pt x="26" y="374"/>
                  </a:lnTo>
                  <a:lnTo>
                    <a:pt x="38" y="394"/>
                  </a:lnTo>
                  <a:lnTo>
                    <a:pt x="46" y="408"/>
                  </a:lnTo>
                  <a:lnTo>
                    <a:pt x="50" y="412"/>
                  </a:lnTo>
                  <a:lnTo>
                    <a:pt x="54" y="414"/>
                  </a:lnTo>
                  <a:lnTo>
                    <a:pt x="52" y="418"/>
                  </a:lnTo>
                  <a:lnTo>
                    <a:pt x="50" y="422"/>
                  </a:lnTo>
                  <a:lnTo>
                    <a:pt x="52" y="432"/>
                  </a:lnTo>
                  <a:lnTo>
                    <a:pt x="54" y="438"/>
                  </a:lnTo>
                  <a:lnTo>
                    <a:pt x="58" y="446"/>
                  </a:lnTo>
                  <a:lnTo>
                    <a:pt x="58" y="456"/>
                  </a:lnTo>
                  <a:lnTo>
                    <a:pt x="58" y="462"/>
                  </a:lnTo>
                  <a:lnTo>
                    <a:pt x="56" y="464"/>
                  </a:lnTo>
                  <a:lnTo>
                    <a:pt x="54" y="468"/>
                  </a:lnTo>
                  <a:lnTo>
                    <a:pt x="52" y="472"/>
                  </a:lnTo>
                  <a:lnTo>
                    <a:pt x="54" y="474"/>
                  </a:lnTo>
                  <a:lnTo>
                    <a:pt x="54" y="476"/>
                  </a:lnTo>
                  <a:lnTo>
                    <a:pt x="56" y="480"/>
                  </a:lnTo>
                  <a:lnTo>
                    <a:pt x="56" y="484"/>
                  </a:lnTo>
                  <a:lnTo>
                    <a:pt x="54" y="494"/>
                  </a:lnTo>
                  <a:lnTo>
                    <a:pt x="52" y="504"/>
                  </a:lnTo>
                  <a:lnTo>
                    <a:pt x="54" y="510"/>
                  </a:lnTo>
                  <a:lnTo>
                    <a:pt x="56" y="514"/>
                  </a:lnTo>
                  <a:lnTo>
                    <a:pt x="64" y="520"/>
                  </a:lnTo>
                  <a:lnTo>
                    <a:pt x="70" y="524"/>
                  </a:lnTo>
                  <a:lnTo>
                    <a:pt x="78" y="528"/>
                  </a:lnTo>
                  <a:lnTo>
                    <a:pt x="84" y="534"/>
                  </a:lnTo>
                  <a:lnTo>
                    <a:pt x="86" y="540"/>
                  </a:lnTo>
                  <a:lnTo>
                    <a:pt x="88" y="546"/>
                  </a:lnTo>
                  <a:lnTo>
                    <a:pt x="92" y="552"/>
                  </a:lnTo>
                  <a:lnTo>
                    <a:pt x="140" y="552"/>
                  </a:lnTo>
                  <a:lnTo>
                    <a:pt x="128" y="532"/>
                  </a:lnTo>
                  <a:lnTo>
                    <a:pt x="124" y="526"/>
                  </a:lnTo>
                  <a:lnTo>
                    <a:pt x="124" y="522"/>
                  </a:lnTo>
                  <a:lnTo>
                    <a:pt x="124" y="518"/>
                  </a:lnTo>
                  <a:lnTo>
                    <a:pt x="124" y="516"/>
                  </a:lnTo>
                  <a:lnTo>
                    <a:pt x="124" y="514"/>
                  </a:lnTo>
                  <a:lnTo>
                    <a:pt x="128" y="512"/>
                  </a:lnTo>
                  <a:lnTo>
                    <a:pt x="134" y="508"/>
                  </a:lnTo>
                  <a:lnTo>
                    <a:pt x="138" y="504"/>
                  </a:lnTo>
                  <a:lnTo>
                    <a:pt x="134" y="502"/>
                  </a:lnTo>
                  <a:lnTo>
                    <a:pt x="134" y="500"/>
                  </a:lnTo>
                  <a:lnTo>
                    <a:pt x="134" y="494"/>
                  </a:lnTo>
                  <a:lnTo>
                    <a:pt x="136" y="490"/>
                  </a:lnTo>
                  <a:lnTo>
                    <a:pt x="142" y="484"/>
                  </a:lnTo>
                  <a:lnTo>
                    <a:pt x="150" y="478"/>
                  </a:lnTo>
                  <a:lnTo>
                    <a:pt x="152" y="474"/>
                  </a:lnTo>
                  <a:lnTo>
                    <a:pt x="152" y="470"/>
                  </a:lnTo>
                  <a:lnTo>
                    <a:pt x="152" y="464"/>
                  </a:lnTo>
                  <a:lnTo>
                    <a:pt x="148" y="460"/>
                  </a:lnTo>
                  <a:lnTo>
                    <a:pt x="148" y="458"/>
                  </a:lnTo>
                  <a:lnTo>
                    <a:pt x="140" y="456"/>
                  </a:lnTo>
                  <a:lnTo>
                    <a:pt x="128" y="450"/>
                  </a:lnTo>
                  <a:lnTo>
                    <a:pt x="118" y="444"/>
                  </a:lnTo>
                  <a:lnTo>
                    <a:pt x="116" y="442"/>
                  </a:lnTo>
                  <a:lnTo>
                    <a:pt x="114" y="440"/>
                  </a:lnTo>
                  <a:lnTo>
                    <a:pt x="116" y="436"/>
                  </a:lnTo>
                  <a:lnTo>
                    <a:pt x="118" y="432"/>
                  </a:lnTo>
                  <a:lnTo>
                    <a:pt x="124" y="424"/>
                  </a:lnTo>
                  <a:lnTo>
                    <a:pt x="134" y="418"/>
                  </a:lnTo>
                  <a:lnTo>
                    <a:pt x="140" y="410"/>
                  </a:lnTo>
                  <a:lnTo>
                    <a:pt x="138" y="404"/>
                  </a:lnTo>
                  <a:lnTo>
                    <a:pt x="136" y="396"/>
                  </a:lnTo>
                  <a:lnTo>
                    <a:pt x="138" y="390"/>
                  </a:lnTo>
                  <a:lnTo>
                    <a:pt x="140" y="388"/>
                  </a:lnTo>
                  <a:lnTo>
                    <a:pt x="144" y="386"/>
                  </a:lnTo>
                  <a:lnTo>
                    <a:pt x="140" y="380"/>
                  </a:lnTo>
                  <a:lnTo>
                    <a:pt x="136" y="374"/>
                  </a:lnTo>
                  <a:lnTo>
                    <a:pt x="142" y="378"/>
                  </a:lnTo>
                  <a:lnTo>
                    <a:pt x="144" y="380"/>
                  </a:lnTo>
                  <a:lnTo>
                    <a:pt x="148" y="382"/>
                  </a:lnTo>
                  <a:lnTo>
                    <a:pt x="152" y="380"/>
                  </a:lnTo>
                  <a:lnTo>
                    <a:pt x="152" y="374"/>
                  </a:lnTo>
                  <a:lnTo>
                    <a:pt x="152" y="368"/>
                  </a:lnTo>
                  <a:lnTo>
                    <a:pt x="146" y="366"/>
                  </a:lnTo>
                  <a:lnTo>
                    <a:pt x="140" y="368"/>
                  </a:lnTo>
                  <a:lnTo>
                    <a:pt x="134" y="370"/>
                  </a:lnTo>
                  <a:lnTo>
                    <a:pt x="126" y="360"/>
                  </a:lnTo>
                  <a:lnTo>
                    <a:pt x="122" y="346"/>
                  </a:lnTo>
                  <a:lnTo>
                    <a:pt x="128" y="346"/>
                  </a:lnTo>
                  <a:lnTo>
                    <a:pt x="136" y="346"/>
                  </a:lnTo>
                  <a:lnTo>
                    <a:pt x="144" y="350"/>
                  </a:lnTo>
                  <a:lnTo>
                    <a:pt x="152" y="350"/>
                  </a:lnTo>
                  <a:lnTo>
                    <a:pt x="158" y="348"/>
                  </a:lnTo>
                  <a:lnTo>
                    <a:pt x="164" y="344"/>
                  </a:lnTo>
                  <a:lnTo>
                    <a:pt x="160" y="340"/>
                  </a:lnTo>
                  <a:lnTo>
                    <a:pt x="156" y="336"/>
                  </a:lnTo>
                  <a:lnTo>
                    <a:pt x="156" y="334"/>
                  </a:lnTo>
                  <a:lnTo>
                    <a:pt x="156" y="326"/>
                  </a:lnTo>
                  <a:lnTo>
                    <a:pt x="162" y="320"/>
                  </a:lnTo>
                  <a:lnTo>
                    <a:pt x="168" y="314"/>
                  </a:lnTo>
                  <a:lnTo>
                    <a:pt x="176" y="312"/>
                  </a:lnTo>
                  <a:lnTo>
                    <a:pt x="192" y="308"/>
                  </a:lnTo>
                  <a:lnTo>
                    <a:pt x="206" y="306"/>
                  </a:lnTo>
                  <a:lnTo>
                    <a:pt x="210" y="304"/>
                  </a:lnTo>
                  <a:lnTo>
                    <a:pt x="216" y="300"/>
                  </a:lnTo>
                  <a:lnTo>
                    <a:pt x="224" y="290"/>
                  </a:lnTo>
                  <a:lnTo>
                    <a:pt x="230" y="280"/>
                  </a:lnTo>
                  <a:lnTo>
                    <a:pt x="232" y="268"/>
                  </a:lnTo>
                  <a:lnTo>
                    <a:pt x="230" y="262"/>
                  </a:lnTo>
                  <a:lnTo>
                    <a:pt x="226" y="258"/>
                  </a:lnTo>
                  <a:lnTo>
                    <a:pt x="222" y="254"/>
                  </a:lnTo>
                  <a:lnTo>
                    <a:pt x="220" y="250"/>
                  </a:lnTo>
                  <a:lnTo>
                    <a:pt x="220" y="248"/>
                  </a:lnTo>
                  <a:lnTo>
                    <a:pt x="220" y="242"/>
                  </a:lnTo>
                  <a:lnTo>
                    <a:pt x="206" y="232"/>
                  </a:lnTo>
                  <a:lnTo>
                    <a:pt x="198" y="226"/>
                  </a:lnTo>
                  <a:lnTo>
                    <a:pt x="194" y="220"/>
                  </a:lnTo>
                  <a:lnTo>
                    <a:pt x="196" y="154"/>
                  </a:lnTo>
                  <a:lnTo>
                    <a:pt x="196" y="148"/>
                  </a:lnTo>
                  <a:lnTo>
                    <a:pt x="200" y="142"/>
                  </a:lnTo>
                  <a:lnTo>
                    <a:pt x="206" y="128"/>
                  </a:lnTo>
                  <a:lnTo>
                    <a:pt x="216" y="116"/>
                  </a:lnTo>
                  <a:lnTo>
                    <a:pt x="224" y="108"/>
                  </a:lnTo>
                  <a:lnTo>
                    <a:pt x="238" y="102"/>
                  </a:lnTo>
                  <a:lnTo>
                    <a:pt x="244" y="96"/>
                  </a:lnTo>
                  <a:lnTo>
                    <a:pt x="246" y="92"/>
                  </a:lnTo>
                  <a:lnTo>
                    <a:pt x="246" y="88"/>
                  </a:lnTo>
                  <a:lnTo>
                    <a:pt x="244" y="78"/>
                  </a:lnTo>
                  <a:lnTo>
                    <a:pt x="242" y="68"/>
                  </a:lnTo>
                  <a:lnTo>
                    <a:pt x="244" y="78"/>
                  </a:lnTo>
                  <a:lnTo>
                    <a:pt x="246" y="88"/>
                  </a:lnTo>
                  <a:lnTo>
                    <a:pt x="246" y="92"/>
                  </a:lnTo>
                  <a:lnTo>
                    <a:pt x="244" y="96"/>
                  </a:lnTo>
                  <a:lnTo>
                    <a:pt x="238" y="102"/>
                  </a:lnTo>
                  <a:lnTo>
                    <a:pt x="224" y="108"/>
                  </a:lnTo>
                  <a:lnTo>
                    <a:pt x="216" y="116"/>
                  </a:lnTo>
                  <a:lnTo>
                    <a:pt x="206" y="128"/>
                  </a:lnTo>
                  <a:lnTo>
                    <a:pt x="200" y="142"/>
                  </a:lnTo>
                  <a:lnTo>
                    <a:pt x="196" y="148"/>
                  </a:lnTo>
                  <a:lnTo>
                    <a:pt x="196" y="154"/>
                  </a:lnTo>
                  <a:lnTo>
                    <a:pt x="194" y="220"/>
                  </a:lnTo>
                  <a:lnTo>
                    <a:pt x="196" y="15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5" name="Freeform 99"/>
            <p:cNvSpPr/>
            <p:nvPr/>
          </p:nvSpPr>
          <p:spPr bwMode="auto">
            <a:xfrm>
              <a:off x="3007326" y="5097291"/>
              <a:ext cx="281358" cy="1071246"/>
            </a:xfrm>
            <a:custGeom>
              <a:avLst/>
              <a:gdLst>
                <a:gd name="T0" fmla="*/ 2147483647 w 192"/>
                <a:gd name="T1" fmla="*/ 2147483647 h 678"/>
                <a:gd name="T2" fmla="*/ 2147483647 w 192"/>
                <a:gd name="T3" fmla="*/ 2147483647 h 678"/>
                <a:gd name="T4" fmla="*/ 2147483647 w 192"/>
                <a:gd name="T5" fmla="*/ 2147483647 h 678"/>
                <a:gd name="T6" fmla="*/ 2147483647 w 192"/>
                <a:gd name="T7" fmla="*/ 2147483647 h 678"/>
                <a:gd name="T8" fmla="*/ 2147483647 w 192"/>
                <a:gd name="T9" fmla="*/ 2147483647 h 678"/>
                <a:gd name="T10" fmla="*/ 2147483647 w 192"/>
                <a:gd name="T11" fmla="*/ 2147483647 h 678"/>
                <a:gd name="T12" fmla="*/ 2147483647 w 192"/>
                <a:gd name="T13" fmla="*/ 2147483647 h 678"/>
                <a:gd name="T14" fmla="*/ 2147483647 w 192"/>
                <a:gd name="T15" fmla="*/ 2147483647 h 678"/>
                <a:gd name="T16" fmla="*/ 2147483647 w 192"/>
                <a:gd name="T17" fmla="*/ 2147483647 h 678"/>
                <a:gd name="T18" fmla="*/ 2147483647 w 192"/>
                <a:gd name="T19" fmla="*/ 2147483647 h 678"/>
                <a:gd name="T20" fmla="*/ 2147483647 w 192"/>
                <a:gd name="T21" fmla="*/ 2147483647 h 678"/>
                <a:gd name="T22" fmla="*/ 2147483647 w 192"/>
                <a:gd name="T23" fmla="*/ 2147483647 h 678"/>
                <a:gd name="T24" fmla="*/ 2147483647 w 192"/>
                <a:gd name="T25" fmla="*/ 2147483647 h 678"/>
                <a:gd name="T26" fmla="*/ 2147483647 w 192"/>
                <a:gd name="T27" fmla="*/ 2147483647 h 678"/>
                <a:gd name="T28" fmla="*/ 2147483647 w 192"/>
                <a:gd name="T29" fmla="*/ 2147483647 h 678"/>
                <a:gd name="T30" fmla="*/ 2147483647 w 192"/>
                <a:gd name="T31" fmla="*/ 2147483647 h 678"/>
                <a:gd name="T32" fmla="*/ 2147483647 w 192"/>
                <a:gd name="T33" fmla="*/ 2147483647 h 678"/>
                <a:gd name="T34" fmla="*/ 2147483647 w 192"/>
                <a:gd name="T35" fmla="*/ 2147483647 h 678"/>
                <a:gd name="T36" fmla="*/ 2147483647 w 192"/>
                <a:gd name="T37" fmla="*/ 2147483647 h 678"/>
                <a:gd name="T38" fmla="*/ 2147483647 w 192"/>
                <a:gd name="T39" fmla="*/ 2147483647 h 678"/>
                <a:gd name="T40" fmla="*/ 2147483647 w 192"/>
                <a:gd name="T41" fmla="*/ 2147483647 h 678"/>
                <a:gd name="T42" fmla="*/ 2147483647 w 192"/>
                <a:gd name="T43" fmla="*/ 2147483647 h 678"/>
                <a:gd name="T44" fmla="*/ 2147483647 w 192"/>
                <a:gd name="T45" fmla="*/ 0 h 678"/>
                <a:gd name="T46" fmla="*/ 0 w 192"/>
                <a:gd name="T47" fmla="*/ 2147483647 h 678"/>
                <a:gd name="T48" fmla="*/ 2147483647 w 192"/>
                <a:gd name="T49" fmla="*/ 2147483647 h 678"/>
                <a:gd name="T50" fmla="*/ 2147483647 w 192"/>
                <a:gd name="T51" fmla="*/ 2147483647 h 678"/>
                <a:gd name="T52" fmla="*/ 2147483647 w 192"/>
                <a:gd name="T53" fmla="*/ 2147483647 h 678"/>
                <a:gd name="T54" fmla="*/ 2147483647 w 192"/>
                <a:gd name="T55" fmla="*/ 2147483647 h 678"/>
                <a:gd name="T56" fmla="*/ 2147483647 w 192"/>
                <a:gd name="T57" fmla="*/ 2147483647 h 678"/>
                <a:gd name="T58" fmla="*/ 2147483647 w 192"/>
                <a:gd name="T59" fmla="*/ 2147483647 h 678"/>
                <a:gd name="T60" fmla="*/ 2147483647 w 192"/>
                <a:gd name="T61" fmla="*/ 2147483647 h 678"/>
                <a:gd name="T62" fmla="*/ 2147483647 w 192"/>
                <a:gd name="T63" fmla="*/ 2147483647 h 678"/>
                <a:gd name="T64" fmla="*/ 2147483647 w 192"/>
                <a:gd name="T65" fmla="*/ 2147483647 h 678"/>
                <a:gd name="T66" fmla="*/ 2147483647 w 192"/>
                <a:gd name="T67" fmla="*/ 2147483647 h 678"/>
                <a:gd name="T68" fmla="*/ 2147483647 w 192"/>
                <a:gd name="T69" fmla="*/ 2147483647 h 678"/>
                <a:gd name="T70" fmla="*/ 2147483647 w 192"/>
                <a:gd name="T71" fmla="*/ 2147483647 h 678"/>
                <a:gd name="T72" fmla="*/ 2147483647 w 192"/>
                <a:gd name="T73" fmla="*/ 2147483647 h 678"/>
                <a:gd name="T74" fmla="*/ 2147483647 w 192"/>
                <a:gd name="T75" fmla="*/ 2147483647 h 678"/>
                <a:gd name="T76" fmla="*/ 2147483647 w 192"/>
                <a:gd name="T77" fmla="*/ 2147483647 h 678"/>
                <a:gd name="T78" fmla="*/ 2147483647 w 192"/>
                <a:gd name="T79" fmla="*/ 2147483647 h 678"/>
                <a:gd name="T80" fmla="*/ 2147483647 w 192"/>
                <a:gd name="T81" fmla="*/ 2147483647 h 678"/>
                <a:gd name="T82" fmla="*/ 2147483647 w 192"/>
                <a:gd name="T83" fmla="*/ 2147483647 h 678"/>
                <a:gd name="T84" fmla="*/ 2147483647 w 192"/>
                <a:gd name="T85" fmla="*/ 2147483647 h 678"/>
                <a:gd name="T86" fmla="*/ 2147483647 w 192"/>
                <a:gd name="T87" fmla="*/ 2147483647 h 678"/>
                <a:gd name="T88" fmla="*/ 2147483647 w 192"/>
                <a:gd name="T89" fmla="*/ 2147483647 h 678"/>
                <a:gd name="T90" fmla="*/ 2147483647 w 192"/>
                <a:gd name="T91" fmla="*/ 2147483647 h 678"/>
                <a:gd name="T92" fmla="*/ 2147483647 w 192"/>
                <a:gd name="T93" fmla="*/ 2147483647 h 678"/>
                <a:gd name="T94" fmla="*/ 2147483647 w 192"/>
                <a:gd name="T95" fmla="*/ 2147483647 h 67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92"/>
                <a:gd name="T145" fmla="*/ 0 h 678"/>
                <a:gd name="T146" fmla="*/ 192 w 192"/>
                <a:gd name="T147" fmla="*/ 678 h 67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92" h="678">
                  <a:moveTo>
                    <a:pt x="174" y="624"/>
                  </a:moveTo>
                  <a:lnTo>
                    <a:pt x="126" y="624"/>
                  </a:lnTo>
                  <a:lnTo>
                    <a:pt x="122" y="618"/>
                  </a:lnTo>
                  <a:lnTo>
                    <a:pt x="120" y="612"/>
                  </a:lnTo>
                  <a:lnTo>
                    <a:pt x="118" y="606"/>
                  </a:lnTo>
                  <a:lnTo>
                    <a:pt x="112" y="600"/>
                  </a:lnTo>
                  <a:lnTo>
                    <a:pt x="104" y="596"/>
                  </a:lnTo>
                  <a:lnTo>
                    <a:pt x="98" y="592"/>
                  </a:lnTo>
                  <a:lnTo>
                    <a:pt x="90" y="586"/>
                  </a:lnTo>
                  <a:lnTo>
                    <a:pt x="88" y="582"/>
                  </a:lnTo>
                  <a:lnTo>
                    <a:pt x="86" y="576"/>
                  </a:lnTo>
                  <a:lnTo>
                    <a:pt x="88" y="566"/>
                  </a:lnTo>
                  <a:lnTo>
                    <a:pt x="90" y="556"/>
                  </a:lnTo>
                  <a:lnTo>
                    <a:pt x="90" y="552"/>
                  </a:lnTo>
                  <a:lnTo>
                    <a:pt x="88" y="548"/>
                  </a:lnTo>
                  <a:lnTo>
                    <a:pt x="88" y="546"/>
                  </a:lnTo>
                  <a:lnTo>
                    <a:pt x="86" y="544"/>
                  </a:lnTo>
                  <a:lnTo>
                    <a:pt x="88" y="540"/>
                  </a:lnTo>
                  <a:lnTo>
                    <a:pt x="90" y="536"/>
                  </a:lnTo>
                  <a:lnTo>
                    <a:pt x="92" y="534"/>
                  </a:lnTo>
                  <a:lnTo>
                    <a:pt x="92" y="528"/>
                  </a:lnTo>
                  <a:lnTo>
                    <a:pt x="92" y="518"/>
                  </a:lnTo>
                  <a:lnTo>
                    <a:pt x="88" y="510"/>
                  </a:lnTo>
                  <a:lnTo>
                    <a:pt x="86" y="504"/>
                  </a:lnTo>
                  <a:lnTo>
                    <a:pt x="84" y="494"/>
                  </a:lnTo>
                  <a:lnTo>
                    <a:pt x="86" y="490"/>
                  </a:lnTo>
                  <a:lnTo>
                    <a:pt x="88" y="486"/>
                  </a:lnTo>
                  <a:lnTo>
                    <a:pt x="84" y="484"/>
                  </a:lnTo>
                  <a:lnTo>
                    <a:pt x="80" y="480"/>
                  </a:lnTo>
                  <a:lnTo>
                    <a:pt x="72" y="466"/>
                  </a:lnTo>
                  <a:lnTo>
                    <a:pt x="60" y="446"/>
                  </a:lnTo>
                  <a:lnTo>
                    <a:pt x="64" y="446"/>
                  </a:lnTo>
                  <a:lnTo>
                    <a:pt x="66" y="442"/>
                  </a:lnTo>
                  <a:lnTo>
                    <a:pt x="64" y="434"/>
                  </a:lnTo>
                  <a:lnTo>
                    <a:pt x="60" y="420"/>
                  </a:lnTo>
                  <a:lnTo>
                    <a:pt x="54" y="408"/>
                  </a:lnTo>
                  <a:lnTo>
                    <a:pt x="52" y="394"/>
                  </a:lnTo>
                  <a:lnTo>
                    <a:pt x="54" y="388"/>
                  </a:lnTo>
                  <a:lnTo>
                    <a:pt x="56" y="384"/>
                  </a:lnTo>
                  <a:lnTo>
                    <a:pt x="58" y="382"/>
                  </a:lnTo>
                  <a:lnTo>
                    <a:pt x="60" y="380"/>
                  </a:lnTo>
                  <a:lnTo>
                    <a:pt x="58" y="372"/>
                  </a:lnTo>
                  <a:lnTo>
                    <a:pt x="52" y="364"/>
                  </a:lnTo>
                  <a:lnTo>
                    <a:pt x="50" y="352"/>
                  </a:lnTo>
                  <a:lnTo>
                    <a:pt x="46" y="346"/>
                  </a:lnTo>
                  <a:lnTo>
                    <a:pt x="48" y="342"/>
                  </a:lnTo>
                  <a:lnTo>
                    <a:pt x="50" y="338"/>
                  </a:lnTo>
                  <a:lnTo>
                    <a:pt x="52" y="332"/>
                  </a:lnTo>
                  <a:lnTo>
                    <a:pt x="54" y="328"/>
                  </a:lnTo>
                  <a:lnTo>
                    <a:pt x="54" y="298"/>
                  </a:lnTo>
                  <a:lnTo>
                    <a:pt x="52" y="290"/>
                  </a:lnTo>
                  <a:lnTo>
                    <a:pt x="50" y="282"/>
                  </a:lnTo>
                  <a:lnTo>
                    <a:pt x="46" y="276"/>
                  </a:lnTo>
                  <a:lnTo>
                    <a:pt x="44" y="270"/>
                  </a:lnTo>
                  <a:lnTo>
                    <a:pt x="42" y="264"/>
                  </a:lnTo>
                  <a:lnTo>
                    <a:pt x="38" y="258"/>
                  </a:lnTo>
                  <a:lnTo>
                    <a:pt x="36" y="252"/>
                  </a:lnTo>
                  <a:lnTo>
                    <a:pt x="34" y="246"/>
                  </a:lnTo>
                  <a:lnTo>
                    <a:pt x="36" y="242"/>
                  </a:lnTo>
                  <a:lnTo>
                    <a:pt x="38" y="234"/>
                  </a:lnTo>
                  <a:lnTo>
                    <a:pt x="42" y="224"/>
                  </a:lnTo>
                  <a:lnTo>
                    <a:pt x="42" y="218"/>
                  </a:lnTo>
                  <a:lnTo>
                    <a:pt x="38" y="216"/>
                  </a:lnTo>
                  <a:lnTo>
                    <a:pt x="36" y="212"/>
                  </a:lnTo>
                  <a:lnTo>
                    <a:pt x="34" y="208"/>
                  </a:lnTo>
                  <a:lnTo>
                    <a:pt x="36" y="194"/>
                  </a:lnTo>
                  <a:lnTo>
                    <a:pt x="42" y="184"/>
                  </a:lnTo>
                  <a:lnTo>
                    <a:pt x="50" y="172"/>
                  </a:lnTo>
                  <a:lnTo>
                    <a:pt x="54" y="164"/>
                  </a:lnTo>
                  <a:lnTo>
                    <a:pt x="50" y="158"/>
                  </a:lnTo>
                  <a:lnTo>
                    <a:pt x="48" y="152"/>
                  </a:lnTo>
                  <a:lnTo>
                    <a:pt x="46" y="134"/>
                  </a:lnTo>
                  <a:lnTo>
                    <a:pt x="48" y="126"/>
                  </a:lnTo>
                  <a:lnTo>
                    <a:pt x="50" y="122"/>
                  </a:lnTo>
                  <a:lnTo>
                    <a:pt x="56" y="118"/>
                  </a:lnTo>
                  <a:lnTo>
                    <a:pt x="62" y="112"/>
                  </a:lnTo>
                  <a:lnTo>
                    <a:pt x="64" y="106"/>
                  </a:lnTo>
                  <a:lnTo>
                    <a:pt x="64" y="102"/>
                  </a:lnTo>
                  <a:lnTo>
                    <a:pt x="62" y="88"/>
                  </a:lnTo>
                  <a:lnTo>
                    <a:pt x="60" y="90"/>
                  </a:lnTo>
                  <a:lnTo>
                    <a:pt x="56" y="90"/>
                  </a:lnTo>
                  <a:lnTo>
                    <a:pt x="52" y="90"/>
                  </a:lnTo>
                  <a:lnTo>
                    <a:pt x="50" y="86"/>
                  </a:lnTo>
                  <a:lnTo>
                    <a:pt x="48" y="80"/>
                  </a:lnTo>
                  <a:lnTo>
                    <a:pt x="42" y="60"/>
                  </a:lnTo>
                  <a:lnTo>
                    <a:pt x="40" y="56"/>
                  </a:lnTo>
                  <a:lnTo>
                    <a:pt x="36" y="54"/>
                  </a:lnTo>
                  <a:lnTo>
                    <a:pt x="34" y="52"/>
                  </a:lnTo>
                  <a:lnTo>
                    <a:pt x="32" y="50"/>
                  </a:lnTo>
                  <a:lnTo>
                    <a:pt x="28" y="20"/>
                  </a:lnTo>
                  <a:lnTo>
                    <a:pt x="22" y="8"/>
                  </a:lnTo>
                  <a:lnTo>
                    <a:pt x="14" y="0"/>
                  </a:lnTo>
                  <a:lnTo>
                    <a:pt x="12" y="0"/>
                  </a:lnTo>
                  <a:lnTo>
                    <a:pt x="8" y="4"/>
                  </a:lnTo>
                  <a:lnTo>
                    <a:pt x="4" y="6"/>
                  </a:lnTo>
                  <a:lnTo>
                    <a:pt x="0" y="8"/>
                  </a:lnTo>
                  <a:lnTo>
                    <a:pt x="4" y="18"/>
                  </a:lnTo>
                  <a:lnTo>
                    <a:pt x="8" y="32"/>
                  </a:lnTo>
                  <a:lnTo>
                    <a:pt x="12" y="48"/>
                  </a:lnTo>
                  <a:lnTo>
                    <a:pt x="14" y="66"/>
                  </a:lnTo>
                  <a:lnTo>
                    <a:pt x="10" y="80"/>
                  </a:lnTo>
                  <a:lnTo>
                    <a:pt x="8" y="96"/>
                  </a:lnTo>
                  <a:lnTo>
                    <a:pt x="12" y="102"/>
                  </a:lnTo>
                  <a:lnTo>
                    <a:pt x="16" y="106"/>
                  </a:lnTo>
                  <a:lnTo>
                    <a:pt x="18" y="118"/>
                  </a:lnTo>
                  <a:lnTo>
                    <a:pt x="18" y="134"/>
                  </a:lnTo>
                  <a:lnTo>
                    <a:pt x="16" y="162"/>
                  </a:lnTo>
                  <a:lnTo>
                    <a:pt x="10" y="192"/>
                  </a:lnTo>
                  <a:lnTo>
                    <a:pt x="12" y="198"/>
                  </a:lnTo>
                  <a:lnTo>
                    <a:pt x="14" y="202"/>
                  </a:lnTo>
                  <a:lnTo>
                    <a:pt x="16" y="206"/>
                  </a:lnTo>
                  <a:lnTo>
                    <a:pt x="18" y="210"/>
                  </a:lnTo>
                  <a:lnTo>
                    <a:pt x="18" y="214"/>
                  </a:lnTo>
                  <a:lnTo>
                    <a:pt x="16" y="214"/>
                  </a:lnTo>
                  <a:lnTo>
                    <a:pt x="14" y="216"/>
                  </a:lnTo>
                  <a:lnTo>
                    <a:pt x="14" y="218"/>
                  </a:lnTo>
                  <a:lnTo>
                    <a:pt x="14" y="236"/>
                  </a:lnTo>
                  <a:lnTo>
                    <a:pt x="20" y="252"/>
                  </a:lnTo>
                  <a:lnTo>
                    <a:pt x="22" y="268"/>
                  </a:lnTo>
                  <a:lnTo>
                    <a:pt x="24" y="286"/>
                  </a:lnTo>
                  <a:lnTo>
                    <a:pt x="22" y="302"/>
                  </a:lnTo>
                  <a:lnTo>
                    <a:pt x="22" y="310"/>
                  </a:lnTo>
                  <a:lnTo>
                    <a:pt x="20" y="318"/>
                  </a:lnTo>
                  <a:lnTo>
                    <a:pt x="22" y="326"/>
                  </a:lnTo>
                  <a:lnTo>
                    <a:pt x="22" y="332"/>
                  </a:lnTo>
                  <a:lnTo>
                    <a:pt x="20" y="340"/>
                  </a:lnTo>
                  <a:lnTo>
                    <a:pt x="16" y="346"/>
                  </a:lnTo>
                  <a:lnTo>
                    <a:pt x="12" y="350"/>
                  </a:lnTo>
                  <a:lnTo>
                    <a:pt x="10" y="352"/>
                  </a:lnTo>
                  <a:lnTo>
                    <a:pt x="10" y="358"/>
                  </a:lnTo>
                  <a:lnTo>
                    <a:pt x="12" y="362"/>
                  </a:lnTo>
                  <a:lnTo>
                    <a:pt x="18" y="372"/>
                  </a:lnTo>
                  <a:lnTo>
                    <a:pt x="22" y="380"/>
                  </a:lnTo>
                  <a:lnTo>
                    <a:pt x="24" y="388"/>
                  </a:lnTo>
                  <a:lnTo>
                    <a:pt x="24" y="404"/>
                  </a:lnTo>
                  <a:lnTo>
                    <a:pt x="26" y="418"/>
                  </a:lnTo>
                  <a:lnTo>
                    <a:pt x="28" y="436"/>
                  </a:lnTo>
                  <a:lnTo>
                    <a:pt x="34" y="456"/>
                  </a:lnTo>
                  <a:lnTo>
                    <a:pt x="36" y="462"/>
                  </a:lnTo>
                  <a:lnTo>
                    <a:pt x="40" y="462"/>
                  </a:lnTo>
                  <a:lnTo>
                    <a:pt x="44" y="462"/>
                  </a:lnTo>
                  <a:lnTo>
                    <a:pt x="46" y="462"/>
                  </a:lnTo>
                  <a:lnTo>
                    <a:pt x="46" y="460"/>
                  </a:lnTo>
                  <a:lnTo>
                    <a:pt x="44" y="448"/>
                  </a:lnTo>
                  <a:lnTo>
                    <a:pt x="40" y="436"/>
                  </a:lnTo>
                  <a:lnTo>
                    <a:pt x="44" y="434"/>
                  </a:lnTo>
                  <a:lnTo>
                    <a:pt x="50" y="434"/>
                  </a:lnTo>
                  <a:lnTo>
                    <a:pt x="52" y="442"/>
                  </a:lnTo>
                  <a:lnTo>
                    <a:pt x="52" y="456"/>
                  </a:lnTo>
                  <a:lnTo>
                    <a:pt x="54" y="462"/>
                  </a:lnTo>
                  <a:lnTo>
                    <a:pt x="56" y="466"/>
                  </a:lnTo>
                  <a:lnTo>
                    <a:pt x="56" y="480"/>
                  </a:lnTo>
                  <a:lnTo>
                    <a:pt x="50" y="482"/>
                  </a:lnTo>
                  <a:lnTo>
                    <a:pt x="44" y="482"/>
                  </a:lnTo>
                  <a:lnTo>
                    <a:pt x="46" y="486"/>
                  </a:lnTo>
                  <a:lnTo>
                    <a:pt x="48" y="490"/>
                  </a:lnTo>
                  <a:lnTo>
                    <a:pt x="50" y="492"/>
                  </a:lnTo>
                  <a:lnTo>
                    <a:pt x="50" y="496"/>
                  </a:lnTo>
                  <a:lnTo>
                    <a:pt x="50" y="502"/>
                  </a:lnTo>
                  <a:lnTo>
                    <a:pt x="46" y="506"/>
                  </a:lnTo>
                  <a:lnTo>
                    <a:pt x="42" y="512"/>
                  </a:lnTo>
                  <a:lnTo>
                    <a:pt x="40" y="518"/>
                  </a:lnTo>
                  <a:lnTo>
                    <a:pt x="42" y="522"/>
                  </a:lnTo>
                  <a:lnTo>
                    <a:pt x="46" y="524"/>
                  </a:lnTo>
                  <a:lnTo>
                    <a:pt x="56" y="526"/>
                  </a:lnTo>
                  <a:lnTo>
                    <a:pt x="54" y="530"/>
                  </a:lnTo>
                  <a:lnTo>
                    <a:pt x="56" y="534"/>
                  </a:lnTo>
                  <a:lnTo>
                    <a:pt x="58" y="540"/>
                  </a:lnTo>
                  <a:lnTo>
                    <a:pt x="58" y="544"/>
                  </a:lnTo>
                  <a:lnTo>
                    <a:pt x="50" y="544"/>
                  </a:lnTo>
                  <a:lnTo>
                    <a:pt x="50" y="554"/>
                  </a:lnTo>
                  <a:lnTo>
                    <a:pt x="54" y="560"/>
                  </a:lnTo>
                  <a:lnTo>
                    <a:pt x="62" y="568"/>
                  </a:lnTo>
                  <a:lnTo>
                    <a:pt x="62" y="572"/>
                  </a:lnTo>
                  <a:lnTo>
                    <a:pt x="62" y="576"/>
                  </a:lnTo>
                  <a:lnTo>
                    <a:pt x="66" y="582"/>
                  </a:lnTo>
                  <a:lnTo>
                    <a:pt x="74" y="594"/>
                  </a:lnTo>
                  <a:lnTo>
                    <a:pt x="80" y="602"/>
                  </a:lnTo>
                  <a:lnTo>
                    <a:pt x="86" y="606"/>
                  </a:lnTo>
                  <a:lnTo>
                    <a:pt x="96" y="606"/>
                  </a:lnTo>
                  <a:lnTo>
                    <a:pt x="94" y="618"/>
                  </a:lnTo>
                  <a:lnTo>
                    <a:pt x="96" y="622"/>
                  </a:lnTo>
                  <a:lnTo>
                    <a:pt x="100" y="626"/>
                  </a:lnTo>
                  <a:lnTo>
                    <a:pt x="96" y="630"/>
                  </a:lnTo>
                  <a:lnTo>
                    <a:pt x="106" y="640"/>
                  </a:lnTo>
                  <a:lnTo>
                    <a:pt x="122" y="648"/>
                  </a:lnTo>
                  <a:lnTo>
                    <a:pt x="154" y="660"/>
                  </a:lnTo>
                  <a:lnTo>
                    <a:pt x="156" y="664"/>
                  </a:lnTo>
                  <a:lnTo>
                    <a:pt x="158" y="666"/>
                  </a:lnTo>
                  <a:lnTo>
                    <a:pt x="160" y="668"/>
                  </a:lnTo>
                  <a:lnTo>
                    <a:pt x="164" y="670"/>
                  </a:lnTo>
                  <a:lnTo>
                    <a:pt x="172" y="672"/>
                  </a:lnTo>
                  <a:lnTo>
                    <a:pt x="178" y="674"/>
                  </a:lnTo>
                  <a:lnTo>
                    <a:pt x="192" y="678"/>
                  </a:lnTo>
                  <a:lnTo>
                    <a:pt x="174" y="62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6" name="Freeform 100"/>
            <p:cNvSpPr/>
            <p:nvPr/>
          </p:nvSpPr>
          <p:spPr bwMode="auto">
            <a:xfrm>
              <a:off x="3263316" y="6084908"/>
              <a:ext cx="99168" cy="88938"/>
            </a:xfrm>
            <a:custGeom>
              <a:avLst/>
              <a:gdLst>
                <a:gd name="T0" fmla="*/ 0 w 68"/>
                <a:gd name="T1" fmla="*/ 0 h 56"/>
                <a:gd name="T2" fmla="*/ 2147483647 w 68"/>
                <a:gd name="T3" fmla="*/ 2147483647 h 56"/>
                <a:gd name="T4" fmla="*/ 2147483647 w 68"/>
                <a:gd name="T5" fmla="*/ 2147483647 h 56"/>
                <a:gd name="T6" fmla="*/ 2147483647 w 68"/>
                <a:gd name="T7" fmla="*/ 2147483647 h 56"/>
                <a:gd name="T8" fmla="*/ 2147483647 w 68"/>
                <a:gd name="T9" fmla="*/ 2147483647 h 56"/>
                <a:gd name="T10" fmla="*/ 2147483647 w 68"/>
                <a:gd name="T11" fmla="*/ 2147483647 h 56"/>
                <a:gd name="T12" fmla="*/ 2147483647 w 68"/>
                <a:gd name="T13" fmla="*/ 2147483647 h 56"/>
                <a:gd name="T14" fmla="*/ 2147483647 w 68"/>
                <a:gd name="T15" fmla="*/ 2147483647 h 56"/>
                <a:gd name="T16" fmla="*/ 2147483647 w 68"/>
                <a:gd name="T17" fmla="*/ 2147483647 h 56"/>
                <a:gd name="T18" fmla="*/ 2147483647 w 68"/>
                <a:gd name="T19" fmla="*/ 2147483647 h 56"/>
                <a:gd name="T20" fmla="*/ 2147483647 w 68"/>
                <a:gd name="T21" fmla="*/ 2147483647 h 56"/>
                <a:gd name="T22" fmla="*/ 2147483647 w 68"/>
                <a:gd name="T23" fmla="*/ 2147483647 h 56"/>
                <a:gd name="T24" fmla="*/ 2147483647 w 68"/>
                <a:gd name="T25" fmla="*/ 2147483647 h 56"/>
                <a:gd name="T26" fmla="*/ 0 w 68"/>
                <a:gd name="T27" fmla="*/ 0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8"/>
                <a:gd name="T43" fmla="*/ 0 h 56"/>
                <a:gd name="T44" fmla="*/ 68 w 68"/>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8" h="56">
                  <a:moveTo>
                    <a:pt x="0" y="0"/>
                  </a:moveTo>
                  <a:lnTo>
                    <a:pt x="6" y="6"/>
                  </a:lnTo>
                  <a:lnTo>
                    <a:pt x="12" y="14"/>
                  </a:lnTo>
                  <a:lnTo>
                    <a:pt x="28" y="26"/>
                  </a:lnTo>
                  <a:lnTo>
                    <a:pt x="40" y="30"/>
                  </a:lnTo>
                  <a:lnTo>
                    <a:pt x="50" y="32"/>
                  </a:lnTo>
                  <a:lnTo>
                    <a:pt x="62" y="36"/>
                  </a:lnTo>
                  <a:lnTo>
                    <a:pt x="66" y="38"/>
                  </a:lnTo>
                  <a:lnTo>
                    <a:pt x="68" y="42"/>
                  </a:lnTo>
                  <a:lnTo>
                    <a:pt x="48" y="52"/>
                  </a:lnTo>
                  <a:lnTo>
                    <a:pt x="40" y="54"/>
                  </a:lnTo>
                  <a:lnTo>
                    <a:pt x="28" y="56"/>
                  </a:lnTo>
                  <a:lnTo>
                    <a:pt x="18" y="54"/>
                  </a:lnTo>
                  <a:lnTo>
                    <a:pt x="0"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7" name="Freeform 101"/>
            <p:cNvSpPr/>
            <p:nvPr/>
          </p:nvSpPr>
          <p:spPr bwMode="auto">
            <a:xfrm>
              <a:off x="2791694" y="4215869"/>
              <a:ext cx="269828" cy="480535"/>
            </a:xfrm>
            <a:custGeom>
              <a:avLst/>
              <a:gdLst>
                <a:gd name="T0" fmla="*/ 2147483647 w 184"/>
                <a:gd name="T1" fmla="*/ 2147483647 h 304"/>
                <a:gd name="T2" fmla="*/ 2147483647 w 184"/>
                <a:gd name="T3" fmla="*/ 2147483647 h 304"/>
                <a:gd name="T4" fmla="*/ 2147483647 w 184"/>
                <a:gd name="T5" fmla="*/ 2147483647 h 304"/>
                <a:gd name="T6" fmla="*/ 2147483647 w 184"/>
                <a:gd name="T7" fmla="*/ 2147483647 h 304"/>
                <a:gd name="T8" fmla="*/ 2147483647 w 184"/>
                <a:gd name="T9" fmla="*/ 2147483647 h 304"/>
                <a:gd name="T10" fmla="*/ 2147483647 w 184"/>
                <a:gd name="T11" fmla="*/ 2147483647 h 304"/>
                <a:gd name="T12" fmla="*/ 2147483647 w 184"/>
                <a:gd name="T13" fmla="*/ 2147483647 h 304"/>
                <a:gd name="T14" fmla="*/ 2147483647 w 184"/>
                <a:gd name="T15" fmla="*/ 2147483647 h 304"/>
                <a:gd name="T16" fmla="*/ 2147483647 w 184"/>
                <a:gd name="T17" fmla="*/ 2147483647 h 304"/>
                <a:gd name="T18" fmla="*/ 2147483647 w 184"/>
                <a:gd name="T19" fmla="*/ 2147483647 h 304"/>
                <a:gd name="T20" fmla="*/ 2147483647 w 184"/>
                <a:gd name="T21" fmla="*/ 2147483647 h 304"/>
                <a:gd name="T22" fmla="*/ 2147483647 w 184"/>
                <a:gd name="T23" fmla="*/ 2147483647 h 304"/>
                <a:gd name="T24" fmla="*/ 2147483647 w 184"/>
                <a:gd name="T25" fmla="*/ 2147483647 h 304"/>
                <a:gd name="T26" fmla="*/ 2147483647 w 184"/>
                <a:gd name="T27" fmla="*/ 2147483647 h 304"/>
                <a:gd name="T28" fmla="*/ 2147483647 w 184"/>
                <a:gd name="T29" fmla="*/ 2147483647 h 304"/>
                <a:gd name="T30" fmla="*/ 2147483647 w 184"/>
                <a:gd name="T31" fmla="*/ 2147483647 h 304"/>
                <a:gd name="T32" fmla="*/ 2147483647 w 184"/>
                <a:gd name="T33" fmla="*/ 2147483647 h 304"/>
                <a:gd name="T34" fmla="*/ 2147483647 w 184"/>
                <a:gd name="T35" fmla="*/ 2147483647 h 304"/>
                <a:gd name="T36" fmla="*/ 2147483647 w 184"/>
                <a:gd name="T37" fmla="*/ 2147483647 h 304"/>
                <a:gd name="T38" fmla="*/ 2147483647 w 184"/>
                <a:gd name="T39" fmla="*/ 2147483647 h 304"/>
                <a:gd name="T40" fmla="*/ 2147483647 w 184"/>
                <a:gd name="T41" fmla="*/ 2147483647 h 304"/>
                <a:gd name="T42" fmla="*/ 2147483647 w 184"/>
                <a:gd name="T43" fmla="*/ 2147483647 h 304"/>
                <a:gd name="T44" fmla="*/ 2147483647 w 184"/>
                <a:gd name="T45" fmla="*/ 2147483647 h 304"/>
                <a:gd name="T46" fmla="*/ 2147483647 w 184"/>
                <a:gd name="T47" fmla="*/ 2147483647 h 304"/>
                <a:gd name="T48" fmla="*/ 2147483647 w 184"/>
                <a:gd name="T49" fmla="*/ 2147483647 h 304"/>
                <a:gd name="T50" fmla="*/ 2147483647 w 184"/>
                <a:gd name="T51" fmla="*/ 2147483647 h 304"/>
                <a:gd name="T52" fmla="*/ 2147483647 w 184"/>
                <a:gd name="T53" fmla="*/ 2147483647 h 304"/>
                <a:gd name="T54" fmla="*/ 2147483647 w 184"/>
                <a:gd name="T55" fmla="*/ 2147483647 h 304"/>
                <a:gd name="T56" fmla="*/ 2147483647 w 184"/>
                <a:gd name="T57" fmla="*/ 2147483647 h 304"/>
                <a:gd name="T58" fmla="*/ 2147483647 w 184"/>
                <a:gd name="T59" fmla="*/ 2147483647 h 304"/>
                <a:gd name="T60" fmla="*/ 2147483647 w 184"/>
                <a:gd name="T61" fmla="*/ 2147483647 h 304"/>
                <a:gd name="T62" fmla="*/ 2147483647 w 184"/>
                <a:gd name="T63" fmla="*/ 2147483647 h 304"/>
                <a:gd name="T64" fmla="*/ 2147483647 w 184"/>
                <a:gd name="T65" fmla="*/ 2147483647 h 304"/>
                <a:gd name="T66" fmla="*/ 2147483647 w 184"/>
                <a:gd name="T67" fmla="*/ 2147483647 h 304"/>
                <a:gd name="T68" fmla="*/ 2147483647 w 184"/>
                <a:gd name="T69" fmla="*/ 2147483647 h 304"/>
                <a:gd name="T70" fmla="*/ 2147483647 w 184"/>
                <a:gd name="T71" fmla="*/ 2147483647 h 304"/>
                <a:gd name="T72" fmla="*/ 2147483647 w 184"/>
                <a:gd name="T73" fmla="*/ 2147483647 h 304"/>
                <a:gd name="T74" fmla="*/ 2147483647 w 184"/>
                <a:gd name="T75" fmla="*/ 2147483647 h 304"/>
                <a:gd name="T76" fmla="*/ 2147483647 w 184"/>
                <a:gd name="T77" fmla="*/ 2147483647 h 304"/>
                <a:gd name="T78" fmla="*/ 2147483647 w 184"/>
                <a:gd name="T79" fmla="*/ 2147483647 h 304"/>
                <a:gd name="T80" fmla="*/ 2147483647 w 184"/>
                <a:gd name="T81" fmla="*/ 2147483647 h 304"/>
                <a:gd name="T82" fmla="*/ 2147483647 w 184"/>
                <a:gd name="T83" fmla="*/ 2147483647 h 304"/>
                <a:gd name="T84" fmla="*/ 2147483647 w 184"/>
                <a:gd name="T85" fmla="*/ 2147483647 h 304"/>
                <a:gd name="T86" fmla="*/ 2147483647 w 184"/>
                <a:gd name="T87" fmla="*/ 2147483647 h 304"/>
                <a:gd name="T88" fmla="*/ 2147483647 w 184"/>
                <a:gd name="T89" fmla="*/ 2147483647 h 304"/>
                <a:gd name="T90" fmla="*/ 0 w 184"/>
                <a:gd name="T91" fmla="*/ 2147483647 h 3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4"/>
                <a:gd name="T139" fmla="*/ 0 h 304"/>
                <a:gd name="T140" fmla="*/ 184 w 184"/>
                <a:gd name="T141" fmla="*/ 304 h 3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4" h="304">
                  <a:moveTo>
                    <a:pt x="2" y="204"/>
                  </a:moveTo>
                  <a:lnTo>
                    <a:pt x="2" y="194"/>
                  </a:lnTo>
                  <a:lnTo>
                    <a:pt x="6" y="184"/>
                  </a:lnTo>
                  <a:lnTo>
                    <a:pt x="8" y="178"/>
                  </a:lnTo>
                  <a:lnTo>
                    <a:pt x="18" y="176"/>
                  </a:lnTo>
                  <a:lnTo>
                    <a:pt x="18" y="172"/>
                  </a:lnTo>
                  <a:lnTo>
                    <a:pt x="22" y="166"/>
                  </a:lnTo>
                  <a:lnTo>
                    <a:pt x="26" y="162"/>
                  </a:lnTo>
                  <a:lnTo>
                    <a:pt x="28" y="158"/>
                  </a:lnTo>
                  <a:lnTo>
                    <a:pt x="26" y="142"/>
                  </a:lnTo>
                  <a:lnTo>
                    <a:pt x="24" y="124"/>
                  </a:lnTo>
                  <a:lnTo>
                    <a:pt x="26" y="118"/>
                  </a:lnTo>
                  <a:lnTo>
                    <a:pt x="28" y="114"/>
                  </a:lnTo>
                  <a:lnTo>
                    <a:pt x="26" y="106"/>
                  </a:lnTo>
                  <a:lnTo>
                    <a:pt x="22" y="100"/>
                  </a:lnTo>
                  <a:lnTo>
                    <a:pt x="18" y="96"/>
                  </a:lnTo>
                  <a:lnTo>
                    <a:pt x="18" y="90"/>
                  </a:lnTo>
                  <a:lnTo>
                    <a:pt x="16" y="90"/>
                  </a:lnTo>
                  <a:lnTo>
                    <a:pt x="22" y="86"/>
                  </a:lnTo>
                  <a:lnTo>
                    <a:pt x="28" y="82"/>
                  </a:lnTo>
                  <a:lnTo>
                    <a:pt x="26" y="76"/>
                  </a:lnTo>
                  <a:lnTo>
                    <a:pt x="26" y="70"/>
                  </a:lnTo>
                  <a:lnTo>
                    <a:pt x="28" y="68"/>
                  </a:lnTo>
                  <a:lnTo>
                    <a:pt x="32" y="72"/>
                  </a:lnTo>
                  <a:lnTo>
                    <a:pt x="40" y="74"/>
                  </a:lnTo>
                  <a:lnTo>
                    <a:pt x="42" y="64"/>
                  </a:lnTo>
                  <a:lnTo>
                    <a:pt x="46" y="62"/>
                  </a:lnTo>
                  <a:lnTo>
                    <a:pt x="48" y="58"/>
                  </a:lnTo>
                  <a:lnTo>
                    <a:pt x="52" y="58"/>
                  </a:lnTo>
                  <a:lnTo>
                    <a:pt x="56" y="54"/>
                  </a:lnTo>
                  <a:lnTo>
                    <a:pt x="58" y="48"/>
                  </a:lnTo>
                  <a:lnTo>
                    <a:pt x="60" y="42"/>
                  </a:lnTo>
                  <a:lnTo>
                    <a:pt x="60" y="34"/>
                  </a:lnTo>
                  <a:lnTo>
                    <a:pt x="62" y="30"/>
                  </a:lnTo>
                  <a:lnTo>
                    <a:pt x="66" y="26"/>
                  </a:lnTo>
                  <a:lnTo>
                    <a:pt x="72" y="24"/>
                  </a:lnTo>
                  <a:lnTo>
                    <a:pt x="80" y="24"/>
                  </a:lnTo>
                  <a:lnTo>
                    <a:pt x="82" y="20"/>
                  </a:lnTo>
                  <a:lnTo>
                    <a:pt x="86" y="18"/>
                  </a:lnTo>
                  <a:lnTo>
                    <a:pt x="98" y="14"/>
                  </a:lnTo>
                  <a:lnTo>
                    <a:pt x="110" y="10"/>
                  </a:lnTo>
                  <a:lnTo>
                    <a:pt x="118" y="4"/>
                  </a:lnTo>
                  <a:lnTo>
                    <a:pt x="124" y="2"/>
                  </a:lnTo>
                  <a:lnTo>
                    <a:pt x="128" y="0"/>
                  </a:lnTo>
                  <a:lnTo>
                    <a:pt x="128" y="8"/>
                  </a:lnTo>
                  <a:lnTo>
                    <a:pt x="124" y="10"/>
                  </a:lnTo>
                  <a:lnTo>
                    <a:pt x="120" y="14"/>
                  </a:lnTo>
                  <a:lnTo>
                    <a:pt x="118" y="18"/>
                  </a:lnTo>
                  <a:lnTo>
                    <a:pt x="110" y="28"/>
                  </a:lnTo>
                  <a:lnTo>
                    <a:pt x="98" y="40"/>
                  </a:lnTo>
                  <a:lnTo>
                    <a:pt x="94" y="48"/>
                  </a:lnTo>
                  <a:lnTo>
                    <a:pt x="92" y="56"/>
                  </a:lnTo>
                  <a:lnTo>
                    <a:pt x="94" y="62"/>
                  </a:lnTo>
                  <a:lnTo>
                    <a:pt x="98" y="64"/>
                  </a:lnTo>
                  <a:lnTo>
                    <a:pt x="100" y="68"/>
                  </a:lnTo>
                  <a:lnTo>
                    <a:pt x="102" y="72"/>
                  </a:lnTo>
                  <a:lnTo>
                    <a:pt x="106" y="76"/>
                  </a:lnTo>
                  <a:lnTo>
                    <a:pt x="108" y="82"/>
                  </a:lnTo>
                  <a:lnTo>
                    <a:pt x="104" y="88"/>
                  </a:lnTo>
                  <a:lnTo>
                    <a:pt x="102" y="92"/>
                  </a:lnTo>
                  <a:lnTo>
                    <a:pt x="104" y="94"/>
                  </a:lnTo>
                  <a:lnTo>
                    <a:pt x="108" y="98"/>
                  </a:lnTo>
                  <a:lnTo>
                    <a:pt x="112" y="100"/>
                  </a:lnTo>
                  <a:lnTo>
                    <a:pt x="116" y="102"/>
                  </a:lnTo>
                  <a:lnTo>
                    <a:pt x="130" y="104"/>
                  </a:lnTo>
                  <a:lnTo>
                    <a:pt x="142" y="106"/>
                  </a:lnTo>
                  <a:lnTo>
                    <a:pt x="142" y="112"/>
                  </a:lnTo>
                  <a:lnTo>
                    <a:pt x="146" y="116"/>
                  </a:lnTo>
                  <a:lnTo>
                    <a:pt x="152" y="118"/>
                  </a:lnTo>
                  <a:lnTo>
                    <a:pt x="158" y="118"/>
                  </a:lnTo>
                  <a:lnTo>
                    <a:pt x="166" y="118"/>
                  </a:lnTo>
                  <a:lnTo>
                    <a:pt x="170" y="118"/>
                  </a:lnTo>
                  <a:lnTo>
                    <a:pt x="176" y="116"/>
                  </a:lnTo>
                  <a:lnTo>
                    <a:pt x="184" y="116"/>
                  </a:lnTo>
                  <a:lnTo>
                    <a:pt x="176" y="132"/>
                  </a:lnTo>
                  <a:lnTo>
                    <a:pt x="174" y="142"/>
                  </a:lnTo>
                  <a:lnTo>
                    <a:pt x="172" y="148"/>
                  </a:lnTo>
                  <a:lnTo>
                    <a:pt x="174" y="154"/>
                  </a:lnTo>
                  <a:lnTo>
                    <a:pt x="178" y="158"/>
                  </a:lnTo>
                  <a:lnTo>
                    <a:pt x="180" y="162"/>
                  </a:lnTo>
                  <a:lnTo>
                    <a:pt x="182" y="168"/>
                  </a:lnTo>
                  <a:lnTo>
                    <a:pt x="182" y="170"/>
                  </a:lnTo>
                  <a:lnTo>
                    <a:pt x="180" y="174"/>
                  </a:lnTo>
                  <a:lnTo>
                    <a:pt x="178" y="174"/>
                  </a:lnTo>
                  <a:lnTo>
                    <a:pt x="178" y="178"/>
                  </a:lnTo>
                  <a:lnTo>
                    <a:pt x="180" y="182"/>
                  </a:lnTo>
                  <a:lnTo>
                    <a:pt x="184" y="190"/>
                  </a:lnTo>
                  <a:lnTo>
                    <a:pt x="170" y="198"/>
                  </a:lnTo>
                  <a:lnTo>
                    <a:pt x="160" y="200"/>
                  </a:lnTo>
                  <a:lnTo>
                    <a:pt x="148" y="200"/>
                  </a:lnTo>
                  <a:lnTo>
                    <a:pt x="142" y="204"/>
                  </a:lnTo>
                  <a:lnTo>
                    <a:pt x="144" y="204"/>
                  </a:lnTo>
                  <a:lnTo>
                    <a:pt x="146" y="206"/>
                  </a:lnTo>
                  <a:lnTo>
                    <a:pt x="148" y="210"/>
                  </a:lnTo>
                  <a:lnTo>
                    <a:pt x="152" y="212"/>
                  </a:lnTo>
                  <a:lnTo>
                    <a:pt x="152" y="220"/>
                  </a:lnTo>
                  <a:lnTo>
                    <a:pt x="146" y="220"/>
                  </a:lnTo>
                  <a:lnTo>
                    <a:pt x="142" y="222"/>
                  </a:lnTo>
                  <a:lnTo>
                    <a:pt x="140" y="226"/>
                  </a:lnTo>
                  <a:lnTo>
                    <a:pt x="138" y="228"/>
                  </a:lnTo>
                  <a:lnTo>
                    <a:pt x="140" y="234"/>
                  </a:lnTo>
                  <a:lnTo>
                    <a:pt x="142" y="240"/>
                  </a:lnTo>
                  <a:lnTo>
                    <a:pt x="146" y="246"/>
                  </a:lnTo>
                  <a:lnTo>
                    <a:pt x="148" y="252"/>
                  </a:lnTo>
                  <a:lnTo>
                    <a:pt x="146" y="276"/>
                  </a:lnTo>
                  <a:lnTo>
                    <a:pt x="142" y="304"/>
                  </a:lnTo>
                  <a:lnTo>
                    <a:pt x="136" y="300"/>
                  </a:lnTo>
                  <a:lnTo>
                    <a:pt x="132" y="298"/>
                  </a:lnTo>
                  <a:lnTo>
                    <a:pt x="130" y="294"/>
                  </a:lnTo>
                  <a:lnTo>
                    <a:pt x="132" y="290"/>
                  </a:lnTo>
                  <a:lnTo>
                    <a:pt x="136" y="286"/>
                  </a:lnTo>
                  <a:lnTo>
                    <a:pt x="138" y="282"/>
                  </a:lnTo>
                  <a:lnTo>
                    <a:pt x="140" y="278"/>
                  </a:lnTo>
                  <a:lnTo>
                    <a:pt x="134" y="274"/>
                  </a:lnTo>
                  <a:lnTo>
                    <a:pt x="126" y="272"/>
                  </a:lnTo>
                  <a:lnTo>
                    <a:pt x="122" y="274"/>
                  </a:lnTo>
                  <a:lnTo>
                    <a:pt x="122" y="278"/>
                  </a:lnTo>
                  <a:lnTo>
                    <a:pt x="118" y="274"/>
                  </a:lnTo>
                  <a:lnTo>
                    <a:pt x="116" y="272"/>
                  </a:lnTo>
                  <a:lnTo>
                    <a:pt x="114" y="272"/>
                  </a:lnTo>
                  <a:lnTo>
                    <a:pt x="110" y="274"/>
                  </a:lnTo>
                  <a:lnTo>
                    <a:pt x="108" y="276"/>
                  </a:lnTo>
                  <a:lnTo>
                    <a:pt x="106" y="276"/>
                  </a:lnTo>
                  <a:lnTo>
                    <a:pt x="90" y="276"/>
                  </a:lnTo>
                  <a:lnTo>
                    <a:pt x="88" y="268"/>
                  </a:lnTo>
                  <a:lnTo>
                    <a:pt x="86" y="260"/>
                  </a:lnTo>
                  <a:lnTo>
                    <a:pt x="82" y="256"/>
                  </a:lnTo>
                  <a:lnTo>
                    <a:pt x="76" y="248"/>
                  </a:lnTo>
                  <a:lnTo>
                    <a:pt x="68" y="242"/>
                  </a:lnTo>
                  <a:lnTo>
                    <a:pt x="62" y="238"/>
                  </a:lnTo>
                  <a:lnTo>
                    <a:pt x="58" y="234"/>
                  </a:lnTo>
                  <a:lnTo>
                    <a:pt x="52" y="234"/>
                  </a:lnTo>
                  <a:lnTo>
                    <a:pt x="50" y="230"/>
                  </a:lnTo>
                  <a:lnTo>
                    <a:pt x="52" y="228"/>
                  </a:lnTo>
                  <a:lnTo>
                    <a:pt x="36" y="226"/>
                  </a:lnTo>
                  <a:lnTo>
                    <a:pt x="22" y="220"/>
                  </a:lnTo>
                  <a:lnTo>
                    <a:pt x="10" y="212"/>
                  </a:lnTo>
                  <a:lnTo>
                    <a:pt x="0" y="204"/>
                  </a:lnTo>
                  <a:lnTo>
                    <a:pt x="2" y="20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8" name="Freeform 103"/>
            <p:cNvSpPr/>
            <p:nvPr/>
          </p:nvSpPr>
          <p:spPr bwMode="auto">
            <a:xfrm>
              <a:off x="5138271" y="3905246"/>
              <a:ext cx="386292" cy="560181"/>
            </a:xfrm>
            <a:custGeom>
              <a:avLst/>
              <a:gdLst>
                <a:gd name="T0" fmla="*/ 2147483647 w 264"/>
                <a:gd name="T1" fmla="*/ 2147483647 h 354"/>
                <a:gd name="T2" fmla="*/ 2147483647 w 264"/>
                <a:gd name="T3" fmla="*/ 2147483647 h 354"/>
                <a:gd name="T4" fmla="*/ 2147483647 w 264"/>
                <a:gd name="T5" fmla="*/ 2147483647 h 354"/>
                <a:gd name="T6" fmla="*/ 2147483647 w 264"/>
                <a:gd name="T7" fmla="*/ 2147483647 h 354"/>
                <a:gd name="T8" fmla="*/ 2147483647 w 264"/>
                <a:gd name="T9" fmla="*/ 2147483647 h 354"/>
                <a:gd name="T10" fmla="*/ 2147483647 w 264"/>
                <a:gd name="T11" fmla="*/ 2147483647 h 354"/>
                <a:gd name="T12" fmla="*/ 2147483647 w 264"/>
                <a:gd name="T13" fmla="*/ 2147483647 h 354"/>
                <a:gd name="T14" fmla="*/ 2147483647 w 264"/>
                <a:gd name="T15" fmla="*/ 2147483647 h 354"/>
                <a:gd name="T16" fmla="*/ 2147483647 w 264"/>
                <a:gd name="T17" fmla="*/ 2147483647 h 354"/>
                <a:gd name="T18" fmla="*/ 2147483647 w 264"/>
                <a:gd name="T19" fmla="*/ 2147483647 h 354"/>
                <a:gd name="T20" fmla="*/ 2147483647 w 264"/>
                <a:gd name="T21" fmla="*/ 2147483647 h 354"/>
                <a:gd name="T22" fmla="*/ 2147483647 w 264"/>
                <a:gd name="T23" fmla="*/ 2147483647 h 354"/>
                <a:gd name="T24" fmla="*/ 2147483647 w 264"/>
                <a:gd name="T25" fmla="*/ 2147483647 h 354"/>
                <a:gd name="T26" fmla="*/ 2147483647 w 264"/>
                <a:gd name="T27" fmla="*/ 2147483647 h 354"/>
                <a:gd name="T28" fmla="*/ 2147483647 w 264"/>
                <a:gd name="T29" fmla="*/ 2147483647 h 354"/>
                <a:gd name="T30" fmla="*/ 2147483647 w 264"/>
                <a:gd name="T31" fmla="*/ 2147483647 h 354"/>
                <a:gd name="T32" fmla="*/ 2147483647 w 264"/>
                <a:gd name="T33" fmla="*/ 2147483647 h 354"/>
                <a:gd name="T34" fmla="*/ 2147483647 w 264"/>
                <a:gd name="T35" fmla="*/ 2147483647 h 354"/>
                <a:gd name="T36" fmla="*/ 2147483647 w 264"/>
                <a:gd name="T37" fmla="*/ 2147483647 h 354"/>
                <a:gd name="T38" fmla="*/ 2147483647 w 264"/>
                <a:gd name="T39" fmla="*/ 2147483647 h 354"/>
                <a:gd name="T40" fmla="*/ 2147483647 w 264"/>
                <a:gd name="T41" fmla="*/ 2147483647 h 354"/>
                <a:gd name="T42" fmla="*/ 2147483647 w 264"/>
                <a:gd name="T43" fmla="*/ 2147483647 h 354"/>
                <a:gd name="T44" fmla="*/ 2147483647 w 264"/>
                <a:gd name="T45" fmla="*/ 2147483647 h 354"/>
                <a:gd name="T46" fmla="*/ 2147483647 w 264"/>
                <a:gd name="T47" fmla="*/ 2147483647 h 354"/>
                <a:gd name="T48" fmla="*/ 2147483647 w 264"/>
                <a:gd name="T49" fmla="*/ 2147483647 h 354"/>
                <a:gd name="T50" fmla="*/ 2147483647 w 264"/>
                <a:gd name="T51" fmla="*/ 2147483647 h 354"/>
                <a:gd name="T52" fmla="*/ 2147483647 w 264"/>
                <a:gd name="T53" fmla="*/ 2147483647 h 354"/>
                <a:gd name="T54" fmla="*/ 2147483647 w 264"/>
                <a:gd name="T55" fmla="*/ 2147483647 h 354"/>
                <a:gd name="T56" fmla="*/ 2147483647 w 264"/>
                <a:gd name="T57" fmla="*/ 2147483647 h 354"/>
                <a:gd name="T58" fmla="*/ 2147483647 w 264"/>
                <a:gd name="T59" fmla="*/ 2147483647 h 354"/>
                <a:gd name="T60" fmla="*/ 2147483647 w 264"/>
                <a:gd name="T61" fmla="*/ 2147483647 h 354"/>
                <a:gd name="T62" fmla="*/ 2147483647 w 264"/>
                <a:gd name="T63" fmla="*/ 2147483647 h 354"/>
                <a:gd name="T64" fmla="*/ 2147483647 w 264"/>
                <a:gd name="T65" fmla="*/ 2147483647 h 354"/>
                <a:gd name="T66" fmla="*/ 2147483647 w 264"/>
                <a:gd name="T67" fmla="*/ 2147483647 h 354"/>
                <a:gd name="T68" fmla="*/ 2147483647 w 264"/>
                <a:gd name="T69" fmla="*/ 2147483647 h 354"/>
                <a:gd name="T70" fmla="*/ 2147483647 w 264"/>
                <a:gd name="T71" fmla="*/ 2147483647 h 354"/>
                <a:gd name="T72" fmla="*/ 2147483647 w 264"/>
                <a:gd name="T73" fmla="*/ 2147483647 h 354"/>
                <a:gd name="T74" fmla="*/ 2147483647 w 264"/>
                <a:gd name="T75" fmla="*/ 2147483647 h 354"/>
                <a:gd name="T76" fmla="*/ 2147483647 w 264"/>
                <a:gd name="T77" fmla="*/ 2147483647 h 354"/>
                <a:gd name="T78" fmla="*/ 2147483647 w 264"/>
                <a:gd name="T79" fmla="*/ 2147483647 h 354"/>
                <a:gd name="T80" fmla="*/ 2147483647 w 264"/>
                <a:gd name="T81" fmla="*/ 2147483647 h 354"/>
                <a:gd name="T82" fmla="*/ 2147483647 w 264"/>
                <a:gd name="T83" fmla="*/ 2147483647 h 354"/>
                <a:gd name="T84" fmla="*/ 2147483647 w 264"/>
                <a:gd name="T85" fmla="*/ 2147483647 h 354"/>
                <a:gd name="T86" fmla="*/ 2147483647 w 264"/>
                <a:gd name="T87" fmla="*/ 2147483647 h 354"/>
                <a:gd name="T88" fmla="*/ 2147483647 w 264"/>
                <a:gd name="T89" fmla="*/ 2147483647 h 354"/>
                <a:gd name="T90" fmla="*/ 2147483647 w 264"/>
                <a:gd name="T91" fmla="*/ 0 h 354"/>
                <a:gd name="T92" fmla="*/ 2147483647 w 264"/>
                <a:gd name="T93" fmla="*/ 2147483647 h 354"/>
                <a:gd name="T94" fmla="*/ 2147483647 w 264"/>
                <a:gd name="T95" fmla="*/ 2147483647 h 354"/>
                <a:gd name="T96" fmla="*/ 2147483647 w 264"/>
                <a:gd name="T97" fmla="*/ 2147483647 h 354"/>
                <a:gd name="T98" fmla="*/ 2147483647 w 264"/>
                <a:gd name="T99" fmla="*/ 2147483647 h 354"/>
                <a:gd name="T100" fmla="*/ 2147483647 w 264"/>
                <a:gd name="T101" fmla="*/ 2147483647 h 354"/>
                <a:gd name="T102" fmla="*/ 2147483647 w 264"/>
                <a:gd name="T103" fmla="*/ 2147483647 h 354"/>
                <a:gd name="T104" fmla="*/ 2147483647 w 264"/>
                <a:gd name="T105" fmla="*/ 2147483647 h 354"/>
                <a:gd name="T106" fmla="*/ 2147483647 w 264"/>
                <a:gd name="T107" fmla="*/ 2147483647 h 354"/>
                <a:gd name="T108" fmla="*/ 2147483647 w 264"/>
                <a:gd name="T109" fmla="*/ 2147483647 h 354"/>
                <a:gd name="T110" fmla="*/ 0 w 264"/>
                <a:gd name="T111" fmla="*/ 2147483647 h 354"/>
                <a:gd name="T112" fmla="*/ 2147483647 w 264"/>
                <a:gd name="T113" fmla="*/ 2147483647 h 354"/>
                <a:gd name="T114" fmla="*/ 2147483647 w 264"/>
                <a:gd name="T115" fmla="*/ 2147483647 h 354"/>
                <a:gd name="T116" fmla="*/ 2147483647 w 264"/>
                <a:gd name="T117" fmla="*/ 2147483647 h 35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64"/>
                <a:gd name="T178" fmla="*/ 0 h 354"/>
                <a:gd name="T179" fmla="*/ 264 w 264"/>
                <a:gd name="T180" fmla="*/ 354 h 35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64" h="354">
                  <a:moveTo>
                    <a:pt x="18" y="220"/>
                  </a:moveTo>
                  <a:lnTo>
                    <a:pt x="20" y="220"/>
                  </a:lnTo>
                  <a:lnTo>
                    <a:pt x="20" y="226"/>
                  </a:lnTo>
                  <a:lnTo>
                    <a:pt x="24" y="232"/>
                  </a:lnTo>
                  <a:lnTo>
                    <a:pt x="26" y="240"/>
                  </a:lnTo>
                  <a:lnTo>
                    <a:pt x="28" y="248"/>
                  </a:lnTo>
                  <a:lnTo>
                    <a:pt x="28" y="260"/>
                  </a:lnTo>
                  <a:lnTo>
                    <a:pt x="40" y="260"/>
                  </a:lnTo>
                  <a:lnTo>
                    <a:pt x="40" y="264"/>
                  </a:lnTo>
                  <a:lnTo>
                    <a:pt x="42" y="266"/>
                  </a:lnTo>
                  <a:lnTo>
                    <a:pt x="46" y="270"/>
                  </a:lnTo>
                  <a:lnTo>
                    <a:pt x="52" y="274"/>
                  </a:lnTo>
                  <a:lnTo>
                    <a:pt x="54" y="276"/>
                  </a:lnTo>
                  <a:lnTo>
                    <a:pt x="54" y="282"/>
                  </a:lnTo>
                  <a:lnTo>
                    <a:pt x="58" y="288"/>
                  </a:lnTo>
                  <a:lnTo>
                    <a:pt x="62" y="290"/>
                  </a:lnTo>
                  <a:lnTo>
                    <a:pt x="70" y="300"/>
                  </a:lnTo>
                  <a:lnTo>
                    <a:pt x="80" y="308"/>
                  </a:lnTo>
                  <a:lnTo>
                    <a:pt x="84" y="312"/>
                  </a:lnTo>
                  <a:lnTo>
                    <a:pt x="88" y="316"/>
                  </a:lnTo>
                  <a:lnTo>
                    <a:pt x="88" y="322"/>
                  </a:lnTo>
                  <a:lnTo>
                    <a:pt x="88" y="326"/>
                  </a:lnTo>
                  <a:lnTo>
                    <a:pt x="90" y="328"/>
                  </a:lnTo>
                  <a:lnTo>
                    <a:pt x="98" y="336"/>
                  </a:lnTo>
                  <a:lnTo>
                    <a:pt x="104" y="338"/>
                  </a:lnTo>
                  <a:lnTo>
                    <a:pt x="112" y="342"/>
                  </a:lnTo>
                  <a:lnTo>
                    <a:pt x="112" y="338"/>
                  </a:lnTo>
                  <a:lnTo>
                    <a:pt x="116" y="338"/>
                  </a:lnTo>
                  <a:lnTo>
                    <a:pt x="120" y="342"/>
                  </a:lnTo>
                  <a:lnTo>
                    <a:pt x="124" y="338"/>
                  </a:lnTo>
                  <a:lnTo>
                    <a:pt x="132" y="338"/>
                  </a:lnTo>
                  <a:lnTo>
                    <a:pt x="134" y="342"/>
                  </a:lnTo>
                  <a:lnTo>
                    <a:pt x="136" y="346"/>
                  </a:lnTo>
                  <a:lnTo>
                    <a:pt x="146" y="354"/>
                  </a:lnTo>
                  <a:lnTo>
                    <a:pt x="150" y="352"/>
                  </a:lnTo>
                  <a:lnTo>
                    <a:pt x="156" y="350"/>
                  </a:lnTo>
                  <a:lnTo>
                    <a:pt x="178" y="350"/>
                  </a:lnTo>
                  <a:lnTo>
                    <a:pt x="186" y="350"/>
                  </a:lnTo>
                  <a:lnTo>
                    <a:pt x="192" y="346"/>
                  </a:lnTo>
                  <a:lnTo>
                    <a:pt x="198" y="342"/>
                  </a:lnTo>
                  <a:lnTo>
                    <a:pt x="202" y="338"/>
                  </a:lnTo>
                  <a:lnTo>
                    <a:pt x="228" y="338"/>
                  </a:lnTo>
                  <a:lnTo>
                    <a:pt x="224" y="330"/>
                  </a:lnTo>
                  <a:lnTo>
                    <a:pt x="220" y="324"/>
                  </a:lnTo>
                  <a:lnTo>
                    <a:pt x="216" y="318"/>
                  </a:lnTo>
                  <a:lnTo>
                    <a:pt x="212" y="314"/>
                  </a:lnTo>
                  <a:lnTo>
                    <a:pt x="210" y="300"/>
                  </a:lnTo>
                  <a:lnTo>
                    <a:pt x="206" y="296"/>
                  </a:lnTo>
                  <a:lnTo>
                    <a:pt x="204" y="292"/>
                  </a:lnTo>
                  <a:lnTo>
                    <a:pt x="190" y="284"/>
                  </a:lnTo>
                  <a:lnTo>
                    <a:pt x="184" y="278"/>
                  </a:lnTo>
                  <a:lnTo>
                    <a:pt x="180" y="274"/>
                  </a:lnTo>
                  <a:lnTo>
                    <a:pt x="180" y="272"/>
                  </a:lnTo>
                  <a:lnTo>
                    <a:pt x="182" y="270"/>
                  </a:lnTo>
                  <a:lnTo>
                    <a:pt x="186" y="268"/>
                  </a:lnTo>
                  <a:lnTo>
                    <a:pt x="192" y="266"/>
                  </a:lnTo>
                  <a:lnTo>
                    <a:pt x="196" y="262"/>
                  </a:lnTo>
                  <a:lnTo>
                    <a:pt x="198" y="252"/>
                  </a:lnTo>
                  <a:lnTo>
                    <a:pt x="198" y="244"/>
                  </a:lnTo>
                  <a:lnTo>
                    <a:pt x="198" y="234"/>
                  </a:lnTo>
                  <a:lnTo>
                    <a:pt x="200" y="226"/>
                  </a:lnTo>
                  <a:lnTo>
                    <a:pt x="204" y="224"/>
                  </a:lnTo>
                  <a:lnTo>
                    <a:pt x="210" y="222"/>
                  </a:lnTo>
                  <a:lnTo>
                    <a:pt x="212" y="212"/>
                  </a:lnTo>
                  <a:lnTo>
                    <a:pt x="214" y="204"/>
                  </a:lnTo>
                  <a:lnTo>
                    <a:pt x="222" y="190"/>
                  </a:lnTo>
                  <a:lnTo>
                    <a:pt x="232" y="178"/>
                  </a:lnTo>
                  <a:lnTo>
                    <a:pt x="232" y="170"/>
                  </a:lnTo>
                  <a:lnTo>
                    <a:pt x="232" y="162"/>
                  </a:lnTo>
                  <a:lnTo>
                    <a:pt x="232" y="138"/>
                  </a:lnTo>
                  <a:lnTo>
                    <a:pt x="234" y="134"/>
                  </a:lnTo>
                  <a:lnTo>
                    <a:pt x="236" y="126"/>
                  </a:lnTo>
                  <a:lnTo>
                    <a:pt x="238" y="120"/>
                  </a:lnTo>
                  <a:lnTo>
                    <a:pt x="238" y="108"/>
                  </a:lnTo>
                  <a:lnTo>
                    <a:pt x="246" y="106"/>
                  </a:lnTo>
                  <a:lnTo>
                    <a:pt x="254" y="102"/>
                  </a:lnTo>
                  <a:lnTo>
                    <a:pt x="260" y="96"/>
                  </a:lnTo>
                  <a:lnTo>
                    <a:pt x="264" y="92"/>
                  </a:lnTo>
                  <a:lnTo>
                    <a:pt x="260" y="88"/>
                  </a:lnTo>
                  <a:lnTo>
                    <a:pt x="258" y="84"/>
                  </a:lnTo>
                  <a:lnTo>
                    <a:pt x="254" y="80"/>
                  </a:lnTo>
                  <a:lnTo>
                    <a:pt x="250" y="76"/>
                  </a:lnTo>
                  <a:lnTo>
                    <a:pt x="246" y="68"/>
                  </a:lnTo>
                  <a:lnTo>
                    <a:pt x="242" y="58"/>
                  </a:lnTo>
                  <a:lnTo>
                    <a:pt x="238" y="38"/>
                  </a:lnTo>
                  <a:lnTo>
                    <a:pt x="236" y="28"/>
                  </a:lnTo>
                  <a:lnTo>
                    <a:pt x="232" y="18"/>
                  </a:lnTo>
                  <a:lnTo>
                    <a:pt x="230" y="12"/>
                  </a:lnTo>
                  <a:lnTo>
                    <a:pt x="222" y="8"/>
                  </a:lnTo>
                  <a:lnTo>
                    <a:pt x="216" y="4"/>
                  </a:lnTo>
                  <a:lnTo>
                    <a:pt x="212" y="0"/>
                  </a:lnTo>
                  <a:lnTo>
                    <a:pt x="206" y="0"/>
                  </a:lnTo>
                  <a:lnTo>
                    <a:pt x="204" y="4"/>
                  </a:lnTo>
                  <a:lnTo>
                    <a:pt x="194" y="10"/>
                  </a:lnTo>
                  <a:lnTo>
                    <a:pt x="188" y="16"/>
                  </a:lnTo>
                  <a:lnTo>
                    <a:pt x="178" y="22"/>
                  </a:lnTo>
                  <a:lnTo>
                    <a:pt x="174" y="16"/>
                  </a:lnTo>
                  <a:lnTo>
                    <a:pt x="44" y="16"/>
                  </a:lnTo>
                  <a:lnTo>
                    <a:pt x="44" y="54"/>
                  </a:lnTo>
                  <a:lnTo>
                    <a:pt x="32" y="54"/>
                  </a:lnTo>
                  <a:lnTo>
                    <a:pt x="28" y="62"/>
                  </a:lnTo>
                  <a:lnTo>
                    <a:pt x="34" y="130"/>
                  </a:lnTo>
                  <a:lnTo>
                    <a:pt x="24" y="132"/>
                  </a:lnTo>
                  <a:lnTo>
                    <a:pt x="18" y="136"/>
                  </a:lnTo>
                  <a:lnTo>
                    <a:pt x="14" y="142"/>
                  </a:lnTo>
                  <a:lnTo>
                    <a:pt x="12" y="150"/>
                  </a:lnTo>
                  <a:lnTo>
                    <a:pt x="8" y="156"/>
                  </a:lnTo>
                  <a:lnTo>
                    <a:pt x="6" y="164"/>
                  </a:lnTo>
                  <a:lnTo>
                    <a:pt x="6" y="182"/>
                  </a:lnTo>
                  <a:lnTo>
                    <a:pt x="4" y="186"/>
                  </a:lnTo>
                  <a:lnTo>
                    <a:pt x="0" y="192"/>
                  </a:lnTo>
                  <a:lnTo>
                    <a:pt x="0" y="194"/>
                  </a:lnTo>
                  <a:lnTo>
                    <a:pt x="2" y="194"/>
                  </a:lnTo>
                  <a:lnTo>
                    <a:pt x="10" y="198"/>
                  </a:lnTo>
                  <a:lnTo>
                    <a:pt x="12" y="206"/>
                  </a:lnTo>
                  <a:lnTo>
                    <a:pt x="14" y="208"/>
                  </a:lnTo>
                  <a:lnTo>
                    <a:pt x="16" y="212"/>
                  </a:lnTo>
                  <a:lnTo>
                    <a:pt x="18" y="218"/>
                  </a:lnTo>
                  <a:lnTo>
                    <a:pt x="18" y="22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79" name="Freeform 104"/>
            <p:cNvSpPr/>
            <p:nvPr/>
          </p:nvSpPr>
          <p:spPr bwMode="auto">
            <a:xfrm>
              <a:off x="5592597" y="4223833"/>
              <a:ext cx="244459" cy="383631"/>
            </a:xfrm>
            <a:custGeom>
              <a:avLst/>
              <a:gdLst>
                <a:gd name="T0" fmla="*/ 2147483647 w 168"/>
                <a:gd name="T1" fmla="*/ 2147483647 h 244"/>
                <a:gd name="T2" fmla="*/ 2147483647 w 168"/>
                <a:gd name="T3" fmla="*/ 2147483647 h 244"/>
                <a:gd name="T4" fmla="*/ 2147483647 w 168"/>
                <a:gd name="T5" fmla="*/ 2147483647 h 244"/>
                <a:gd name="T6" fmla="*/ 2147483647 w 168"/>
                <a:gd name="T7" fmla="*/ 2147483647 h 244"/>
                <a:gd name="T8" fmla="*/ 2147483647 w 168"/>
                <a:gd name="T9" fmla="*/ 2147483647 h 244"/>
                <a:gd name="T10" fmla="*/ 2147483647 w 168"/>
                <a:gd name="T11" fmla="*/ 2147483647 h 244"/>
                <a:gd name="T12" fmla="*/ 2147483647 w 168"/>
                <a:gd name="T13" fmla="*/ 2147483647 h 244"/>
                <a:gd name="T14" fmla="*/ 2147483647 w 168"/>
                <a:gd name="T15" fmla="*/ 2147483647 h 244"/>
                <a:gd name="T16" fmla="*/ 2147483647 w 168"/>
                <a:gd name="T17" fmla="*/ 2147483647 h 244"/>
                <a:gd name="T18" fmla="*/ 2147483647 w 168"/>
                <a:gd name="T19" fmla="*/ 2147483647 h 244"/>
                <a:gd name="T20" fmla="*/ 2147483647 w 168"/>
                <a:gd name="T21" fmla="*/ 2147483647 h 244"/>
                <a:gd name="T22" fmla="*/ 2147483647 w 168"/>
                <a:gd name="T23" fmla="*/ 2147483647 h 244"/>
                <a:gd name="T24" fmla="*/ 2147483647 w 168"/>
                <a:gd name="T25" fmla="*/ 2147483647 h 244"/>
                <a:gd name="T26" fmla="*/ 2147483647 w 168"/>
                <a:gd name="T27" fmla="*/ 2147483647 h 244"/>
                <a:gd name="T28" fmla="*/ 2147483647 w 168"/>
                <a:gd name="T29" fmla="*/ 2147483647 h 244"/>
                <a:gd name="T30" fmla="*/ 2147483647 w 168"/>
                <a:gd name="T31" fmla="*/ 2147483647 h 244"/>
                <a:gd name="T32" fmla="*/ 2147483647 w 168"/>
                <a:gd name="T33" fmla="*/ 2147483647 h 244"/>
                <a:gd name="T34" fmla="*/ 2147483647 w 168"/>
                <a:gd name="T35" fmla="*/ 2147483647 h 244"/>
                <a:gd name="T36" fmla="*/ 2147483647 w 168"/>
                <a:gd name="T37" fmla="*/ 2147483647 h 244"/>
                <a:gd name="T38" fmla="*/ 2147483647 w 168"/>
                <a:gd name="T39" fmla="*/ 2147483647 h 244"/>
                <a:gd name="T40" fmla="*/ 2147483647 w 168"/>
                <a:gd name="T41" fmla="*/ 2147483647 h 244"/>
                <a:gd name="T42" fmla="*/ 2147483647 w 168"/>
                <a:gd name="T43" fmla="*/ 2147483647 h 244"/>
                <a:gd name="T44" fmla="*/ 2147483647 w 168"/>
                <a:gd name="T45" fmla="*/ 2147483647 h 244"/>
                <a:gd name="T46" fmla="*/ 2147483647 w 168"/>
                <a:gd name="T47" fmla="*/ 2147483647 h 244"/>
                <a:gd name="T48" fmla="*/ 2147483647 w 168"/>
                <a:gd name="T49" fmla="*/ 2147483647 h 244"/>
                <a:gd name="T50" fmla="*/ 2147483647 w 168"/>
                <a:gd name="T51" fmla="*/ 2147483647 h 244"/>
                <a:gd name="T52" fmla="*/ 2147483647 w 168"/>
                <a:gd name="T53" fmla="*/ 2147483647 h 244"/>
                <a:gd name="T54" fmla="*/ 2147483647 w 168"/>
                <a:gd name="T55" fmla="*/ 2147483647 h 244"/>
                <a:gd name="T56" fmla="*/ 2147483647 w 168"/>
                <a:gd name="T57" fmla="*/ 2147483647 h 244"/>
                <a:gd name="T58" fmla="*/ 2147483647 w 168"/>
                <a:gd name="T59" fmla="*/ 2147483647 h 244"/>
                <a:gd name="T60" fmla="*/ 2147483647 w 168"/>
                <a:gd name="T61" fmla="*/ 2147483647 h 244"/>
                <a:gd name="T62" fmla="*/ 2147483647 w 168"/>
                <a:gd name="T63" fmla="*/ 2147483647 h 244"/>
                <a:gd name="T64" fmla="*/ 0 w 168"/>
                <a:gd name="T65" fmla="*/ 2147483647 h 244"/>
                <a:gd name="T66" fmla="*/ 2147483647 w 168"/>
                <a:gd name="T67" fmla="*/ 2147483647 h 244"/>
                <a:gd name="T68" fmla="*/ 2147483647 w 168"/>
                <a:gd name="T69" fmla="*/ 2147483647 h 2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8"/>
                <a:gd name="T106" fmla="*/ 0 h 244"/>
                <a:gd name="T107" fmla="*/ 168 w 168"/>
                <a:gd name="T108" fmla="*/ 244 h 24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8" h="244">
                  <a:moveTo>
                    <a:pt x="18" y="146"/>
                  </a:moveTo>
                  <a:lnTo>
                    <a:pt x="24" y="142"/>
                  </a:lnTo>
                  <a:lnTo>
                    <a:pt x="32" y="138"/>
                  </a:lnTo>
                  <a:lnTo>
                    <a:pt x="38" y="134"/>
                  </a:lnTo>
                  <a:lnTo>
                    <a:pt x="44" y="130"/>
                  </a:lnTo>
                  <a:lnTo>
                    <a:pt x="50" y="128"/>
                  </a:lnTo>
                  <a:lnTo>
                    <a:pt x="56" y="128"/>
                  </a:lnTo>
                  <a:lnTo>
                    <a:pt x="60" y="130"/>
                  </a:lnTo>
                  <a:lnTo>
                    <a:pt x="64" y="128"/>
                  </a:lnTo>
                  <a:lnTo>
                    <a:pt x="66" y="126"/>
                  </a:lnTo>
                  <a:lnTo>
                    <a:pt x="70" y="122"/>
                  </a:lnTo>
                  <a:lnTo>
                    <a:pt x="74" y="114"/>
                  </a:lnTo>
                  <a:lnTo>
                    <a:pt x="90" y="94"/>
                  </a:lnTo>
                  <a:lnTo>
                    <a:pt x="100" y="86"/>
                  </a:lnTo>
                  <a:lnTo>
                    <a:pt x="106" y="74"/>
                  </a:lnTo>
                  <a:lnTo>
                    <a:pt x="92" y="72"/>
                  </a:lnTo>
                  <a:lnTo>
                    <a:pt x="80" y="70"/>
                  </a:lnTo>
                  <a:lnTo>
                    <a:pt x="66" y="64"/>
                  </a:lnTo>
                  <a:lnTo>
                    <a:pt x="54" y="60"/>
                  </a:lnTo>
                  <a:lnTo>
                    <a:pt x="44" y="52"/>
                  </a:lnTo>
                  <a:lnTo>
                    <a:pt x="34" y="44"/>
                  </a:lnTo>
                  <a:lnTo>
                    <a:pt x="30" y="32"/>
                  </a:lnTo>
                  <a:lnTo>
                    <a:pt x="28" y="24"/>
                  </a:lnTo>
                  <a:lnTo>
                    <a:pt x="28" y="16"/>
                  </a:lnTo>
                  <a:lnTo>
                    <a:pt x="38" y="6"/>
                  </a:lnTo>
                  <a:lnTo>
                    <a:pt x="38" y="10"/>
                  </a:lnTo>
                  <a:lnTo>
                    <a:pt x="38" y="12"/>
                  </a:lnTo>
                  <a:lnTo>
                    <a:pt x="38" y="16"/>
                  </a:lnTo>
                  <a:lnTo>
                    <a:pt x="42" y="20"/>
                  </a:lnTo>
                  <a:lnTo>
                    <a:pt x="48" y="24"/>
                  </a:lnTo>
                  <a:lnTo>
                    <a:pt x="52" y="28"/>
                  </a:lnTo>
                  <a:lnTo>
                    <a:pt x="58" y="28"/>
                  </a:lnTo>
                  <a:lnTo>
                    <a:pt x="62" y="28"/>
                  </a:lnTo>
                  <a:lnTo>
                    <a:pt x="66" y="24"/>
                  </a:lnTo>
                  <a:lnTo>
                    <a:pt x="70" y="20"/>
                  </a:lnTo>
                  <a:lnTo>
                    <a:pt x="74" y="20"/>
                  </a:lnTo>
                  <a:lnTo>
                    <a:pt x="86" y="20"/>
                  </a:lnTo>
                  <a:lnTo>
                    <a:pt x="96" y="18"/>
                  </a:lnTo>
                  <a:lnTo>
                    <a:pt x="106" y="16"/>
                  </a:lnTo>
                  <a:lnTo>
                    <a:pt x="118" y="12"/>
                  </a:lnTo>
                  <a:lnTo>
                    <a:pt x="132" y="12"/>
                  </a:lnTo>
                  <a:lnTo>
                    <a:pt x="136" y="12"/>
                  </a:lnTo>
                  <a:lnTo>
                    <a:pt x="140" y="10"/>
                  </a:lnTo>
                  <a:lnTo>
                    <a:pt x="144" y="6"/>
                  </a:lnTo>
                  <a:lnTo>
                    <a:pt x="148" y="2"/>
                  </a:lnTo>
                  <a:lnTo>
                    <a:pt x="152" y="2"/>
                  </a:lnTo>
                  <a:lnTo>
                    <a:pt x="156" y="0"/>
                  </a:lnTo>
                  <a:lnTo>
                    <a:pt x="162" y="2"/>
                  </a:lnTo>
                  <a:lnTo>
                    <a:pt x="168" y="2"/>
                  </a:lnTo>
                  <a:lnTo>
                    <a:pt x="164" y="6"/>
                  </a:lnTo>
                  <a:lnTo>
                    <a:pt x="162" y="14"/>
                  </a:lnTo>
                  <a:lnTo>
                    <a:pt x="162" y="26"/>
                  </a:lnTo>
                  <a:lnTo>
                    <a:pt x="160" y="36"/>
                  </a:lnTo>
                  <a:lnTo>
                    <a:pt x="154" y="50"/>
                  </a:lnTo>
                  <a:lnTo>
                    <a:pt x="144" y="76"/>
                  </a:lnTo>
                  <a:lnTo>
                    <a:pt x="126" y="112"/>
                  </a:lnTo>
                  <a:lnTo>
                    <a:pt x="106" y="142"/>
                  </a:lnTo>
                  <a:lnTo>
                    <a:pt x="96" y="156"/>
                  </a:lnTo>
                  <a:lnTo>
                    <a:pt x="84" y="170"/>
                  </a:lnTo>
                  <a:lnTo>
                    <a:pt x="70" y="182"/>
                  </a:lnTo>
                  <a:lnTo>
                    <a:pt x="56" y="196"/>
                  </a:lnTo>
                  <a:lnTo>
                    <a:pt x="40" y="208"/>
                  </a:lnTo>
                  <a:lnTo>
                    <a:pt x="32" y="218"/>
                  </a:lnTo>
                  <a:lnTo>
                    <a:pt x="10" y="244"/>
                  </a:lnTo>
                  <a:lnTo>
                    <a:pt x="4" y="240"/>
                  </a:lnTo>
                  <a:lnTo>
                    <a:pt x="0" y="236"/>
                  </a:lnTo>
                  <a:lnTo>
                    <a:pt x="0" y="170"/>
                  </a:lnTo>
                  <a:lnTo>
                    <a:pt x="8" y="152"/>
                  </a:lnTo>
                  <a:lnTo>
                    <a:pt x="14" y="148"/>
                  </a:lnTo>
                  <a:lnTo>
                    <a:pt x="18" y="14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0" name="Freeform 105"/>
            <p:cNvSpPr/>
            <p:nvPr/>
          </p:nvSpPr>
          <p:spPr bwMode="auto">
            <a:xfrm>
              <a:off x="4849994" y="4503924"/>
              <a:ext cx="42665" cy="38495"/>
            </a:xfrm>
            <a:custGeom>
              <a:avLst/>
              <a:gdLst>
                <a:gd name="T0" fmla="*/ 2147483647 w 28"/>
                <a:gd name="T1" fmla="*/ 2147483647 h 24"/>
                <a:gd name="T2" fmla="*/ 2147483647 w 28"/>
                <a:gd name="T3" fmla="*/ 2147483647 h 24"/>
                <a:gd name="T4" fmla="*/ 2147483647 w 28"/>
                <a:gd name="T5" fmla="*/ 2147483647 h 24"/>
                <a:gd name="T6" fmla="*/ 0 w 28"/>
                <a:gd name="T7" fmla="*/ 2147483647 h 24"/>
                <a:gd name="T8" fmla="*/ 2147483647 w 28"/>
                <a:gd name="T9" fmla="*/ 2147483647 h 24"/>
                <a:gd name="T10" fmla="*/ 2147483647 w 28"/>
                <a:gd name="T11" fmla="*/ 2147483647 h 24"/>
                <a:gd name="T12" fmla="*/ 2147483647 w 28"/>
                <a:gd name="T13" fmla="*/ 0 h 24"/>
                <a:gd name="T14" fmla="*/ 2147483647 w 28"/>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24"/>
                <a:gd name="T26" fmla="*/ 28 w 28"/>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24">
                  <a:moveTo>
                    <a:pt x="28" y="24"/>
                  </a:moveTo>
                  <a:lnTo>
                    <a:pt x="18" y="24"/>
                  </a:lnTo>
                  <a:lnTo>
                    <a:pt x="12" y="24"/>
                  </a:lnTo>
                  <a:lnTo>
                    <a:pt x="0" y="22"/>
                  </a:lnTo>
                  <a:lnTo>
                    <a:pt x="6" y="2"/>
                  </a:lnTo>
                  <a:lnTo>
                    <a:pt x="28" y="4"/>
                  </a:lnTo>
                  <a:lnTo>
                    <a:pt x="28" y="0"/>
                  </a:lnTo>
                  <a:lnTo>
                    <a:pt x="28" y="2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1" name="Freeform 106"/>
            <p:cNvSpPr/>
            <p:nvPr/>
          </p:nvSpPr>
          <p:spPr bwMode="auto">
            <a:xfrm>
              <a:off x="5623730" y="4916758"/>
              <a:ext cx="181038" cy="394250"/>
            </a:xfrm>
            <a:custGeom>
              <a:avLst/>
              <a:gdLst>
                <a:gd name="T0" fmla="*/ 2147483647 w 124"/>
                <a:gd name="T1" fmla="*/ 2147483647 h 250"/>
                <a:gd name="T2" fmla="*/ 2147483647 w 124"/>
                <a:gd name="T3" fmla="*/ 2147483647 h 250"/>
                <a:gd name="T4" fmla="*/ 2147483647 w 124"/>
                <a:gd name="T5" fmla="*/ 2147483647 h 250"/>
                <a:gd name="T6" fmla="*/ 2147483647 w 124"/>
                <a:gd name="T7" fmla="*/ 2147483647 h 250"/>
                <a:gd name="T8" fmla="*/ 2147483647 w 124"/>
                <a:gd name="T9" fmla="*/ 2147483647 h 250"/>
                <a:gd name="T10" fmla="*/ 2147483647 w 124"/>
                <a:gd name="T11" fmla="*/ 2147483647 h 250"/>
                <a:gd name="T12" fmla="*/ 2147483647 w 124"/>
                <a:gd name="T13" fmla="*/ 2147483647 h 250"/>
                <a:gd name="T14" fmla="*/ 2147483647 w 124"/>
                <a:gd name="T15" fmla="*/ 2147483647 h 250"/>
                <a:gd name="T16" fmla="*/ 2147483647 w 124"/>
                <a:gd name="T17" fmla="*/ 2147483647 h 250"/>
                <a:gd name="T18" fmla="*/ 2147483647 w 124"/>
                <a:gd name="T19" fmla="*/ 0 h 250"/>
                <a:gd name="T20" fmla="*/ 2147483647 w 124"/>
                <a:gd name="T21" fmla="*/ 2147483647 h 250"/>
                <a:gd name="T22" fmla="*/ 2147483647 w 124"/>
                <a:gd name="T23" fmla="*/ 2147483647 h 250"/>
                <a:gd name="T24" fmla="*/ 2147483647 w 124"/>
                <a:gd name="T25" fmla="*/ 2147483647 h 250"/>
                <a:gd name="T26" fmla="*/ 2147483647 w 124"/>
                <a:gd name="T27" fmla="*/ 2147483647 h 250"/>
                <a:gd name="T28" fmla="*/ 2147483647 w 124"/>
                <a:gd name="T29" fmla="*/ 2147483647 h 250"/>
                <a:gd name="T30" fmla="*/ 2147483647 w 124"/>
                <a:gd name="T31" fmla="*/ 2147483647 h 250"/>
                <a:gd name="T32" fmla="*/ 2147483647 w 124"/>
                <a:gd name="T33" fmla="*/ 2147483647 h 250"/>
                <a:gd name="T34" fmla="*/ 2147483647 w 124"/>
                <a:gd name="T35" fmla="*/ 2147483647 h 250"/>
                <a:gd name="T36" fmla="*/ 2147483647 w 124"/>
                <a:gd name="T37" fmla="*/ 2147483647 h 250"/>
                <a:gd name="T38" fmla="*/ 2147483647 w 124"/>
                <a:gd name="T39" fmla="*/ 2147483647 h 250"/>
                <a:gd name="T40" fmla="*/ 2147483647 w 124"/>
                <a:gd name="T41" fmla="*/ 2147483647 h 250"/>
                <a:gd name="T42" fmla="*/ 2147483647 w 124"/>
                <a:gd name="T43" fmla="*/ 2147483647 h 250"/>
                <a:gd name="T44" fmla="*/ 2147483647 w 124"/>
                <a:gd name="T45" fmla="*/ 2147483647 h 250"/>
                <a:gd name="T46" fmla="*/ 2147483647 w 124"/>
                <a:gd name="T47" fmla="*/ 2147483647 h 250"/>
                <a:gd name="T48" fmla="*/ 2147483647 w 124"/>
                <a:gd name="T49" fmla="*/ 2147483647 h 250"/>
                <a:gd name="T50" fmla="*/ 2147483647 w 124"/>
                <a:gd name="T51" fmla="*/ 2147483647 h 250"/>
                <a:gd name="T52" fmla="*/ 2147483647 w 124"/>
                <a:gd name="T53" fmla="*/ 2147483647 h 250"/>
                <a:gd name="T54" fmla="*/ 2147483647 w 124"/>
                <a:gd name="T55" fmla="*/ 2147483647 h 250"/>
                <a:gd name="T56" fmla="*/ 0 w 124"/>
                <a:gd name="T57" fmla="*/ 2147483647 h 250"/>
                <a:gd name="T58" fmla="*/ 2147483647 w 124"/>
                <a:gd name="T59" fmla="*/ 2147483647 h 250"/>
                <a:gd name="T60" fmla="*/ 2147483647 w 124"/>
                <a:gd name="T61" fmla="*/ 2147483647 h 250"/>
                <a:gd name="T62" fmla="*/ 2147483647 w 124"/>
                <a:gd name="T63" fmla="*/ 2147483647 h 250"/>
                <a:gd name="T64" fmla="*/ 2147483647 w 124"/>
                <a:gd name="T65" fmla="*/ 2147483647 h 250"/>
                <a:gd name="T66" fmla="*/ 2147483647 w 124"/>
                <a:gd name="T67" fmla="*/ 2147483647 h 250"/>
                <a:gd name="T68" fmla="*/ 2147483647 w 124"/>
                <a:gd name="T69" fmla="*/ 2147483647 h 25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4"/>
                <a:gd name="T106" fmla="*/ 0 h 250"/>
                <a:gd name="T107" fmla="*/ 124 w 124"/>
                <a:gd name="T108" fmla="*/ 250 h 25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4" h="250">
                  <a:moveTo>
                    <a:pt x="26" y="84"/>
                  </a:moveTo>
                  <a:lnTo>
                    <a:pt x="30" y="84"/>
                  </a:lnTo>
                  <a:lnTo>
                    <a:pt x="32" y="82"/>
                  </a:lnTo>
                  <a:lnTo>
                    <a:pt x="38" y="76"/>
                  </a:lnTo>
                  <a:lnTo>
                    <a:pt x="40" y="70"/>
                  </a:lnTo>
                  <a:lnTo>
                    <a:pt x="44" y="68"/>
                  </a:lnTo>
                  <a:lnTo>
                    <a:pt x="48" y="68"/>
                  </a:lnTo>
                  <a:lnTo>
                    <a:pt x="56" y="68"/>
                  </a:lnTo>
                  <a:lnTo>
                    <a:pt x="62" y="66"/>
                  </a:lnTo>
                  <a:lnTo>
                    <a:pt x="64" y="64"/>
                  </a:lnTo>
                  <a:lnTo>
                    <a:pt x="74" y="56"/>
                  </a:lnTo>
                  <a:lnTo>
                    <a:pt x="88" y="32"/>
                  </a:lnTo>
                  <a:lnTo>
                    <a:pt x="90" y="30"/>
                  </a:lnTo>
                  <a:lnTo>
                    <a:pt x="92" y="28"/>
                  </a:lnTo>
                  <a:lnTo>
                    <a:pt x="96" y="26"/>
                  </a:lnTo>
                  <a:lnTo>
                    <a:pt x="100" y="26"/>
                  </a:lnTo>
                  <a:lnTo>
                    <a:pt x="104" y="18"/>
                  </a:lnTo>
                  <a:lnTo>
                    <a:pt x="104" y="12"/>
                  </a:lnTo>
                  <a:lnTo>
                    <a:pt x="106" y="6"/>
                  </a:lnTo>
                  <a:lnTo>
                    <a:pt x="110" y="0"/>
                  </a:lnTo>
                  <a:lnTo>
                    <a:pt x="110" y="8"/>
                  </a:lnTo>
                  <a:lnTo>
                    <a:pt x="112" y="16"/>
                  </a:lnTo>
                  <a:lnTo>
                    <a:pt x="118" y="32"/>
                  </a:lnTo>
                  <a:lnTo>
                    <a:pt x="122" y="52"/>
                  </a:lnTo>
                  <a:lnTo>
                    <a:pt x="124" y="58"/>
                  </a:lnTo>
                  <a:lnTo>
                    <a:pt x="124" y="68"/>
                  </a:lnTo>
                  <a:lnTo>
                    <a:pt x="122" y="72"/>
                  </a:lnTo>
                  <a:lnTo>
                    <a:pt x="120" y="74"/>
                  </a:lnTo>
                  <a:lnTo>
                    <a:pt x="118" y="72"/>
                  </a:lnTo>
                  <a:lnTo>
                    <a:pt x="118" y="70"/>
                  </a:lnTo>
                  <a:lnTo>
                    <a:pt x="116" y="64"/>
                  </a:lnTo>
                  <a:lnTo>
                    <a:pt x="112" y="68"/>
                  </a:lnTo>
                  <a:lnTo>
                    <a:pt x="110" y="70"/>
                  </a:lnTo>
                  <a:lnTo>
                    <a:pt x="110" y="78"/>
                  </a:lnTo>
                  <a:lnTo>
                    <a:pt x="110" y="82"/>
                  </a:lnTo>
                  <a:lnTo>
                    <a:pt x="112" y="86"/>
                  </a:lnTo>
                  <a:lnTo>
                    <a:pt x="114" y="86"/>
                  </a:lnTo>
                  <a:lnTo>
                    <a:pt x="114" y="90"/>
                  </a:lnTo>
                  <a:lnTo>
                    <a:pt x="112" y="96"/>
                  </a:lnTo>
                  <a:lnTo>
                    <a:pt x="106" y="106"/>
                  </a:lnTo>
                  <a:lnTo>
                    <a:pt x="98" y="118"/>
                  </a:lnTo>
                  <a:lnTo>
                    <a:pt x="82" y="162"/>
                  </a:lnTo>
                  <a:lnTo>
                    <a:pt x="74" y="182"/>
                  </a:lnTo>
                  <a:lnTo>
                    <a:pt x="70" y="206"/>
                  </a:lnTo>
                  <a:lnTo>
                    <a:pt x="66" y="216"/>
                  </a:lnTo>
                  <a:lnTo>
                    <a:pt x="64" y="222"/>
                  </a:lnTo>
                  <a:lnTo>
                    <a:pt x="60" y="230"/>
                  </a:lnTo>
                  <a:lnTo>
                    <a:pt x="58" y="240"/>
                  </a:lnTo>
                  <a:lnTo>
                    <a:pt x="48" y="242"/>
                  </a:lnTo>
                  <a:lnTo>
                    <a:pt x="42" y="246"/>
                  </a:lnTo>
                  <a:lnTo>
                    <a:pt x="38" y="250"/>
                  </a:lnTo>
                  <a:lnTo>
                    <a:pt x="28" y="250"/>
                  </a:lnTo>
                  <a:lnTo>
                    <a:pt x="20" y="250"/>
                  </a:lnTo>
                  <a:lnTo>
                    <a:pt x="14" y="244"/>
                  </a:lnTo>
                  <a:lnTo>
                    <a:pt x="10" y="238"/>
                  </a:lnTo>
                  <a:lnTo>
                    <a:pt x="8" y="228"/>
                  </a:lnTo>
                  <a:lnTo>
                    <a:pt x="2" y="210"/>
                  </a:lnTo>
                  <a:lnTo>
                    <a:pt x="0" y="192"/>
                  </a:lnTo>
                  <a:lnTo>
                    <a:pt x="2" y="182"/>
                  </a:lnTo>
                  <a:lnTo>
                    <a:pt x="6" y="174"/>
                  </a:lnTo>
                  <a:lnTo>
                    <a:pt x="10" y="168"/>
                  </a:lnTo>
                  <a:lnTo>
                    <a:pt x="12" y="164"/>
                  </a:lnTo>
                  <a:lnTo>
                    <a:pt x="22" y="152"/>
                  </a:lnTo>
                  <a:lnTo>
                    <a:pt x="24" y="144"/>
                  </a:lnTo>
                  <a:lnTo>
                    <a:pt x="26" y="136"/>
                  </a:lnTo>
                  <a:lnTo>
                    <a:pt x="24" y="128"/>
                  </a:lnTo>
                  <a:lnTo>
                    <a:pt x="20" y="120"/>
                  </a:lnTo>
                  <a:lnTo>
                    <a:pt x="18" y="114"/>
                  </a:lnTo>
                  <a:lnTo>
                    <a:pt x="16" y="108"/>
                  </a:lnTo>
                  <a:lnTo>
                    <a:pt x="26" y="8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2" name="Freeform 107"/>
            <p:cNvSpPr/>
            <p:nvPr/>
          </p:nvSpPr>
          <p:spPr bwMode="auto">
            <a:xfrm>
              <a:off x="5185549" y="3653033"/>
              <a:ext cx="265215" cy="289383"/>
            </a:xfrm>
            <a:custGeom>
              <a:avLst/>
              <a:gdLst>
                <a:gd name="T0" fmla="*/ 2147483647 w 182"/>
                <a:gd name="T1" fmla="*/ 2147483647 h 182"/>
                <a:gd name="T2" fmla="*/ 2147483647 w 182"/>
                <a:gd name="T3" fmla="*/ 2147483647 h 182"/>
                <a:gd name="T4" fmla="*/ 2147483647 w 182"/>
                <a:gd name="T5" fmla="*/ 2147483647 h 182"/>
                <a:gd name="T6" fmla="*/ 2147483647 w 182"/>
                <a:gd name="T7" fmla="*/ 2147483647 h 182"/>
                <a:gd name="T8" fmla="*/ 2147483647 w 182"/>
                <a:gd name="T9" fmla="*/ 2147483647 h 182"/>
                <a:gd name="T10" fmla="*/ 2147483647 w 182"/>
                <a:gd name="T11" fmla="*/ 2147483647 h 182"/>
                <a:gd name="T12" fmla="*/ 0 w 182"/>
                <a:gd name="T13" fmla="*/ 2147483647 h 182"/>
                <a:gd name="T14" fmla="*/ 2147483647 w 182"/>
                <a:gd name="T15" fmla="*/ 2147483647 h 182"/>
                <a:gd name="T16" fmla="*/ 2147483647 w 182"/>
                <a:gd name="T17" fmla="*/ 2147483647 h 182"/>
                <a:gd name="T18" fmla="*/ 0 w 182"/>
                <a:gd name="T19" fmla="*/ 2147483647 h 182"/>
                <a:gd name="T20" fmla="*/ 2147483647 w 182"/>
                <a:gd name="T21" fmla="*/ 0 h 182"/>
                <a:gd name="T22" fmla="*/ 2147483647 w 182"/>
                <a:gd name="T23" fmla="*/ 2147483647 h 182"/>
                <a:gd name="T24" fmla="*/ 2147483647 w 182"/>
                <a:gd name="T25" fmla="*/ 2147483647 h 182"/>
                <a:gd name="T26" fmla="*/ 2147483647 w 182"/>
                <a:gd name="T27" fmla="*/ 2147483647 h 182"/>
                <a:gd name="T28" fmla="*/ 2147483647 w 182"/>
                <a:gd name="T29" fmla="*/ 2147483647 h 182"/>
                <a:gd name="T30" fmla="*/ 2147483647 w 182"/>
                <a:gd name="T31" fmla="*/ 2147483647 h 182"/>
                <a:gd name="T32" fmla="*/ 2147483647 w 182"/>
                <a:gd name="T33" fmla="*/ 2147483647 h 182"/>
                <a:gd name="T34" fmla="*/ 2147483647 w 182"/>
                <a:gd name="T35" fmla="*/ 2147483647 h 182"/>
                <a:gd name="T36" fmla="*/ 2147483647 w 182"/>
                <a:gd name="T37" fmla="*/ 2147483647 h 182"/>
                <a:gd name="T38" fmla="*/ 2147483647 w 182"/>
                <a:gd name="T39" fmla="*/ 2147483647 h 182"/>
                <a:gd name="T40" fmla="*/ 2147483647 w 182"/>
                <a:gd name="T41" fmla="*/ 2147483647 h 182"/>
                <a:gd name="T42" fmla="*/ 2147483647 w 182"/>
                <a:gd name="T43" fmla="*/ 2147483647 h 182"/>
                <a:gd name="T44" fmla="*/ 2147483647 w 182"/>
                <a:gd name="T45" fmla="*/ 2147483647 h 182"/>
                <a:gd name="T46" fmla="*/ 2147483647 w 182"/>
                <a:gd name="T47" fmla="*/ 2147483647 h 182"/>
                <a:gd name="T48" fmla="*/ 2147483647 w 182"/>
                <a:gd name="T49" fmla="*/ 2147483647 h 182"/>
                <a:gd name="T50" fmla="*/ 2147483647 w 182"/>
                <a:gd name="T51" fmla="*/ 2147483647 h 182"/>
                <a:gd name="T52" fmla="*/ 2147483647 w 182"/>
                <a:gd name="T53" fmla="*/ 2147483647 h 182"/>
                <a:gd name="T54" fmla="*/ 2147483647 w 182"/>
                <a:gd name="T55" fmla="*/ 2147483647 h 182"/>
                <a:gd name="T56" fmla="*/ 2147483647 w 182"/>
                <a:gd name="T57" fmla="*/ 2147483647 h 182"/>
                <a:gd name="T58" fmla="*/ 2147483647 w 182"/>
                <a:gd name="T59" fmla="*/ 2147483647 h 182"/>
                <a:gd name="T60" fmla="*/ 2147483647 w 182"/>
                <a:gd name="T61" fmla="*/ 2147483647 h 182"/>
                <a:gd name="T62" fmla="*/ 2147483647 w 182"/>
                <a:gd name="T63" fmla="*/ 2147483647 h 1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
                <a:gd name="T97" fmla="*/ 0 h 182"/>
                <a:gd name="T98" fmla="*/ 182 w 182"/>
                <a:gd name="T99" fmla="*/ 182 h 18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 h="182">
                  <a:moveTo>
                    <a:pt x="180" y="160"/>
                  </a:moveTo>
                  <a:lnTo>
                    <a:pt x="174" y="160"/>
                  </a:lnTo>
                  <a:lnTo>
                    <a:pt x="172" y="164"/>
                  </a:lnTo>
                  <a:lnTo>
                    <a:pt x="162" y="170"/>
                  </a:lnTo>
                  <a:lnTo>
                    <a:pt x="156" y="176"/>
                  </a:lnTo>
                  <a:lnTo>
                    <a:pt x="146" y="182"/>
                  </a:lnTo>
                  <a:lnTo>
                    <a:pt x="142" y="176"/>
                  </a:lnTo>
                  <a:lnTo>
                    <a:pt x="12" y="176"/>
                  </a:lnTo>
                  <a:lnTo>
                    <a:pt x="8" y="50"/>
                  </a:lnTo>
                  <a:lnTo>
                    <a:pt x="8" y="44"/>
                  </a:lnTo>
                  <a:lnTo>
                    <a:pt x="4" y="40"/>
                  </a:lnTo>
                  <a:lnTo>
                    <a:pt x="2" y="38"/>
                  </a:lnTo>
                  <a:lnTo>
                    <a:pt x="0" y="30"/>
                  </a:lnTo>
                  <a:lnTo>
                    <a:pt x="0" y="26"/>
                  </a:lnTo>
                  <a:lnTo>
                    <a:pt x="2" y="22"/>
                  </a:lnTo>
                  <a:lnTo>
                    <a:pt x="4" y="18"/>
                  </a:lnTo>
                  <a:lnTo>
                    <a:pt x="6" y="14"/>
                  </a:lnTo>
                  <a:lnTo>
                    <a:pt x="2" y="12"/>
                  </a:lnTo>
                  <a:lnTo>
                    <a:pt x="0" y="10"/>
                  </a:lnTo>
                  <a:lnTo>
                    <a:pt x="0" y="8"/>
                  </a:lnTo>
                  <a:lnTo>
                    <a:pt x="2" y="4"/>
                  </a:lnTo>
                  <a:lnTo>
                    <a:pt x="6" y="0"/>
                  </a:lnTo>
                  <a:lnTo>
                    <a:pt x="36" y="8"/>
                  </a:lnTo>
                  <a:lnTo>
                    <a:pt x="54" y="12"/>
                  </a:lnTo>
                  <a:lnTo>
                    <a:pt x="68" y="14"/>
                  </a:lnTo>
                  <a:lnTo>
                    <a:pt x="76" y="12"/>
                  </a:lnTo>
                  <a:lnTo>
                    <a:pt x="84" y="8"/>
                  </a:lnTo>
                  <a:lnTo>
                    <a:pt x="92" y="4"/>
                  </a:lnTo>
                  <a:lnTo>
                    <a:pt x="100" y="2"/>
                  </a:lnTo>
                  <a:lnTo>
                    <a:pt x="104" y="2"/>
                  </a:lnTo>
                  <a:lnTo>
                    <a:pt x="108" y="6"/>
                  </a:lnTo>
                  <a:lnTo>
                    <a:pt x="112" y="8"/>
                  </a:lnTo>
                  <a:lnTo>
                    <a:pt x="118" y="10"/>
                  </a:lnTo>
                  <a:lnTo>
                    <a:pt x="124" y="10"/>
                  </a:lnTo>
                  <a:lnTo>
                    <a:pt x="132" y="8"/>
                  </a:lnTo>
                  <a:lnTo>
                    <a:pt x="138" y="8"/>
                  </a:lnTo>
                  <a:lnTo>
                    <a:pt x="140" y="8"/>
                  </a:lnTo>
                  <a:lnTo>
                    <a:pt x="142" y="10"/>
                  </a:lnTo>
                  <a:lnTo>
                    <a:pt x="146" y="14"/>
                  </a:lnTo>
                  <a:lnTo>
                    <a:pt x="152" y="22"/>
                  </a:lnTo>
                  <a:lnTo>
                    <a:pt x="156" y="32"/>
                  </a:lnTo>
                  <a:lnTo>
                    <a:pt x="158" y="42"/>
                  </a:lnTo>
                  <a:lnTo>
                    <a:pt x="154" y="56"/>
                  </a:lnTo>
                  <a:lnTo>
                    <a:pt x="154" y="64"/>
                  </a:lnTo>
                  <a:lnTo>
                    <a:pt x="158" y="66"/>
                  </a:lnTo>
                  <a:lnTo>
                    <a:pt x="152" y="68"/>
                  </a:lnTo>
                  <a:lnTo>
                    <a:pt x="152" y="66"/>
                  </a:lnTo>
                  <a:lnTo>
                    <a:pt x="150" y="66"/>
                  </a:lnTo>
                  <a:lnTo>
                    <a:pt x="146" y="66"/>
                  </a:lnTo>
                  <a:lnTo>
                    <a:pt x="142" y="64"/>
                  </a:lnTo>
                  <a:lnTo>
                    <a:pt x="134" y="52"/>
                  </a:lnTo>
                  <a:lnTo>
                    <a:pt x="128" y="40"/>
                  </a:lnTo>
                  <a:lnTo>
                    <a:pt x="120" y="32"/>
                  </a:lnTo>
                  <a:lnTo>
                    <a:pt x="122" y="38"/>
                  </a:lnTo>
                  <a:lnTo>
                    <a:pt x="124" y="46"/>
                  </a:lnTo>
                  <a:lnTo>
                    <a:pt x="136" y="66"/>
                  </a:lnTo>
                  <a:lnTo>
                    <a:pt x="156" y="102"/>
                  </a:lnTo>
                  <a:lnTo>
                    <a:pt x="162" y="112"/>
                  </a:lnTo>
                  <a:lnTo>
                    <a:pt x="168" y="120"/>
                  </a:lnTo>
                  <a:lnTo>
                    <a:pt x="174" y="126"/>
                  </a:lnTo>
                  <a:lnTo>
                    <a:pt x="176" y="138"/>
                  </a:lnTo>
                  <a:lnTo>
                    <a:pt x="178" y="150"/>
                  </a:lnTo>
                  <a:lnTo>
                    <a:pt x="182" y="160"/>
                  </a:lnTo>
                  <a:lnTo>
                    <a:pt x="180" y="16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3" name="Freeform 108"/>
            <p:cNvSpPr/>
            <p:nvPr/>
          </p:nvSpPr>
          <p:spPr bwMode="auto">
            <a:xfrm>
              <a:off x="4841923" y="3605245"/>
              <a:ext cx="362076" cy="398232"/>
            </a:xfrm>
            <a:custGeom>
              <a:avLst/>
              <a:gdLst>
                <a:gd name="T0" fmla="*/ 2147483647 w 247"/>
                <a:gd name="T1" fmla="*/ 2147483647 h 252"/>
                <a:gd name="T2" fmla="*/ 2147483647 w 247"/>
                <a:gd name="T3" fmla="*/ 2147483647 h 252"/>
                <a:gd name="T4" fmla="*/ 2147483647 w 247"/>
                <a:gd name="T5" fmla="*/ 2147483647 h 252"/>
                <a:gd name="T6" fmla="*/ 2147483647 w 247"/>
                <a:gd name="T7" fmla="*/ 2147483647 h 252"/>
                <a:gd name="T8" fmla="*/ 2147483647 w 247"/>
                <a:gd name="T9" fmla="*/ 2147483647 h 252"/>
                <a:gd name="T10" fmla="*/ 2147483647 w 247"/>
                <a:gd name="T11" fmla="*/ 2147483647 h 252"/>
                <a:gd name="T12" fmla="*/ 2147483647 w 247"/>
                <a:gd name="T13" fmla="*/ 2147483647 h 252"/>
                <a:gd name="T14" fmla="*/ 2147483647 w 247"/>
                <a:gd name="T15" fmla="*/ 2147483647 h 252"/>
                <a:gd name="T16" fmla="*/ 2147483647 w 247"/>
                <a:gd name="T17" fmla="*/ 2147483647 h 252"/>
                <a:gd name="T18" fmla="*/ 2147483647 w 247"/>
                <a:gd name="T19" fmla="*/ 2147483647 h 252"/>
                <a:gd name="T20" fmla="*/ 2147483647 w 247"/>
                <a:gd name="T21" fmla="*/ 2147483647 h 252"/>
                <a:gd name="T22" fmla="*/ 2147483647 w 247"/>
                <a:gd name="T23" fmla="*/ 2147483647 h 252"/>
                <a:gd name="T24" fmla="*/ 2147483647 w 247"/>
                <a:gd name="T25" fmla="*/ 2147483647 h 252"/>
                <a:gd name="T26" fmla="*/ 2147483647 w 247"/>
                <a:gd name="T27" fmla="*/ 2147483647 h 252"/>
                <a:gd name="T28" fmla="*/ 2147483647 w 247"/>
                <a:gd name="T29" fmla="*/ 2147483647 h 252"/>
                <a:gd name="T30" fmla="*/ 2147483647 w 247"/>
                <a:gd name="T31" fmla="*/ 2147483647 h 252"/>
                <a:gd name="T32" fmla="*/ 2147483647 w 247"/>
                <a:gd name="T33" fmla="*/ 2147483647 h 252"/>
                <a:gd name="T34" fmla="*/ 2147483647 w 247"/>
                <a:gd name="T35" fmla="*/ 2147483647 h 252"/>
                <a:gd name="T36" fmla="*/ 2147483647 w 247"/>
                <a:gd name="T37" fmla="*/ 2147483647 h 252"/>
                <a:gd name="T38" fmla="*/ 2147483647 w 247"/>
                <a:gd name="T39" fmla="*/ 2147483647 h 252"/>
                <a:gd name="T40" fmla="*/ 2147483647 w 247"/>
                <a:gd name="T41" fmla="*/ 2147483647 h 252"/>
                <a:gd name="T42" fmla="*/ 2147483647 w 247"/>
                <a:gd name="T43" fmla="*/ 2147483647 h 252"/>
                <a:gd name="T44" fmla="*/ 2147483647 w 247"/>
                <a:gd name="T45" fmla="*/ 2147483647 h 252"/>
                <a:gd name="T46" fmla="*/ 2147483647 w 247"/>
                <a:gd name="T47" fmla="*/ 2147483647 h 252"/>
                <a:gd name="T48" fmla="*/ 2147483647 w 247"/>
                <a:gd name="T49" fmla="*/ 0 h 252"/>
                <a:gd name="T50" fmla="*/ 2147483647 w 247"/>
                <a:gd name="T51" fmla="*/ 2147483647 h 252"/>
                <a:gd name="T52" fmla="*/ 2147483647 w 247"/>
                <a:gd name="T53" fmla="*/ 2147483647 h 252"/>
                <a:gd name="T54" fmla="*/ 2147483647 w 247"/>
                <a:gd name="T55" fmla="*/ 2147483647 h 252"/>
                <a:gd name="T56" fmla="*/ 2147483647 w 247"/>
                <a:gd name="T57" fmla="*/ 2147483647 h 252"/>
                <a:gd name="T58" fmla="*/ 2147483647 w 247"/>
                <a:gd name="T59" fmla="*/ 2147483647 h 252"/>
                <a:gd name="T60" fmla="*/ 0 w 247"/>
                <a:gd name="T61" fmla="*/ 2147483647 h 252"/>
                <a:gd name="T62" fmla="*/ 2147483647 w 247"/>
                <a:gd name="T63" fmla="*/ 2147483647 h 252"/>
                <a:gd name="T64" fmla="*/ 2147483647 w 247"/>
                <a:gd name="T65" fmla="*/ 2147483647 h 252"/>
                <a:gd name="T66" fmla="*/ 2147483647 w 247"/>
                <a:gd name="T67" fmla="*/ 2147483647 h 252"/>
                <a:gd name="T68" fmla="*/ 2147483647 w 247"/>
                <a:gd name="T69" fmla="*/ 2147483647 h 252"/>
                <a:gd name="T70" fmla="*/ 2147483647 w 247"/>
                <a:gd name="T71" fmla="*/ 2147483647 h 252"/>
                <a:gd name="T72" fmla="*/ 2147483647 w 247"/>
                <a:gd name="T73" fmla="*/ 2147483647 h 252"/>
                <a:gd name="T74" fmla="*/ 2147483647 w 247"/>
                <a:gd name="T75" fmla="*/ 2147483647 h 252"/>
                <a:gd name="T76" fmla="*/ 2147483647 w 247"/>
                <a:gd name="T77" fmla="*/ 2147483647 h 252"/>
                <a:gd name="T78" fmla="*/ 2147483647 w 247"/>
                <a:gd name="T79" fmla="*/ 2147483647 h 252"/>
                <a:gd name="T80" fmla="*/ 2147483647 w 247"/>
                <a:gd name="T81" fmla="*/ 2147483647 h 252"/>
                <a:gd name="T82" fmla="*/ 2147483647 w 247"/>
                <a:gd name="T83" fmla="*/ 2147483647 h 252"/>
                <a:gd name="T84" fmla="*/ 2147483647 w 247"/>
                <a:gd name="T85" fmla="*/ 2147483647 h 252"/>
                <a:gd name="T86" fmla="*/ 2147483647 w 247"/>
                <a:gd name="T87" fmla="*/ 2147483647 h 252"/>
                <a:gd name="T88" fmla="*/ 2147483647 w 247"/>
                <a:gd name="T89" fmla="*/ 2147483647 h 2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47"/>
                <a:gd name="T136" fmla="*/ 0 h 252"/>
                <a:gd name="T137" fmla="*/ 247 w 247"/>
                <a:gd name="T138" fmla="*/ 252 h 2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47" h="252">
                  <a:moveTo>
                    <a:pt x="247" y="206"/>
                  </a:moveTo>
                  <a:lnTo>
                    <a:pt x="243" y="80"/>
                  </a:lnTo>
                  <a:lnTo>
                    <a:pt x="243" y="74"/>
                  </a:lnTo>
                  <a:lnTo>
                    <a:pt x="239" y="70"/>
                  </a:lnTo>
                  <a:lnTo>
                    <a:pt x="237" y="68"/>
                  </a:lnTo>
                  <a:lnTo>
                    <a:pt x="235" y="60"/>
                  </a:lnTo>
                  <a:lnTo>
                    <a:pt x="235" y="56"/>
                  </a:lnTo>
                  <a:lnTo>
                    <a:pt x="237" y="52"/>
                  </a:lnTo>
                  <a:lnTo>
                    <a:pt x="239" y="48"/>
                  </a:lnTo>
                  <a:lnTo>
                    <a:pt x="241" y="44"/>
                  </a:lnTo>
                  <a:lnTo>
                    <a:pt x="237" y="42"/>
                  </a:lnTo>
                  <a:lnTo>
                    <a:pt x="235" y="40"/>
                  </a:lnTo>
                  <a:lnTo>
                    <a:pt x="235" y="38"/>
                  </a:lnTo>
                  <a:lnTo>
                    <a:pt x="237" y="34"/>
                  </a:lnTo>
                  <a:lnTo>
                    <a:pt x="241" y="30"/>
                  </a:lnTo>
                  <a:lnTo>
                    <a:pt x="215" y="20"/>
                  </a:lnTo>
                  <a:lnTo>
                    <a:pt x="209" y="16"/>
                  </a:lnTo>
                  <a:lnTo>
                    <a:pt x="203" y="12"/>
                  </a:lnTo>
                  <a:lnTo>
                    <a:pt x="197" y="6"/>
                  </a:lnTo>
                  <a:lnTo>
                    <a:pt x="193" y="4"/>
                  </a:lnTo>
                  <a:lnTo>
                    <a:pt x="189" y="4"/>
                  </a:lnTo>
                  <a:lnTo>
                    <a:pt x="181" y="6"/>
                  </a:lnTo>
                  <a:lnTo>
                    <a:pt x="171" y="12"/>
                  </a:lnTo>
                  <a:lnTo>
                    <a:pt x="163" y="20"/>
                  </a:lnTo>
                  <a:lnTo>
                    <a:pt x="163" y="24"/>
                  </a:lnTo>
                  <a:lnTo>
                    <a:pt x="161" y="28"/>
                  </a:lnTo>
                  <a:lnTo>
                    <a:pt x="163" y="36"/>
                  </a:lnTo>
                  <a:lnTo>
                    <a:pt x="163" y="38"/>
                  </a:lnTo>
                  <a:lnTo>
                    <a:pt x="165" y="40"/>
                  </a:lnTo>
                  <a:lnTo>
                    <a:pt x="163" y="44"/>
                  </a:lnTo>
                  <a:lnTo>
                    <a:pt x="161" y="48"/>
                  </a:lnTo>
                  <a:lnTo>
                    <a:pt x="157" y="52"/>
                  </a:lnTo>
                  <a:lnTo>
                    <a:pt x="149" y="54"/>
                  </a:lnTo>
                  <a:lnTo>
                    <a:pt x="145" y="54"/>
                  </a:lnTo>
                  <a:lnTo>
                    <a:pt x="139" y="52"/>
                  </a:lnTo>
                  <a:lnTo>
                    <a:pt x="133" y="46"/>
                  </a:lnTo>
                  <a:lnTo>
                    <a:pt x="125" y="40"/>
                  </a:lnTo>
                  <a:lnTo>
                    <a:pt x="115" y="38"/>
                  </a:lnTo>
                  <a:lnTo>
                    <a:pt x="111" y="36"/>
                  </a:lnTo>
                  <a:lnTo>
                    <a:pt x="107" y="36"/>
                  </a:lnTo>
                  <a:lnTo>
                    <a:pt x="103" y="36"/>
                  </a:lnTo>
                  <a:lnTo>
                    <a:pt x="99" y="34"/>
                  </a:lnTo>
                  <a:lnTo>
                    <a:pt x="93" y="30"/>
                  </a:lnTo>
                  <a:lnTo>
                    <a:pt x="89" y="24"/>
                  </a:lnTo>
                  <a:lnTo>
                    <a:pt x="85" y="18"/>
                  </a:lnTo>
                  <a:lnTo>
                    <a:pt x="81" y="16"/>
                  </a:lnTo>
                  <a:lnTo>
                    <a:pt x="77" y="14"/>
                  </a:lnTo>
                  <a:lnTo>
                    <a:pt x="53" y="10"/>
                  </a:lnTo>
                  <a:lnTo>
                    <a:pt x="42" y="6"/>
                  </a:lnTo>
                  <a:lnTo>
                    <a:pt x="30" y="0"/>
                  </a:lnTo>
                  <a:lnTo>
                    <a:pt x="26" y="4"/>
                  </a:lnTo>
                  <a:lnTo>
                    <a:pt x="26" y="10"/>
                  </a:lnTo>
                  <a:lnTo>
                    <a:pt x="26" y="12"/>
                  </a:lnTo>
                  <a:lnTo>
                    <a:pt x="26" y="18"/>
                  </a:lnTo>
                  <a:lnTo>
                    <a:pt x="18" y="24"/>
                  </a:lnTo>
                  <a:lnTo>
                    <a:pt x="12" y="30"/>
                  </a:lnTo>
                  <a:lnTo>
                    <a:pt x="8" y="36"/>
                  </a:lnTo>
                  <a:lnTo>
                    <a:pt x="8" y="40"/>
                  </a:lnTo>
                  <a:lnTo>
                    <a:pt x="10" y="40"/>
                  </a:lnTo>
                  <a:lnTo>
                    <a:pt x="4" y="52"/>
                  </a:lnTo>
                  <a:lnTo>
                    <a:pt x="0" y="56"/>
                  </a:lnTo>
                  <a:lnTo>
                    <a:pt x="0" y="62"/>
                  </a:lnTo>
                  <a:lnTo>
                    <a:pt x="0" y="68"/>
                  </a:lnTo>
                  <a:lnTo>
                    <a:pt x="2" y="74"/>
                  </a:lnTo>
                  <a:lnTo>
                    <a:pt x="4" y="80"/>
                  </a:lnTo>
                  <a:lnTo>
                    <a:pt x="4" y="88"/>
                  </a:lnTo>
                  <a:lnTo>
                    <a:pt x="6" y="120"/>
                  </a:lnTo>
                  <a:lnTo>
                    <a:pt x="2" y="124"/>
                  </a:lnTo>
                  <a:lnTo>
                    <a:pt x="0" y="132"/>
                  </a:lnTo>
                  <a:lnTo>
                    <a:pt x="2" y="136"/>
                  </a:lnTo>
                  <a:lnTo>
                    <a:pt x="4" y="140"/>
                  </a:lnTo>
                  <a:lnTo>
                    <a:pt x="10" y="152"/>
                  </a:lnTo>
                  <a:lnTo>
                    <a:pt x="12" y="158"/>
                  </a:lnTo>
                  <a:lnTo>
                    <a:pt x="18" y="162"/>
                  </a:lnTo>
                  <a:lnTo>
                    <a:pt x="28" y="166"/>
                  </a:lnTo>
                  <a:lnTo>
                    <a:pt x="32" y="168"/>
                  </a:lnTo>
                  <a:lnTo>
                    <a:pt x="36" y="174"/>
                  </a:lnTo>
                  <a:lnTo>
                    <a:pt x="40" y="182"/>
                  </a:lnTo>
                  <a:lnTo>
                    <a:pt x="42" y="182"/>
                  </a:lnTo>
                  <a:lnTo>
                    <a:pt x="46" y="182"/>
                  </a:lnTo>
                  <a:lnTo>
                    <a:pt x="55" y="182"/>
                  </a:lnTo>
                  <a:lnTo>
                    <a:pt x="61" y="184"/>
                  </a:lnTo>
                  <a:lnTo>
                    <a:pt x="67" y="186"/>
                  </a:lnTo>
                  <a:lnTo>
                    <a:pt x="71" y="190"/>
                  </a:lnTo>
                  <a:lnTo>
                    <a:pt x="75" y="196"/>
                  </a:lnTo>
                  <a:lnTo>
                    <a:pt x="105" y="182"/>
                  </a:lnTo>
                  <a:lnTo>
                    <a:pt x="231" y="252"/>
                  </a:lnTo>
                  <a:lnTo>
                    <a:pt x="235" y="244"/>
                  </a:lnTo>
                  <a:lnTo>
                    <a:pt x="247" y="244"/>
                  </a:lnTo>
                  <a:lnTo>
                    <a:pt x="247" y="20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4" name="Freeform 109"/>
            <p:cNvSpPr/>
            <p:nvPr/>
          </p:nvSpPr>
          <p:spPr bwMode="auto">
            <a:xfrm>
              <a:off x="4795798" y="3491085"/>
              <a:ext cx="89943" cy="213718"/>
            </a:xfrm>
            <a:custGeom>
              <a:avLst/>
              <a:gdLst>
                <a:gd name="T0" fmla="*/ 2147483647 w 62"/>
                <a:gd name="T1" fmla="*/ 2147483647 h 134"/>
                <a:gd name="T2" fmla="*/ 2147483647 w 62"/>
                <a:gd name="T3" fmla="*/ 2147483647 h 134"/>
                <a:gd name="T4" fmla="*/ 2147483647 w 62"/>
                <a:gd name="T5" fmla="*/ 2147483647 h 134"/>
                <a:gd name="T6" fmla="*/ 2147483647 w 62"/>
                <a:gd name="T7" fmla="*/ 2147483647 h 134"/>
                <a:gd name="T8" fmla="*/ 2147483647 w 62"/>
                <a:gd name="T9" fmla="*/ 2147483647 h 134"/>
                <a:gd name="T10" fmla="*/ 2147483647 w 62"/>
                <a:gd name="T11" fmla="*/ 2147483647 h 134"/>
                <a:gd name="T12" fmla="*/ 2147483647 w 62"/>
                <a:gd name="T13" fmla="*/ 2147483647 h 134"/>
                <a:gd name="T14" fmla="*/ 2147483647 w 62"/>
                <a:gd name="T15" fmla="*/ 2147483647 h 134"/>
                <a:gd name="T16" fmla="*/ 2147483647 w 62"/>
                <a:gd name="T17" fmla="*/ 2147483647 h 134"/>
                <a:gd name="T18" fmla="*/ 0 w 62"/>
                <a:gd name="T19" fmla="*/ 2147483647 h 134"/>
                <a:gd name="T20" fmla="*/ 0 w 62"/>
                <a:gd name="T21" fmla="*/ 2147483647 h 134"/>
                <a:gd name="T22" fmla="*/ 0 w 62"/>
                <a:gd name="T23" fmla="*/ 2147483647 h 134"/>
                <a:gd name="T24" fmla="*/ 2147483647 w 62"/>
                <a:gd name="T25" fmla="*/ 2147483647 h 134"/>
                <a:gd name="T26" fmla="*/ 2147483647 w 62"/>
                <a:gd name="T27" fmla="*/ 2147483647 h 134"/>
                <a:gd name="T28" fmla="*/ 2147483647 w 62"/>
                <a:gd name="T29" fmla="*/ 2147483647 h 134"/>
                <a:gd name="T30" fmla="*/ 2147483647 w 62"/>
                <a:gd name="T31" fmla="*/ 2147483647 h 134"/>
                <a:gd name="T32" fmla="*/ 2147483647 w 62"/>
                <a:gd name="T33" fmla="*/ 2147483647 h 134"/>
                <a:gd name="T34" fmla="*/ 2147483647 w 62"/>
                <a:gd name="T35" fmla="*/ 2147483647 h 134"/>
                <a:gd name="T36" fmla="*/ 2147483647 w 62"/>
                <a:gd name="T37" fmla="*/ 2147483647 h 134"/>
                <a:gd name="T38" fmla="*/ 2147483647 w 62"/>
                <a:gd name="T39" fmla="*/ 2147483647 h 134"/>
                <a:gd name="T40" fmla="*/ 2147483647 w 62"/>
                <a:gd name="T41" fmla="*/ 2147483647 h 134"/>
                <a:gd name="T42" fmla="*/ 2147483647 w 62"/>
                <a:gd name="T43" fmla="*/ 0 h 134"/>
                <a:gd name="T44" fmla="*/ 2147483647 w 62"/>
                <a:gd name="T45" fmla="*/ 0 h 134"/>
                <a:gd name="T46" fmla="*/ 2147483647 w 62"/>
                <a:gd name="T47" fmla="*/ 0 h 134"/>
                <a:gd name="T48" fmla="*/ 2147483647 w 62"/>
                <a:gd name="T49" fmla="*/ 2147483647 h 134"/>
                <a:gd name="T50" fmla="*/ 2147483647 w 62"/>
                <a:gd name="T51" fmla="*/ 2147483647 h 134"/>
                <a:gd name="T52" fmla="*/ 2147483647 w 62"/>
                <a:gd name="T53" fmla="*/ 2147483647 h 134"/>
                <a:gd name="T54" fmla="*/ 2147483647 w 62"/>
                <a:gd name="T55" fmla="*/ 2147483647 h 134"/>
                <a:gd name="T56" fmla="*/ 2147483647 w 62"/>
                <a:gd name="T57" fmla="*/ 2147483647 h 134"/>
                <a:gd name="T58" fmla="*/ 2147483647 w 62"/>
                <a:gd name="T59" fmla="*/ 2147483647 h 134"/>
                <a:gd name="T60" fmla="*/ 2147483647 w 62"/>
                <a:gd name="T61" fmla="*/ 2147483647 h 134"/>
                <a:gd name="T62" fmla="*/ 2147483647 w 62"/>
                <a:gd name="T63" fmla="*/ 2147483647 h 134"/>
                <a:gd name="T64" fmla="*/ 2147483647 w 62"/>
                <a:gd name="T65" fmla="*/ 2147483647 h 134"/>
                <a:gd name="T66" fmla="*/ 2147483647 w 62"/>
                <a:gd name="T67" fmla="*/ 2147483647 h 134"/>
                <a:gd name="T68" fmla="*/ 2147483647 w 62"/>
                <a:gd name="T69" fmla="*/ 2147483647 h 134"/>
                <a:gd name="T70" fmla="*/ 2147483647 w 62"/>
                <a:gd name="T71" fmla="*/ 2147483647 h 134"/>
                <a:gd name="T72" fmla="*/ 2147483647 w 62"/>
                <a:gd name="T73" fmla="*/ 2147483647 h 134"/>
                <a:gd name="T74" fmla="*/ 2147483647 w 62"/>
                <a:gd name="T75" fmla="*/ 2147483647 h 134"/>
                <a:gd name="T76" fmla="*/ 2147483647 w 62"/>
                <a:gd name="T77" fmla="*/ 2147483647 h 134"/>
                <a:gd name="T78" fmla="*/ 2147483647 w 62"/>
                <a:gd name="T79" fmla="*/ 2147483647 h 134"/>
                <a:gd name="T80" fmla="*/ 2147483647 w 62"/>
                <a:gd name="T81" fmla="*/ 2147483647 h 134"/>
                <a:gd name="T82" fmla="*/ 2147483647 w 62"/>
                <a:gd name="T83" fmla="*/ 2147483647 h 134"/>
                <a:gd name="T84" fmla="*/ 2147483647 w 62"/>
                <a:gd name="T85" fmla="*/ 2147483647 h 134"/>
                <a:gd name="T86" fmla="*/ 2147483647 w 62"/>
                <a:gd name="T87" fmla="*/ 2147483647 h 134"/>
                <a:gd name="T88" fmla="*/ 2147483647 w 62"/>
                <a:gd name="T89" fmla="*/ 2147483647 h 134"/>
                <a:gd name="T90" fmla="*/ 2147483647 w 62"/>
                <a:gd name="T91" fmla="*/ 2147483647 h 134"/>
                <a:gd name="T92" fmla="*/ 2147483647 w 62"/>
                <a:gd name="T93" fmla="*/ 2147483647 h 134"/>
                <a:gd name="T94" fmla="*/ 2147483647 w 62"/>
                <a:gd name="T95" fmla="*/ 2147483647 h 134"/>
                <a:gd name="T96" fmla="*/ 2147483647 w 62"/>
                <a:gd name="T97" fmla="*/ 2147483647 h 134"/>
                <a:gd name="T98" fmla="*/ 2147483647 w 62"/>
                <a:gd name="T99" fmla="*/ 2147483647 h 134"/>
                <a:gd name="T100" fmla="*/ 2147483647 w 62"/>
                <a:gd name="T101" fmla="*/ 2147483647 h 134"/>
                <a:gd name="T102" fmla="*/ 2147483647 w 62"/>
                <a:gd name="T103" fmla="*/ 2147483647 h 134"/>
                <a:gd name="T104" fmla="*/ 2147483647 w 62"/>
                <a:gd name="T105" fmla="*/ 2147483647 h 134"/>
                <a:gd name="T106" fmla="*/ 2147483647 w 62"/>
                <a:gd name="T107" fmla="*/ 2147483647 h 134"/>
                <a:gd name="T108" fmla="*/ 2147483647 w 62"/>
                <a:gd name="T109" fmla="*/ 2147483647 h 134"/>
                <a:gd name="T110" fmla="*/ 2147483647 w 62"/>
                <a:gd name="T111" fmla="*/ 2147483647 h 13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2"/>
                <a:gd name="T169" fmla="*/ 0 h 134"/>
                <a:gd name="T170" fmla="*/ 62 w 62"/>
                <a:gd name="T171" fmla="*/ 134 h 13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2" h="134">
                  <a:moveTo>
                    <a:pt x="30" y="128"/>
                  </a:moveTo>
                  <a:lnTo>
                    <a:pt x="30" y="130"/>
                  </a:lnTo>
                  <a:lnTo>
                    <a:pt x="26" y="104"/>
                  </a:lnTo>
                  <a:lnTo>
                    <a:pt x="22" y="98"/>
                  </a:lnTo>
                  <a:lnTo>
                    <a:pt x="18" y="92"/>
                  </a:lnTo>
                  <a:lnTo>
                    <a:pt x="14" y="86"/>
                  </a:lnTo>
                  <a:lnTo>
                    <a:pt x="10" y="82"/>
                  </a:lnTo>
                  <a:lnTo>
                    <a:pt x="8" y="78"/>
                  </a:lnTo>
                  <a:lnTo>
                    <a:pt x="4" y="74"/>
                  </a:lnTo>
                  <a:lnTo>
                    <a:pt x="0" y="68"/>
                  </a:lnTo>
                  <a:lnTo>
                    <a:pt x="0" y="62"/>
                  </a:lnTo>
                  <a:lnTo>
                    <a:pt x="0" y="58"/>
                  </a:lnTo>
                  <a:lnTo>
                    <a:pt x="2" y="56"/>
                  </a:lnTo>
                  <a:lnTo>
                    <a:pt x="6" y="54"/>
                  </a:lnTo>
                  <a:lnTo>
                    <a:pt x="8" y="50"/>
                  </a:lnTo>
                  <a:lnTo>
                    <a:pt x="10" y="42"/>
                  </a:lnTo>
                  <a:lnTo>
                    <a:pt x="10" y="36"/>
                  </a:lnTo>
                  <a:lnTo>
                    <a:pt x="10" y="24"/>
                  </a:lnTo>
                  <a:lnTo>
                    <a:pt x="12" y="14"/>
                  </a:lnTo>
                  <a:lnTo>
                    <a:pt x="14" y="4"/>
                  </a:lnTo>
                  <a:lnTo>
                    <a:pt x="14" y="2"/>
                  </a:lnTo>
                  <a:lnTo>
                    <a:pt x="20" y="0"/>
                  </a:lnTo>
                  <a:lnTo>
                    <a:pt x="30" y="0"/>
                  </a:lnTo>
                  <a:lnTo>
                    <a:pt x="34" y="0"/>
                  </a:lnTo>
                  <a:lnTo>
                    <a:pt x="38" y="2"/>
                  </a:lnTo>
                  <a:lnTo>
                    <a:pt x="42" y="2"/>
                  </a:lnTo>
                  <a:lnTo>
                    <a:pt x="48" y="4"/>
                  </a:lnTo>
                  <a:lnTo>
                    <a:pt x="46" y="8"/>
                  </a:lnTo>
                  <a:lnTo>
                    <a:pt x="44" y="12"/>
                  </a:lnTo>
                  <a:lnTo>
                    <a:pt x="44" y="16"/>
                  </a:lnTo>
                  <a:lnTo>
                    <a:pt x="42" y="20"/>
                  </a:lnTo>
                  <a:lnTo>
                    <a:pt x="44" y="24"/>
                  </a:lnTo>
                  <a:lnTo>
                    <a:pt x="46" y="28"/>
                  </a:lnTo>
                  <a:lnTo>
                    <a:pt x="50" y="30"/>
                  </a:lnTo>
                  <a:lnTo>
                    <a:pt x="52" y="32"/>
                  </a:lnTo>
                  <a:lnTo>
                    <a:pt x="50" y="42"/>
                  </a:lnTo>
                  <a:lnTo>
                    <a:pt x="46" y="46"/>
                  </a:lnTo>
                  <a:lnTo>
                    <a:pt x="42" y="52"/>
                  </a:lnTo>
                  <a:lnTo>
                    <a:pt x="40" y="58"/>
                  </a:lnTo>
                  <a:lnTo>
                    <a:pt x="42" y="60"/>
                  </a:lnTo>
                  <a:lnTo>
                    <a:pt x="46" y="64"/>
                  </a:lnTo>
                  <a:lnTo>
                    <a:pt x="54" y="66"/>
                  </a:lnTo>
                  <a:lnTo>
                    <a:pt x="62" y="72"/>
                  </a:lnTo>
                  <a:lnTo>
                    <a:pt x="58" y="76"/>
                  </a:lnTo>
                  <a:lnTo>
                    <a:pt x="58" y="82"/>
                  </a:lnTo>
                  <a:lnTo>
                    <a:pt x="58" y="84"/>
                  </a:lnTo>
                  <a:lnTo>
                    <a:pt x="58" y="90"/>
                  </a:lnTo>
                  <a:lnTo>
                    <a:pt x="50" y="96"/>
                  </a:lnTo>
                  <a:lnTo>
                    <a:pt x="44" y="102"/>
                  </a:lnTo>
                  <a:lnTo>
                    <a:pt x="40" y="108"/>
                  </a:lnTo>
                  <a:lnTo>
                    <a:pt x="40" y="112"/>
                  </a:lnTo>
                  <a:lnTo>
                    <a:pt x="42" y="112"/>
                  </a:lnTo>
                  <a:lnTo>
                    <a:pt x="36" y="124"/>
                  </a:lnTo>
                  <a:lnTo>
                    <a:pt x="32" y="128"/>
                  </a:lnTo>
                  <a:lnTo>
                    <a:pt x="32" y="134"/>
                  </a:lnTo>
                  <a:lnTo>
                    <a:pt x="30" y="1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5" name="Freeform 110"/>
            <p:cNvSpPr/>
            <p:nvPr/>
          </p:nvSpPr>
          <p:spPr bwMode="auto">
            <a:xfrm>
              <a:off x="4434875" y="3496394"/>
              <a:ext cx="465856" cy="523013"/>
            </a:xfrm>
            <a:custGeom>
              <a:avLst/>
              <a:gdLst>
                <a:gd name="T0" fmla="*/ 2147483647 w 318"/>
                <a:gd name="T1" fmla="*/ 2147483647 h 332"/>
                <a:gd name="T2" fmla="*/ 2147483647 w 318"/>
                <a:gd name="T3" fmla="*/ 2147483647 h 332"/>
                <a:gd name="T4" fmla="*/ 2147483647 w 318"/>
                <a:gd name="T5" fmla="*/ 2147483647 h 332"/>
                <a:gd name="T6" fmla="*/ 2147483647 w 318"/>
                <a:gd name="T7" fmla="*/ 2147483647 h 332"/>
                <a:gd name="T8" fmla="*/ 2147483647 w 318"/>
                <a:gd name="T9" fmla="*/ 2147483647 h 332"/>
                <a:gd name="T10" fmla="*/ 2147483647 w 318"/>
                <a:gd name="T11" fmla="*/ 2147483647 h 332"/>
                <a:gd name="T12" fmla="*/ 2147483647 w 318"/>
                <a:gd name="T13" fmla="*/ 2147483647 h 332"/>
                <a:gd name="T14" fmla="*/ 2147483647 w 318"/>
                <a:gd name="T15" fmla="*/ 2147483647 h 332"/>
                <a:gd name="T16" fmla="*/ 2147483647 w 318"/>
                <a:gd name="T17" fmla="*/ 0 h 332"/>
                <a:gd name="T18" fmla="*/ 2147483647 w 318"/>
                <a:gd name="T19" fmla="*/ 2147483647 h 332"/>
                <a:gd name="T20" fmla="*/ 2147483647 w 318"/>
                <a:gd name="T21" fmla="*/ 2147483647 h 332"/>
                <a:gd name="T22" fmla="*/ 2147483647 w 318"/>
                <a:gd name="T23" fmla="*/ 2147483647 h 332"/>
                <a:gd name="T24" fmla="*/ 2147483647 w 318"/>
                <a:gd name="T25" fmla="*/ 2147483647 h 332"/>
                <a:gd name="T26" fmla="*/ 2147483647 w 318"/>
                <a:gd name="T27" fmla="*/ 2147483647 h 332"/>
                <a:gd name="T28" fmla="*/ 2147483647 w 318"/>
                <a:gd name="T29" fmla="*/ 2147483647 h 332"/>
                <a:gd name="T30" fmla="*/ 2147483647 w 318"/>
                <a:gd name="T31" fmla="*/ 2147483647 h 332"/>
                <a:gd name="T32" fmla="*/ 2147483647 w 318"/>
                <a:gd name="T33" fmla="*/ 2147483647 h 332"/>
                <a:gd name="T34" fmla="*/ 2147483647 w 318"/>
                <a:gd name="T35" fmla="*/ 2147483647 h 332"/>
                <a:gd name="T36" fmla="*/ 2147483647 w 318"/>
                <a:gd name="T37" fmla="*/ 2147483647 h 332"/>
                <a:gd name="T38" fmla="*/ 2147483647 w 318"/>
                <a:gd name="T39" fmla="*/ 2147483647 h 332"/>
                <a:gd name="T40" fmla="*/ 2147483647 w 318"/>
                <a:gd name="T41" fmla="*/ 2147483647 h 332"/>
                <a:gd name="T42" fmla="*/ 2147483647 w 318"/>
                <a:gd name="T43" fmla="*/ 2147483647 h 332"/>
                <a:gd name="T44" fmla="*/ 2147483647 w 318"/>
                <a:gd name="T45" fmla="*/ 2147483647 h 332"/>
                <a:gd name="T46" fmla="*/ 2147483647 w 318"/>
                <a:gd name="T47" fmla="*/ 2147483647 h 332"/>
                <a:gd name="T48" fmla="*/ 2147483647 w 318"/>
                <a:gd name="T49" fmla="*/ 2147483647 h 332"/>
                <a:gd name="T50" fmla="*/ 2147483647 w 318"/>
                <a:gd name="T51" fmla="*/ 2147483647 h 332"/>
                <a:gd name="T52" fmla="*/ 2147483647 w 318"/>
                <a:gd name="T53" fmla="*/ 2147483647 h 332"/>
                <a:gd name="T54" fmla="*/ 2147483647 w 318"/>
                <a:gd name="T55" fmla="*/ 2147483647 h 332"/>
                <a:gd name="T56" fmla="*/ 2147483647 w 318"/>
                <a:gd name="T57" fmla="*/ 2147483647 h 332"/>
                <a:gd name="T58" fmla="*/ 2147483647 w 318"/>
                <a:gd name="T59" fmla="*/ 2147483647 h 332"/>
                <a:gd name="T60" fmla="*/ 2147483647 w 318"/>
                <a:gd name="T61" fmla="*/ 2147483647 h 332"/>
                <a:gd name="T62" fmla="*/ 2147483647 w 318"/>
                <a:gd name="T63" fmla="*/ 2147483647 h 332"/>
                <a:gd name="T64" fmla="*/ 0 w 318"/>
                <a:gd name="T65" fmla="*/ 2147483647 h 332"/>
                <a:gd name="T66" fmla="*/ 2147483647 w 318"/>
                <a:gd name="T67" fmla="*/ 2147483647 h 332"/>
                <a:gd name="T68" fmla="*/ 2147483647 w 318"/>
                <a:gd name="T69" fmla="*/ 2147483647 h 332"/>
                <a:gd name="T70" fmla="*/ 2147483647 w 318"/>
                <a:gd name="T71" fmla="*/ 2147483647 h 332"/>
                <a:gd name="T72" fmla="*/ 2147483647 w 318"/>
                <a:gd name="T73" fmla="*/ 2147483647 h 332"/>
                <a:gd name="T74" fmla="*/ 2147483647 w 318"/>
                <a:gd name="T75" fmla="*/ 2147483647 h 332"/>
                <a:gd name="T76" fmla="*/ 2147483647 w 318"/>
                <a:gd name="T77" fmla="*/ 2147483647 h 332"/>
                <a:gd name="T78" fmla="*/ 2147483647 w 318"/>
                <a:gd name="T79" fmla="*/ 2147483647 h 332"/>
                <a:gd name="T80" fmla="*/ 2147483647 w 318"/>
                <a:gd name="T81" fmla="*/ 2147483647 h 332"/>
                <a:gd name="T82" fmla="*/ 2147483647 w 318"/>
                <a:gd name="T83" fmla="*/ 2147483647 h 332"/>
                <a:gd name="T84" fmla="*/ 2147483647 w 318"/>
                <a:gd name="T85" fmla="*/ 2147483647 h 332"/>
                <a:gd name="T86" fmla="*/ 2147483647 w 318"/>
                <a:gd name="T87" fmla="*/ 2147483647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18"/>
                <a:gd name="T133" fmla="*/ 0 h 332"/>
                <a:gd name="T134" fmla="*/ 318 w 318"/>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18" h="332">
                  <a:moveTo>
                    <a:pt x="98" y="36"/>
                  </a:moveTo>
                  <a:lnTo>
                    <a:pt x="110" y="34"/>
                  </a:lnTo>
                  <a:lnTo>
                    <a:pt x="116" y="30"/>
                  </a:lnTo>
                  <a:lnTo>
                    <a:pt x="124" y="26"/>
                  </a:lnTo>
                  <a:lnTo>
                    <a:pt x="132" y="20"/>
                  </a:lnTo>
                  <a:lnTo>
                    <a:pt x="146" y="14"/>
                  </a:lnTo>
                  <a:lnTo>
                    <a:pt x="166" y="8"/>
                  </a:lnTo>
                  <a:lnTo>
                    <a:pt x="186" y="4"/>
                  </a:lnTo>
                  <a:lnTo>
                    <a:pt x="198" y="4"/>
                  </a:lnTo>
                  <a:lnTo>
                    <a:pt x="202" y="4"/>
                  </a:lnTo>
                  <a:lnTo>
                    <a:pt x="206" y="6"/>
                  </a:lnTo>
                  <a:lnTo>
                    <a:pt x="210" y="8"/>
                  </a:lnTo>
                  <a:lnTo>
                    <a:pt x="214" y="8"/>
                  </a:lnTo>
                  <a:lnTo>
                    <a:pt x="220" y="6"/>
                  </a:lnTo>
                  <a:lnTo>
                    <a:pt x="222" y="4"/>
                  </a:lnTo>
                  <a:lnTo>
                    <a:pt x="224" y="2"/>
                  </a:lnTo>
                  <a:lnTo>
                    <a:pt x="230" y="0"/>
                  </a:lnTo>
                  <a:lnTo>
                    <a:pt x="248" y="0"/>
                  </a:lnTo>
                  <a:lnTo>
                    <a:pt x="260" y="0"/>
                  </a:lnTo>
                  <a:lnTo>
                    <a:pt x="258" y="10"/>
                  </a:lnTo>
                  <a:lnTo>
                    <a:pt x="256" y="22"/>
                  </a:lnTo>
                  <a:lnTo>
                    <a:pt x="256" y="34"/>
                  </a:lnTo>
                  <a:lnTo>
                    <a:pt x="256" y="40"/>
                  </a:lnTo>
                  <a:lnTo>
                    <a:pt x="254" y="48"/>
                  </a:lnTo>
                  <a:lnTo>
                    <a:pt x="252" y="52"/>
                  </a:lnTo>
                  <a:lnTo>
                    <a:pt x="248" y="54"/>
                  </a:lnTo>
                  <a:lnTo>
                    <a:pt x="246" y="56"/>
                  </a:lnTo>
                  <a:lnTo>
                    <a:pt x="246" y="60"/>
                  </a:lnTo>
                  <a:lnTo>
                    <a:pt x="246" y="66"/>
                  </a:lnTo>
                  <a:lnTo>
                    <a:pt x="250" y="72"/>
                  </a:lnTo>
                  <a:lnTo>
                    <a:pt x="254" y="76"/>
                  </a:lnTo>
                  <a:lnTo>
                    <a:pt x="256" y="80"/>
                  </a:lnTo>
                  <a:lnTo>
                    <a:pt x="260" y="84"/>
                  </a:lnTo>
                  <a:lnTo>
                    <a:pt x="264" y="90"/>
                  </a:lnTo>
                  <a:lnTo>
                    <a:pt x="268" y="96"/>
                  </a:lnTo>
                  <a:lnTo>
                    <a:pt x="272" y="102"/>
                  </a:lnTo>
                  <a:lnTo>
                    <a:pt x="276" y="128"/>
                  </a:lnTo>
                  <a:lnTo>
                    <a:pt x="276" y="126"/>
                  </a:lnTo>
                  <a:lnTo>
                    <a:pt x="278" y="132"/>
                  </a:lnTo>
                  <a:lnTo>
                    <a:pt x="278" y="138"/>
                  </a:lnTo>
                  <a:lnTo>
                    <a:pt x="280" y="144"/>
                  </a:lnTo>
                  <a:lnTo>
                    <a:pt x="282" y="150"/>
                  </a:lnTo>
                  <a:lnTo>
                    <a:pt x="282" y="158"/>
                  </a:lnTo>
                  <a:lnTo>
                    <a:pt x="284" y="190"/>
                  </a:lnTo>
                  <a:lnTo>
                    <a:pt x="280" y="194"/>
                  </a:lnTo>
                  <a:lnTo>
                    <a:pt x="278" y="202"/>
                  </a:lnTo>
                  <a:lnTo>
                    <a:pt x="280" y="206"/>
                  </a:lnTo>
                  <a:lnTo>
                    <a:pt x="282" y="210"/>
                  </a:lnTo>
                  <a:lnTo>
                    <a:pt x="288" y="222"/>
                  </a:lnTo>
                  <a:lnTo>
                    <a:pt x="290" y="228"/>
                  </a:lnTo>
                  <a:lnTo>
                    <a:pt x="296" y="232"/>
                  </a:lnTo>
                  <a:lnTo>
                    <a:pt x="306" y="236"/>
                  </a:lnTo>
                  <a:lnTo>
                    <a:pt x="310" y="238"/>
                  </a:lnTo>
                  <a:lnTo>
                    <a:pt x="314" y="244"/>
                  </a:lnTo>
                  <a:lnTo>
                    <a:pt x="318" y="252"/>
                  </a:lnTo>
                  <a:lnTo>
                    <a:pt x="248" y="300"/>
                  </a:lnTo>
                  <a:lnTo>
                    <a:pt x="220" y="328"/>
                  </a:lnTo>
                  <a:lnTo>
                    <a:pt x="182" y="332"/>
                  </a:lnTo>
                  <a:lnTo>
                    <a:pt x="182" y="318"/>
                  </a:lnTo>
                  <a:lnTo>
                    <a:pt x="170" y="314"/>
                  </a:lnTo>
                  <a:lnTo>
                    <a:pt x="160" y="310"/>
                  </a:lnTo>
                  <a:lnTo>
                    <a:pt x="152" y="302"/>
                  </a:lnTo>
                  <a:lnTo>
                    <a:pt x="148" y="298"/>
                  </a:lnTo>
                  <a:lnTo>
                    <a:pt x="148" y="294"/>
                  </a:lnTo>
                  <a:lnTo>
                    <a:pt x="0" y="182"/>
                  </a:lnTo>
                  <a:lnTo>
                    <a:pt x="0" y="160"/>
                  </a:lnTo>
                  <a:lnTo>
                    <a:pt x="8" y="148"/>
                  </a:lnTo>
                  <a:lnTo>
                    <a:pt x="18" y="144"/>
                  </a:lnTo>
                  <a:lnTo>
                    <a:pt x="32" y="138"/>
                  </a:lnTo>
                  <a:lnTo>
                    <a:pt x="48" y="132"/>
                  </a:lnTo>
                  <a:lnTo>
                    <a:pt x="54" y="128"/>
                  </a:lnTo>
                  <a:lnTo>
                    <a:pt x="56" y="124"/>
                  </a:lnTo>
                  <a:lnTo>
                    <a:pt x="60" y="118"/>
                  </a:lnTo>
                  <a:lnTo>
                    <a:pt x="66" y="116"/>
                  </a:lnTo>
                  <a:lnTo>
                    <a:pt x="70" y="114"/>
                  </a:lnTo>
                  <a:lnTo>
                    <a:pt x="72" y="112"/>
                  </a:lnTo>
                  <a:lnTo>
                    <a:pt x="72" y="110"/>
                  </a:lnTo>
                  <a:lnTo>
                    <a:pt x="72" y="102"/>
                  </a:lnTo>
                  <a:lnTo>
                    <a:pt x="80" y="100"/>
                  </a:lnTo>
                  <a:lnTo>
                    <a:pt x="84" y="96"/>
                  </a:lnTo>
                  <a:lnTo>
                    <a:pt x="90" y="92"/>
                  </a:lnTo>
                  <a:lnTo>
                    <a:pt x="96" y="92"/>
                  </a:lnTo>
                  <a:lnTo>
                    <a:pt x="106" y="92"/>
                  </a:lnTo>
                  <a:lnTo>
                    <a:pt x="110" y="92"/>
                  </a:lnTo>
                  <a:lnTo>
                    <a:pt x="112" y="90"/>
                  </a:lnTo>
                  <a:lnTo>
                    <a:pt x="112" y="86"/>
                  </a:lnTo>
                  <a:lnTo>
                    <a:pt x="104" y="60"/>
                  </a:lnTo>
                  <a:lnTo>
                    <a:pt x="96" y="36"/>
                  </a:lnTo>
                  <a:lnTo>
                    <a:pt x="98" y="3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6" name="Freeform 111"/>
            <p:cNvSpPr/>
            <p:nvPr/>
          </p:nvSpPr>
          <p:spPr bwMode="auto">
            <a:xfrm>
              <a:off x="4336861" y="3533563"/>
              <a:ext cx="262909" cy="242922"/>
            </a:xfrm>
            <a:custGeom>
              <a:avLst/>
              <a:gdLst>
                <a:gd name="T0" fmla="*/ 2147483647 w 180"/>
                <a:gd name="T1" fmla="*/ 2147483647 h 154"/>
                <a:gd name="T2" fmla="*/ 2147483647 w 180"/>
                <a:gd name="T3" fmla="*/ 2147483647 h 154"/>
                <a:gd name="T4" fmla="*/ 2147483647 w 180"/>
                <a:gd name="T5" fmla="*/ 2147483647 h 154"/>
                <a:gd name="T6" fmla="*/ 2147483647 w 180"/>
                <a:gd name="T7" fmla="*/ 2147483647 h 154"/>
                <a:gd name="T8" fmla="*/ 2147483647 w 180"/>
                <a:gd name="T9" fmla="*/ 2147483647 h 154"/>
                <a:gd name="T10" fmla="*/ 2147483647 w 180"/>
                <a:gd name="T11" fmla="*/ 2147483647 h 154"/>
                <a:gd name="T12" fmla="*/ 2147483647 w 180"/>
                <a:gd name="T13" fmla="*/ 2147483647 h 154"/>
                <a:gd name="T14" fmla="*/ 2147483647 w 180"/>
                <a:gd name="T15" fmla="*/ 2147483647 h 154"/>
                <a:gd name="T16" fmla="*/ 2147483647 w 180"/>
                <a:gd name="T17" fmla="*/ 2147483647 h 154"/>
                <a:gd name="T18" fmla="*/ 2147483647 w 180"/>
                <a:gd name="T19" fmla="*/ 2147483647 h 154"/>
                <a:gd name="T20" fmla="*/ 2147483647 w 180"/>
                <a:gd name="T21" fmla="*/ 2147483647 h 154"/>
                <a:gd name="T22" fmla="*/ 2147483647 w 180"/>
                <a:gd name="T23" fmla="*/ 2147483647 h 154"/>
                <a:gd name="T24" fmla="*/ 2147483647 w 180"/>
                <a:gd name="T25" fmla="*/ 2147483647 h 154"/>
                <a:gd name="T26" fmla="*/ 2147483647 w 180"/>
                <a:gd name="T27" fmla="*/ 2147483647 h 154"/>
                <a:gd name="T28" fmla="*/ 2147483647 w 180"/>
                <a:gd name="T29" fmla="*/ 2147483647 h 154"/>
                <a:gd name="T30" fmla="*/ 2147483647 w 180"/>
                <a:gd name="T31" fmla="*/ 2147483647 h 154"/>
                <a:gd name="T32" fmla="*/ 2147483647 w 180"/>
                <a:gd name="T33" fmla="*/ 2147483647 h 154"/>
                <a:gd name="T34" fmla="*/ 2147483647 w 180"/>
                <a:gd name="T35" fmla="*/ 2147483647 h 154"/>
                <a:gd name="T36" fmla="*/ 2147483647 w 180"/>
                <a:gd name="T37" fmla="*/ 2147483647 h 154"/>
                <a:gd name="T38" fmla="*/ 2147483647 w 180"/>
                <a:gd name="T39" fmla="*/ 2147483647 h 154"/>
                <a:gd name="T40" fmla="*/ 2147483647 w 180"/>
                <a:gd name="T41" fmla="*/ 2147483647 h 154"/>
                <a:gd name="T42" fmla="*/ 2147483647 w 180"/>
                <a:gd name="T43" fmla="*/ 2147483647 h 154"/>
                <a:gd name="T44" fmla="*/ 2147483647 w 180"/>
                <a:gd name="T45" fmla="*/ 2147483647 h 154"/>
                <a:gd name="T46" fmla="*/ 2147483647 w 180"/>
                <a:gd name="T47" fmla="*/ 2147483647 h 154"/>
                <a:gd name="T48" fmla="*/ 2147483647 w 180"/>
                <a:gd name="T49" fmla="*/ 2147483647 h 154"/>
                <a:gd name="T50" fmla="*/ 2147483647 w 180"/>
                <a:gd name="T51" fmla="*/ 2147483647 h 154"/>
                <a:gd name="T52" fmla="*/ 2147483647 w 180"/>
                <a:gd name="T53" fmla="*/ 2147483647 h 154"/>
                <a:gd name="T54" fmla="*/ 2147483647 w 180"/>
                <a:gd name="T55" fmla="*/ 2147483647 h 154"/>
                <a:gd name="T56" fmla="*/ 2147483647 w 180"/>
                <a:gd name="T57" fmla="*/ 2147483647 h 154"/>
                <a:gd name="T58" fmla="*/ 2147483647 w 180"/>
                <a:gd name="T59" fmla="*/ 2147483647 h 154"/>
                <a:gd name="T60" fmla="*/ 2147483647 w 180"/>
                <a:gd name="T61" fmla="*/ 2147483647 h 154"/>
                <a:gd name="T62" fmla="*/ 2147483647 w 180"/>
                <a:gd name="T63" fmla="*/ 0 h 154"/>
                <a:gd name="T64" fmla="*/ 2147483647 w 180"/>
                <a:gd name="T65" fmla="*/ 2147483647 h 154"/>
                <a:gd name="T66" fmla="*/ 2147483647 w 180"/>
                <a:gd name="T67" fmla="*/ 2147483647 h 154"/>
                <a:gd name="T68" fmla="*/ 2147483647 w 180"/>
                <a:gd name="T69" fmla="*/ 2147483647 h 154"/>
                <a:gd name="T70" fmla="*/ 2147483647 w 180"/>
                <a:gd name="T71" fmla="*/ 2147483647 h 154"/>
                <a:gd name="T72" fmla="*/ 2147483647 w 180"/>
                <a:gd name="T73" fmla="*/ 2147483647 h 154"/>
                <a:gd name="T74" fmla="*/ 2147483647 w 180"/>
                <a:gd name="T75" fmla="*/ 2147483647 h 154"/>
                <a:gd name="T76" fmla="*/ 2147483647 w 180"/>
                <a:gd name="T77" fmla="*/ 2147483647 h 154"/>
                <a:gd name="T78" fmla="*/ 2147483647 w 180"/>
                <a:gd name="T79" fmla="*/ 2147483647 h 154"/>
                <a:gd name="T80" fmla="*/ 2147483647 w 180"/>
                <a:gd name="T81" fmla="*/ 2147483647 h 154"/>
                <a:gd name="T82" fmla="*/ 2147483647 w 180"/>
                <a:gd name="T83" fmla="*/ 2147483647 h 154"/>
                <a:gd name="T84" fmla="*/ 2147483647 w 180"/>
                <a:gd name="T85" fmla="*/ 2147483647 h 154"/>
                <a:gd name="T86" fmla="*/ 2147483647 w 180"/>
                <a:gd name="T87" fmla="*/ 2147483647 h 154"/>
                <a:gd name="T88" fmla="*/ 2147483647 w 180"/>
                <a:gd name="T89" fmla="*/ 2147483647 h 154"/>
                <a:gd name="T90" fmla="*/ 2147483647 w 180"/>
                <a:gd name="T91" fmla="*/ 2147483647 h 154"/>
                <a:gd name="T92" fmla="*/ 2147483647 w 180"/>
                <a:gd name="T93" fmla="*/ 2147483647 h 154"/>
                <a:gd name="T94" fmla="*/ 2147483647 w 180"/>
                <a:gd name="T95" fmla="*/ 2147483647 h 154"/>
                <a:gd name="T96" fmla="*/ 2147483647 w 180"/>
                <a:gd name="T97" fmla="*/ 2147483647 h 154"/>
                <a:gd name="T98" fmla="*/ 2147483647 w 180"/>
                <a:gd name="T99" fmla="*/ 2147483647 h 154"/>
                <a:gd name="T100" fmla="*/ 2147483647 w 180"/>
                <a:gd name="T101" fmla="*/ 2147483647 h 154"/>
                <a:gd name="T102" fmla="*/ 2147483647 w 180"/>
                <a:gd name="T103" fmla="*/ 2147483647 h 154"/>
                <a:gd name="T104" fmla="*/ 2147483647 w 180"/>
                <a:gd name="T105" fmla="*/ 2147483647 h 154"/>
                <a:gd name="T106" fmla="*/ 0 w 180"/>
                <a:gd name="T107" fmla="*/ 2147483647 h 154"/>
                <a:gd name="T108" fmla="*/ 2147483647 w 180"/>
                <a:gd name="T109" fmla="*/ 2147483647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0"/>
                <a:gd name="T166" fmla="*/ 0 h 154"/>
                <a:gd name="T167" fmla="*/ 180 w 180"/>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0" h="154">
                  <a:moveTo>
                    <a:pt x="68" y="152"/>
                  </a:moveTo>
                  <a:lnTo>
                    <a:pt x="68" y="136"/>
                  </a:lnTo>
                  <a:lnTo>
                    <a:pt x="76" y="124"/>
                  </a:lnTo>
                  <a:lnTo>
                    <a:pt x="86" y="120"/>
                  </a:lnTo>
                  <a:lnTo>
                    <a:pt x="100" y="114"/>
                  </a:lnTo>
                  <a:lnTo>
                    <a:pt x="116" y="108"/>
                  </a:lnTo>
                  <a:lnTo>
                    <a:pt x="122" y="104"/>
                  </a:lnTo>
                  <a:lnTo>
                    <a:pt x="124" y="100"/>
                  </a:lnTo>
                  <a:lnTo>
                    <a:pt x="128" y="94"/>
                  </a:lnTo>
                  <a:lnTo>
                    <a:pt x="134" y="92"/>
                  </a:lnTo>
                  <a:lnTo>
                    <a:pt x="138" y="90"/>
                  </a:lnTo>
                  <a:lnTo>
                    <a:pt x="140" y="88"/>
                  </a:lnTo>
                  <a:lnTo>
                    <a:pt x="140" y="86"/>
                  </a:lnTo>
                  <a:lnTo>
                    <a:pt x="140" y="78"/>
                  </a:lnTo>
                  <a:lnTo>
                    <a:pt x="148" y="76"/>
                  </a:lnTo>
                  <a:lnTo>
                    <a:pt x="152" y="72"/>
                  </a:lnTo>
                  <a:lnTo>
                    <a:pt x="158" y="68"/>
                  </a:lnTo>
                  <a:lnTo>
                    <a:pt x="164" y="68"/>
                  </a:lnTo>
                  <a:lnTo>
                    <a:pt x="174" y="68"/>
                  </a:lnTo>
                  <a:lnTo>
                    <a:pt x="178" y="68"/>
                  </a:lnTo>
                  <a:lnTo>
                    <a:pt x="180" y="66"/>
                  </a:lnTo>
                  <a:lnTo>
                    <a:pt x="180" y="62"/>
                  </a:lnTo>
                  <a:lnTo>
                    <a:pt x="172" y="36"/>
                  </a:lnTo>
                  <a:lnTo>
                    <a:pt x="164" y="12"/>
                  </a:lnTo>
                  <a:lnTo>
                    <a:pt x="166" y="12"/>
                  </a:lnTo>
                  <a:lnTo>
                    <a:pt x="148" y="14"/>
                  </a:lnTo>
                  <a:lnTo>
                    <a:pt x="136" y="12"/>
                  </a:lnTo>
                  <a:lnTo>
                    <a:pt x="126" y="10"/>
                  </a:lnTo>
                  <a:lnTo>
                    <a:pt x="124" y="8"/>
                  </a:lnTo>
                  <a:lnTo>
                    <a:pt x="124" y="4"/>
                  </a:lnTo>
                  <a:lnTo>
                    <a:pt x="122" y="2"/>
                  </a:lnTo>
                  <a:lnTo>
                    <a:pt x="118" y="0"/>
                  </a:lnTo>
                  <a:lnTo>
                    <a:pt x="114" y="2"/>
                  </a:lnTo>
                  <a:lnTo>
                    <a:pt x="110" y="4"/>
                  </a:lnTo>
                  <a:lnTo>
                    <a:pt x="106" y="14"/>
                  </a:lnTo>
                  <a:lnTo>
                    <a:pt x="102" y="26"/>
                  </a:lnTo>
                  <a:lnTo>
                    <a:pt x="98" y="32"/>
                  </a:lnTo>
                  <a:lnTo>
                    <a:pt x="92" y="40"/>
                  </a:lnTo>
                  <a:lnTo>
                    <a:pt x="82" y="44"/>
                  </a:lnTo>
                  <a:lnTo>
                    <a:pt x="74" y="52"/>
                  </a:lnTo>
                  <a:lnTo>
                    <a:pt x="66" y="58"/>
                  </a:lnTo>
                  <a:lnTo>
                    <a:pt x="62" y="64"/>
                  </a:lnTo>
                  <a:lnTo>
                    <a:pt x="60" y="70"/>
                  </a:lnTo>
                  <a:lnTo>
                    <a:pt x="60" y="82"/>
                  </a:lnTo>
                  <a:lnTo>
                    <a:pt x="58" y="94"/>
                  </a:lnTo>
                  <a:lnTo>
                    <a:pt x="54" y="108"/>
                  </a:lnTo>
                  <a:lnTo>
                    <a:pt x="50" y="114"/>
                  </a:lnTo>
                  <a:lnTo>
                    <a:pt x="44" y="118"/>
                  </a:lnTo>
                  <a:lnTo>
                    <a:pt x="32" y="130"/>
                  </a:lnTo>
                  <a:lnTo>
                    <a:pt x="24" y="136"/>
                  </a:lnTo>
                  <a:lnTo>
                    <a:pt x="18" y="140"/>
                  </a:lnTo>
                  <a:lnTo>
                    <a:pt x="12" y="142"/>
                  </a:lnTo>
                  <a:lnTo>
                    <a:pt x="4" y="146"/>
                  </a:lnTo>
                  <a:lnTo>
                    <a:pt x="0" y="154"/>
                  </a:lnTo>
                  <a:lnTo>
                    <a:pt x="68" y="15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7" name="Freeform 112"/>
            <p:cNvSpPr/>
            <p:nvPr/>
          </p:nvSpPr>
          <p:spPr bwMode="auto">
            <a:xfrm>
              <a:off x="4248071" y="3772503"/>
              <a:ext cx="184497" cy="185842"/>
            </a:xfrm>
            <a:custGeom>
              <a:avLst/>
              <a:gdLst>
                <a:gd name="T0" fmla="*/ 2147483647 w 126"/>
                <a:gd name="T1" fmla="*/ 0 h 116"/>
                <a:gd name="T2" fmla="*/ 2147483647 w 126"/>
                <a:gd name="T3" fmla="*/ 2147483647 h 116"/>
                <a:gd name="T4" fmla="*/ 2147483647 w 126"/>
                <a:gd name="T5" fmla="*/ 2147483647 h 116"/>
                <a:gd name="T6" fmla="*/ 2147483647 w 126"/>
                <a:gd name="T7" fmla="*/ 2147483647 h 116"/>
                <a:gd name="T8" fmla="*/ 2147483647 w 126"/>
                <a:gd name="T9" fmla="*/ 2147483647 h 116"/>
                <a:gd name="T10" fmla="*/ 2147483647 w 126"/>
                <a:gd name="T11" fmla="*/ 2147483647 h 116"/>
                <a:gd name="T12" fmla="*/ 2147483647 w 126"/>
                <a:gd name="T13" fmla="*/ 2147483647 h 116"/>
                <a:gd name="T14" fmla="*/ 0 w 126"/>
                <a:gd name="T15" fmla="*/ 2147483647 h 116"/>
                <a:gd name="T16" fmla="*/ 0 w 126"/>
                <a:gd name="T17" fmla="*/ 2147483647 h 116"/>
                <a:gd name="T18" fmla="*/ 2147483647 w 126"/>
                <a:gd name="T19" fmla="*/ 2147483647 h 116"/>
                <a:gd name="T20" fmla="*/ 2147483647 w 126"/>
                <a:gd name="T21" fmla="*/ 2147483647 h 116"/>
                <a:gd name="T22" fmla="*/ 2147483647 w 126"/>
                <a:gd name="T23" fmla="*/ 2147483647 h 116"/>
                <a:gd name="T24" fmla="*/ 2147483647 w 126"/>
                <a:gd name="T25" fmla="*/ 2147483647 h 116"/>
                <a:gd name="T26" fmla="*/ 2147483647 w 126"/>
                <a:gd name="T27" fmla="*/ 2147483647 h 116"/>
                <a:gd name="T28" fmla="*/ 2147483647 w 126"/>
                <a:gd name="T29" fmla="*/ 2147483647 h 116"/>
                <a:gd name="T30" fmla="*/ 2147483647 w 126"/>
                <a:gd name="T31" fmla="*/ 2147483647 h 116"/>
                <a:gd name="T32" fmla="*/ 2147483647 w 126"/>
                <a:gd name="T33" fmla="*/ 2147483647 h 116"/>
                <a:gd name="T34" fmla="*/ 2147483647 w 126"/>
                <a:gd name="T35" fmla="*/ 0 h 1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6"/>
                <a:gd name="T55" fmla="*/ 0 h 116"/>
                <a:gd name="T56" fmla="*/ 126 w 126"/>
                <a:gd name="T57" fmla="*/ 116 h 1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6" h="116">
                  <a:moveTo>
                    <a:pt x="126" y="0"/>
                  </a:moveTo>
                  <a:lnTo>
                    <a:pt x="126" y="32"/>
                  </a:lnTo>
                  <a:lnTo>
                    <a:pt x="76" y="32"/>
                  </a:lnTo>
                  <a:lnTo>
                    <a:pt x="76" y="78"/>
                  </a:lnTo>
                  <a:lnTo>
                    <a:pt x="66" y="82"/>
                  </a:lnTo>
                  <a:lnTo>
                    <a:pt x="58" y="90"/>
                  </a:lnTo>
                  <a:lnTo>
                    <a:pt x="56" y="116"/>
                  </a:lnTo>
                  <a:lnTo>
                    <a:pt x="0" y="116"/>
                  </a:lnTo>
                  <a:lnTo>
                    <a:pt x="0" y="108"/>
                  </a:lnTo>
                  <a:lnTo>
                    <a:pt x="2" y="100"/>
                  </a:lnTo>
                  <a:lnTo>
                    <a:pt x="10" y="88"/>
                  </a:lnTo>
                  <a:lnTo>
                    <a:pt x="20" y="74"/>
                  </a:lnTo>
                  <a:lnTo>
                    <a:pt x="24" y="66"/>
                  </a:lnTo>
                  <a:lnTo>
                    <a:pt x="38" y="42"/>
                  </a:lnTo>
                  <a:lnTo>
                    <a:pt x="50" y="20"/>
                  </a:lnTo>
                  <a:lnTo>
                    <a:pt x="56" y="12"/>
                  </a:lnTo>
                  <a:lnTo>
                    <a:pt x="60" y="2"/>
                  </a:lnTo>
                  <a:lnTo>
                    <a:pt x="126"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8" name="Freeform 113"/>
            <p:cNvSpPr/>
            <p:nvPr/>
          </p:nvSpPr>
          <p:spPr bwMode="auto">
            <a:xfrm>
              <a:off x="4248071" y="3772503"/>
              <a:ext cx="272133" cy="378321"/>
            </a:xfrm>
            <a:custGeom>
              <a:avLst/>
              <a:gdLst>
                <a:gd name="T0" fmla="*/ 2147483647 w 186"/>
                <a:gd name="T1" fmla="*/ 0 h 238"/>
                <a:gd name="T2" fmla="*/ 2147483647 w 186"/>
                <a:gd name="T3" fmla="*/ 0 h 238"/>
                <a:gd name="T4" fmla="*/ 2147483647 w 186"/>
                <a:gd name="T5" fmla="*/ 2147483647 h 238"/>
                <a:gd name="T6" fmla="*/ 2147483647 w 186"/>
                <a:gd name="T7" fmla="*/ 2147483647 h 238"/>
                <a:gd name="T8" fmla="*/ 2147483647 w 186"/>
                <a:gd name="T9" fmla="*/ 2147483647 h 238"/>
                <a:gd name="T10" fmla="*/ 2147483647 w 186"/>
                <a:gd name="T11" fmla="*/ 2147483647 h 238"/>
                <a:gd name="T12" fmla="*/ 2147483647 w 186"/>
                <a:gd name="T13" fmla="*/ 2147483647 h 238"/>
                <a:gd name="T14" fmla="*/ 2147483647 w 186"/>
                <a:gd name="T15" fmla="*/ 2147483647 h 238"/>
                <a:gd name="T16" fmla="*/ 0 w 186"/>
                <a:gd name="T17" fmla="*/ 2147483647 h 238"/>
                <a:gd name="T18" fmla="*/ 2147483647 w 186"/>
                <a:gd name="T19" fmla="*/ 2147483647 h 238"/>
                <a:gd name="T20" fmla="*/ 2147483647 w 186"/>
                <a:gd name="T21" fmla="*/ 2147483647 h 238"/>
                <a:gd name="T22" fmla="*/ 2147483647 w 186"/>
                <a:gd name="T23" fmla="*/ 2147483647 h 238"/>
                <a:gd name="T24" fmla="*/ 2147483647 w 186"/>
                <a:gd name="T25" fmla="*/ 2147483647 h 238"/>
                <a:gd name="T26" fmla="*/ 2147483647 w 186"/>
                <a:gd name="T27" fmla="*/ 2147483647 h 238"/>
                <a:gd name="T28" fmla="*/ 2147483647 w 186"/>
                <a:gd name="T29" fmla="*/ 2147483647 h 238"/>
                <a:gd name="T30" fmla="*/ 2147483647 w 186"/>
                <a:gd name="T31" fmla="*/ 2147483647 h 238"/>
                <a:gd name="T32" fmla="*/ 2147483647 w 186"/>
                <a:gd name="T33" fmla="*/ 2147483647 h 238"/>
                <a:gd name="T34" fmla="*/ 2147483647 w 186"/>
                <a:gd name="T35" fmla="*/ 2147483647 h 238"/>
                <a:gd name="T36" fmla="*/ 2147483647 w 186"/>
                <a:gd name="T37" fmla="*/ 2147483647 h 238"/>
                <a:gd name="T38" fmla="*/ 2147483647 w 186"/>
                <a:gd name="T39" fmla="*/ 2147483647 h 238"/>
                <a:gd name="T40" fmla="*/ 2147483647 w 186"/>
                <a:gd name="T41" fmla="*/ 2147483647 h 238"/>
                <a:gd name="T42" fmla="*/ 2147483647 w 186"/>
                <a:gd name="T43" fmla="*/ 2147483647 h 238"/>
                <a:gd name="T44" fmla="*/ 2147483647 w 186"/>
                <a:gd name="T45" fmla="*/ 2147483647 h 238"/>
                <a:gd name="T46" fmla="*/ 2147483647 w 186"/>
                <a:gd name="T47" fmla="*/ 2147483647 h 238"/>
                <a:gd name="T48" fmla="*/ 2147483647 w 186"/>
                <a:gd name="T49" fmla="*/ 2147483647 h 238"/>
                <a:gd name="T50" fmla="*/ 2147483647 w 186"/>
                <a:gd name="T51" fmla="*/ 2147483647 h 238"/>
                <a:gd name="T52" fmla="*/ 2147483647 w 186"/>
                <a:gd name="T53" fmla="*/ 2147483647 h 238"/>
                <a:gd name="T54" fmla="*/ 2147483647 w 186"/>
                <a:gd name="T55" fmla="*/ 2147483647 h 238"/>
                <a:gd name="T56" fmla="*/ 2147483647 w 186"/>
                <a:gd name="T57" fmla="*/ 2147483647 h 238"/>
                <a:gd name="T58" fmla="*/ 2147483647 w 186"/>
                <a:gd name="T59" fmla="*/ 2147483647 h 238"/>
                <a:gd name="T60" fmla="*/ 2147483647 w 186"/>
                <a:gd name="T61" fmla="*/ 2147483647 h 238"/>
                <a:gd name="T62" fmla="*/ 2147483647 w 186"/>
                <a:gd name="T63" fmla="*/ 2147483647 h 238"/>
                <a:gd name="T64" fmla="*/ 2147483647 w 186"/>
                <a:gd name="T65" fmla="*/ 2147483647 h 238"/>
                <a:gd name="T66" fmla="*/ 2147483647 w 186"/>
                <a:gd name="T67" fmla="*/ 2147483647 h 238"/>
                <a:gd name="T68" fmla="*/ 2147483647 w 186"/>
                <a:gd name="T69" fmla="*/ 2147483647 h 238"/>
                <a:gd name="T70" fmla="*/ 2147483647 w 186"/>
                <a:gd name="T71" fmla="*/ 2147483647 h 238"/>
                <a:gd name="T72" fmla="*/ 2147483647 w 186"/>
                <a:gd name="T73" fmla="*/ 2147483647 h 238"/>
                <a:gd name="T74" fmla="*/ 2147483647 w 186"/>
                <a:gd name="T75" fmla="*/ 2147483647 h 238"/>
                <a:gd name="T76" fmla="*/ 2147483647 w 186"/>
                <a:gd name="T77" fmla="*/ 2147483647 h 238"/>
                <a:gd name="T78" fmla="*/ 2147483647 w 186"/>
                <a:gd name="T79" fmla="*/ 2147483647 h 238"/>
                <a:gd name="T80" fmla="*/ 2147483647 w 186"/>
                <a:gd name="T81" fmla="*/ 2147483647 h 238"/>
                <a:gd name="T82" fmla="*/ 2147483647 w 186"/>
                <a:gd name="T83" fmla="*/ 2147483647 h 238"/>
                <a:gd name="T84" fmla="*/ 2147483647 w 186"/>
                <a:gd name="T85" fmla="*/ 2147483647 h 238"/>
                <a:gd name="T86" fmla="*/ 2147483647 w 186"/>
                <a:gd name="T87" fmla="*/ 2147483647 h 238"/>
                <a:gd name="T88" fmla="*/ 2147483647 w 186"/>
                <a:gd name="T89" fmla="*/ 2147483647 h 238"/>
                <a:gd name="T90" fmla="*/ 2147483647 w 186"/>
                <a:gd name="T91" fmla="*/ 2147483647 h 238"/>
                <a:gd name="T92" fmla="*/ 2147483647 w 186"/>
                <a:gd name="T93" fmla="*/ 2147483647 h 238"/>
                <a:gd name="T94" fmla="*/ 2147483647 w 186"/>
                <a:gd name="T95" fmla="*/ 2147483647 h 238"/>
                <a:gd name="T96" fmla="*/ 2147483647 w 186"/>
                <a:gd name="T97" fmla="*/ 2147483647 h 238"/>
                <a:gd name="T98" fmla="*/ 2147483647 w 186"/>
                <a:gd name="T99" fmla="*/ 2147483647 h 238"/>
                <a:gd name="T100" fmla="*/ 2147483647 w 186"/>
                <a:gd name="T101" fmla="*/ 2147483647 h 238"/>
                <a:gd name="T102" fmla="*/ 2147483647 w 186"/>
                <a:gd name="T103" fmla="*/ 2147483647 h 238"/>
                <a:gd name="T104" fmla="*/ 2147483647 w 186"/>
                <a:gd name="T105" fmla="*/ 2147483647 h 238"/>
                <a:gd name="T106" fmla="*/ 2147483647 w 186"/>
                <a:gd name="T107" fmla="*/ 2147483647 h 238"/>
                <a:gd name="T108" fmla="*/ 2147483647 w 186"/>
                <a:gd name="T109" fmla="*/ 2147483647 h 238"/>
                <a:gd name="T110" fmla="*/ 2147483647 w 186"/>
                <a:gd name="T111" fmla="*/ 2147483647 h 238"/>
                <a:gd name="T112" fmla="*/ 2147483647 w 186"/>
                <a:gd name="T113" fmla="*/ 2147483647 h 238"/>
                <a:gd name="T114" fmla="*/ 2147483647 w 186"/>
                <a:gd name="T115" fmla="*/ 2147483647 h 238"/>
                <a:gd name="T116" fmla="*/ 2147483647 w 186"/>
                <a:gd name="T117" fmla="*/ 2147483647 h 238"/>
                <a:gd name="T118" fmla="*/ 2147483647 w 186"/>
                <a:gd name="T119" fmla="*/ 2147483647 h 238"/>
                <a:gd name="T120" fmla="*/ 2147483647 w 186"/>
                <a:gd name="T121" fmla="*/ 0 h 2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6"/>
                <a:gd name="T184" fmla="*/ 0 h 238"/>
                <a:gd name="T185" fmla="*/ 186 w 186"/>
                <a:gd name="T186" fmla="*/ 238 h 23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6" h="238">
                  <a:moveTo>
                    <a:pt x="128" y="0"/>
                  </a:moveTo>
                  <a:lnTo>
                    <a:pt x="126" y="0"/>
                  </a:lnTo>
                  <a:lnTo>
                    <a:pt x="126" y="32"/>
                  </a:lnTo>
                  <a:lnTo>
                    <a:pt x="76" y="32"/>
                  </a:lnTo>
                  <a:lnTo>
                    <a:pt x="76" y="78"/>
                  </a:lnTo>
                  <a:lnTo>
                    <a:pt x="66" y="82"/>
                  </a:lnTo>
                  <a:lnTo>
                    <a:pt x="58" y="90"/>
                  </a:lnTo>
                  <a:lnTo>
                    <a:pt x="56" y="116"/>
                  </a:lnTo>
                  <a:lnTo>
                    <a:pt x="0" y="116"/>
                  </a:lnTo>
                  <a:lnTo>
                    <a:pt x="2" y="124"/>
                  </a:lnTo>
                  <a:lnTo>
                    <a:pt x="6" y="128"/>
                  </a:lnTo>
                  <a:lnTo>
                    <a:pt x="10" y="134"/>
                  </a:lnTo>
                  <a:lnTo>
                    <a:pt x="12" y="138"/>
                  </a:lnTo>
                  <a:lnTo>
                    <a:pt x="10" y="142"/>
                  </a:lnTo>
                  <a:lnTo>
                    <a:pt x="8" y="146"/>
                  </a:lnTo>
                  <a:lnTo>
                    <a:pt x="6" y="150"/>
                  </a:lnTo>
                  <a:lnTo>
                    <a:pt x="6" y="152"/>
                  </a:lnTo>
                  <a:lnTo>
                    <a:pt x="6" y="156"/>
                  </a:lnTo>
                  <a:lnTo>
                    <a:pt x="10" y="158"/>
                  </a:lnTo>
                  <a:lnTo>
                    <a:pt x="14" y="166"/>
                  </a:lnTo>
                  <a:lnTo>
                    <a:pt x="12" y="166"/>
                  </a:lnTo>
                  <a:lnTo>
                    <a:pt x="14" y="176"/>
                  </a:lnTo>
                  <a:lnTo>
                    <a:pt x="12" y="186"/>
                  </a:lnTo>
                  <a:lnTo>
                    <a:pt x="10" y="196"/>
                  </a:lnTo>
                  <a:lnTo>
                    <a:pt x="6" y="206"/>
                  </a:lnTo>
                  <a:lnTo>
                    <a:pt x="10" y="206"/>
                  </a:lnTo>
                  <a:lnTo>
                    <a:pt x="12" y="206"/>
                  </a:lnTo>
                  <a:lnTo>
                    <a:pt x="16" y="206"/>
                  </a:lnTo>
                  <a:lnTo>
                    <a:pt x="18" y="204"/>
                  </a:lnTo>
                  <a:lnTo>
                    <a:pt x="22" y="202"/>
                  </a:lnTo>
                  <a:lnTo>
                    <a:pt x="26" y="202"/>
                  </a:lnTo>
                  <a:lnTo>
                    <a:pt x="34" y="204"/>
                  </a:lnTo>
                  <a:lnTo>
                    <a:pt x="42" y="208"/>
                  </a:lnTo>
                  <a:lnTo>
                    <a:pt x="48" y="210"/>
                  </a:lnTo>
                  <a:lnTo>
                    <a:pt x="50" y="216"/>
                  </a:lnTo>
                  <a:lnTo>
                    <a:pt x="60" y="230"/>
                  </a:lnTo>
                  <a:lnTo>
                    <a:pt x="64" y="234"/>
                  </a:lnTo>
                  <a:lnTo>
                    <a:pt x="70" y="238"/>
                  </a:lnTo>
                  <a:lnTo>
                    <a:pt x="76" y="228"/>
                  </a:lnTo>
                  <a:lnTo>
                    <a:pt x="78" y="222"/>
                  </a:lnTo>
                  <a:lnTo>
                    <a:pt x="82" y="222"/>
                  </a:lnTo>
                  <a:lnTo>
                    <a:pt x="88" y="220"/>
                  </a:lnTo>
                  <a:lnTo>
                    <a:pt x="86" y="226"/>
                  </a:lnTo>
                  <a:lnTo>
                    <a:pt x="88" y="230"/>
                  </a:lnTo>
                  <a:lnTo>
                    <a:pt x="92" y="224"/>
                  </a:lnTo>
                  <a:lnTo>
                    <a:pt x="94" y="224"/>
                  </a:lnTo>
                  <a:lnTo>
                    <a:pt x="96" y="222"/>
                  </a:lnTo>
                  <a:lnTo>
                    <a:pt x="98" y="224"/>
                  </a:lnTo>
                  <a:lnTo>
                    <a:pt x="100" y="226"/>
                  </a:lnTo>
                  <a:lnTo>
                    <a:pt x="102" y="228"/>
                  </a:lnTo>
                  <a:lnTo>
                    <a:pt x="106" y="226"/>
                  </a:lnTo>
                  <a:lnTo>
                    <a:pt x="110" y="224"/>
                  </a:lnTo>
                  <a:lnTo>
                    <a:pt x="172" y="224"/>
                  </a:lnTo>
                  <a:lnTo>
                    <a:pt x="174" y="216"/>
                  </a:lnTo>
                  <a:lnTo>
                    <a:pt x="176" y="208"/>
                  </a:lnTo>
                  <a:lnTo>
                    <a:pt x="172" y="208"/>
                  </a:lnTo>
                  <a:lnTo>
                    <a:pt x="170" y="206"/>
                  </a:lnTo>
                  <a:lnTo>
                    <a:pt x="158" y="50"/>
                  </a:lnTo>
                  <a:lnTo>
                    <a:pt x="186" y="50"/>
                  </a:lnTo>
                  <a:lnTo>
                    <a:pt x="128" y="6"/>
                  </a:lnTo>
                  <a:lnTo>
                    <a:pt x="128"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89" name="Freeform 114"/>
            <p:cNvSpPr/>
            <p:nvPr/>
          </p:nvSpPr>
          <p:spPr bwMode="auto">
            <a:xfrm>
              <a:off x="4347239" y="3852149"/>
              <a:ext cx="374760" cy="427437"/>
            </a:xfrm>
            <a:custGeom>
              <a:avLst/>
              <a:gdLst>
                <a:gd name="T0" fmla="*/ 2147483647 w 256"/>
                <a:gd name="T1" fmla="*/ 2147483647 h 270"/>
                <a:gd name="T2" fmla="*/ 2147483647 w 256"/>
                <a:gd name="T3" fmla="*/ 2147483647 h 270"/>
                <a:gd name="T4" fmla="*/ 2147483647 w 256"/>
                <a:gd name="T5" fmla="*/ 2147483647 h 270"/>
                <a:gd name="T6" fmla="*/ 2147483647 w 256"/>
                <a:gd name="T7" fmla="*/ 2147483647 h 270"/>
                <a:gd name="T8" fmla="*/ 2147483647 w 256"/>
                <a:gd name="T9" fmla="*/ 2147483647 h 270"/>
                <a:gd name="T10" fmla="*/ 2147483647 w 256"/>
                <a:gd name="T11" fmla="*/ 2147483647 h 270"/>
                <a:gd name="T12" fmla="*/ 2147483647 w 256"/>
                <a:gd name="T13" fmla="*/ 2147483647 h 270"/>
                <a:gd name="T14" fmla="*/ 2147483647 w 256"/>
                <a:gd name="T15" fmla="*/ 2147483647 h 270"/>
                <a:gd name="T16" fmla="*/ 2147483647 w 256"/>
                <a:gd name="T17" fmla="*/ 2147483647 h 270"/>
                <a:gd name="T18" fmla="*/ 2147483647 w 256"/>
                <a:gd name="T19" fmla="*/ 2147483647 h 270"/>
                <a:gd name="T20" fmla="*/ 2147483647 w 256"/>
                <a:gd name="T21" fmla="*/ 0 h 270"/>
                <a:gd name="T22" fmla="*/ 2147483647 w 256"/>
                <a:gd name="T23" fmla="*/ 2147483647 h 270"/>
                <a:gd name="T24" fmla="*/ 2147483647 w 256"/>
                <a:gd name="T25" fmla="*/ 2147483647 h 270"/>
                <a:gd name="T26" fmla="*/ 2147483647 w 256"/>
                <a:gd name="T27" fmla="*/ 2147483647 h 270"/>
                <a:gd name="T28" fmla="*/ 2147483647 w 256"/>
                <a:gd name="T29" fmla="*/ 2147483647 h 270"/>
                <a:gd name="T30" fmla="*/ 2147483647 w 256"/>
                <a:gd name="T31" fmla="*/ 2147483647 h 270"/>
                <a:gd name="T32" fmla="*/ 2147483647 w 256"/>
                <a:gd name="T33" fmla="*/ 2147483647 h 270"/>
                <a:gd name="T34" fmla="*/ 2147483647 w 256"/>
                <a:gd name="T35" fmla="*/ 2147483647 h 270"/>
                <a:gd name="T36" fmla="*/ 2147483647 w 256"/>
                <a:gd name="T37" fmla="*/ 2147483647 h 270"/>
                <a:gd name="T38" fmla="*/ 2147483647 w 256"/>
                <a:gd name="T39" fmla="*/ 2147483647 h 270"/>
                <a:gd name="T40" fmla="*/ 2147483647 w 256"/>
                <a:gd name="T41" fmla="*/ 2147483647 h 270"/>
                <a:gd name="T42" fmla="*/ 2147483647 w 256"/>
                <a:gd name="T43" fmla="*/ 2147483647 h 270"/>
                <a:gd name="T44" fmla="*/ 2147483647 w 256"/>
                <a:gd name="T45" fmla="*/ 2147483647 h 270"/>
                <a:gd name="T46" fmla="*/ 2147483647 w 256"/>
                <a:gd name="T47" fmla="*/ 2147483647 h 270"/>
                <a:gd name="T48" fmla="*/ 2147483647 w 256"/>
                <a:gd name="T49" fmla="*/ 2147483647 h 270"/>
                <a:gd name="T50" fmla="*/ 2147483647 w 256"/>
                <a:gd name="T51" fmla="*/ 2147483647 h 270"/>
                <a:gd name="T52" fmla="*/ 2147483647 w 256"/>
                <a:gd name="T53" fmla="*/ 2147483647 h 270"/>
                <a:gd name="T54" fmla="*/ 2147483647 w 256"/>
                <a:gd name="T55" fmla="*/ 2147483647 h 270"/>
                <a:gd name="T56" fmla="*/ 2147483647 w 256"/>
                <a:gd name="T57" fmla="*/ 2147483647 h 270"/>
                <a:gd name="T58" fmla="*/ 2147483647 w 256"/>
                <a:gd name="T59" fmla="*/ 2147483647 h 270"/>
                <a:gd name="T60" fmla="*/ 2147483647 w 256"/>
                <a:gd name="T61" fmla="*/ 2147483647 h 270"/>
                <a:gd name="T62" fmla="*/ 2147483647 w 256"/>
                <a:gd name="T63" fmla="*/ 2147483647 h 270"/>
                <a:gd name="T64" fmla="*/ 2147483647 w 256"/>
                <a:gd name="T65" fmla="*/ 2147483647 h 270"/>
                <a:gd name="T66" fmla="*/ 2147483647 w 256"/>
                <a:gd name="T67" fmla="*/ 2147483647 h 270"/>
                <a:gd name="T68" fmla="*/ 2147483647 w 256"/>
                <a:gd name="T69" fmla="*/ 2147483647 h 270"/>
                <a:gd name="T70" fmla="*/ 2147483647 w 256"/>
                <a:gd name="T71" fmla="*/ 2147483647 h 270"/>
                <a:gd name="T72" fmla="*/ 2147483647 w 256"/>
                <a:gd name="T73" fmla="*/ 2147483647 h 270"/>
                <a:gd name="T74" fmla="*/ 2147483647 w 256"/>
                <a:gd name="T75" fmla="*/ 2147483647 h 270"/>
                <a:gd name="T76" fmla="*/ 2147483647 w 256"/>
                <a:gd name="T77" fmla="*/ 2147483647 h 2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56"/>
                <a:gd name="T118" fmla="*/ 0 h 270"/>
                <a:gd name="T119" fmla="*/ 256 w 256"/>
                <a:gd name="T120" fmla="*/ 270 h 2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56" h="270">
                  <a:moveTo>
                    <a:pt x="2" y="188"/>
                  </a:moveTo>
                  <a:lnTo>
                    <a:pt x="8" y="178"/>
                  </a:lnTo>
                  <a:lnTo>
                    <a:pt x="10" y="172"/>
                  </a:lnTo>
                  <a:lnTo>
                    <a:pt x="14" y="172"/>
                  </a:lnTo>
                  <a:lnTo>
                    <a:pt x="20" y="170"/>
                  </a:lnTo>
                  <a:lnTo>
                    <a:pt x="18" y="176"/>
                  </a:lnTo>
                  <a:lnTo>
                    <a:pt x="20" y="180"/>
                  </a:lnTo>
                  <a:lnTo>
                    <a:pt x="24" y="174"/>
                  </a:lnTo>
                  <a:lnTo>
                    <a:pt x="26" y="174"/>
                  </a:lnTo>
                  <a:lnTo>
                    <a:pt x="28" y="172"/>
                  </a:lnTo>
                  <a:lnTo>
                    <a:pt x="30" y="174"/>
                  </a:lnTo>
                  <a:lnTo>
                    <a:pt x="32" y="176"/>
                  </a:lnTo>
                  <a:lnTo>
                    <a:pt x="34" y="178"/>
                  </a:lnTo>
                  <a:lnTo>
                    <a:pt x="38" y="176"/>
                  </a:lnTo>
                  <a:lnTo>
                    <a:pt x="42" y="174"/>
                  </a:lnTo>
                  <a:lnTo>
                    <a:pt x="104" y="174"/>
                  </a:lnTo>
                  <a:lnTo>
                    <a:pt x="106" y="166"/>
                  </a:lnTo>
                  <a:lnTo>
                    <a:pt x="108" y="158"/>
                  </a:lnTo>
                  <a:lnTo>
                    <a:pt x="104" y="158"/>
                  </a:lnTo>
                  <a:lnTo>
                    <a:pt x="102" y="156"/>
                  </a:lnTo>
                  <a:lnTo>
                    <a:pt x="90" y="0"/>
                  </a:lnTo>
                  <a:lnTo>
                    <a:pt x="118" y="0"/>
                  </a:lnTo>
                  <a:lnTo>
                    <a:pt x="208" y="68"/>
                  </a:lnTo>
                  <a:lnTo>
                    <a:pt x="208" y="72"/>
                  </a:lnTo>
                  <a:lnTo>
                    <a:pt x="212" y="76"/>
                  </a:lnTo>
                  <a:lnTo>
                    <a:pt x="220" y="84"/>
                  </a:lnTo>
                  <a:lnTo>
                    <a:pt x="230" y="88"/>
                  </a:lnTo>
                  <a:lnTo>
                    <a:pt x="242" y="92"/>
                  </a:lnTo>
                  <a:lnTo>
                    <a:pt x="242" y="106"/>
                  </a:lnTo>
                  <a:lnTo>
                    <a:pt x="256" y="104"/>
                  </a:lnTo>
                  <a:lnTo>
                    <a:pt x="256" y="154"/>
                  </a:lnTo>
                  <a:lnTo>
                    <a:pt x="252" y="162"/>
                  </a:lnTo>
                  <a:lnTo>
                    <a:pt x="248" y="170"/>
                  </a:lnTo>
                  <a:lnTo>
                    <a:pt x="240" y="174"/>
                  </a:lnTo>
                  <a:lnTo>
                    <a:pt x="230" y="176"/>
                  </a:lnTo>
                  <a:lnTo>
                    <a:pt x="218" y="176"/>
                  </a:lnTo>
                  <a:lnTo>
                    <a:pt x="206" y="178"/>
                  </a:lnTo>
                  <a:lnTo>
                    <a:pt x="186" y="184"/>
                  </a:lnTo>
                  <a:lnTo>
                    <a:pt x="150" y="196"/>
                  </a:lnTo>
                  <a:lnTo>
                    <a:pt x="146" y="198"/>
                  </a:lnTo>
                  <a:lnTo>
                    <a:pt x="144" y="200"/>
                  </a:lnTo>
                  <a:lnTo>
                    <a:pt x="142" y="206"/>
                  </a:lnTo>
                  <a:lnTo>
                    <a:pt x="138" y="212"/>
                  </a:lnTo>
                  <a:lnTo>
                    <a:pt x="136" y="212"/>
                  </a:lnTo>
                  <a:lnTo>
                    <a:pt x="132" y="212"/>
                  </a:lnTo>
                  <a:lnTo>
                    <a:pt x="124" y="212"/>
                  </a:lnTo>
                  <a:lnTo>
                    <a:pt x="124" y="222"/>
                  </a:lnTo>
                  <a:lnTo>
                    <a:pt x="124" y="228"/>
                  </a:lnTo>
                  <a:lnTo>
                    <a:pt x="122" y="232"/>
                  </a:lnTo>
                  <a:lnTo>
                    <a:pt x="116" y="236"/>
                  </a:lnTo>
                  <a:lnTo>
                    <a:pt x="110" y="240"/>
                  </a:lnTo>
                  <a:lnTo>
                    <a:pt x="108" y="244"/>
                  </a:lnTo>
                  <a:lnTo>
                    <a:pt x="108" y="248"/>
                  </a:lnTo>
                  <a:lnTo>
                    <a:pt x="106" y="256"/>
                  </a:lnTo>
                  <a:lnTo>
                    <a:pt x="104" y="264"/>
                  </a:lnTo>
                  <a:lnTo>
                    <a:pt x="100" y="266"/>
                  </a:lnTo>
                  <a:lnTo>
                    <a:pt x="94" y="270"/>
                  </a:lnTo>
                  <a:lnTo>
                    <a:pt x="90" y="264"/>
                  </a:lnTo>
                  <a:lnTo>
                    <a:pt x="82" y="266"/>
                  </a:lnTo>
                  <a:lnTo>
                    <a:pt x="76" y="268"/>
                  </a:lnTo>
                  <a:lnTo>
                    <a:pt x="70" y="270"/>
                  </a:lnTo>
                  <a:lnTo>
                    <a:pt x="64" y="268"/>
                  </a:lnTo>
                  <a:lnTo>
                    <a:pt x="62" y="266"/>
                  </a:lnTo>
                  <a:lnTo>
                    <a:pt x="58" y="252"/>
                  </a:lnTo>
                  <a:lnTo>
                    <a:pt x="54" y="240"/>
                  </a:lnTo>
                  <a:lnTo>
                    <a:pt x="50" y="234"/>
                  </a:lnTo>
                  <a:lnTo>
                    <a:pt x="44" y="232"/>
                  </a:lnTo>
                  <a:lnTo>
                    <a:pt x="42" y="234"/>
                  </a:lnTo>
                  <a:lnTo>
                    <a:pt x="40" y="236"/>
                  </a:lnTo>
                  <a:lnTo>
                    <a:pt x="34" y="236"/>
                  </a:lnTo>
                  <a:lnTo>
                    <a:pt x="20" y="234"/>
                  </a:lnTo>
                  <a:lnTo>
                    <a:pt x="10" y="232"/>
                  </a:lnTo>
                  <a:lnTo>
                    <a:pt x="10" y="224"/>
                  </a:lnTo>
                  <a:lnTo>
                    <a:pt x="10" y="218"/>
                  </a:lnTo>
                  <a:lnTo>
                    <a:pt x="8" y="210"/>
                  </a:lnTo>
                  <a:lnTo>
                    <a:pt x="4" y="200"/>
                  </a:lnTo>
                  <a:lnTo>
                    <a:pt x="0" y="186"/>
                  </a:lnTo>
                  <a:lnTo>
                    <a:pt x="2" y="186"/>
                  </a:lnTo>
                  <a:lnTo>
                    <a:pt x="2" y="18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0" name="Freeform 115"/>
            <p:cNvSpPr/>
            <p:nvPr/>
          </p:nvSpPr>
          <p:spPr bwMode="auto">
            <a:xfrm>
              <a:off x="4630903" y="3891972"/>
              <a:ext cx="365535" cy="343808"/>
            </a:xfrm>
            <a:custGeom>
              <a:avLst/>
              <a:gdLst>
                <a:gd name="T0" fmla="*/ 2147483647 w 249"/>
                <a:gd name="T1" fmla="*/ 2147483647 h 216"/>
                <a:gd name="T2" fmla="*/ 2147483647 w 249"/>
                <a:gd name="T3" fmla="*/ 2147483647 h 216"/>
                <a:gd name="T4" fmla="*/ 2147483647 w 249"/>
                <a:gd name="T5" fmla="*/ 0 h 216"/>
                <a:gd name="T6" fmla="*/ 2147483647 w 249"/>
                <a:gd name="T7" fmla="*/ 0 h 216"/>
                <a:gd name="T8" fmla="*/ 2147483647 w 249"/>
                <a:gd name="T9" fmla="*/ 2147483647 h 216"/>
                <a:gd name="T10" fmla="*/ 2147483647 w 249"/>
                <a:gd name="T11" fmla="*/ 2147483647 h 216"/>
                <a:gd name="T12" fmla="*/ 2147483647 w 249"/>
                <a:gd name="T13" fmla="*/ 2147483647 h 216"/>
                <a:gd name="T14" fmla="*/ 2147483647 w 249"/>
                <a:gd name="T15" fmla="*/ 2147483647 h 216"/>
                <a:gd name="T16" fmla="*/ 0 w 249"/>
                <a:gd name="T17" fmla="*/ 2147483647 h 216"/>
                <a:gd name="T18" fmla="*/ 2147483647 w 249"/>
                <a:gd name="T19" fmla="*/ 2147483647 h 216"/>
                <a:gd name="T20" fmla="*/ 2147483647 w 249"/>
                <a:gd name="T21" fmla="*/ 2147483647 h 216"/>
                <a:gd name="T22" fmla="*/ 2147483647 w 249"/>
                <a:gd name="T23" fmla="*/ 2147483647 h 216"/>
                <a:gd name="T24" fmla="*/ 2147483647 w 249"/>
                <a:gd name="T25" fmla="*/ 2147483647 h 216"/>
                <a:gd name="T26" fmla="*/ 2147483647 w 249"/>
                <a:gd name="T27" fmla="*/ 2147483647 h 216"/>
                <a:gd name="T28" fmla="*/ 2147483647 w 249"/>
                <a:gd name="T29" fmla="*/ 2147483647 h 216"/>
                <a:gd name="T30" fmla="*/ 2147483647 w 249"/>
                <a:gd name="T31" fmla="*/ 2147483647 h 216"/>
                <a:gd name="T32" fmla="*/ 2147483647 w 249"/>
                <a:gd name="T33" fmla="*/ 2147483647 h 216"/>
                <a:gd name="T34" fmla="*/ 2147483647 w 249"/>
                <a:gd name="T35" fmla="*/ 2147483647 h 216"/>
                <a:gd name="T36" fmla="*/ 2147483647 w 249"/>
                <a:gd name="T37" fmla="*/ 2147483647 h 216"/>
                <a:gd name="T38" fmla="*/ 2147483647 w 249"/>
                <a:gd name="T39" fmla="*/ 2147483647 h 216"/>
                <a:gd name="T40" fmla="*/ 2147483647 w 249"/>
                <a:gd name="T41" fmla="*/ 2147483647 h 216"/>
                <a:gd name="T42" fmla="*/ 2147483647 w 249"/>
                <a:gd name="T43" fmla="*/ 2147483647 h 216"/>
                <a:gd name="T44" fmla="*/ 2147483647 w 249"/>
                <a:gd name="T45" fmla="*/ 2147483647 h 216"/>
                <a:gd name="T46" fmla="*/ 2147483647 w 249"/>
                <a:gd name="T47" fmla="*/ 2147483647 h 216"/>
                <a:gd name="T48" fmla="*/ 2147483647 w 249"/>
                <a:gd name="T49" fmla="*/ 2147483647 h 216"/>
                <a:gd name="T50" fmla="*/ 2147483647 w 249"/>
                <a:gd name="T51" fmla="*/ 2147483647 h 216"/>
                <a:gd name="T52" fmla="*/ 2147483647 w 249"/>
                <a:gd name="T53" fmla="*/ 2147483647 h 216"/>
                <a:gd name="T54" fmla="*/ 2147483647 w 249"/>
                <a:gd name="T55" fmla="*/ 2147483647 h 216"/>
                <a:gd name="T56" fmla="*/ 2147483647 w 249"/>
                <a:gd name="T57" fmla="*/ 2147483647 h 216"/>
                <a:gd name="T58" fmla="*/ 2147483647 w 249"/>
                <a:gd name="T59" fmla="*/ 2147483647 h 216"/>
                <a:gd name="T60" fmla="*/ 2147483647 w 249"/>
                <a:gd name="T61" fmla="*/ 2147483647 h 216"/>
                <a:gd name="T62" fmla="*/ 2147483647 w 249"/>
                <a:gd name="T63" fmla="*/ 2147483647 h 216"/>
                <a:gd name="T64" fmla="*/ 2147483647 w 249"/>
                <a:gd name="T65" fmla="*/ 2147483647 h 216"/>
                <a:gd name="T66" fmla="*/ 2147483647 w 249"/>
                <a:gd name="T67" fmla="*/ 2147483647 h 216"/>
                <a:gd name="T68" fmla="*/ 2147483647 w 249"/>
                <a:gd name="T69" fmla="*/ 2147483647 h 216"/>
                <a:gd name="T70" fmla="*/ 2147483647 w 249"/>
                <a:gd name="T71" fmla="*/ 2147483647 h 216"/>
                <a:gd name="T72" fmla="*/ 2147483647 w 249"/>
                <a:gd name="T73" fmla="*/ 2147483647 h 216"/>
                <a:gd name="T74" fmla="*/ 2147483647 w 249"/>
                <a:gd name="T75" fmla="*/ 2147483647 h 216"/>
                <a:gd name="T76" fmla="*/ 2147483647 w 249"/>
                <a:gd name="T77" fmla="*/ 2147483647 h 216"/>
                <a:gd name="T78" fmla="*/ 2147483647 w 249"/>
                <a:gd name="T79" fmla="*/ 2147483647 h 216"/>
                <a:gd name="T80" fmla="*/ 2147483647 w 249"/>
                <a:gd name="T81" fmla="*/ 2147483647 h 21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9"/>
                <a:gd name="T124" fmla="*/ 0 h 216"/>
                <a:gd name="T125" fmla="*/ 249 w 249"/>
                <a:gd name="T126" fmla="*/ 216 h 21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9" h="216">
                  <a:moveTo>
                    <a:pt x="219" y="14"/>
                  </a:moveTo>
                  <a:lnTo>
                    <a:pt x="215" y="8"/>
                  </a:lnTo>
                  <a:lnTo>
                    <a:pt x="211" y="4"/>
                  </a:lnTo>
                  <a:lnTo>
                    <a:pt x="205" y="2"/>
                  </a:lnTo>
                  <a:lnTo>
                    <a:pt x="199" y="0"/>
                  </a:lnTo>
                  <a:lnTo>
                    <a:pt x="190" y="0"/>
                  </a:lnTo>
                  <a:lnTo>
                    <a:pt x="186" y="0"/>
                  </a:lnTo>
                  <a:lnTo>
                    <a:pt x="184" y="0"/>
                  </a:lnTo>
                  <a:lnTo>
                    <a:pt x="114" y="48"/>
                  </a:lnTo>
                  <a:lnTo>
                    <a:pt x="86" y="76"/>
                  </a:lnTo>
                  <a:lnTo>
                    <a:pt x="62" y="78"/>
                  </a:lnTo>
                  <a:lnTo>
                    <a:pt x="62" y="128"/>
                  </a:lnTo>
                  <a:lnTo>
                    <a:pt x="58" y="136"/>
                  </a:lnTo>
                  <a:lnTo>
                    <a:pt x="54" y="144"/>
                  </a:lnTo>
                  <a:lnTo>
                    <a:pt x="46" y="148"/>
                  </a:lnTo>
                  <a:lnTo>
                    <a:pt x="36" y="150"/>
                  </a:lnTo>
                  <a:lnTo>
                    <a:pt x="16" y="152"/>
                  </a:lnTo>
                  <a:lnTo>
                    <a:pt x="0" y="156"/>
                  </a:lnTo>
                  <a:lnTo>
                    <a:pt x="0" y="166"/>
                  </a:lnTo>
                  <a:lnTo>
                    <a:pt x="4" y="172"/>
                  </a:lnTo>
                  <a:lnTo>
                    <a:pt x="8" y="174"/>
                  </a:lnTo>
                  <a:lnTo>
                    <a:pt x="12" y="178"/>
                  </a:lnTo>
                  <a:lnTo>
                    <a:pt x="14" y="182"/>
                  </a:lnTo>
                  <a:lnTo>
                    <a:pt x="14" y="186"/>
                  </a:lnTo>
                  <a:lnTo>
                    <a:pt x="14" y="190"/>
                  </a:lnTo>
                  <a:lnTo>
                    <a:pt x="14" y="194"/>
                  </a:lnTo>
                  <a:lnTo>
                    <a:pt x="18" y="198"/>
                  </a:lnTo>
                  <a:lnTo>
                    <a:pt x="24" y="198"/>
                  </a:lnTo>
                  <a:lnTo>
                    <a:pt x="30" y="200"/>
                  </a:lnTo>
                  <a:lnTo>
                    <a:pt x="32" y="204"/>
                  </a:lnTo>
                  <a:lnTo>
                    <a:pt x="32" y="206"/>
                  </a:lnTo>
                  <a:lnTo>
                    <a:pt x="42" y="206"/>
                  </a:lnTo>
                  <a:lnTo>
                    <a:pt x="46" y="212"/>
                  </a:lnTo>
                  <a:lnTo>
                    <a:pt x="52" y="216"/>
                  </a:lnTo>
                  <a:lnTo>
                    <a:pt x="56" y="202"/>
                  </a:lnTo>
                  <a:lnTo>
                    <a:pt x="60" y="188"/>
                  </a:lnTo>
                  <a:lnTo>
                    <a:pt x="64" y="184"/>
                  </a:lnTo>
                  <a:lnTo>
                    <a:pt x="70" y="180"/>
                  </a:lnTo>
                  <a:lnTo>
                    <a:pt x="76" y="176"/>
                  </a:lnTo>
                  <a:lnTo>
                    <a:pt x="86" y="176"/>
                  </a:lnTo>
                  <a:lnTo>
                    <a:pt x="88" y="176"/>
                  </a:lnTo>
                  <a:lnTo>
                    <a:pt x="92" y="178"/>
                  </a:lnTo>
                  <a:lnTo>
                    <a:pt x="98" y="184"/>
                  </a:lnTo>
                  <a:lnTo>
                    <a:pt x="104" y="188"/>
                  </a:lnTo>
                  <a:lnTo>
                    <a:pt x="106" y="190"/>
                  </a:lnTo>
                  <a:lnTo>
                    <a:pt x="110" y="192"/>
                  </a:lnTo>
                  <a:lnTo>
                    <a:pt x="114" y="190"/>
                  </a:lnTo>
                  <a:lnTo>
                    <a:pt x="114" y="188"/>
                  </a:lnTo>
                  <a:lnTo>
                    <a:pt x="116" y="186"/>
                  </a:lnTo>
                  <a:lnTo>
                    <a:pt x="120" y="186"/>
                  </a:lnTo>
                  <a:lnTo>
                    <a:pt x="128" y="186"/>
                  </a:lnTo>
                  <a:lnTo>
                    <a:pt x="132" y="190"/>
                  </a:lnTo>
                  <a:lnTo>
                    <a:pt x="136" y="192"/>
                  </a:lnTo>
                  <a:lnTo>
                    <a:pt x="142" y="194"/>
                  </a:lnTo>
                  <a:lnTo>
                    <a:pt x="150" y="192"/>
                  </a:lnTo>
                  <a:lnTo>
                    <a:pt x="156" y="188"/>
                  </a:lnTo>
                  <a:lnTo>
                    <a:pt x="162" y="186"/>
                  </a:lnTo>
                  <a:lnTo>
                    <a:pt x="170" y="184"/>
                  </a:lnTo>
                  <a:lnTo>
                    <a:pt x="176" y="184"/>
                  </a:lnTo>
                  <a:lnTo>
                    <a:pt x="180" y="186"/>
                  </a:lnTo>
                  <a:lnTo>
                    <a:pt x="184" y="186"/>
                  </a:lnTo>
                  <a:lnTo>
                    <a:pt x="193" y="188"/>
                  </a:lnTo>
                  <a:lnTo>
                    <a:pt x="197" y="186"/>
                  </a:lnTo>
                  <a:lnTo>
                    <a:pt x="203" y="184"/>
                  </a:lnTo>
                  <a:lnTo>
                    <a:pt x="213" y="176"/>
                  </a:lnTo>
                  <a:lnTo>
                    <a:pt x="215" y="166"/>
                  </a:lnTo>
                  <a:lnTo>
                    <a:pt x="217" y="158"/>
                  </a:lnTo>
                  <a:lnTo>
                    <a:pt x="221" y="150"/>
                  </a:lnTo>
                  <a:lnTo>
                    <a:pt x="225" y="144"/>
                  </a:lnTo>
                  <a:lnTo>
                    <a:pt x="235" y="132"/>
                  </a:lnTo>
                  <a:lnTo>
                    <a:pt x="239" y="126"/>
                  </a:lnTo>
                  <a:lnTo>
                    <a:pt x="243" y="118"/>
                  </a:lnTo>
                  <a:lnTo>
                    <a:pt x="243" y="76"/>
                  </a:lnTo>
                  <a:lnTo>
                    <a:pt x="243" y="72"/>
                  </a:lnTo>
                  <a:lnTo>
                    <a:pt x="245" y="68"/>
                  </a:lnTo>
                  <a:lnTo>
                    <a:pt x="247" y="64"/>
                  </a:lnTo>
                  <a:lnTo>
                    <a:pt x="249" y="58"/>
                  </a:lnTo>
                  <a:lnTo>
                    <a:pt x="247" y="48"/>
                  </a:lnTo>
                  <a:lnTo>
                    <a:pt x="241" y="34"/>
                  </a:lnTo>
                  <a:lnTo>
                    <a:pt x="235" y="22"/>
                  </a:lnTo>
                  <a:lnTo>
                    <a:pt x="231" y="8"/>
                  </a:lnTo>
                  <a:lnTo>
                    <a:pt x="229" y="8"/>
                  </a:lnTo>
                  <a:lnTo>
                    <a:pt x="219" y="1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1" name="Freeform 116"/>
            <p:cNvSpPr/>
            <p:nvPr/>
          </p:nvSpPr>
          <p:spPr bwMode="auto">
            <a:xfrm>
              <a:off x="4942243" y="3891972"/>
              <a:ext cx="246766" cy="465932"/>
            </a:xfrm>
            <a:custGeom>
              <a:avLst/>
              <a:gdLst>
                <a:gd name="T0" fmla="*/ 2147483647 w 168"/>
                <a:gd name="T1" fmla="*/ 2147483647 h 294"/>
                <a:gd name="T2" fmla="*/ 2147483647 w 168"/>
                <a:gd name="T3" fmla="*/ 2147483647 h 294"/>
                <a:gd name="T4" fmla="*/ 2147483647 w 168"/>
                <a:gd name="T5" fmla="*/ 2147483647 h 294"/>
                <a:gd name="T6" fmla="*/ 2147483647 w 168"/>
                <a:gd name="T7" fmla="*/ 2147483647 h 294"/>
                <a:gd name="T8" fmla="*/ 2147483647 w 168"/>
                <a:gd name="T9" fmla="*/ 2147483647 h 294"/>
                <a:gd name="T10" fmla="*/ 2147483647 w 168"/>
                <a:gd name="T11" fmla="*/ 2147483647 h 294"/>
                <a:gd name="T12" fmla="*/ 2147483647 w 168"/>
                <a:gd name="T13" fmla="*/ 2147483647 h 294"/>
                <a:gd name="T14" fmla="*/ 2147483647 w 168"/>
                <a:gd name="T15" fmla="*/ 2147483647 h 294"/>
                <a:gd name="T16" fmla="*/ 2147483647 w 168"/>
                <a:gd name="T17" fmla="*/ 2147483647 h 294"/>
                <a:gd name="T18" fmla="*/ 2147483647 w 168"/>
                <a:gd name="T19" fmla="*/ 2147483647 h 294"/>
                <a:gd name="T20" fmla="*/ 2147483647 w 168"/>
                <a:gd name="T21" fmla="*/ 2147483647 h 294"/>
                <a:gd name="T22" fmla="*/ 2147483647 w 168"/>
                <a:gd name="T23" fmla="*/ 2147483647 h 294"/>
                <a:gd name="T24" fmla="*/ 2147483647 w 168"/>
                <a:gd name="T25" fmla="*/ 2147483647 h 294"/>
                <a:gd name="T26" fmla="*/ 2147483647 w 168"/>
                <a:gd name="T27" fmla="*/ 2147483647 h 294"/>
                <a:gd name="T28" fmla="*/ 2147483647 w 168"/>
                <a:gd name="T29" fmla="*/ 2147483647 h 294"/>
                <a:gd name="T30" fmla="*/ 2147483647 w 168"/>
                <a:gd name="T31" fmla="*/ 2147483647 h 294"/>
                <a:gd name="T32" fmla="*/ 2147483647 w 168"/>
                <a:gd name="T33" fmla="*/ 2147483647 h 294"/>
                <a:gd name="T34" fmla="*/ 2147483647 w 168"/>
                <a:gd name="T35" fmla="*/ 2147483647 h 294"/>
                <a:gd name="T36" fmla="*/ 2147483647 w 168"/>
                <a:gd name="T37" fmla="*/ 2147483647 h 294"/>
                <a:gd name="T38" fmla="*/ 2147483647 w 168"/>
                <a:gd name="T39" fmla="*/ 2147483647 h 294"/>
                <a:gd name="T40" fmla="*/ 2147483647 w 168"/>
                <a:gd name="T41" fmla="*/ 2147483647 h 294"/>
                <a:gd name="T42" fmla="*/ 2147483647 w 168"/>
                <a:gd name="T43" fmla="*/ 2147483647 h 294"/>
                <a:gd name="T44" fmla="*/ 2147483647 w 168"/>
                <a:gd name="T45" fmla="*/ 2147483647 h 294"/>
                <a:gd name="T46" fmla="*/ 2147483647 w 168"/>
                <a:gd name="T47" fmla="*/ 2147483647 h 294"/>
                <a:gd name="T48" fmla="*/ 2147483647 w 168"/>
                <a:gd name="T49" fmla="*/ 2147483647 h 294"/>
                <a:gd name="T50" fmla="*/ 2147483647 w 168"/>
                <a:gd name="T51" fmla="*/ 2147483647 h 294"/>
                <a:gd name="T52" fmla="*/ 2147483647 w 168"/>
                <a:gd name="T53" fmla="*/ 2147483647 h 294"/>
                <a:gd name="T54" fmla="*/ 2147483647 w 168"/>
                <a:gd name="T55" fmla="*/ 2147483647 h 294"/>
                <a:gd name="T56" fmla="*/ 2147483647 w 168"/>
                <a:gd name="T57" fmla="*/ 2147483647 h 294"/>
                <a:gd name="T58" fmla="*/ 2147483647 w 168"/>
                <a:gd name="T59" fmla="*/ 2147483647 h 294"/>
                <a:gd name="T60" fmla="*/ 2147483647 w 168"/>
                <a:gd name="T61" fmla="*/ 2147483647 h 294"/>
                <a:gd name="T62" fmla="*/ 2147483647 w 168"/>
                <a:gd name="T63" fmla="*/ 2147483647 h 294"/>
                <a:gd name="T64" fmla="*/ 2147483647 w 168"/>
                <a:gd name="T65" fmla="*/ 2147483647 h 294"/>
                <a:gd name="T66" fmla="*/ 2147483647 w 168"/>
                <a:gd name="T67" fmla="*/ 2147483647 h 294"/>
                <a:gd name="T68" fmla="*/ 2147483647 w 168"/>
                <a:gd name="T69" fmla="*/ 2147483647 h 294"/>
                <a:gd name="T70" fmla="*/ 2147483647 w 168"/>
                <a:gd name="T71" fmla="*/ 2147483647 h 294"/>
                <a:gd name="T72" fmla="*/ 2147483647 w 168"/>
                <a:gd name="T73" fmla="*/ 2147483647 h 294"/>
                <a:gd name="T74" fmla="*/ 2147483647 w 168"/>
                <a:gd name="T75" fmla="*/ 2147483647 h 294"/>
                <a:gd name="T76" fmla="*/ 2147483647 w 168"/>
                <a:gd name="T77" fmla="*/ 2147483647 h 294"/>
                <a:gd name="T78" fmla="*/ 2147483647 w 168"/>
                <a:gd name="T79" fmla="*/ 2147483647 h 29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68"/>
                <a:gd name="T121" fmla="*/ 0 h 294"/>
                <a:gd name="T122" fmla="*/ 168 w 168"/>
                <a:gd name="T123" fmla="*/ 294 h 29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68" h="294">
                  <a:moveTo>
                    <a:pt x="162" y="68"/>
                  </a:moveTo>
                  <a:lnTo>
                    <a:pt x="168" y="138"/>
                  </a:lnTo>
                  <a:lnTo>
                    <a:pt x="158" y="140"/>
                  </a:lnTo>
                  <a:lnTo>
                    <a:pt x="152" y="144"/>
                  </a:lnTo>
                  <a:lnTo>
                    <a:pt x="148" y="150"/>
                  </a:lnTo>
                  <a:lnTo>
                    <a:pt x="146" y="158"/>
                  </a:lnTo>
                  <a:lnTo>
                    <a:pt x="142" y="164"/>
                  </a:lnTo>
                  <a:lnTo>
                    <a:pt x="140" y="172"/>
                  </a:lnTo>
                  <a:lnTo>
                    <a:pt x="140" y="190"/>
                  </a:lnTo>
                  <a:lnTo>
                    <a:pt x="138" y="194"/>
                  </a:lnTo>
                  <a:lnTo>
                    <a:pt x="134" y="200"/>
                  </a:lnTo>
                  <a:lnTo>
                    <a:pt x="134" y="202"/>
                  </a:lnTo>
                  <a:lnTo>
                    <a:pt x="136" y="202"/>
                  </a:lnTo>
                  <a:lnTo>
                    <a:pt x="144" y="206"/>
                  </a:lnTo>
                  <a:lnTo>
                    <a:pt x="146" y="214"/>
                  </a:lnTo>
                  <a:lnTo>
                    <a:pt x="148" y="216"/>
                  </a:lnTo>
                  <a:lnTo>
                    <a:pt x="150" y="220"/>
                  </a:lnTo>
                  <a:lnTo>
                    <a:pt x="152" y="228"/>
                  </a:lnTo>
                  <a:lnTo>
                    <a:pt x="146" y="228"/>
                  </a:lnTo>
                  <a:lnTo>
                    <a:pt x="142" y="228"/>
                  </a:lnTo>
                  <a:lnTo>
                    <a:pt x="138" y="230"/>
                  </a:lnTo>
                  <a:lnTo>
                    <a:pt x="130" y="238"/>
                  </a:lnTo>
                  <a:lnTo>
                    <a:pt x="126" y="246"/>
                  </a:lnTo>
                  <a:lnTo>
                    <a:pt x="122" y="256"/>
                  </a:lnTo>
                  <a:lnTo>
                    <a:pt x="120" y="258"/>
                  </a:lnTo>
                  <a:lnTo>
                    <a:pt x="118" y="260"/>
                  </a:lnTo>
                  <a:lnTo>
                    <a:pt x="108" y="262"/>
                  </a:lnTo>
                  <a:lnTo>
                    <a:pt x="90" y="264"/>
                  </a:lnTo>
                  <a:lnTo>
                    <a:pt x="88" y="270"/>
                  </a:lnTo>
                  <a:lnTo>
                    <a:pt x="86" y="276"/>
                  </a:lnTo>
                  <a:lnTo>
                    <a:pt x="82" y="280"/>
                  </a:lnTo>
                  <a:lnTo>
                    <a:pt x="76" y="284"/>
                  </a:lnTo>
                  <a:lnTo>
                    <a:pt x="64" y="288"/>
                  </a:lnTo>
                  <a:lnTo>
                    <a:pt x="52" y="290"/>
                  </a:lnTo>
                  <a:lnTo>
                    <a:pt x="48" y="288"/>
                  </a:lnTo>
                  <a:lnTo>
                    <a:pt x="46" y="286"/>
                  </a:lnTo>
                  <a:lnTo>
                    <a:pt x="42" y="288"/>
                  </a:lnTo>
                  <a:lnTo>
                    <a:pt x="38" y="292"/>
                  </a:lnTo>
                  <a:lnTo>
                    <a:pt x="38" y="294"/>
                  </a:lnTo>
                  <a:lnTo>
                    <a:pt x="36" y="292"/>
                  </a:lnTo>
                  <a:lnTo>
                    <a:pt x="34" y="282"/>
                  </a:lnTo>
                  <a:lnTo>
                    <a:pt x="30" y="274"/>
                  </a:lnTo>
                  <a:lnTo>
                    <a:pt x="20" y="264"/>
                  </a:lnTo>
                  <a:lnTo>
                    <a:pt x="12" y="256"/>
                  </a:lnTo>
                  <a:lnTo>
                    <a:pt x="8" y="252"/>
                  </a:lnTo>
                  <a:lnTo>
                    <a:pt x="10" y="250"/>
                  </a:lnTo>
                  <a:lnTo>
                    <a:pt x="12" y="248"/>
                  </a:lnTo>
                  <a:lnTo>
                    <a:pt x="18" y="246"/>
                  </a:lnTo>
                  <a:lnTo>
                    <a:pt x="36" y="246"/>
                  </a:lnTo>
                  <a:lnTo>
                    <a:pt x="28" y="240"/>
                  </a:lnTo>
                  <a:lnTo>
                    <a:pt x="28" y="236"/>
                  </a:lnTo>
                  <a:lnTo>
                    <a:pt x="26" y="230"/>
                  </a:lnTo>
                  <a:lnTo>
                    <a:pt x="28" y="212"/>
                  </a:lnTo>
                  <a:lnTo>
                    <a:pt x="26" y="206"/>
                  </a:lnTo>
                  <a:lnTo>
                    <a:pt x="22" y="200"/>
                  </a:lnTo>
                  <a:lnTo>
                    <a:pt x="16" y="192"/>
                  </a:lnTo>
                  <a:lnTo>
                    <a:pt x="12" y="186"/>
                  </a:lnTo>
                  <a:lnTo>
                    <a:pt x="10" y="188"/>
                  </a:lnTo>
                  <a:lnTo>
                    <a:pt x="8" y="186"/>
                  </a:lnTo>
                  <a:lnTo>
                    <a:pt x="4" y="182"/>
                  </a:lnTo>
                  <a:lnTo>
                    <a:pt x="0" y="176"/>
                  </a:lnTo>
                  <a:lnTo>
                    <a:pt x="2" y="166"/>
                  </a:lnTo>
                  <a:lnTo>
                    <a:pt x="4" y="158"/>
                  </a:lnTo>
                  <a:lnTo>
                    <a:pt x="8" y="150"/>
                  </a:lnTo>
                  <a:lnTo>
                    <a:pt x="12" y="144"/>
                  </a:lnTo>
                  <a:lnTo>
                    <a:pt x="22" y="132"/>
                  </a:lnTo>
                  <a:lnTo>
                    <a:pt x="26" y="126"/>
                  </a:lnTo>
                  <a:lnTo>
                    <a:pt x="30" y="118"/>
                  </a:lnTo>
                  <a:lnTo>
                    <a:pt x="30" y="76"/>
                  </a:lnTo>
                  <a:lnTo>
                    <a:pt x="30" y="72"/>
                  </a:lnTo>
                  <a:lnTo>
                    <a:pt x="32" y="68"/>
                  </a:lnTo>
                  <a:lnTo>
                    <a:pt x="34" y="64"/>
                  </a:lnTo>
                  <a:lnTo>
                    <a:pt x="36" y="58"/>
                  </a:lnTo>
                  <a:lnTo>
                    <a:pt x="34" y="48"/>
                  </a:lnTo>
                  <a:lnTo>
                    <a:pt x="28" y="34"/>
                  </a:lnTo>
                  <a:lnTo>
                    <a:pt x="22" y="22"/>
                  </a:lnTo>
                  <a:lnTo>
                    <a:pt x="18" y="8"/>
                  </a:lnTo>
                  <a:lnTo>
                    <a:pt x="20" y="8"/>
                  </a:lnTo>
                  <a:lnTo>
                    <a:pt x="36" y="0"/>
                  </a:lnTo>
                  <a:lnTo>
                    <a:pt x="162" y="70"/>
                  </a:lnTo>
                  <a:lnTo>
                    <a:pt x="162" y="6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2" name="Freeform 117"/>
            <p:cNvSpPr/>
            <p:nvPr/>
          </p:nvSpPr>
          <p:spPr bwMode="auto">
            <a:xfrm>
              <a:off x="5602974" y="4190647"/>
              <a:ext cx="48431" cy="63717"/>
            </a:xfrm>
            <a:custGeom>
              <a:avLst/>
              <a:gdLst>
                <a:gd name="T0" fmla="*/ 2147483647 w 32"/>
                <a:gd name="T1" fmla="*/ 0 h 40"/>
                <a:gd name="T2" fmla="*/ 2147483647 w 32"/>
                <a:gd name="T3" fmla="*/ 2147483647 h 40"/>
                <a:gd name="T4" fmla="*/ 2147483647 w 32"/>
                <a:gd name="T5" fmla="*/ 2147483647 h 40"/>
                <a:gd name="T6" fmla="*/ 2147483647 w 32"/>
                <a:gd name="T7" fmla="*/ 2147483647 h 40"/>
                <a:gd name="T8" fmla="*/ 2147483647 w 32"/>
                <a:gd name="T9" fmla="*/ 2147483647 h 40"/>
                <a:gd name="T10" fmla="*/ 2147483647 w 32"/>
                <a:gd name="T11" fmla="*/ 2147483647 h 40"/>
                <a:gd name="T12" fmla="*/ 2147483647 w 32"/>
                <a:gd name="T13" fmla="*/ 2147483647 h 40"/>
                <a:gd name="T14" fmla="*/ 2147483647 w 32"/>
                <a:gd name="T15" fmla="*/ 2147483647 h 40"/>
                <a:gd name="T16" fmla="*/ 2147483647 w 32"/>
                <a:gd name="T17" fmla="*/ 2147483647 h 40"/>
                <a:gd name="T18" fmla="*/ 2147483647 w 32"/>
                <a:gd name="T19" fmla="*/ 2147483647 h 40"/>
                <a:gd name="T20" fmla="*/ 0 w 32"/>
                <a:gd name="T21" fmla="*/ 2147483647 h 40"/>
                <a:gd name="T22" fmla="*/ 2147483647 w 32"/>
                <a:gd name="T23" fmla="*/ 2147483647 h 40"/>
                <a:gd name="T24" fmla="*/ 2147483647 w 32"/>
                <a:gd name="T25" fmla="*/ 2147483647 h 40"/>
                <a:gd name="T26" fmla="*/ 2147483647 w 32"/>
                <a:gd name="T27" fmla="*/ 2147483647 h 40"/>
                <a:gd name="T28" fmla="*/ 2147483647 w 32"/>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40"/>
                <a:gd name="T47" fmla="*/ 32 w 32"/>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40">
                  <a:moveTo>
                    <a:pt x="16" y="0"/>
                  </a:moveTo>
                  <a:lnTo>
                    <a:pt x="24" y="8"/>
                  </a:lnTo>
                  <a:lnTo>
                    <a:pt x="30" y="14"/>
                  </a:lnTo>
                  <a:lnTo>
                    <a:pt x="32" y="20"/>
                  </a:lnTo>
                  <a:lnTo>
                    <a:pt x="30" y="26"/>
                  </a:lnTo>
                  <a:lnTo>
                    <a:pt x="26" y="30"/>
                  </a:lnTo>
                  <a:lnTo>
                    <a:pt x="22" y="34"/>
                  </a:lnTo>
                  <a:lnTo>
                    <a:pt x="16" y="38"/>
                  </a:lnTo>
                  <a:lnTo>
                    <a:pt x="6" y="40"/>
                  </a:lnTo>
                  <a:lnTo>
                    <a:pt x="2" y="38"/>
                  </a:lnTo>
                  <a:lnTo>
                    <a:pt x="0" y="32"/>
                  </a:lnTo>
                  <a:lnTo>
                    <a:pt x="2" y="24"/>
                  </a:lnTo>
                  <a:lnTo>
                    <a:pt x="8" y="16"/>
                  </a:lnTo>
                  <a:lnTo>
                    <a:pt x="22" y="6"/>
                  </a:lnTo>
                  <a:lnTo>
                    <a:pt x="16"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3" name="Freeform 118"/>
            <p:cNvSpPr/>
            <p:nvPr/>
          </p:nvSpPr>
          <p:spPr bwMode="auto">
            <a:xfrm>
              <a:off x="5401180" y="4049938"/>
              <a:ext cx="345933" cy="419472"/>
            </a:xfrm>
            <a:custGeom>
              <a:avLst/>
              <a:gdLst>
                <a:gd name="T0" fmla="*/ 2147483647 w 236"/>
                <a:gd name="T1" fmla="*/ 2147483647 h 264"/>
                <a:gd name="T2" fmla="*/ 2147483647 w 236"/>
                <a:gd name="T3" fmla="*/ 2147483647 h 264"/>
                <a:gd name="T4" fmla="*/ 2147483647 w 236"/>
                <a:gd name="T5" fmla="*/ 2147483647 h 264"/>
                <a:gd name="T6" fmla="*/ 2147483647 w 236"/>
                <a:gd name="T7" fmla="*/ 2147483647 h 264"/>
                <a:gd name="T8" fmla="*/ 2147483647 w 236"/>
                <a:gd name="T9" fmla="*/ 2147483647 h 264"/>
                <a:gd name="T10" fmla="*/ 2147483647 w 236"/>
                <a:gd name="T11" fmla="*/ 2147483647 h 264"/>
                <a:gd name="T12" fmla="*/ 2147483647 w 236"/>
                <a:gd name="T13" fmla="*/ 2147483647 h 264"/>
                <a:gd name="T14" fmla="*/ 2147483647 w 236"/>
                <a:gd name="T15" fmla="*/ 2147483647 h 264"/>
                <a:gd name="T16" fmla="*/ 2147483647 w 236"/>
                <a:gd name="T17" fmla="*/ 2147483647 h 264"/>
                <a:gd name="T18" fmla="*/ 2147483647 w 236"/>
                <a:gd name="T19" fmla="*/ 2147483647 h 264"/>
                <a:gd name="T20" fmla="*/ 2147483647 w 236"/>
                <a:gd name="T21" fmla="*/ 2147483647 h 264"/>
                <a:gd name="T22" fmla="*/ 2147483647 w 236"/>
                <a:gd name="T23" fmla="*/ 2147483647 h 264"/>
                <a:gd name="T24" fmla="*/ 2147483647 w 236"/>
                <a:gd name="T25" fmla="*/ 2147483647 h 264"/>
                <a:gd name="T26" fmla="*/ 2147483647 w 236"/>
                <a:gd name="T27" fmla="*/ 2147483647 h 264"/>
                <a:gd name="T28" fmla="*/ 2147483647 w 236"/>
                <a:gd name="T29" fmla="*/ 2147483647 h 264"/>
                <a:gd name="T30" fmla="*/ 2147483647 w 236"/>
                <a:gd name="T31" fmla="*/ 2147483647 h 264"/>
                <a:gd name="T32" fmla="*/ 2147483647 w 236"/>
                <a:gd name="T33" fmla="*/ 2147483647 h 264"/>
                <a:gd name="T34" fmla="*/ 2147483647 w 236"/>
                <a:gd name="T35" fmla="*/ 2147483647 h 264"/>
                <a:gd name="T36" fmla="*/ 2147483647 w 236"/>
                <a:gd name="T37" fmla="*/ 2147483647 h 264"/>
                <a:gd name="T38" fmla="*/ 2147483647 w 236"/>
                <a:gd name="T39" fmla="*/ 2147483647 h 264"/>
                <a:gd name="T40" fmla="*/ 2147483647 w 236"/>
                <a:gd name="T41" fmla="*/ 2147483647 h 264"/>
                <a:gd name="T42" fmla="*/ 2147483647 w 236"/>
                <a:gd name="T43" fmla="*/ 2147483647 h 264"/>
                <a:gd name="T44" fmla="*/ 2147483647 w 236"/>
                <a:gd name="T45" fmla="*/ 2147483647 h 264"/>
                <a:gd name="T46" fmla="*/ 2147483647 w 236"/>
                <a:gd name="T47" fmla="*/ 2147483647 h 264"/>
                <a:gd name="T48" fmla="*/ 2147483647 w 236"/>
                <a:gd name="T49" fmla="*/ 2147483647 h 264"/>
                <a:gd name="T50" fmla="*/ 2147483647 w 236"/>
                <a:gd name="T51" fmla="*/ 2147483647 h 264"/>
                <a:gd name="T52" fmla="*/ 2147483647 w 236"/>
                <a:gd name="T53" fmla="*/ 2147483647 h 264"/>
                <a:gd name="T54" fmla="*/ 2147483647 w 236"/>
                <a:gd name="T55" fmla="*/ 2147483647 h 264"/>
                <a:gd name="T56" fmla="*/ 2147483647 w 236"/>
                <a:gd name="T57" fmla="*/ 2147483647 h 264"/>
                <a:gd name="T58" fmla="*/ 2147483647 w 236"/>
                <a:gd name="T59" fmla="*/ 2147483647 h 264"/>
                <a:gd name="T60" fmla="*/ 0 w 236"/>
                <a:gd name="T61" fmla="*/ 2147483647 h 264"/>
                <a:gd name="T62" fmla="*/ 2147483647 w 236"/>
                <a:gd name="T63" fmla="*/ 2147483647 h 264"/>
                <a:gd name="T64" fmla="*/ 2147483647 w 236"/>
                <a:gd name="T65" fmla="*/ 2147483647 h 264"/>
                <a:gd name="T66" fmla="*/ 2147483647 w 236"/>
                <a:gd name="T67" fmla="*/ 2147483647 h 264"/>
                <a:gd name="T68" fmla="*/ 2147483647 w 236"/>
                <a:gd name="T69" fmla="*/ 2147483647 h 264"/>
                <a:gd name="T70" fmla="*/ 2147483647 w 236"/>
                <a:gd name="T71" fmla="*/ 2147483647 h 264"/>
                <a:gd name="T72" fmla="*/ 2147483647 w 236"/>
                <a:gd name="T73" fmla="*/ 2147483647 h 264"/>
                <a:gd name="T74" fmla="*/ 2147483647 w 236"/>
                <a:gd name="T75" fmla="*/ 2147483647 h 264"/>
                <a:gd name="T76" fmla="*/ 2147483647 w 236"/>
                <a:gd name="T77" fmla="*/ 2147483647 h 264"/>
                <a:gd name="T78" fmla="*/ 2147483647 w 236"/>
                <a:gd name="T79" fmla="*/ 2147483647 h 264"/>
                <a:gd name="T80" fmla="*/ 2147483647 w 236"/>
                <a:gd name="T81" fmla="*/ 2147483647 h 264"/>
                <a:gd name="T82" fmla="*/ 2147483647 w 236"/>
                <a:gd name="T83" fmla="*/ 2147483647 h 264"/>
                <a:gd name="T84" fmla="*/ 2147483647 w 236"/>
                <a:gd name="T85" fmla="*/ 2147483647 h 264"/>
                <a:gd name="T86" fmla="*/ 2147483647 w 236"/>
                <a:gd name="T87" fmla="*/ 2147483647 h 264"/>
                <a:gd name="T88" fmla="*/ 2147483647 w 236"/>
                <a:gd name="T89" fmla="*/ 2147483647 h 264"/>
                <a:gd name="T90" fmla="*/ 2147483647 w 236"/>
                <a:gd name="T91" fmla="*/ 2147483647 h 264"/>
                <a:gd name="T92" fmla="*/ 2147483647 w 236"/>
                <a:gd name="T93" fmla="*/ 2147483647 h 264"/>
                <a:gd name="T94" fmla="*/ 2147483647 w 236"/>
                <a:gd name="T95" fmla="*/ 2147483647 h 26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36"/>
                <a:gd name="T145" fmla="*/ 0 h 264"/>
                <a:gd name="T146" fmla="*/ 236 w 236"/>
                <a:gd name="T147" fmla="*/ 264 h 26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36" h="264">
                  <a:moveTo>
                    <a:pt x="160" y="94"/>
                  </a:moveTo>
                  <a:lnTo>
                    <a:pt x="154" y="88"/>
                  </a:lnTo>
                  <a:lnTo>
                    <a:pt x="160" y="94"/>
                  </a:lnTo>
                  <a:lnTo>
                    <a:pt x="146" y="104"/>
                  </a:lnTo>
                  <a:lnTo>
                    <a:pt x="140" y="112"/>
                  </a:lnTo>
                  <a:lnTo>
                    <a:pt x="138" y="120"/>
                  </a:lnTo>
                  <a:lnTo>
                    <a:pt x="140" y="126"/>
                  </a:lnTo>
                  <a:lnTo>
                    <a:pt x="144" y="128"/>
                  </a:lnTo>
                  <a:lnTo>
                    <a:pt x="152" y="126"/>
                  </a:lnTo>
                  <a:lnTo>
                    <a:pt x="158" y="124"/>
                  </a:lnTo>
                  <a:lnTo>
                    <a:pt x="158" y="132"/>
                  </a:lnTo>
                  <a:lnTo>
                    <a:pt x="160" y="140"/>
                  </a:lnTo>
                  <a:lnTo>
                    <a:pt x="164" y="152"/>
                  </a:lnTo>
                  <a:lnTo>
                    <a:pt x="174" y="160"/>
                  </a:lnTo>
                  <a:lnTo>
                    <a:pt x="184" y="168"/>
                  </a:lnTo>
                  <a:lnTo>
                    <a:pt x="196" y="172"/>
                  </a:lnTo>
                  <a:lnTo>
                    <a:pt x="210" y="178"/>
                  </a:lnTo>
                  <a:lnTo>
                    <a:pt x="222" y="180"/>
                  </a:lnTo>
                  <a:lnTo>
                    <a:pt x="236" y="182"/>
                  </a:lnTo>
                  <a:lnTo>
                    <a:pt x="230" y="194"/>
                  </a:lnTo>
                  <a:lnTo>
                    <a:pt x="220" y="202"/>
                  </a:lnTo>
                  <a:lnTo>
                    <a:pt x="204" y="222"/>
                  </a:lnTo>
                  <a:lnTo>
                    <a:pt x="200" y="230"/>
                  </a:lnTo>
                  <a:lnTo>
                    <a:pt x="196" y="234"/>
                  </a:lnTo>
                  <a:lnTo>
                    <a:pt x="194" y="236"/>
                  </a:lnTo>
                  <a:lnTo>
                    <a:pt x="190" y="238"/>
                  </a:lnTo>
                  <a:lnTo>
                    <a:pt x="186" y="236"/>
                  </a:lnTo>
                  <a:lnTo>
                    <a:pt x="180" y="236"/>
                  </a:lnTo>
                  <a:lnTo>
                    <a:pt x="174" y="238"/>
                  </a:lnTo>
                  <a:lnTo>
                    <a:pt x="168" y="242"/>
                  </a:lnTo>
                  <a:lnTo>
                    <a:pt x="160" y="246"/>
                  </a:lnTo>
                  <a:lnTo>
                    <a:pt x="150" y="254"/>
                  </a:lnTo>
                  <a:lnTo>
                    <a:pt x="144" y="256"/>
                  </a:lnTo>
                  <a:lnTo>
                    <a:pt x="138" y="256"/>
                  </a:lnTo>
                  <a:lnTo>
                    <a:pt x="134" y="256"/>
                  </a:lnTo>
                  <a:lnTo>
                    <a:pt x="130" y="252"/>
                  </a:lnTo>
                  <a:lnTo>
                    <a:pt x="128" y="250"/>
                  </a:lnTo>
                  <a:lnTo>
                    <a:pt x="124" y="250"/>
                  </a:lnTo>
                  <a:lnTo>
                    <a:pt x="120" y="250"/>
                  </a:lnTo>
                  <a:lnTo>
                    <a:pt x="118" y="252"/>
                  </a:lnTo>
                  <a:lnTo>
                    <a:pt x="114" y="256"/>
                  </a:lnTo>
                  <a:lnTo>
                    <a:pt x="108" y="262"/>
                  </a:lnTo>
                  <a:lnTo>
                    <a:pt x="108" y="264"/>
                  </a:lnTo>
                  <a:lnTo>
                    <a:pt x="104" y="264"/>
                  </a:lnTo>
                  <a:lnTo>
                    <a:pt x="96" y="264"/>
                  </a:lnTo>
                  <a:lnTo>
                    <a:pt x="88" y="260"/>
                  </a:lnTo>
                  <a:lnTo>
                    <a:pt x="76" y="254"/>
                  </a:lnTo>
                  <a:lnTo>
                    <a:pt x="62" y="250"/>
                  </a:lnTo>
                  <a:lnTo>
                    <a:pt x="54" y="248"/>
                  </a:lnTo>
                  <a:lnTo>
                    <a:pt x="46" y="246"/>
                  </a:lnTo>
                  <a:lnTo>
                    <a:pt x="48" y="246"/>
                  </a:lnTo>
                  <a:lnTo>
                    <a:pt x="44" y="238"/>
                  </a:lnTo>
                  <a:lnTo>
                    <a:pt x="40" y="232"/>
                  </a:lnTo>
                  <a:lnTo>
                    <a:pt x="36" y="226"/>
                  </a:lnTo>
                  <a:lnTo>
                    <a:pt x="32" y="222"/>
                  </a:lnTo>
                  <a:lnTo>
                    <a:pt x="30" y="208"/>
                  </a:lnTo>
                  <a:lnTo>
                    <a:pt x="26" y="204"/>
                  </a:lnTo>
                  <a:lnTo>
                    <a:pt x="24" y="200"/>
                  </a:lnTo>
                  <a:lnTo>
                    <a:pt x="10" y="192"/>
                  </a:lnTo>
                  <a:lnTo>
                    <a:pt x="4" y="186"/>
                  </a:lnTo>
                  <a:lnTo>
                    <a:pt x="0" y="182"/>
                  </a:lnTo>
                  <a:lnTo>
                    <a:pt x="0" y="180"/>
                  </a:lnTo>
                  <a:lnTo>
                    <a:pt x="2" y="178"/>
                  </a:lnTo>
                  <a:lnTo>
                    <a:pt x="6" y="176"/>
                  </a:lnTo>
                  <a:lnTo>
                    <a:pt x="12" y="174"/>
                  </a:lnTo>
                  <a:lnTo>
                    <a:pt x="16" y="170"/>
                  </a:lnTo>
                  <a:lnTo>
                    <a:pt x="18" y="160"/>
                  </a:lnTo>
                  <a:lnTo>
                    <a:pt x="18" y="152"/>
                  </a:lnTo>
                  <a:lnTo>
                    <a:pt x="18" y="142"/>
                  </a:lnTo>
                  <a:lnTo>
                    <a:pt x="20" y="134"/>
                  </a:lnTo>
                  <a:lnTo>
                    <a:pt x="24" y="132"/>
                  </a:lnTo>
                  <a:lnTo>
                    <a:pt x="30" y="130"/>
                  </a:lnTo>
                  <a:lnTo>
                    <a:pt x="32" y="120"/>
                  </a:lnTo>
                  <a:lnTo>
                    <a:pt x="34" y="112"/>
                  </a:lnTo>
                  <a:lnTo>
                    <a:pt x="42" y="98"/>
                  </a:lnTo>
                  <a:lnTo>
                    <a:pt x="52" y="86"/>
                  </a:lnTo>
                  <a:lnTo>
                    <a:pt x="52" y="78"/>
                  </a:lnTo>
                  <a:lnTo>
                    <a:pt x="52" y="70"/>
                  </a:lnTo>
                  <a:lnTo>
                    <a:pt x="52" y="46"/>
                  </a:lnTo>
                  <a:lnTo>
                    <a:pt x="54" y="42"/>
                  </a:lnTo>
                  <a:lnTo>
                    <a:pt x="56" y="34"/>
                  </a:lnTo>
                  <a:lnTo>
                    <a:pt x="58" y="28"/>
                  </a:lnTo>
                  <a:lnTo>
                    <a:pt x="58" y="16"/>
                  </a:lnTo>
                  <a:lnTo>
                    <a:pt x="66" y="14"/>
                  </a:lnTo>
                  <a:lnTo>
                    <a:pt x="74" y="10"/>
                  </a:lnTo>
                  <a:lnTo>
                    <a:pt x="80" y="4"/>
                  </a:lnTo>
                  <a:lnTo>
                    <a:pt x="84" y="0"/>
                  </a:lnTo>
                  <a:lnTo>
                    <a:pt x="90" y="10"/>
                  </a:lnTo>
                  <a:lnTo>
                    <a:pt x="96" y="28"/>
                  </a:lnTo>
                  <a:lnTo>
                    <a:pt x="102" y="40"/>
                  </a:lnTo>
                  <a:lnTo>
                    <a:pt x="104" y="44"/>
                  </a:lnTo>
                  <a:lnTo>
                    <a:pt x="110" y="46"/>
                  </a:lnTo>
                  <a:lnTo>
                    <a:pt x="126" y="56"/>
                  </a:lnTo>
                  <a:lnTo>
                    <a:pt x="138" y="68"/>
                  </a:lnTo>
                  <a:lnTo>
                    <a:pt x="154" y="88"/>
                  </a:lnTo>
                  <a:lnTo>
                    <a:pt x="160" y="9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4" name="Freeform 119"/>
            <p:cNvSpPr/>
            <p:nvPr/>
          </p:nvSpPr>
          <p:spPr bwMode="auto">
            <a:xfrm>
              <a:off x="4968765" y="4254364"/>
              <a:ext cx="303268" cy="237612"/>
            </a:xfrm>
            <a:custGeom>
              <a:avLst/>
              <a:gdLst>
                <a:gd name="T0" fmla="*/ 2147483647 w 206"/>
                <a:gd name="T1" fmla="*/ 2147483647 h 152"/>
                <a:gd name="T2" fmla="*/ 2147483647 w 206"/>
                <a:gd name="T3" fmla="*/ 2147483647 h 152"/>
                <a:gd name="T4" fmla="*/ 2147483647 w 206"/>
                <a:gd name="T5" fmla="*/ 2147483647 h 152"/>
                <a:gd name="T6" fmla="*/ 2147483647 w 206"/>
                <a:gd name="T7" fmla="*/ 2147483647 h 152"/>
                <a:gd name="T8" fmla="*/ 2147483647 w 206"/>
                <a:gd name="T9" fmla="*/ 2147483647 h 152"/>
                <a:gd name="T10" fmla="*/ 2147483647 w 206"/>
                <a:gd name="T11" fmla="*/ 2147483647 h 152"/>
                <a:gd name="T12" fmla="*/ 2147483647 w 206"/>
                <a:gd name="T13" fmla="*/ 2147483647 h 152"/>
                <a:gd name="T14" fmla="*/ 2147483647 w 206"/>
                <a:gd name="T15" fmla="*/ 2147483647 h 152"/>
                <a:gd name="T16" fmla="*/ 2147483647 w 206"/>
                <a:gd name="T17" fmla="*/ 2147483647 h 152"/>
                <a:gd name="T18" fmla="*/ 2147483647 w 206"/>
                <a:gd name="T19" fmla="*/ 2147483647 h 152"/>
                <a:gd name="T20" fmla="*/ 2147483647 w 206"/>
                <a:gd name="T21" fmla="*/ 0 h 152"/>
                <a:gd name="T22" fmla="*/ 2147483647 w 206"/>
                <a:gd name="T23" fmla="*/ 0 h 152"/>
                <a:gd name="T24" fmla="*/ 2147483647 w 206"/>
                <a:gd name="T25" fmla="*/ 0 h 152"/>
                <a:gd name="T26" fmla="*/ 2147483647 w 206"/>
                <a:gd name="T27" fmla="*/ 2147483647 h 152"/>
                <a:gd name="T28" fmla="*/ 2147483647 w 206"/>
                <a:gd name="T29" fmla="*/ 2147483647 h 152"/>
                <a:gd name="T30" fmla="*/ 2147483647 w 206"/>
                <a:gd name="T31" fmla="*/ 2147483647 h 152"/>
                <a:gd name="T32" fmla="*/ 2147483647 w 206"/>
                <a:gd name="T33" fmla="*/ 2147483647 h 152"/>
                <a:gd name="T34" fmla="*/ 2147483647 w 206"/>
                <a:gd name="T35" fmla="*/ 2147483647 h 152"/>
                <a:gd name="T36" fmla="*/ 2147483647 w 206"/>
                <a:gd name="T37" fmla="*/ 2147483647 h 152"/>
                <a:gd name="T38" fmla="*/ 2147483647 w 206"/>
                <a:gd name="T39" fmla="*/ 2147483647 h 152"/>
                <a:gd name="T40" fmla="*/ 2147483647 w 206"/>
                <a:gd name="T41" fmla="*/ 2147483647 h 152"/>
                <a:gd name="T42" fmla="*/ 2147483647 w 206"/>
                <a:gd name="T43" fmla="*/ 2147483647 h 152"/>
                <a:gd name="T44" fmla="*/ 2147483647 w 206"/>
                <a:gd name="T45" fmla="*/ 2147483647 h 152"/>
                <a:gd name="T46" fmla="*/ 2147483647 w 206"/>
                <a:gd name="T47" fmla="*/ 2147483647 h 152"/>
                <a:gd name="T48" fmla="*/ 0 w 206"/>
                <a:gd name="T49" fmla="*/ 2147483647 h 152"/>
                <a:gd name="T50" fmla="*/ 2147483647 w 206"/>
                <a:gd name="T51" fmla="*/ 2147483647 h 152"/>
                <a:gd name="T52" fmla="*/ 2147483647 w 206"/>
                <a:gd name="T53" fmla="*/ 2147483647 h 152"/>
                <a:gd name="T54" fmla="*/ 2147483647 w 206"/>
                <a:gd name="T55" fmla="*/ 2147483647 h 152"/>
                <a:gd name="T56" fmla="*/ 2147483647 w 206"/>
                <a:gd name="T57" fmla="*/ 2147483647 h 152"/>
                <a:gd name="T58" fmla="*/ 2147483647 w 206"/>
                <a:gd name="T59" fmla="*/ 2147483647 h 152"/>
                <a:gd name="T60" fmla="*/ 2147483647 w 206"/>
                <a:gd name="T61" fmla="*/ 2147483647 h 152"/>
                <a:gd name="T62" fmla="*/ 2147483647 w 206"/>
                <a:gd name="T63" fmla="*/ 2147483647 h 152"/>
                <a:gd name="T64" fmla="*/ 2147483647 w 206"/>
                <a:gd name="T65" fmla="*/ 2147483647 h 152"/>
                <a:gd name="T66" fmla="*/ 2147483647 w 206"/>
                <a:gd name="T67" fmla="*/ 2147483647 h 152"/>
                <a:gd name="T68" fmla="*/ 2147483647 w 206"/>
                <a:gd name="T69" fmla="*/ 2147483647 h 152"/>
                <a:gd name="T70" fmla="*/ 2147483647 w 206"/>
                <a:gd name="T71" fmla="*/ 2147483647 h 152"/>
                <a:gd name="T72" fmla="*/ 2147483647 w 206"/>
                <a:gd name="T73" fmla="*/ 2147483647 h 152"/>
                <a:gd name="T74" fmla="*/ 2147483647 w 206"/>
                <a:gd name="T75" fmla="*/ 2147483647 h 152"/>
                <a:gd name="T76" fmla="*/ 2147483647 w 206"/>
                <a:gd name="T77" fmla="*/ 2147483647 h 152"/>
                <a:gd name="T78" fmla="*/ 2147483647 w 206"/>
                <a:gd name="T79" fmla="*/ 2147483647 h 152"/>
                <a:gd name="T80" fmla="*/ 2147483647 w 206"/>
                <a:gd name="T81" fmla="*/ 2147483647 h 152"/>
                <a:gd name="T82" fmla="*/ 2147483647 w 206"/>
                <a:gd name="T83" fmla="*/ 2147483647 h 152"/>
                <a:gd name="T84" fmla="*/ 2147483647 w 206"/>
                <a:gd name="T85" fmla="*/ 2147483647 h 152"/>
                <a:gd name="T86" fmla="*/ 2147483647 w 206"/>
                <a:gd name="T87" fmla="*/ 2147483647 h 15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6"/>
                <a:gd name="T133" fmla="*/ 0 h 152"/>
                <a:gd name="T134" fmla="*/ 206 w 206"/>
                <a:gd name="T135" fmla="*/ 152 h 15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6" h="152">
                  <a:moveTo>
                    <a:pt x="206" y="108"/>
                  </a:moveTo>
                  <a:lnTo>
                    <a:pt x="204" y="106"/>
                  </a:lnTo>
                  <a:lnTo>
                    <a:pt x="204" y="102"/>
                  </a:lnTo>
                  <a:lnTo>
                    <a:pt x="204" y="96"/>
                  </a:lnTo>
                  <a:lnTo>
                    <a:pt x="200" y="92"/>
                  </a:lnTo>
                  <a:lnTo>
                    <a:pt x="196" y="88"/>
                  </a:lnTo>
                  <a:lnTo>
                    <a:pt x="186" y="80"/>
                  </a:lnTo>
                  <a:lnTo>
                    <a:pt x="178" y="70"/>
                  </a:lnTo>
                  <a:lnTo>
                    <a:pt x="174" y="68"/>
                  </a:lnTo>
                  <a:lnTo>
                    <a:pt x="170" y="62"/>
                  </a:lnTo>
                  <a:lnTo>
                    <a:pt x="170" y="56"/>
                  </a:lnTo>
                  <a:lnTo>
                    <a:pt x="168" y="54"/>
                  </a:lnTo>
                  <a:lnTo>
                    <a:pt x="162" y="50"/>
                  </a:lnTo>
                  <a:lnTo>
                    <a:pt x="158" y="46"/>
                  </a:lnTo>
                  <a:lnTo>
                    <a:pt x="156" y="44"/>
                  </a:lnTo>
                  <a:lnTo>
                    <a:pt x="156" y="40"/>
                  </a:lnTo>
                  <a:lnTo>
                    <a:pt x="144" y="40"/>
                  </a:lnTo>
                  <a:lnTo>
                    <a:pt x="144" y="28"/>
                  </a:lnTo>
                  <a:lnTo>
                    <a:pt x="142" y="20"/>
                  </a:lnTo>
                  <a:lnTo>
                    <a:pt x="140" y="12"/>
                  </a:lnTo>
                  <a:lnTo>
                    <a:pt x="136" y="6"/>
                  </a:lnTo>
                  <a:lnTo>
                    <a:pt x="136" y="0"/>
                  </a:lnTo>
                  <a:lnTo>
                    <a:pt x="134" y="0"/>
                  </a:lnTo>
                  <a:lnTo>
                    <a:pt x="132" y="0"/>
                  </a:lnTo>
                  <a:lnTo>
                    <a:pt x="128" y="0"/>
                  </a:lnTo>
                  <a:lnTo>
                    <a:pt x="124" y="0"/>
                  </a:lnTo>
                  <a:lnTo>
                    <a:pt x="120" y="2"/>
                  </a:lnTo>
                  <a:lnTo>
                    <a:pt x="112" y="10"/>
                  </a:lnTo>
                  <a:lnTo>
                    <a:pt x="108" y="18"/>
                  </a:lnTo>
                  <a:lnTo>
                    <a:pt x="104" y="28"/>
                  </a:lnTo>
                  <a:lnTo>
                    <a:pt x="102" y="30"/>
                  </a:lnTo>
                  <a:lnTo>
                    <a:pt x="100" y="32"/>
                  </a:lnTo>
                  <a:lnTo>
                    <a:pt x="90" y="34"/>
                  </a:lnTo>
                  <a:lnTo>
                    <a:pt x="72" y="36"/>
                  </a:lnTo>
                  <a:lnTo>
                    <a:pt x="70" y="42"/>
                  </a:lnTo>
                  <a:lnTo>
                    <a:pt x="68" y="48"/>
                  </a:lnTo>
                  <a:lnTo>
                    <a:pt x="64" y="52"/>
                  </a:lnTo>
                  <a:lnTo>
                    <a:pt x="58" y="56"/>
                  </a:lnTo>
                  <a:lnTo>
                    <a:pt x="46" y="60"/>
                  </a:lnTo>
                  <a:lnTo>
                    <a:pt x="34" y="62"/>
                  </a:lnTo>
                  <a:lnTo>
                    <a:pt x="30" y="60"/>
                  </a:lnTo>
                  <a:lnTo>
                    <a:pt x="28" y="58"/>
                  </a:lnTo>
                  <a:lnTo>
                    <a:pt x="24" y="60"/>
                  </a:lnTo>
                  <a:lnTo>
                    <a:pt x="20" y="64"/>
                  </a:lnTo>
                  <a:lnTo>
                    <a:pt x="20" y="66"/>
                  </a:lnTo>
                  <a:lnTo>
                    <a:pt x="18" y="64"/>
                  </a:lnTo>
                  <a:lnTo>
                    <a:pt x="14" y="68"/>
                  </a:lnTo>
                  <a:lnTo>
                    <a:pt x="8" y="74"/>
                  </a:lnTo>
                  <a:lnTo>
                    <a:pt x="2" y="84"/>
                  </a:lnTo>
                  <a:lnTo>
                    <a:pt x="0" y="94"/>
                  </a:lnTo>
                  <a:lnTo>
                    <a:pt x="0" y="102"/>
                  </a:lnTo>
                  <a:lnTo>
                    <a:pt x="2" y="112"/>
                  </a:lnTo>
                  <a:lnTo>
                    <a:pt x="10" y="126"/>
                  </a:lnTo>
                  <a:lnTo>
                    <a:pt x="20" y="140"/>
                  </a:lnTo>
                  <a:lnTo>
                    <a:pt x="28" y="152"/>
                  </a:lnTo>
                  <a:lnTo>
                    <a:pt x="32" y="146"/>
                  </a:lnTo>
                  <a:lnTo>
                    <a:pt x="36" y="140"/>
                  </a:lnTo>
                  <a:lnTo>
                    <a:pt x="42" y="136"/>
                  </a:lnTo>
                  <a:lnTo>
                    <a:pt x="52" y="136"/>
                  </a:lnTo>
                  <a:lnTo>
                    <a:pt x="62" y="136"/>
                  </a:lnTo>
                  <a:lnTo>
                    <a:pt x="64" y="126"/>
                  </a:lnTo>
                  <a:lnTo>
                    <a:pt x="66" y="118"/>
                  </a:lnTo>
                  <a:lnTo>
                    <a:pt x="68" y="114"/>
                  </a:lnTo>
                  <a:lnTo>
                    <a:pt x="72" y="112"/>
                  </a:lnTo>
                  <a:lnTo>
                    <a:pt x="76" y="108"/>
                  </a:lnTo>
                  <a:lnTo>
                    <a:pt x="78" y="108"/>
                  </a:lnTo>
                  <a:lnTo>
                    <a:pt x="84" y="108"/>
                  </a:lnTo>
                  <a:lnTo>
                    <a:pt x="90" y="110"/>
                  </a:lnTo>
                  <a:lnTo>
                    <a:pt x="102" y="116"/>
                  </a:lnTo>
                  <a:lnTo>
                    <a:pt x="112" y="122"/>
                  </a:lnTo>
                  <a:lnTo>
                    <a:pt x="120" y="122"/>
                  </a:lnTo>
                  <a:lnTo>
                    <a:pt x="128" y="122"/>
                  </a:lnTo>
                  <a:lnTo>
                    <a:pt x="130" y="122"/>
                  </a:lnTo>
                  <a:lnTo>
                    <a:pt x="130" y="120"/>
                  </a:lnTo>
                  <a:lnTo>
                    <a:pt x="132" y="116"/>
                  </a:lnTo>
                  <a:lnTo>
                    <a:pt x="134" y="114"/>
                  </a:lnTo>
                  <a:lnTo>
                    <a:pt x="138" y="116"/>
                  </a:lnTo>
                  <a:lnTo>
                    <a:pt x="140" y="116"/>
                  </a:lnTo>
                  <a:lnTo>
                    <a:pt x="146" y="114"/>
                  </a:lnTo>
                  <a:lnTo>
                    <a:pt x="150" y="112"/>
                  </a:lnTo>
                  <a:lnTo>
                    <a:pt x="156" y="110"/>
                  </a:lnTo>
                  <a:lnTo>
                    <a:pt x="160" y="110"/>
                  </a:lnTo>
                  <a:lnTo>
                    <a:pt x="172" y="110"/>
                  </a:lnTo>
                  <a:lnTo>
                    <a:pt x="174" y="104"/>
                  </a:lnTo>
                  <a:lnTo>
                    <a:pt x="178" y="102"/>
                  </a:lnTo>
                  <a:lnTo>
                    <a:pt x="184" y="104"/>
                  </a:lnTo>
                  <a:lnTo>
                    <a:pt x="192" y="106"/>
                  </a:lnTo>
                  <a:lnTo>
                    <a:pt x="204" y="106"/>
                  </a:lnTo>
                  <a:lnTo>
                    <a:pt x="206" y="10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5" name="Freeform 120"/>
            <p:cNvSpPr/>
            <p:nvPr/>
          </p:nvSpPr>
          <p:spPr bwMode="auto">
            <a:xfrm>
              <a:off x="5427702" y="4440207"/>
              <a:ext cx="184497" cy="266815"/>
            </a:xfrm>
            <a:custGeom>
              <a:avLst/>
              <a:gdLst>
                <a:gd name="T0" fmla="*/ 2147483647 w 126"/>
                <a:gd name="T1" fmla="*/ 2147483647 h 168"/>
                <a:gd name="T2" fmla="*/ 2147483647 w 126"/>
                <a:gd name="T3" fmla="*/ 2147483647 h 168"/>
                <a:gd name="T4" fmla="*/ 2147483647 w 126"/>
                <a:gd name="T5" fmla="*/ 2147483647 h 168"/>
                <a:gd name="T6" fmla="*/ 2147483647 w 126"/>
                <a:gd name="T7" fmla="*/ 2147483647 h 168"/>
                <a:gd name="T8" fmla="*/ 2147483647 w 126"/>
                <a:gd name="T9" fmla="*/ 2147483647 h 168"/>
                <a:gd name="T10" fmla="*/ 2147483647 w 126"/>
                <a:gd name="T11" fmla="*/ 2147483647 h 168"/>
                <a:gd name="T12" fmla="*/ 2147483647 w 126"/>
                <a:gd name="T13" fmla="*/ 2147483647 h 168"/>
                <a:gd name="T14" fmla="*/ 2147483647 w 126"/>
                <a:gd name="T15" fmla="*/ 2147483647 h 168"/>
                <a:gd name="T16" fmla="*/ 2147483647 w 126"/>
                <a:gd name="T17" fmla="*/ 2147483647 h 168"/>
                <a:gd name="T18" fmla="*/ 2147483647 w 126"/>
                <a:gd name="T19" fmla="*/ 2147483647 h 168"/>
                <a:gd name="T20" fmla="*/ 2147483647 w 126"/>
                <a:gd name="T21" fmla="*/ 2147483647 h 168"/>
                <a:gd name="T22" fmla="*/ 2147483647 w 126"/>
                <a:gd name="T23" fmla="*/ 2147483647 h 168"/>
                <a:gd name="T24" fmla="*/ 2147483647 w 126"/>
                <a:gd name="T25" fmla="*/ 2147483647 h 168"/>
                <a:gd name="T26" fmla="*/ 2147483647 w 126"/>
                <a:gd name="T27" fmla="*/ 2147483647 h 168"/>
                <a:gd name="T28" fmla="*/ 2147483647 w 126"/>
                <a:gd name="T29" fmla="*/ 2147483647 h 168"/>
                <a:gd name="T30" fmla="*/ 2147483647 w 126"/>
                <a:gd name="T31" fmla="*/ 2147483647 h 168"/>
                <a:gd name="T32" fmla="*/ 2147483647 w 126"/>
                <a:gd name="T33" fmla="*/ 0 h 168"/>
                <a:gd name="T34" fmla="*/ 2147483647 w 126"/>
                <a:gd name="T35" fmla="*/ 0 h 168"/>
                <a:gd name="T36" fmla="*/ 0 w 126"/>
                <a:gd name="T37" fmla="*/ 2147483647 h 168"/>
                <a:gd name="T38" fmla="*/ 2147483647 w 126"/>
                <a:gd name="T39" fmla="*/ 2147483647 h 168"/>
                <a:gd name="T40" fmla="*/ 2147483647 w 126"/>
                <a:gd name="T41" fmla="*/ 2147483647 h 168"/>
                <a:gd name="T42" fmla="*/ 2147483647 w 126"/>
                <a:gd name="T43" fmla="*/ 2147483647 h 168"/>
                <a:gd name="T44" fmla="*/ 2147483647 w 126"/>
                <a:gd name="T45" fmla="*/ 2147483647 h 168"/>
                <a:gd name="T46" fmla="*/ 2147483647 w 126"/>
                <a:gd name="T47" fmla="*/ 2147483647 h 168"/>
                <a:gd name="T48" fmla="*/ 2147483647 w 126"/>
                <a:gd name="T49" fmla="*/ 2147483647 h 168"/>
                <a:gd name="T50" fmla="*/ 2147483647 w 126"/>
                <a:gd name="T51" fmla="*/ 2147483647 h 168"/>
                <a:gd name="T52" fmla="*/ 0 w 126"/>
                <a:gd name="T53" fmla="*/ 2147483647 h 168"/>
                <a:gd name="T54" fmla="*/ 0 w 126"/>
                <a:gd name="T55" fmla="*/ 2147483647 h 168"/>
                <a:gd name="T56" fmla="*/ 2147483647 w 126"/>
                <a:gd name="T57" fmla="*/ 2147483647 h 168"/>
                <a:gd name="T58" fmla="*/ 2147483647 w 126"/>
                <a:gd name="T59" fmla="*/ 2147483647 h 168"/>
                <a:gd name="T60" fmla="*/ 2147483647 w 126"/>
                <a:gd name="T61" fmla="*/ 2147483647 h 168"/>
                <a:gd name="T62" fmla="*/ 2147483647 w 126"/>
                <a:gd name="T63" fmla="*/ 2147483647 h 168"/>
                <a:gd name="T64" fmla="*/ 2147483647 w 126"/>
                <a:gd name="T65" fmla="*/ 2147483647 h 168"/>
                <a:gd name="T66" fmla="*/ 2147483647 w 126"/>
                <a:gd name="T67" fmla="*/ 2147483647 h 168"/>
                <a:gd name="T68" fmla="*/ 2147483647 w 126"/>
                <a:gd name="T69" fmla="*/ 2147483647 h 168"/>
                <a:gd name="T70" fmla="*/ 2147483647 w 126"/>
                <a:gd name="T71" fmla="*/ 2147483647 h 168"/>
                <a:gd name="T72" fmla="*/ 2147483647 w 126"/>
                <a:gd name="T73" fmla="*/ 2147483647 h 168"/>
                <a:gd name="T74" fmla="*/ 2147483647 w 126"/>
                <a:gd name="T75" fmla="*/ 2147483647 h 168"/>
                <a:gd name="T76" fmla="*/ 2147483647 w 126"/>
                <a:gd name="T77" fmla="*/ 2147483647 h 168"/>
                <a:gd name="T78" fmla="*/ 2147483647 w 126"/>
                <a:gd name="T79" fmla="*/ 2147483647 h 168"/>
                <a:gd name="T80" fmla="*/ 2147483647 w 126"/>
                <a:gd name="T81" fmla="*/ 2147483647 h 1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8"/>
                <a:gd name="T125" fmla="*/ 126 w 126"/>
                <a:gd name="T126" fmla="*/ 168 h 16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8">
                  <a:moveTo>
                    <a:pt x="120" y="10"/>
                  </a:moveTo>
                  <a:lnTo>
                    <a:pt x="116" y="10"/>
                  </a:lnTo>
                  <a:lnTo>
                    <a:pt x="112" y="6"/>
                  </a:lnTo>
                  <a:lnTo>
                    <a:pt x="110" y="4"/>
                  </a:lnTo>
                  <a:lnTo>
                    <a:pt x="106" y="4"/>
                  </a:lnTo>
                  <a:lnTo>
                    <a:pt x="102" y="4"/>
                  </a:lnTo>
                  <a:lnTo>
                    <a:pt x="100" y="6"/>
                  </a:lnTo>
                  <a:lnTo>
                    <a:pt x="96" y="10"/>
                  </a:lnTo>
                  <a:lnTo>
                    <a:pt x="90" y="16"/>
                  </a:lnTo>
                  <a:lnTo>
                    <a:pt x="90" y="18"/>
                  </a:lnTo>
                  <a:lnTo>
                    <a:pt x="86" y="18"/>
                  </a:lnTo>
                  <a:lnTo>
                    <a:pt x="78" y="18"/>
                  </a:lnTo>
                  <a:lnTo>
                    <a:pt x="70" y="14"/>
                  </a:lnTo>
                  <a:lnTo>
                    <a:pt x="58" y="8"/>
                  </a:lnTo>
                  <a:lnTo>
                    <a:pt x="46" y="4"/>
                  </a:lnTo>
                  <a:lnTo>
                    <a:pt x="38" y="2"/>
                  </a:lnTo>
                  <a:lnTo>
                    <a:pt x="30" y="0"/>
                  </a:lnTo>
                  <a:lnTo>
                    <a:pt x="4" y="0"/>
                  </a:lnTo>
                  <a:lnTo>
                    <a:pt x="0" y="4"/>
                  </a:lnTo>
                  <a:lnTo>
                    <a:pt x="4" y="12"/>
                  </a:lnTo>
                  <a:lnTo>
                    <a:pt x="8" y="20"/>
                  </a:lnTo>
                  <a:lnTo>
                    <a:pt x="14" y="32"/>
                  </a:lnTo>
                  <a:lnTo>
                    <a:pt x="16" y="38"/>
                  </a:lnTo>
                  <a:lnTo>
                    <a:pt x="16" y="42"/>
                  </a:lnTo>
                  <a:lnTo>
                    <a:pt x="16" y="48"/>
                  </a:lnTo>
                  <a:lnTo>
                    <a:pt x="16" y="52"/>
                  </a:lnTo>
                  <a:lnTo>
                    <a:pt x="0" y="76"/>
                  </a:lnTo>
                  <a:lnTo>
                    <a:pt x="0" y="100"/>
                  </a:lnTo>
                  <a:lnTo>
                    <a:pt x="62" y="138"/>
                  </a:lnTo>
                  <a:lnTo>
                    <a:pt x="62" y="146"/>
                  </a:lnTo>
                  <a:lnTo>
                    <a:pt x="88" y="168"/>
                  </a:lnTo>
                  <a:lnTo>
                    <a:pt x="90" y="164"/>
                  </a:lnTo>
                  <a:lnTo>
                    <a:pt x="94" y="158"/>
                  </a:lnTo>
                  <a:lnTo>
                    <a:pt x="108" y="130"/>
                  </a:lnTo>
                  <a:lnTo>
                    <a:pt x="122" y="106"/>
                  </a:lnTo>
                  <a:lnTo>
                    <a:pt x="116" y="102"/>
                  </a:lnTo>
                  <a:lnTo>
                    <a:pt x="112" y="98"/>
                  </a:lnTo>
                  <a:lnTo>
                    <a:pt x="112" y="32"/>
                  </a:lnTo>
                  <a:lnTo>
                    <a:pt x="120" y="14"/>
                  </a:lnTo>
                  <a:lnTo>
                    <a:pt x="126" y="10"/>
                  </a:lnTo>
                  <a:lnTo>
                    <a:pt x="120" y="1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6" name="Freeform 121"/>
            <p:cNvSpPr/>
            <p:nvPr/>
          </p:nvSpPr>
          <p:spPr bwMode="auto">
            <a:xfrm>
              <a:off x="5322769" y="4440207"/>
              <a:ext cx="127995" cy="169912"/>
            </a:xfrm>
            <a:custGeom>
              <a:avLst/>
              <a:gdLst>
                <a:gd name="T0" fmla="*/ 2147483647 w 88"/>
                <a:gd name="T1" fmla="*/ 0 h 108"/>
                <a:gd name="T2" fmla="*/ 2147483647 w 88"/>
                <a:gd name="T3" fmla="*/ 2147483647 h 108"/>
                <a:gd name="T4" fmla="*/ 2147483647 w 88"/>
                <a:gd name="T5" fmla="*/ 2147483647 h 108"/>
                <a:gd name="T6" fmla="*/ 2147483647 w 88"/>
                <a:gd name="T7" fmla="*/ 2147483647 h 108"/>
                <a:gd name="T8" fmla="*/ 2147483647 w 88"/>
                <a:gd name="T9" fmla="*/ 2147483647 h 108"/>
                <a:gd name="T10" fmla="*/ 2147483647 w 88"/>
                <a:gd name="T11" fmla="*/ 2147483647 h 108"/>
                <a:gd name="T12" fmla="*/ 2147483647 w 88"/>
                <a:gd name="T13" fmla="*/ 2147483647 h 108"/>
                <a:gd name="T14" fmla="*/ 2147483647 w 88"/>
                <a:gd name="T15" fmla="*/ 2147483647 h 108"/>
                <a:gd name="T16" fmla="*/ 2147483647 w 88"/>
                <a:gd name="T17" fmla="*/ 2147483647 h 108"/>
                <a:gd name="T18" fmla="*/ 2147483647 w 88"/>
                <a:gd name="T19" fmla="*/ 2147483647 h 108"/>
                <a:gd name="T20" fmla="*/ 2147483647 w 88"/>
                <a:gd name="T21" fmla="*/ 2147483647 h 108"/>
                <a:gd name="T22" fmla="*/ 2147483647 w 88"/>
                <a:gd name="T23" fmla="*/ 2147483647 h 108"/>
                <a:gd name="T24" fmla="*/ 2147483647 w 88"/>
                <a:gd name="T25" fmla="*/ 2147483647 h 108"/>
                <a:gd name="T26" fmla="*/ 2147483647 w 88"/>
                <a:gd name="T27" fmla="*/ 2147483647 h 108"/>
                <a:gd name="T28" fmla="*/ 0 w 88"/>
                <a:gd name="T29" fmla="*/ 2147483647 h 108"/>
                <a:gd name="T30" fmla="*/ 0 w 88"/>
                <a:gd name="T31" fmla="*/ 2147483647 h 108"/>
                <a:gd name="T32" fmla="*/ 2147483647 w 88"/>
                <a:gd name="T33" fmla="*/ 2147483647 h 108"/>
                <a:gd name="T34" fmla="*/ 2147483647 w 88"/>
                <a:gd name="T35" fmla="*/ 2147483647 h 108"/>
                <a:gd name="T36" fmla="*/ 2147483647 w 88"/>
                <a:gd name="T37" fmla="*/ 2147483647 h 108"/>
                <a:gd name="T38" fmla="*/ 2147483647 w 88"/>
                <a:gd name="T39" fmla="*/ 2147483647 h 108"/>
                <a:gd name="T40" fmla="*/ 2147483647 w 88"/>
                <a:gd name="T41" fmla="*/ 2147483647 h 108"/>
                <a:gd name="T42" fmla="*/ 2147483647 w 88"/>
                <a:gd name="T43" fmla="*/ 2147483647 h 108"/>
                <a:gd name="T44" fmla="*/ 2147483647 w 88"/>
                <a:gd name="T45" fmla="*/ 2147483647 h 108"/>
                <a:gd name="T46" fmla="*/ 2147483647 w 88"/>
                <a:gd name="T47" fmla="*/ 2147483647 h 108"/>
                <a:gd name="T48" fmla="*/ 2147483647 w 88"/>
                <a:gd name="T49" fmla="*/ 2147483647 h 108"/>
                <a:gd name="T50" fmla="*/ 2147483647 w 88"/>
                <a:gd name="T51" fmla="*/ 2147483647 h 108"/>
                <a:gd name="T52" fmla="*/ 2147483647 w 88"/>
                <a:gd name="T53" fmla="*/ 2147483647 h 108"/>
                <a:gd name="T54" fmla="*/ 2147483647 w 88"/>
                <a:gd name="T55" fmla="*/ 2147483647 h 108"/>
                <a:gd name="T56" fmla="*/ 2147483647 w 88"/>
                <a:gd name="T57" fmla="*/ 2147483647 h 108"/>
                <a:gd name="T58" fmla="*/ 2147483647 w 88"/>
                <a:gd name="T59" fmla="*/ 0 h 10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8"/>
                <a:gd name="T91" fmla="*/ 0 h 108"/>
                <a:gd name="T92" fmla="*/ 88 w 88"/>
                <a:gd name="T93" fmla="*/ 108 h 10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8" h="108">
                  <a:moveTo>
                    <a:pt x="76" y="0"/>
                  </a:moveTo>
                  <a:lnTo>
                    <a:pt x="72" y="4"/>
                  </a:lnTo>
                  <a:lnTo>
                    <a:pt x="76" y="12"/>
                  </a:lnTo>
                  <a:lnTo>
                    <a:pt x="80" y="20"/>
                  </a:lnTo>
                  <a:lnTo>
                    <a:pt x="86" y="32"/>
                  </a:lnTo>
                  <a:lnTo>
                    <a:pt x="88" y="38"/>
                  </a:lnTo>
                  <a:lnTo>
                    <a:pt x="88" y="42"/>
                  </a:lnTo>
                  <a:lnTo>
                    <a:pt x="88" y="48"/>
                  </a:lnTo>
                  <a:lnTo>
                    <a:pt x="88" y="52"/>
                  </a:lnTo>
                  <a:lnTo>
                    <a:pt x="72" y="76"/>
                  </a:lnTo>
                  <a:lnTo>
                    <a:pt x="72" y="100"/>
                  </a:lnTo>
                  <a:lnTo>
                    <a:pt x="20" y="98"/>
                  </a:lnTo>
                  <a:lnTo>
                    <a:pt x="14" y="102"/>
                  </a:lnTo>
                  <a:lnTo>
                    <a:pt x="10" y="108"/>
                  </a:lnTo>
                  <a:lnTo>
                    <a:pt x="0" y="108"/>
                  </a:lnTo>
                  <a:lnTo>
                    <a:pt x="0" y="86"/>
                  </a:lnTo>
                  <a:lnTo>
                    <a:pt x="6" y="76"/>
                  </a:lnTo>
                  <a:lnTo>
                    <a:pt x="12" y="64"/>
                  </a:lnTo>
                  <a:lnTo>
                    <a:pt x="18" y="56"/>
                  </a:lnTo>
                  <a:lnTo>
                    <a:pt x="24" y="48"/>
                  </a:lnTo>
                  <a:lnTo>
                    <a:pt x="24" y="38"/>
                  </a:lnTo>
                  <a:lnTo>
                    <a:pt x="22" y="34"/>
                  </a:lnTo>
                  <a:lnTo>
                    <a:pt x="22" y="28"/>
                  </a:lnTo>
                  <a:lnTo>
                    <a:pt x="20" y="16"/>
                  </a:lnTo>
                  <a:lnTo>
                    <a:pt x="24" y="14"/>
                  </a:lnTo>
                  <a:lnTo>
                    <a:pt x="30" y="12"/>
                  </a:lnTo>
                  <a:lnTo>
                    <a:pt x="52" y="12"/>
                  </a:lnTo>
                  <a:lnTo>
                    <a:pt x="62" y="10"/>
                  </a:lnTo>
                  <a:lnTo>
                    <a:pt x="72" y="4"/>
                  </a:lnTo>
                  <a:lnTo>
                    <a:pt x="76"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7" name="Freeform 122"/>
            <p:cNvSpPr/>
            <p:nvPr/>
          </p:nvSpPr>
          <p:spPr bwMode="auto">
            <a:xfrm>
              <a:off x="5319309" y="4594190"/>
              <a:ext cx="267521" cy="318586"/>
            </a:xfrm>
            <a:custGeom>
              <a:avLst/>
              <a:gdLst>
                <a:gd name="T0" fmla="*/ 2147483647 w 182"/>
                <a:gd name="T1" fmla="*/ 2147483647 h 200"/>
                <a:gd name="T2" fmla="*/ 2147483647 w 182"/>
                <a:gd name="T3" fmla="*/ 2147483647 h 200"/>
                <a:gd name="T4" fmla="*/ 2147483647 w 182"/>
                <a:gd name="T5" fmla="*/ 2147483647 h 200"/>
                <a:gd name="T6" fmla="*/ 2147483647 w 182"/>
                <a:gd name="T7" fmla="*/ 2147483647 h 200"/>
                <a:gd name="T8" fmla="*/ 2147483647 w 182"/>
                <a:gd name="T9" fmla="*/ 2147483647 h 200"/>
                <a:gd name="T10" fmla="*/ 2147483647 w 182"/>
                <a:gd name="T11" fmla="*/ 2147483647 h 200"/>
                <a:gd name="T12" fmla="*/ 2147483647 w 182"/>
                <a:gd name="T13" fmla="*/ 2147483647 h 200"/>
                <a:gd name="T14" fmla="*/ 2147483647 w 182"/>
                <a:gd name="T15" fmla="*/ 2147483647 h 200"/>
                <a:gd name="T16" fmla="*/ 2147483647 w 182"/>
                <a:gd name="T17" fmla="*/ 2147483647 h 200"/>
                <a:gd name="T18" fmla="*/ 2147483647 w 182"/>
                <a:gd name="T19" fmla="*/ 2147483647 h 200"/>
                <a:gd name="T20" fmla="*/ 2147483647 w 182"/>
                <a:gd name="T21" fmla="*/ 2147483647 h 200"/>
                <a:gd name="T22" fmla="*/ 2147483647 w 182"/>
                <a:gd name="T23" fmla="*/ 2147483647 h 200"/>
                <a:gd name="T24" fmla="*/ 2147483647 w 182"/>
                <a:gd name="T25" fmla="*/ 2147483647 h 200"/>
                <a:gd name="T26" fmla="*/ 2147483647 w 182"/>
                <a:gd name="T27" fmla="*/ 2147483647 h 200"/>
                <a:gd name="T28" fmla="*/ 2147483647 w 182"/>
                <a:gd name="T29" fmla="*/ 2147483647 h 200"/>
                <a:gd name="T30" fmla="*/ 2147483647 w 182"/>
                <a:gd name="T31" fmla="*/ 2147483647 h 200"/>
                <a:gd name="T32" fmla="*/ 2147483647 w 182"/>
                <a:gd name="T33" fmla="*/ 2147483647 h 200"/>
                <a:gd name="T34" fmla="*/ 2147483647 w 182"/>
                <a:gd name="T35" fmla="*/ 2147483647 h 200"/>
                <a:gd name="T36" fmla="*/ 2147483647 w 182"/>
                <a:gd name="T37" fmla="*/ 2147483647 h 200"/>
                <a:gd name="T38" fmla="*/ 2147483647 w 182"/>
                <a:gd name="T39" fmla="*/ 2147483647 h 200"/>
                <a:gd name="T40" fmla="*/ 2147483647 w 182"/>
                <a:gd name="T41" fmla="*/ 2147483647 h 200"/>
                <a:gd name="T42" fmla="*/ 2147483647 w 182"/>
                <a:gd name="T43" fmla="*/ 2147483647 h 200"/>
                <a:gd name="T44" fmla="*/ 2147483647 w 182"/>
                <a:gd name="T45" fmla="*/ 2147483647 h 200"/>
                <a:gd name="T46" fmla="*/ 2147483647 w 182"/>
                <a:gd name="T47" fmla="*/ 2147483647 h 200"/>
                <a:gd name="T48" fmla="*/ 2147483647 w 182"/>
                <a:gd name="T49" fmla="*/ 2147483647 h 200"/>
                <a:gd name="T50" fmla="*/ 2147483647 w 182"/>
                <a:gd name="T51" fmla="*/ 2147483647 h 200"/>
                <a:gd name="T52" fmla="*/ 2147483647 w 182"/>
                <a:gd name="T53" fmla="*/ 2147483647 h 200"/>
                <a:gd name="T54" fmla="*/ 0 w 182"/>
                <a:gd name="T55" fmla="*/ 2147483647 h 200"/>
                <a:gd name="T56" fmla="*/ 0 w 182"/>
                <a:gd name="T57" fmla="*/ 2147483647 h 200"/>
                <a:gd name="T58" fmla="*/ 0 w 182"/>
                <a:gd name="T59" fmla="*/ 2147483647 h 200"/>
                <a:gd name="T60" fmla="*/ 0 w 182"/>
                <a:gd name="T61" fmla="*/ 2147483647 h 200"/>
                <a:gd name="T62" fmla="*/ 2147483647 w 182"/>
                <a:gd name="T63" fmla="*/ 2147483647 h 200"/>
                <a:gd name="T64" fmla="*/ 2147483647 w 182"/>
                <a:gd name="T65" fmla="*/ 2147483647 h 200"/>
                <a:gd name="T66" fmla="*/ 2147483647 w 182"/>
                <a:gd name="T67" fmla="*/ 2147483647 h 200"/>
                <a:gd name="T68" fmla="*/ 2147483647 w 182"/>
                <a:gd name="T69" fmla="*/ 2147483647 h 200"/>
                <a:gd name="T70" fmla="*/ 2147483647 w 182"/>
                <a:gd name="T71" fmla="*/ 2147483647 h 200"/>
                <a:gd name="T72" fmla="*/ 2147483647 w 182"/>
                <a:gd name="T73" fmla="*/ 2147483647 h 200"/>
                <a:gd name="T74" fmla="*/ 2147483647 w 182"/>
                <a:gd name="T75" fmla="*/ 2147483647 h 200"/>
                <a:gd name="T76" fmla="*/ 2147483647 w 182"/>
                <a:gd name="T77" fmla="*/ 2147483647 h 200"/>
                <a:gd name="T78" fmla="*/ 2147483647 w 182"/>
                <a:gd name="T79" fmla="*/ 2147483647 h 200"/>
                <a:gd name="T80" fmla="*/ 2147483647 w 182"/>
                <a:gd name="T81" fmla="*/ 0 h 2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2"/>
                <a:gd name="T124" fmla="*/ 0 h 200"/>
                <a:gd name="T125" fmla="*/ 182 w 182"/>
                <a:gd name="T126" fmla="*/ 200 h 20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2" h="200">
                  <a:moveTo>
                    <a:pt x="30" y="0"/>
                  </a:moveTo>
                  <a:lnTo>
                    <a:pt x="74" y="2"/>
                  </a:lnTo>
                  <a:lnTo>
                    <a:pt x="136" y="40"/>
                  </a:lnTo>
                  <a:lnTo>
                    <a:pt x="136" y="48"/>
                  </a:lnTo>
                  <a:lnTo>
                    <a:pt x="162" y="70"/>
                  </a:lnTo>
                  <a:lnTo>
                    <a:pt x="160" y="74"/>
                  </a:lnTo>
                  <a:lnTo>
                    <a:pt x="158" y="80"/>
                  </a:lnTo>
                  <a:lnTo>
                    <a:pt x="156" y="84"/>
                  </a:lnTo>
                  <a:lnTo>
                    <a:pt x="154" y="88"/>
                  </a:lnTo>
                  <a:lnTo>
                    <a:pt x="152" y="92"/>
                  </a:lnTo>
                  <a:lnTo>
                    <a:pt x="152" y="98"/>
                  </a:lnTo>
                  <a:lnTo>
                    <a:pt x="154" y="102"/>
                  </a:lnTo>
                  <a:lnTo>
                    <a:pt x="158" y="106"/>
                  </a:lnTo>
                  <a:lnTo>
                    <a:pt x="162" y="110"/>
                  </a:lnTo>
                  <a:lnTo>
                    <a:pt x="164" y="116"/>
                  </a:lnTo>
                  <a:lnTo>
                    <a:pt x="164" y="126"/>
                  </a:lnTo>
                  <a:lnTo>
                    <a:pt x="164" y="142"/>
                  </a:lnTo>
                  <a:lnTo>
                    <a:pt x="164" y="156"/>
                  </a:lnTo>
                  <a:lnTo>
                    <a:pt x="168" y="162"/>
                  </a:lnTo>
                  <a:lnTo>
                    <a:pt x="172" y="168"/>
                  </a:lnTo>
                  <a:lnTo>
                    <a:pt x="176" y="174"/>
                  </a:lnTo>
                  <a:lnTo>
                    <a:pt x="182" y="178"/>
                  </a:lnTo>
                  <a:lnTo>
                    <a:pt x="174" y="180"/>
                  </a:lnTo>
                  <a:lnTo>
                    <a:pt x="166" y="180"/>
                  </a:lnTo>
                  <a:lnTo>
                    <a:pt x="162" y="184"/>
                  </a:lnTo>
                  <a:lnTo>
                    <a:pt x="152" y="188"/>
                  </a:lnTo>
                  <a:lnTo>
                    <a:pt x="138" y="192"/>
                  </a:lnTo>
                  <a:lnTo>
                    <a:pt x="134" y="194"/>
                  </a:lnTo>
                  <a:lnTo>
                    <a:pt x="132" y="196"/>
                  </a:lnTo>
                  <a:lnTo>
                    <a:pt x="130" y="198"/>
                  </a:lnTo>
                  <a:lnTo>
                    <a:pt x="126" y="198"/>
                  </a:lnTo>
                  <a:lnTo>
                    <a:pt x="122" y="198"/>
                  </a:lnTo>
                  <a:lnTo>
                    <a:pt x="120" y="196"/>
                  </a:lnTo>
                  <a:lnTo>
                    <a:pt x="116" y="196"/>
                  </a:lnTo>
                  <a:lnTo>
                    <a:pt x="114" y="198"/>
                  </a:lnTo>
                  <a:lnTo>
                    <a:pt x="112" y="200"/>
                  </a:lnTo>
                  <a:lnTo>
                    <a:pt x="108" y="200"/>
                  </a:lnTo>
                  <a:lnTo>
                    <a:pt x="82" y="198"/>
                  </a:lnTo>
                  <a:lnTo>
                    <a:pt x="82" y="172"/>
                  </a:lnTo>
                  <a:lnTo>
                    <a:pt x="80" y="170"/>
                  </a:lnTo>
                  <a:lnTo>
                    <a:pt x="78" y="166"/>
                  </a:lnTo>
                  <a:lnTo>
                    <a:pt x="76" y="160"/>
                  </a:lnTo>
                  <a:lnTo>
                    <a:pt x="60" y="160"/>
                  </a:lnTo>
                  <a:lnTo>
                    <a:pt x="46" y="150"/>
                  </a:lnTo>
                  <a:lnTo>
                    <a:pt x="40" y="146"/>
                  </a:lnTo>
                  <a:lnTo>
                    <a:pt x="30" y="142"/>
                  </a:lnTo>
                  <a:lnTo>
                    <a:pt x="26" y="140"/>
                  </a:lnTo>
                  <a:lnTo>
                    <a:pt x="24" y="138"/>
                  </a:lnTo>
                  <a:lnTo>
                    <a:pt x="22" y="136"/>
                  </a:lnTo>
                  <a:lnTo>
                    <a:pt x="20" y="134"/>
                  </a:lnTo>
                  <a:lnTo>
                    <a:pt x="18" y="126"/>
                  </a:lnTo>
                  <a:lnTo>
                    <a:pt x="16" y="120"/>
                  </a:lnTo>
                  <a:lnTo>
                    <a:pt x="16" y="114"/>
                  </a:lnTo>
                  <a:lnTo>
                    <a:pt x="10" y="110"/>
                  </a:lnTo>
                  <a:lnTo>
                    <a:pt x="6" y="104"/>
                  </a:lnTo>
                  <a:lnTo>
                    <a:pt x="0" y="100"/>
                  </a:lnTo>
                  <a:lnTo>
                    <a:pt x="0" y="94"/>
                  </a:lnTo>
                  <a:lnTo>
                    <a:pt x="0" y="92"/>
                  </a:lnTo>
                  <a:lnTo>
                    <a:pt x="2" y="88"/>
                  </a:lnTo>
                  <a:lnTo>
                    <a:pt x="0" y="84"/>
                  </a:lnTo>
                  <a:lnTo>
                    <a:pt x="0" y="82"/>
                  </a:lnTo>
                  <a:lnTo>
                    <a:pt x="0" y="78"/>
                  </a:lnTo>
                  <a:lnTo>
                    <a:pt x="0" y="72"/>
                  </a:lnTo>
                  <a:lnTo>
                    <a:pt x="2" y="68"/>
                  </a:lnTo>
                  <a:lnTo>
                    <a:pt x="8" y="60"/>
                  </a:lnTo>
                  <a:lnTo>
                    <a:pt x="20" y="50"/>
                  </a:lnTo>
                  <a:lnTo>
                    <a:pt x="22" y="46"/>
                  </a:lnTo>
                  <a:lnTo>
                    <a:pt x="22" y="42"/>
                  </a:lnTo>
                  <a:lnTo>
                    <a:pt x="22" y="40"/>
                  </a:lnTo>
                  <a:lnTo>
                    <a:pt x="20" y="38"/>
                  </a:lnTo>
                  <a:lnTo>
                    <a:pt x="18" y="36"/>
                  </a:lnTo>
                  <a:lnTo>
                    <a:pt x="16" y="34"/>
                  </a:lnTo>
                  <a:lnTo>
                    <a:pt x="18" y="30"/>
                  </a:lnTo>
                  <a:lnTo>
                    <a:pt x="20" y="28"/>
                  </a:lnTo>
                  <a:lnTo>
                    <a:pt x="22" y="26"/>
                  </a:lnTo>
                  <a:lnTo>
                    <a:pt x="22" y="22"/>
                  </a:lnTo>
                  <a:lnTo>
                    <a:pt x="24" y="22"/>
                  </a:lnTo>
                  <a:lnTo>
                    <a:pt x="24" y="16"/>
                  </a:lnTo>
                  <a:lnTo>
                    <a:pt x="22" y="12"/>
                  </a:lnTo>
                  <a:lnTo>
                    <a:pt x="20" y="6"/>
                  </a:lnTo>
                  <a:lnTo>
                    <a:pt x="22" y="0"/>
                  </a:lnTo>
                  <a:lnTo>
                    <a:pt x="24" y="0"/>
                  </a:lnTo>
                  <a:lnTo>
                    <a:pt x="30"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8" name="Freeform 123"/>
            <p:cNvSpPr/>
            <p:nvPr/>
          </p:nvSpPr>
          <p:spPr bwMode="auto">
            <a:xfrm>
              <a:off x="5311237" y="4594190"/>
              <a:ext cx="42665" cy="54425"/>
            </a:xfrm>
            <a:custGeom>
              <a:avLst/>
              <a:gdLst>
                <a:gd name="T0" fmla="*/ 2147483647 w 30"/>
                <a:gd name="T1" fmla="*/ 2147483647 h 34"/>
                <a:gd name="T2" fmla="*/ 2147483647 w 30"/>
                <a:gd name="T3" fmla="*/ 2147483647 h 34"/>
                <a:gd name="T4" fmla="*/ 2147483647 w 30"/>
                <a:gd name="T5" fmla="*/ 2147483647 h 34"/>
                <a:gd name="T6" fmla="*/ 2147483647 w 30"/>
                <a:gd name="T7" fmla="*/ 2147483647 h 34"/>
                <a:gd name="T8" fmla="*/ 2147483647 w 30"/>
                <a:gd name="T9" fmla="*/ 2147483647 h 34"/>
                <a:gd name="T10" fmla="*/ 2147483647 w 30"/>
                <a:gd name="T11" fmla="*/ 2147483647 h 34"/>
                <a:gd name="T12" fmla="*/ 2147483647 w 30"/>
                <a:gd name="T13" fmla="*/ 2147483647 h 34"/>
                <a:gd name="T14" fmla="*/ 2147483647 w 30"/>
                <a:gd name="T15" fmla="*/ 0 h 34"/>
                <a:gd name="T16" fmla="*/ 2147483647 w 30"/>
                <a:gd name="T17" fmla="*/ 2147483647 h 34"/>
                <a:gd name="T18" fmla="*/ 2147483647 w 30"/>
                <a:gd name="T19" fmla="*/ 2147483647 h 34"/>
                <a:gd name="T20" fmla="*/ 2147483647 w 30"/>
                <a:gd name="T21" fmla="*/ 2147483647 h 34"/>
                <a:gd name="T22" fmla="*/ 2147483647 w 30"/>
                <a:gd name="T23" fmla="*/ 2147483647 h 34"/>
                <a:gd name="T24" fmla="*/ 2147483647 w 30"/>
                <a:gd name="T25" fmla="*/ 2147483647 h 34"/>
                <a:gd name="T26" fmla="*/ 0 w 30"/>
                <a:gd name="T27" fmla="*/ 2147483647 h 34"/>
                <a:gd name="T28" fmla="*/ 0 w 30"/>
                <a:gd name="T29" fmla="*/ 2147483647 h 34"/>
                <a:gd name="T30" fmla="*/ 0 w 30"/>
                <a:gd name="T31" fmla="*/ 2147483647 h 34"/>
                <a:gd name="T32" fmla="*/ 0 w 30"/>
                <a:gd name="T33" fmla="*/ 2147483647 h 34"/>
                <a:gd name="T34" fmla="*/ 2147483647 w 30"/>
                <a:gd name="T35" fmla="*/ 2147483647 h 34"/>
                <a:gd name="T36" fmla="*/ 2147483647 w 30"/>
                <a:gd name="T37" fmla="*/ 2147483647 h 34"/>
                <a:gd name="T38" fmla="*/ 2147483647 w 30"/>
                <a:gd name="T39" fmla="*/ 2147483647 h 34"/>
                <a:gd name="T40" fmla="*/ 2147483647 w 30"/>
                <a:gd name="T41" fmla="*/ 2147483647 h 34"/>
                <a:gd name="T42" fmla="*/ 2147483647 w 30"/>
                <a:gd name="T43" fmla="*/ 2147483647 h 34"/>
                <a:gd name="T44" fmla="*/ 2147483647 w 30"/>
                <a:gd name="T45" fmla="*/ 2147483647 h 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0"/>
                <a:gd name="T70" fmla="*/ 0 h 34"/>
                <a:gd name="T71" fmla="*/ 30 w 30"/>
                <a:gd name="T72" fmla="*/ 34 h 3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0" h="34">
                  <a:moveTo>
                    <a:pt x="26" y="28"/>
                  </a:moveTo>
                  <a:lnTo>
                    <a:pt x="28" y="26"/>
                  </a:lnTo>
                  <a:lnTo>
                    <a:pt x="28" y="22"/>
                  </a:lnTo>
                  <a:lnTo>
                    <a:pt x="30" y="22"/>
                  </a:lnTo>
                  <a:lnTo>
                    <a:pt x="30" y="16"/>
                  </a:lnTo>
                  <a:lnTo>
                    <a:pt x="28" y="12"/>
                  </a:lnTo>
                  <a:lnTo>
                    <a:pt x="26" y="6"/>
                  </a:lnTo>
                  <a:lnTo>
                    <a:pt x="28" y="0"/>
                  </a:lnTo>
                  <a:lnTo>
                    <a:pt x="24" y="2"/>
                  </a:lnTo>
                  <a:lnTo>
                    <a:pt x="22" y="4"/>
                  </a:lnTo>
                  <a:lnTo>
                    <a:pt x="18" y="10"/>
                  </a:lnTo>
                  <a:lnTo>
                    <a:pt x="8" y="10"/>
                  </a:lnTo>
                  <a:lnTo>
                    <a:pt x="2" y="18"/>
                  </a:lnTo>
                  <a:lnTo>
                    <a:pt x="0" y="24"/>
                  </a:lnTo>
                  <a:lnTo>
                    <a:pt x="0" y="30"/>
                  </a:lnTo>
                  <a:lnTo>
                    <a:pt x="0" y="32"/>
                  </a:lnTo>
                  <a:lnTo>
                    <a:pt x="0" y="34"/>
                  </a:lnTo>
                  <a:lnTo>
                    <a:pt x="12" y="34"/>
                  </a:lnTo>
                  <a:lnTo>
                    <a:pt x="14" y="30"/>
                  </a:lnTo>
                  <a:lnTo>
                    <a:pt x="14" y="28"/>
                  </a:lnTo>
                  <a:lnTo>
                    <a:pt x="16" y="26"/>
                  </a:lnTo>
                  <a:lnTo>
                    <a:pt x="26" y="26"/>
                  </a:lnTo>
                  <a:lnTo>
                    <a:pt x="26" y="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99" name="Freeform 124"/>
            <p:cNvSpPr/>
            <p:nvPr/>
          </p:nvSpPr>
          <p:spPr bwMode="auto">
            <a:xfrm>
              <a:off x="5311237" y="4637995"/>
              <a:ext cx="40359" cy="65044"/>
            </a:xfrm>
            <a:custGeom>
              <a:avLst/>
              <a:gdLst>
                <a:gd name="T0" fmla="*/ 0 w 28"/>
                <a:gd name="T1" fmla="*/ 2147483647 h 42"/>
                <a:gd name="T2" fmla="*/ 2147483647 w 28"/>
                <a:gd name="T3" fmla="*/ 2147483647 h 42"/>
                <a:gd name="T4" fmla="*/ 2147483647 w 28"/>
                <a:gd name="T5" fmla="*/ 2147483647 h 42"/>
                <a:gd name="T6" fmla="*/ 2147483647 w 28"/>
                <a:gd name="T7" fmla="*/ 2147483647 h 42"/>
                <a:gd name="T8" fmla="*/ 2147483647 w 28"/>
                <a:gd name="T9" fmla="*/ 2147483647 h 42"/>
                <a:gd name="T10" fmla="*/ 2147483647 w 28"/>
                <a:gd name="T11" fmla="*/ 2147483647 h 42"/>
                <a:gd name="T12" fmla="*/ 2147483647 w 28"/>
                <a:gd name="T13" fmla="*/ 2147483647 h 42"/>
                <a:gd name="T14" fmla="*/ 2147483647 w 28"/>
                <a:gd name="T15" fmla="*/ 2147483647 h 42"/>
                <a:gd name="T16" fmla="*/ 2147483647 w 28"/>
                <a:gd name="T17" fmla="*/ 2147483647 h 42"/>
                <a:gd name="T18" fmla="*/ 2147483647 w 28"/>
                <a:gd name="T19" fmla="*/ 2147483647 h 42"/>
                <a:gd name="T20" fmla="*/ 2147483647 w 28"/>
                <a:gd name="T21" fmla="*/ 2147483647 h 42"/>
                <a:gd name="T22" fmla="*/ 2147483647 w 28"/>
                <a:gd name="T23" fmla="*/ 2147483647 h 42"/>
                <a:gd name="T24" fmla="*/ 2147483647 w 28"/>
                <a:gd name="T25" fmla="*/ 2147483647 h 42"/>
                <a:gd name="T26" fmla="*/ 2147483647 w 28"/>
                <a:gd name="T27" fmla="*/ 2147483647 h 42"/>
                <a:gd name="T28" fmla="*/ 2147483647 w 28"/>
                <a:gd name="T29" fmla="*/ 2147483647 h 42"/>
                <a:gd name="T30" fmla="*/ 2147483647 w 28"/>
                <a:gd name="T31" fmla="*/ 2147483647 h 42"/>
                <a:gd name="T32" fmla="*/ 2147483647 w 28"/>
                <a:gd name="T33" fmla="*/ 2147483647 h 42"/>
                <a:gd name="T34" fmla="*/ 2147483647 w 28"/>
                <a:gd name="T35" fmla="*/ 2147483647 h 42"/>
                <a:gd name="T36" fmla="*/ 2147483647 w 28"/>
                <a:gd name="T37" fmla="*/ 2147483647 h 42"/>
                <a:gd name="T38" fmla="*/ 2147483647 w 28"/>
                <a:gd name="T39" fmla="*/ 0 h 42"/>
                <a:gd name="T40" fmla="*/ 2147483647 w 28"/>
                <a:gd name="T41" fmla="*/ 0 h 42"/>
                <a:gd name="T42" fmla="*/ 2147483647 w 28"/>
                <a:gd name="T43" fmla="*/ 2147483647 h 42"/>
                <a:gd name="T44" fmla="*/ 2147483647 w 28"/>
                <a:gd name="T45" fmla="*/ 2147483647 h 42"/>
                <a:gd name="T46" fmla="*/ 2147483647 w 28"/>
                <a:gd name="T47" fmla="*/ 2147483647 h 42"/>
                <a:gd name="T48" fmla="*/ 0 w 28"/>
                <a:gd name="T49" fmla="*/ 2147483647 h 42"/>
                <a:gd name="T50" fmla="*/ 0 w 28"/>
                <a:gd name="T51" fmla="*/ 2147483647 h 42"/>
                <a:gd name="T52" fmla="*/ 0 w 28"/>
                <a:gd name="T53" fmla="*/ 2147483647 h 42"/>
                <a:gd name="T54" fmla="*/ 0 w 28"/>
                <a:gd name="T55" fmla="*/ 2147483647 h 4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8"/>
                <a:gd name="T85" fmla="*/ 0 h 42"/>
                <a:gd name="T86" fmla="*/ 28 w 28"/>
                <a:gd name="T87" fmla="*/ 42 h 4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8" h="42">
                  <a:moveTo>
                    <a:pt x="0" y="8"/>
                  </a:moveTo>
                  <a:lnTo>
                    <a:pt x="2" y="12"/>
                  </a:lnTo>
                  <a:lnTo>
                    <a:pt x="6" y="14"/>
                  </a:lnTo>
                  <a:lnTo>
                    <a:pt x="6" y="16"/>
                  </a:lnTo>
                  <a:lnTo>
                    <a:pt x="4" y="20"/>
                  </a:lnTo>
                  <a:lnTo>
                    <a:pt x="4" y="24"/>
                  </a:lnTo>
                  <a:lnTo>
                    <a:pt x="4" y="28"/>
                  </a:lnTo>
                  <a:lnTo>
                    <a:pt x="6" y="34"/>
                  </a:lnTo>
                  <a:lnTo>
                    <a:pt x="8" y="42"/>
                  </a:lnTo>
                  <a:lnTo>
                    <a:pt x="14" y="34"/>
                  </a:lnTo>
                  <a:lnTo>
                    <a:pt x="22" y="28"/>
                  </a:lnTo>
                  <a:lnTo>
                    <a:pt x="26" y="24"/>
                  </a:lnTo>
                  <a:lnTo>
                    <a:pt x="28" y="20"/>
                  </a:lnTo>
                  <a:lnTo>
                    <a:pt x="28" y="16"/>
                  </a:lnTo>
                  <a:lnTo>
                    <a:pt x="28" y="14"/>
                  </a:lnTo>
                  <a:lnTo>
                    <a:pt x="26" y="12"/>
                  </a:lnTo>
                  <a:lnTo>
                    <a:pt x="24" y="10"/>
                  </a:lnTo>
                  <a:lnTo>
                    <a:pt x="22" y="8"/>
                  </a:lnTo>
                  <a:lnTo>
                    <a:pt x="24" y="2"/>
                  </a:lnTo>
                  <a:lnTo>
                    <a:pt x="26" y="0"/>
                  </a:lnTo>
                  <a:lnTo>
                    <a:pt x="16" y="0"/>
                  </a:lnTo>
                  <a:lnTo>
                    <a:pt x="14" y="2"/>
                  </a:lnTo>
                  <a:lnTo>
                    <a:pt x="14" y="4"/>
                  </a:lnTo>
                  <a:lnTo>
                    <a:pt x="12" y="8"/>
                  </a:lnTo>
                  <a:lnTo>
                    <a:pt x="0" y="8"/>
                  </a:lnTo>
                  <a:lnTo>
                    <a:pt x="0" y="6"/>
                  </a:lnTo>
                  <a:lnTo>
                    <a:pt x="0" y="4"/>
                  </a:lnTo>
                  <a:lnTo>
                    <a:pt x="0"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0" name="Freeform 125"/>
            <p:cNvSpPr/>
            <p:nvPr/>
          </p:nvSpPr>
          <p:spPr bwMode="auto">
            <a:xfrm>
              <a:off x="4922641" y="4414984"/>
              <a:ext cx="434722" cy="545579"/>
            </a:xfrm>
            <a:custGeom>
              <a:avLst/>
              <a:gdLst>
                <a:gd name="T0" fmla="*/ 2147483647 w 298"/>
                <a:gd name="T1" fmla="*/ 2147483647 h 346"/>
                <a:gd name="T2" fmla="*/ 2147483647 w 298"/>
                <a:gd name="T3" fmla="*/ 2147483647 h 346"/>
                <a:gd name="T4" fmla="*/ 2147483647 w 298"/>
                <a:gd name="T5" fmla="*/ 2147483647 h 346"/>
                <a:gd name="T6" fmla="*/ 2147483647 w 298"/>
                <a:gd name="T7" fmla="*/ 2147483647 h 346"/>
                <a:gd name="T8" fmla="*/ 2147483647 w 298"/>
                <a:gd name="T9" fmla="*/ 2147483647 h 346"/>
                <a:gd name="T10" fmla="*/ 2147483647 w 298"/>
                <a:gd name="T11" fmla="*/ 2147483647 h 346"/>
                <a:gd name="T12" fmla="*/ 2147483647 w 298"/>
                <a:gd name="T13" fmla="*/ 2147483647 h 346"/>
                <a:gd name="T14" fmla="*/ 2147483647 w 298"/>
                <a:gd name="T15" fmla="*/ 2147483647 h 346"/>
                <a:gd name="T16" fmla="*/ 2147483647 w 298"/>
                <a:gd name="T17" fmla="*/ 2147483647 h 346"/>
                <a:gd name="T18" fmla="*/ 2147483647 w 298"/>
                <a:gd name="T19" fmla="*/ 2147483647 h 346"/>
                <a:gd name="T20" fmla="*/ 2147483647 w 298"/>
                <a:gd name="T21" fmla="*/ 2147483647 h 346"/>
                <a:gd name="T22" fmla="*/ 2147483647 w 298"/>
                <a:gd name="T23" fmla="*/ 2147483647 h 346"/>
                <a:gd name="T24" fmla="*/ 2147483647 w 298"/>
                <a:gd name="T25" fmla="*/ 2147483647 h 346"/>
                <a:gd name="T26" fmla="*/ 2147483647 w 298"/>
                <a:gd name="T27" fmla="*/ 2147483647 h 346"/>
                <a:gd name="T28" fmla="*/ 2147483647 w 298"/>
                <a:gd name="T29" fmla="*/ 2147483647 h 346"/>
                <a:gd name="T30" fmla="*/ 2147483647 w 298"/>
                <a:gd name="T31" fmla="*/ 2147483647 h 346"/>
                <a:gd name="T32" fmla="*/ 2147483647 w 298"/>
                <a:gd name="T33" fmla="*/ 2147483647 h 346"/>
                <a:gd name="T34" fmla="*/ 2147483647 w 298"/>
                <a:gd name="T35" fmla="*/ 2147483647 h 346"/>
                <a:gd name="T36" fmla="*/ 2147483647 w 298"/>
                <a:gd name="T37" fmla="*/ 2147483647 h 346"/>
                <a:gd name="T38" fmla="*/ 2147483647 w 298"/>
                <a:gd name="T39" fmla="*/ 2147483647 h 346"/>
                <a:gd name="T40" fmla="*/ 0 w 298"/>
                <a:gd name="T41" fmla="*/ 2147483647 h 346"/>
                <a:gd name="T42" fmla="*/ 2147483647 w 298"/>
                <a:gd name="T43" fmla="*/ 2147483647 h 346"/>
                <a:gd name="T44" fmla="*/ 2147483647 w 298"/>
                <a:gd name="T45" fmla="*/ 2147483647 h 346"/>
                <a:gd name="T46" fmla="*/ 2147483647 w 298"/>
                <a:gd name="T47" fmla="*/ 2147483647 h 346"/>
                <a:gd name="T48" fmla="*/ 2147483647 w 298"/>
                <a:gd name="T49" fmla="*/ 2147483647 h 346"/>
                <a:gd name="T50" fmla="*/ 2147483647 w 298"/>
                <a:gd name="T51" fmla="*/ 2147483647 h 346"/>
                <a:gd name="T52" fmla="*/ 2147483647 w 298"/>
                <a:gd name="T53" fmla="*/ 2147483647 h 346"/>
                <a:gd name="T54" fmla="*/ 2147483647 w 298"/>
                <a:gd name="T55" fmla="*/ 2147483647 h 346"/>
                <a:gd name="T56" fmla="*/ 2147483647 w 298"/>
                <a:gd name="T57" fmla="*/ 2147483647 h 346"/>
                <a:gd name="T58" fmla="*/ 2147483647 w 298"/>
                <a:gd name="T59" fmla="*/ 2147483647 h 346"/>
                <a:gd name="T60" fmla="*/ 2147483647 w 298"/>
                <a:gd name="T61" fmla="*/ 2147483647 h 346"/>
                <a:gd name="T62" fmla="*/ 2147483647 w 298"/>
                <a:gd name="T63" fmla="*/ 2147483647 h 346"/>
                <a:gd name="T64" fmla="*/ 2147483647 w 298"/>
                <a:gd name="T65" fmla="*/ 2147483647 h 346"/>
                <a:gd name="T66" fmla="*/ 2147483647 w 298"/>
                <a:gd name="T67" fmla="*/ 2147483647 h 346"/>
                <a:gd name="T68" fmla="*/ 2147483647 w 298"/>
                <a:gd name="T69" fmla="*/ 2147483647 h 346"/>
                <a:gd name="T70" fmla="*/ 2147483647 w 298"/>
                <a:gd name="T71" fmla="*/ 2147483647 h 346"/>
                <a:gd name="T72" fmla="*/ 2147483647 w 298"/>
                <a:gd name="T73" fmla="*/ 2147483647 h 346"/>
                <a:gd name="T74" fmla="*/ 2147483647 w 298"/>
                <a:gd name="T75" fmla="*/ 2147483647 h 346"/>
                <a:gd name="T76" fmla="*/ 2147483647 w 298"/>
                <a:gd name="T77" fmla="*/ 2147483647 h 346"/>
                <a:gd name="T78" fmla="*/ 2147483647 w 298"/>
                <a:gd name="T79" fmla="*/ 2147483647 h 346"/>
                <a:gd name="T80" fmla="*/ 2147483647 w 298"/>
                <a:gd name="T81" fmla="*/ 2147483647 h 346"/>
                <a:gd name="T82" fmla="*/ 2147483647 w 298"/>
                <a:gd name="T83" fmla="*/ 2147483647 h 346"/>
                <a:gd name="T84" fmla="*/ 2147483647 w 298"/>
                <a:gd name="T85" fmla="*/ 2147483647 h 346"/>
                <a:gd name="T86" fmla="*/ 2147483647 w 298"/>
                <a:gd name="T87" fmla="*/ 2147483647 h 346"/>
                <a:gd name="T88" fmla="*/ 2147483647 w 298"/>
                <a:gd name="T89" fmla="*/ 2147483647 h 346"/>
                <a:gd name="T90" fmla="*/ 2147483647 w 298"/>
                <a:gd name="T91" fmla="*/ 2147483647 h 346"/>
                <a:gd name="T92" fmla="*/ 2147483647 w 298"/>
                <a:gd name="T93" fmla="*/ 2147483647 h 346"/>
                <a:gd name="T94" fmla="*/ 2147483647 w 298"/>
                <a:gd name="T95" fmla="*/ 2147483647 h 346"/>
                <a:gd name="T96" fmla="*/ 2147483647 w 298"/>
                <a:gd name="T97" fmla="*/ 2147483647 h 346"/>
                <a:gd name="T98" fmla="*/ 2147483647 w 298"/>
                <a:gd name="T99" fmla="*/ 2147483647 h 346"/>
                <a:gd name="T100" fmla="*/ 2147483647 w 298"/>
                <a:gd name="T101" fmla="*/ 2147483647 h 346"/>
                <a:gd name="T102" fmla="*/ 2147483647 w 298"/>
                <a:gd name="T103" fmla="*/ 2147483647 h 346"/>
                <a:gd name="T104" fmla="*/ 2147483647 w 298"/>
                <a:gd name="T105" fmla="*/ 2147483647 h 346"/>
                <a:gd name="T106" fmla="*/ 2147483647 w 298"/>
                <a:gd name="T107" fmla="*/ 2147483647 h 346"/>
                <a:gd name="T108" fmla="*/ 2147483647 w 298"/>
                <a:gd name="T109" fmla="*/ 2147483647 h 346"/>
                <a:gd name="T110" fmla="*/ 2147483647 w 298"/>
                <a:gd name="T111" fmla="*/ 2147483647 h 346"/>
                <a:gd name="T112" fmla="*/ 2147483647 w 298"/>
                <a:gd name="T113" fmla="*/ 2147483647 h 346"/>
                <a:gd name="T114" fmla="*/ 2147483647 w 298"/>
                <a:gd name="T115" fmla="*/ 2147483647 h 34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98"/>
                <a:gd name="T175" fmla="*/ 0 h 346"/>
                <a:gd name="T176" fmla="*/ 298 w 298"/>
                <a:gd name="T177" fmla="*/ 346 h 34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98" h="346">
                  <a:moveTo>
                    <a:pt x="290" y="248"/>
                  </a:moveTo>
                  <a:lnTo>
                    <a:pt x="280" y="250"/>
                  </a:lnTo>
                  <a:lnTo>
                    <a:pt x="270" y="256"/>
                  </a:lnTo>
                  <a:lnTo>
                    <a:pt x="264" y="258"/>
                  </a:lnTo>
                  <a:lnTo>
                    <a:pt x="260" y="262"/>
                  </a:lnTo>
                  <a:lnTo>
                    <a:pt x="258" y="266"/>
                  </a:lnTo>
                  <a:lnTo>
                    <a:pt x="256" y="272"/>
                  </a:lnTo>
                  <a:lnTo>
                    <a:pt x="256" y="310"/>
                  </a:lnTo>
                  <a:lnTo>
                    <a:pt x="258" y="318"/>
                  </a:lnTo>
                  <a:lnTo>
                    <a:pt x="260" y="320"/>
                  </a:lnTo>
                  <a:lnTo>
                    <a:pt x="266" y="324"/>
                  </a:lnTo>
                  <a:lnTo>
                    <a:pt x="276" y="324"/>
                  </a:lnTo>
                  <a:lnTo>
                    <a:pt x="276" y="336"/>
                  </a:lnTo>
                  <a:lnTo>
                    <a:pt x="274" y="340"/>
                  </a:lnTo>
                  <a:lnTo>
                    <a:pt x="272" y="344"/>
                  </a:lnTo>
                  <a:lnTo>
                    <a:pt x="268" y="346"/>
                  </a:lnTo>
                  <a:lnTo>
                    <a:pt x="266" y="346"/>
                  </a:lnTo>
                  <a:lnTo>
                    <a:pt x="262" y="338"/>
                  </a:lnTo>
                  <a:lnTo>
                    <a:pt x="258" y="334"/>
                  </a:lnTo>
                  <a:lnTo>
                    <a:pt x="248" y="326"/>
                  </a:lnTo>
                  <a:lnTo>
                    <a:pt x="242" y="320"/>
                  </a:lnTo>
                  <a:lnTo>
                    <a:pt x="238" y="318"/>
                  </a:lnTo>
                  <a:lnTo>
                    <a:pt x="238" y="314"/>
                  </a:lnTo>
                  <a:lnTo>
                    <a:pt x="232" y="316"/>
                  </a:lnTo>
                  <a:lnTo>
                    <a:pt x="230" y="318"/>
                  </a:lnTo>
                  <a:lnTo>
                    <a:pt x="228" y="318"/>
                  </a:lnTo>
                  <a:lnTo>
                    <a:pt x="224" y="320"/>
                  </a:lnTo>
                  <a:lnTo>
                    <a:pt x="218" y="318"/>
                  </a:lnTo>
                  <a:lnTo>
                    <a:pt x="212" y="316"/>
                  </a:lnTo>
                  <a:lnTo>
                    <a:pt x="208" y="312"/>
                  </a:lnTo>
                  <a:lnTo>
                    <a:pt x="206" y="308"/>
                  </a:lnTo>
                  <a:lnTo>
                    <a:pt x="190" y="302"/>
                  </a:lnTo>
                  <a:lnTo>
                    <a:pt x="186" y="300"/>
                  </a:lnTo>
                  <a:lnTo>
                    <a:pt x="178" y="300"/>
                  </a:lnTo>
                  <a:lnTo>
                    <a:pt x="170" y="300"/>
                  </a:lnTo>
                  <a:lnTo>
                    <a:pt x="166" y="302"/>
                  </a:lnTo>
                  <a:lnTo>
                    <a:pt x="162" y="302"/>
                  </a:lnTo>
                  <a:lnTo>
                    <a:pt x="156" y="300"/>
                  </a:lnTo>
                  <a:lnTo>
                    <a:pt x="158" y="294"/>
                  </a:lnTo>
                  <a:lnTo>
                    <a:pt x="158" y="290"/>
                  </a:lnTo>
                  <a:lnTo>
                    <a:pt x="156" y="282"/>
                  </a:lnTo>
                  <a:lnTo>
                    <a:pt x="152" y="280"/>
                  </a:lnTo>
                  <a:lnTo>
                    <a:pt x="152" y="276"/>
                  </a:lnTo>
                  <a:lnTo>
                    <a:pt x="154" y="254"/>
                  </a:lnTo>
                  <a:lnTo>
                    <a:pt x="152" y="232"/>
                  </a:lnTo>
                  <a:lnTo>
                    <a:pt x="146" y="234"/>
                  </a:lnTo>
                  <a:lnTo>
                    <a:pt x="138" y="234"/>
                  </a:lnTo>
                  <a:lnTo>
                    <a:pt x="134" y="232"/>
                  </a:lnTo>
                  <a:lnTo>
                    <a:pt x="132" y="230"/>
                  </a:lnTo>
                  <a:lnTo>
                    <a:pt x="130" y="228"/>
                  </a:lnTo>
                  <a:lnTo>
                    <a:pt x="110" y="228"/>
                  </a:lnTo>
                  <a:lnTo>
                    <a:pt x="110" y="236"/>
                  </a:lnTo>
                  <a:lnTo>
                    <a:pt x="108" y="240"/>
                  </a:lnTo>
                  <a:lnTo>
                    <a:pt x="106" y="242"/>
                  </a:lnTo>
                  <a:lnTo>
                    <a:pt x="98" y="242"/>
                  </a:lnTo>
                  <a:lnTo>
                    <a:pt x="86" y="242"/>
                  </a:lnTo>
                  <a:lnTo>
                    <a:pt x="82" y="242"/>
                  </a:lnTo>
                  <a:lnTo>
                    <a:pt x="80" y="240"/>
                  </a:lnTo>
                  <a:lnTo>
                    <a:pt x="72" y="232"/>
                  </a:lnTo>
                  <a:lnTo>
                    <a:pt x="66" y="220"/>
                  </a:lnTo>
                  <a:lnTo>
                    <a:pt x="66" y="208"/>
                  </a:lnTo>
                  <a:lnTo>
                    <a:pt x="2" y="208"/>
                  </a:lnTo>
                  <a:lnTo>
                    <a:pt x="0" y="202"/>
                  </a:lnTo>
                  <a:lnTo>
                    <a:pt x="2" y="190"/>
                  </a:lnTo>
                  <a:lnTo>
                    <a:pt x="4" y="186"/>
                  </a:lnTo>
                  <a:lnTo>
                    <a:pt x="8" y="184"/>
                  </a:lnTo>
                  <a:lnTo>
                    <a:pt x="14" y="184"/>
                  </a:lnTo>
                  <a:lnTo>
                    <a:pt x="16" y="184"/>
                  </a:lnTo>
                  <a:lnTo>
                    <a:pt x="20" y="184"/>
                  </a:lnTo>
                  <a:lnTo>
                    <a:pt x="22" y="182"/>
                  </a:lnTo>
                  <a:lnTo>
                    <a:pt x="24" y="180"/>
                  </a:lnTo>
                  <a:lnTo>
                    <a:pt x="26" y="180"/>
                  </a:lnTo>
                  <a:lnTo>
                    <a:pt x="30" y="180"/>
                  </a:lnTo>
                  <a:lnTo>
                    <a:pt x="30" y="184"/>
                  </a:lnTo>
                  <a:lnTo>
                    <a:pt x="32" y="184"/>
                  </a:lnTo>
                  <a:lnTo>
                    <a:pt x="36" y="184"/>
                  </a:lnTo>
                  <a:lnTo>
                    <a:pt x="42" y="184"/>
                  </a:lnTo>
                  <a:lnTo>
                    <a:pt x="46" y="182"/>
                  </a:lnTo>
                  <a:lnTo>
                    <a:pt x="50" y="176"/>
                  </a:lnTo>
                  <a:lnTo>
                    <a:pt x="52" y="168"/>
                  </a:lnTo>
                  <a:lnTo>
                    <a:pt x="56" y="156"/>
                  </a:lnTo>
                  <a:lnTo>
                    <a:pt x="56" y="142"/>
                  </a:lnTo>
                  <a:lnTo>
                    <a:pt x="60" y="140"/>
                  </a:lnTo>
                  <a:lnTo>
                    <a:pt x="64" y="136"/>
                  </a:lnTo>
                  <a:lnTo>
                    <a:pt x="66" y="126"/>
                  </a:lnTo>
                  <a:lnTo>
                    <a:pt x="70" y="122"/>
                  </a:lnTo>
                  <a:lnTo>
                    <a:pt x="74" y="118"/>
                  </a:lnTo>
                  <a:lnTo>
                    <a:pt x="78" y="116"/>
                  </a:lnTo>
                  <a:lnTo>
                    <a:pt x="80" y="112"/>
                  </a:lnTo>
                  <a:lnTo>
                    <a:pt x="82" y="108"/>
                  </a:lnTo>
                  <a:lnTo>
                    <a:pt x="80" y="104"/>
                  </a:lnTo>
                  <a:lnTo>
                    <a:pt x="80" y="102"/>
                  </a:lnTo>
                  <a:lnTo>
                    <a:pt x="80" y="98"/>
                  </a:lnTo>
                  <a:lnTo>
                    <a:pt x="92" y="68"/>
                  </a:lnTo>
                  <a:lnTo>
                    <a:pt x="96" y="54"/>
                  </a:lnTo>
                  <a:lnTo>
                    <a:pt x="98" y="44"/>
                  </a:lnTo>
                  <a:lnTo>
                    <a:pt x="96" y="40"/>
                  </a:lnTo>
                  <a:lnTo>
                    <a:pt x="96" y="38"/>
                  </a:lnTo>
                  <a:lnTo>
                    <a:pt x="94" y="36"/>
                  </a:lnTo>
                  <a:lnTo>
                    <a:pt x="94" y="34"/>
                  </a:lnTo>
                  <a:lnTo>
                    <a:pt x="96" y="24"/>
                  </a:lnTo>
                  <a:lnTo>
                    <a:pt x="98" y="16"/>
                  </a:lnTo>
                  <a:lnTo>
                    <a:pt x="100" y="12"/>
                  </a:lnTo>
                  <a:lnTo>
                    <a:pt x="104" y="10"/>
                  </a:lnTo>
                  <a:lnTo>
                    <a:pt x="108" y="6"/>
                  </a:lnTo>
                  <a:lnTo>
                    <a:pt x="110" y="6"/>
                  </a:lnTo>
                  <a:lnTo>
                    <a:pt x="116" y="6"/>
                  </a:lnTo>
                  <a:lnTo>
                    <a:pt x="122" y="8"/>
                  </a:lnTo>
                  <a:lnTo>
                    <a:pt x="134" y="14"/>
                  </a:lnTo>
                  <a:lnTo>
                    <a:pt x="144" y="20"/>
                  </a:lnTo>
                  <a:lnTo>
                    <a:pt x="152" y="20"/>
                  </a:lnTo>
                  <a:lnTo>
                    <a:pt x="160" y="20"/>
                  </a:lnTo>
                  <a:lnTo>
                    <a:pt x="162" y="20"/>
                  </a:lnTo>
                  <a:lnTo>
                    <a:pt x="162" y="18"/>
                  </a:lnTo>
                  <a:lnTo>
                    <a:pt x="164" y="14"/>
                  </a:lnTo>
                  <a:lnTo>
                    <a:pt x="166" y="12"/>
                  </a:lnTo>
                  <a:lnTo>
                    <a:pt x="170" y="14"/>
                  </a:lnTo>
                  <a:lnTo>
                    <a:pt x="172" y="14"/>
                  </a:lnTo>
                  <a:lnTo>
                    <a:pt x="178" y="12"/>
                  </a:lnTo>
                  <a:lnTo>
                    <a:pt x="182" y="10"/>
                  </a:lnTo>
                  <a:lnTo>
                    <a:pt x="188" y="8"/>
                  </a:lnTo>
                  <a:lnTo>
                    <a:pt x="192" y="8"/>
                  </a:lnTo>
                  <a:lnTo>
                    <a:pt x="204" y="8"/>
                  </a:lnTo>
                  <a:lnTo>
                    <a:pt x="206" y="2"/>
                  </a:lnTo>
                  <a:lnTo>
                    <a:pt x="210" y="0"/>
                  </a:lnTo>
                  <a:lnTo>
                    <a:pt x="216" y="2"/>
                  </a:lnTo>
                  <a:lnTo>
                    <a:pt x="224" y="4"/>
                  </a:lnTo>
                  <a:lnTo>
                    <a:pt x="236" y="4"/>
                  </a:lnTo>
                  <a:lnTo>
                    <a:pt x="246" y="14"/>
                  </a:lnTo>
                  <a:lnTo>
                    <a:pt x="252" y="16"/>
                  </a:lnTo>
                  <a:lnTo>
                    <a:pt x="260" y="20"/>
                  </a:lnTo>
                  <a:lnTo>
                    <a:pt x="260" y="16"/>
                  </a:lnTo>
                  <a:lnTo>
                    <a:pt x="264" y="16"/>
                  </a:lnTo>
                  <a:lnTo>
                    <a:pt x="268" y="20"/>
                  </a:lnTo>
                  <a:lnTo>
                    <a:pt x="272" y="16"/>
                  </a:lnTo>
                  <a:lnTo>
                    <a:pt x="280" y="16"/>
                  </a:lnTo>
                  <a:lnTo>
                    <a:pt x="282" y="20"/>
                  </a:lnTo>
                  <a:lnTo>
                    <a:pt x="284" y="24"/>
                  </a:lnTo>
                  <a:lnTo>
                    <a:pt x="294" y="32"/>
                  </a:lnTo>
                  <a:lnTo>
                    <a:pt x="296" y="44"/>
                  </a:lnTo>
                  <a:lnTo>
                    <a:pt x="296" y="50"/>
                  </a:lnTo>
                  <a:lnTo>
                    <a:pt x="298" y="54"/>
                  </a:lnTo>
                  <a:lnTo>
                    <a:pt x="298" y="64"/>
                  </a:lnTo>
                  <a:lnTo>
                    <a:pt x="292" y="72"/>
                  </a:lnTo>
                  <a:lnTo>
                    <a:pt x="286" y="80"/>
                  </a:lnTo>
                  <a:lnTo>
                    <a:pt x="280" y="92"/>
                  </a:lnTo>
                  <a:lnTo>
                    <a:pt x="274" y="102"/>
                  </a:lnTo>
                  <a:lnTo>
                    <a:pt x="274" y="124"/>
                  </a:lnTo>
                  <a:lnTo>
                    <a:pt x="272" y="128"/>
                  </a:lnTo>
                  <a:lnTo>
                    <a:pt x="268" y="132"/>
                  </a:lnTo>
                  <a:lnTo>
                    <a:pt x="266" y="138"/>
                  </a:lnTo>
                  <a:lnTo>
                    <a:pt x="266" y="148"/>
                  </a:lnTo>
                  <a:lnTo>
                    <a:pt x="268" y="152"/>
                  </a:lnTo>
                  <a:lnTo>
                    <a:pt x="272" y="154"/>
                  </a:lnTo>
                  <a:lnTo>
                    <a:pt x="272" y="156"/>
                  </a:lnTo>
                  <a:lnTo>
                    <a:pt x="270" y="160"/>
                  </a:lnTo>
                  <a:lnTo>
                    <a:pt x="270" y="164"/>
                  </a:lnTo>
                  <a:lnTo>
                    <a:pt x="270" y="168"/>
                  </a:lnTo>
                  <a:lnTo>
                    <a:pt x="272" y="174"/>
                  </a:lnTo>
                  <a:lnTo>
                    <a:pt x="274" y="182"/>
                  </a:lnTo>
                  <a:lnTo>
                    <a:pt x="272" y="186"/>
                  </a:lnTo>
                  <a:lnTo>
                    <a:pt x="272" y="192"/>
                  </a:lnTo>
                  <a:lnTo>
                    <a:pt x="272" y="196"/>
                  </a:lnTo>
                  <a:lnTo>
                    <a:pt x="272" y="198"/>
                  </a:lnTo>
                  <a:lnTo>
                    <a:pt x="274" y="202"/>
                  </a:lnTo>
                  <a:lnTo>
                    <a:pt x="272" y="206"/>
                  </a:lnTo>
                  <a:lnTo>
                    <a:pt x="272" y="208"/>
                  </a:lnTo>
                  <a:lnTo>
                    <a:pt x="272" y="214"/>
                  </a:lnTo>
                  <a:lnTo>
                    <a:pt x="278" y="218"/>
                  </a:lnTo>
                  <a:lnTo>
                    <a:pt x="282" y="224"/>
                  </a:lnTo>
                  <a:lnTo>
                    <a:pt x="288" y="228"/>
                  </a:lnTo>
                  <a:lnTo>
                    <a:pt x="288" y="234"/>
                  </a:lnTo>
                  <a:lnTo>
                    <a:pt x="290" y="240"/>
                  </a:lnTo>
                  <a:lnTo>
                    <a:pt x="292" y="248"/>
                  </a:lnTo>
                  <a:lnTo>
                    <a:pt x="290" y="24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1" name="Freeform 126"/>
            <p:cNvSpPr/>
            <p:nvPr/>
          </p:nvSpPr>
          <p:spPr bwMode="auto">
            <a:xfrm>
              <a:off x="5330841" y="4876935"/>
              <a:ext cx="255990" cy="471243"/>
            </a:xfrm>
            <a:custGeom>
              <a:avLst/>
              <a:gdLst>
                <a:gd name="T0" fmla="*/ 2147483647 w 174"/>
                <a:gd name="T1" fmla="*/ 2147483647 h 298"/>
                <a:gd name="T2" fmla="*/ 2147483647 w 174"/>
                <a:gd name="T3" fmla="*/ 2147483647 h 298"/>
                <a:gd name="T4" fmla="*/ 2147483647 w 174"/>
                <a:gd name="T5" fmla="*/ 2147483647 h 298"/>
                <a:gd name="T6" fmla="*/ 2147483647 w 174"/>
                <a:gd name="T7" fmla="*/ 2147483647 h 298"/>
                <a:gd name="T8" fmla="*/ 2147483647 w 174"/>
                <a:gd name="T9" fmla="*/ 2147483647 h 298"/>
                <a:gd name="T10" fmla="*/ 2147483647 w 174"/>
                <a:gd name="T11" fmla="*/ 2147483647 h 298"/>
                <a:gd name="T12" fmla="*/ 2147483647 w 174"/>
                <a:gd name="T13" fmla="*/ 2147483647 h 298"/>
                <a:gd name="T14" fmla="*/ 2147483647 w 174"/>
                <a:gd name="T15" fmla="*/ 2147483647 h 298"/>
                <a:gd name="T16" fmla="*/ 2147483647 w 174"/>
                <a:gd name="T17" fmla="*/ 2147483647 h 298"/>
                <a:gd name="T18" fmla="*/ 2147483647 w 174"/>
                <a:gd name="T19" fmla="*/ 2147483647 h 298"/>
                <a:gd name="T20" fmla="*/ 2147483647 w 174"/>
                <a:gd name="T21" fmla="*/ 2147483647 h 298"/>
                <a:gd name="T22" fmla="*/ 2147483647 w 174"/>
                <a:gd name="T23" fmla="*/ 2147483647 h 298"/>
                <a:gd name="T24" fmla="*/ 2147483647 w 174"/>
                <a:gd name="T25" fmla="*/ 2147483647 h 298"/>
                <a:gd name="T26" fmla="*/ 2147483647 w 174"/>
                <a:gd name="T27" fmla="*/ 2147483647 h 298"/>
                <a:gd name="T28" fmla="*/ 2147483647 w 174"/>
                <a:gd name="T29" fmla="*/ 2147483647 h 298"/>
                <a:gd name="T30" fmla="*/ 2147483647 w 174"/>
                <a:gd name="T31" fmla="*/ 2147483647 h 298"/>
                <a:gd name="T32" fmla="*/ 2147483647 w 174"/>
                <a:gd name="T33" fmla="*/ 2147483647 h 298"/>
                <a:gd name="T34" fmla="*/ 2147483647 w 174"/>
                <a:gd name="T35" fmla="*/ 2147483647 h 298"/>
                <a:gd name="T36" fmla="*/ 2147483647 w 174"/>
                <a:gd name="T37" fmla="*/ 2147483647 h 298"/>
                <a:gd name="T38" fmla="*/ 2147483647 w 174"/>
                <a:gd name="T39" fmla="*/ 2147483647 h 298"/>
                <a:gd name="T40" fmla="*/ 2147483647 w 174"/>
                <a:gd name="T41" fmla="*/ 2147483647 h 298"/>
                <a:gd name="T42" fmla="*/ 2147483647 w 174"/>
                <a:gd name="T43" fmla="*/ 2147483647 h 298"/>
                <a:gd name="T44" fmla="*/ 2147483647 w 174"/>
                <a:gd name="T45" fmla="*/ 2147483647 h 298"/>
                <a:gd name="T46" fmla="*/ 2147483647 w 174"/>
                <a:gd name="T47" fmla="*/ 2147483647 h 298"/>
                <a:gd name="T48" fmla="*/ 2147483647 w 174"/>
                <a:gd name="T49" fmla="*/ 2147483647 h 298"/>
                <a:gd name="T50" fmla="*/ 2147483647 w 174"/>
                <a:gd name="T51" fmla="*/ 2147483647 h 298"/>
                <a:gd name="T52" fmla="*/ 2147483647 w 174"/>
                <a:gd name="T53" fmla="*/ 2147483647 h 298"/>
                <a:gd name="T54" fmla="*/ 2147483647 w 174"/>
                <a:gd name="T55" fmla="*/ 2147483647 h 298"/>
                <a:gd name="T56" fmla="*/ 2147483647 w 174"/>
                <a:gd name="T57" fmla="*/ 2147483647 h 298"/>
                <a:gd name="T58" fmla="*/ 2147483647 w 174"/>
                <a:gd name="T59" fmla="*/ 2147483647 h 298"/>
                <a:gd name="T60" fmla="*/ 2147483647 w 174"/>
                <a:gd name="T61" fmla="*/ 2147483647 h 298"/>
                <a:gd name="T62" fmla="*/ 2147483647 w 174"/>
                <a:gd name="T63" fmla="*/ 2147483647 h 298"/>
                <a:gd name="T64" fmla="*/ 2147483647 w 174"/>
                <a:gd name="T65" fmla="*/ 2147483647 h 298"/>
                <a:gd name="T66" fmla="*/ 2147483647 w 174"/>
                <a:gd name="T67" fmla="*/ 2147483647 h 298"/>
                <a:gd name="T68" fmla="*/ 2147483647 w 174"/>
                <a:gd name="T69" fmla="*/ 2147483647 h 298"/>
                <a:gd name="T70" fmla="*/ 2147483647 w 174"/>
                <a:gd name="T71" fmla="*/ 2147483647 h 298"/>
                <a:gd name="T72" fmla="*/ 2147483647 w 174"/>
                <a:gd name="T73" fmla="*/ 2147483647 h 298"/>
                <a:gd name="T74" fmla="*/ 2147483647 w 174"/>
                <a:gd name="T75" fmla="*/ 2147483647 h 298"/>
                <a:gd name="T76" fmla="*/ 2147483647 w 174"/>
                <a:gd name="T77" fmla="*/ 2147483647 h 298"/>
                <a:gd name="T78" fmla="*/ 2147483647 w 174"/>
                <a:gd name="T79" fmla="*/ 2147483647 h 298"/>
                <a:gd name="T80" fmla="*/ 2147483647 w 174"/>
                <a:gd name="T81" fmla="*/ 2147483647 h 298"/>
                <a:gd name="T82" fmla="*/ 2147483647 w 174"/>
                <a:gd name="T83" fmla="*/ 2147483647 h 298"/>
                <a:gd name="T84" fmla="*/ 2147483647 w 174"/>
                <a:gd name="T85" fmla="*/ 2147483647 h 298"/>
                <a:gd name="T86" fmla="*/ 2147483647 w 174"/>
                <a:gd name="T87" fmla="*/ 2147483647 h 298"/>
                <a:gd name="T88" fmla="*/ 0 w 174"/>
                <a:gd name="T89" fmla="*/ 2147483647 h 298"/>
                <a:gd name="T90" fmla="*/ 2147483647 w 174"/>
                <a:gd name="T91" fmla="*/ 2147483647 h 298"/>
                <a:gd name="T92" fmla="*/ 2147483647 w 174"/>
                <a:gd name="T93" fmla="*/ 2147483647 h 298"/>
                <a:gd name="T94" fmla="*/ 2147483647 w 174"/>
                <a:gd name="T95" fmla="*/ 2147483647 h 298"/>
                <a:gd name="T96" fmla="*/ 2147483647 w 174"/>
                <a:gd name="T97" fmla="*/ 2147483647 h 298"/>
                <a:gd name="T98" fmla="*/ 2147483647 w 174"/>
                <a:gd name="T99" fmla="*/ 2147483647 h 298"/>
                <a:gd name="T100" fmla="*/ 2147483647 w 174"/>
                <a:gd name="T101" fmla="*/ 2147483647 h 298"/>
                <a:gd name="T102" fmla="*/ 2147483647 w 174"/>
                <a:gd name="T103" fmla="*/ 2147483647 h 298"/>
                <a:gd name="T104" fmla="*/ 2147483647 w 174"/>
                <a:gd name="T105" fmla="*/ 2147483647 h 298"/>
                <a:gd name="T106" fmla="*/ 2147483647 w 174"/>
                <a:gd name="T107" fmla="*/ 2147483647 h 298"/>
                <a:gd name="T108" fmla="*/ 2147483647 w 174"/>
                <a:gd name="T109" fmla="*/ 2147483647 h 298"/>
                <a:gd name="T110" fmla="*/ 2147483647 w 174"/>
                <a:gd name="T111" fmla="*/ 2147483647 h 298"/>
                <a:gd name="T112" fmla="*/ 2147483647 w 174"/>
                <a:gd name="T113" fmla="*/ 2147483647 h 298"/>
                <a:gd name="T114" fmla="*/ 2147483647 w 174"/>
                <a:gd name="T115" fmla="*/ 2147483647 h 29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74"/>
                <a:gd name="T175" fmla="*/ 0 h 298"/>
                <a:gd name="T176" fmla="*/ 174 w 174"/>
                <a:gd name="T177" fmla="*/ 298 h 29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74" h="298">
                  <a:moveTo>
                    <a:pt x="30" y="298"/>
                  </a:moveTo>
                  <a:lnTo>
                    <a:pt x="32" y="288"/>
                  </a:lnTo>
                  <a:lnTo>
                    <a:pt x="32" y="282"/>
                  </a:lnTo>
                  <a:lnTo>
                    <a:pt x="34" y="274"/>
                  </a:lnTo>
                  <a:lnTo>
                    <a:pt x="38" y="270"/>
                  </a:lnTo>
                  <a:lnTo>
                    <a:pt x="44" y="268"/>
                  </a:lnTo>
                  <a:lnTo>
                    <a:pt x="50" y="264"/>
                  </a:lnTo>
                  <a:lnTo>
                    <a:pt x="66" y="258"/>
                  </a:lnTo>
                  <a:lnTo>
                    <a:pt x="72" y="254"/>
                  </a:lnTo>
                  <a:lnTo>
                    <a:pt x="74" y="248"/>
                  </a:lnTo>
                  <a:lnTo>
                    <a:pt x="78" y="232"/>
                  </a:lnTo>
                  <a:lnTo>
                    <a:pt x="78" y="218"/>
                  </a:lnTo>
                  <a:lnTo>
                    <a:pt x="78" y="210"/>
                  </a:lnTo>
                  <a:lnTo>
                    <a:pt x="76" y="204"/>
                  </a:lnTo>
                  <a:lnTo>
                    <a:pt x="74" y="196"/>
                  </a:lnTo>
                  <a:lnTo>
                    <a:pt x="74" y="192"/>
                  </a:lnTo>
                  <a:lnTo>
                    <a:pt x="74" y="186"/>
                  </a:lnTo>
                  <a:lnTo>
                    <a:pt x="70" y="182"/>
                  </a:lnTo>
                  <a:lnTo>
                    <a:pt x="70" y="178"/>
                  </a:lnTo>
                  <a:lnTo>
                    <a:pt x="70" y="172"/>
                  </a:lnTo>
                  <a:lnTo>
                    <a:pt x="72" y="168"/>
                  </a:lnTo>
                  <a:lnTo>
                    <a:pt x="76" y="162"/>
                  </a:lnTo>
                  <a:lnTo>
                    <a:pt x="86" y="156"/>
                  </a:lnTo>
                  <a:lnTo>
                    <a:pt x="94" y="152"/>
                  </a:lnTo>
                  <a:lnTo>
                    <a:pt x="100" y="148"/>
                  </a:lnTo>
                  <a:lnTo>
                    <a:pt x="102" y="140"/>
                  </a:lnTo>
                  <a:lnTo>
                    <a:pt x="108" y="134"/>
                  </a:lnTo>
                  <a:lnTo>
                    <a:pt x="112" y="128"/>
                  </a:lnTo>
                  <a:lnTo>
                    <a:pt x="130" y="116"/>
                  </a:lnTo>
                  <a:lnTo>
                    <a:pt x="150" y="108"/>
                  </a:lnTo>
                  <a:lnTo>
                    <a:pt x="156" y="100"/>
                  </a:lnTo>
                  <a:lnTo>
                    <a:pt x="162" y="94"/>
                  </a:lnTo>
                  <a:lnTo>
                    <a:pt x="168" y="84"/>
                  </a:lnTo>
                  <a:lnTo>
                    <a:pt x="168" y="76"/>
                  </a:lnTo>
                  <a:lnTo>
                    <a:pt x="168" y="66"/>
                  </a:lnTo>
                  <a:lnTo>
                    <a:pt x="170" y="56"/>
                  </a:lnTo>
                  <a:lnTo>
                    <a:pt x="170" y="50"/>
                  </a:lnTo>
                  <a:lnTo>
                    <a:pt x="174" y="48"/>
                  </a:lnTo>
                  <a:lnTo>
                    <a:pt x="172" y="22"/>
                  </a:lnTo>
                  <a:lnTo>
                    <a:pt x="172" y="10"/>
                  </a:lnTo>
                  <a:lnTo>
                    <a:pt x="174" y="0"/>
                  </a:lnTo>
                  <a:lnTo>
                    <a:pt x="166" y="2"/>
                  </a:lnTo>
                  <a:lnTo>
                    <a:pt x="158" y="2"/>
                  </a:lnTo>
                  <a:lnTo>
                    <a:pt x="154" y="6"/>
                  </a:lnTo>
                  <a:lnTo>
                    <a:pt x="144" y="10"/>
                  </a:lnTo>
                  <a:lnTo>
                    <a:pt x="130" y="14"/>
                  </a:lnTo>
                  <a:lnTo>
                    <a:pt x="126" y="16"/>
                  </a:lnTo>
                  <a:lnTo>
                    <a:pt x="124" y="18"/>
                  </a:lnTo>
                  <a:lnTo>
                    <a:pt x="122" y="20"/>
                  </a:lnTo>
                  <a:lnTo>
                    <a:pt x="118" y="20"/>
                  </a:lnTo>
                  <a:lnTo>
                    <a:pt x="114" y="20"/>
                  </a:lnTo>
                  <a:lnTo>
                    <a:pt x="112" y="18"/>
                  </a:lnTo>
                  <a:lnTo>
                    <a:pt x="108" y="18"/>
                  </a:lnTo>
                  <a:lnTo>
                    <a:pt x="106" y="20"/>
                  </a:lnTo>
                  <a:lnTo>
                    <a:pt x="104" y="22"/>
                  </a:lnTo>
                  <a:lnTo>
                    <a:pt x="100" y="22"/>
                  </a:lnTo>
                  <a:lnTo>
                    <a:pt x="74" y="20"/>
                  </a:lnTo>
                  <a:lnTo>
                    <a:pt x="72" y="28"/>
                  </a:lnTo>
                  <a:lnTo>
                    <a:pt x="70" y="36"/>
                  </a:lnTo>
                  <a:lnTo>
                    <a:pt x="72" y="42"/>
                  </a:lnTo>
                  <a:lnTo>
                    <a:pt x="74" y="48"/>
                  </a:lnTo>
                  <a:lnTo>
                    <a:pt x="80" y="56"/>
                  </a:lnTo>
                  <a:lnTo>
                    <a:pt x="88" y="68"/>
                  </a:lnTo>
                  <a:lnTo>
                    <a:pt x="92" y="74"/>
                  </a:lnTo>
                  <a:lnTo>
                    <a:pt x="92" y="80"/>
                  </a:lnTo>
                  <a:lnTo>
                    <a:pt x="92" y="88"/>
                  </a:lnTo>
                  <a:lnTo>
                    <a:pt x="90" y="94"/>
                  </a:lnTo>
                  <a:lnTo>
                    <a:pt x="88" y="100"/>
                  </a:lnTo>
                  <a:lnTo>
                    <a:pt x="86" y="102"/>
                  </a:lnTo>
                  <a:lnTo>
                    <a:pt x="82" y="106"/>
                  </a:lnTo>
                  <a:lnTo>
                    <a:pt x="80" y="108"/>
                  </a:lnTo>
                  <a:lnTo>
                    <a:pt x="78" y="110"/>
                  </a:lnTo>
                  <a:lnTo>
                    <a:pt x="78" y="118"/>
                  </a:lnTo>
                  <a:lnTo>
                    <a:pt x="76" y="114"/>
                  </a:lnTo>
                  <a:lnTo>
                    <a:pt x="72" y="110"/>
                  </a:lnTo>
                  <a:lnTo>
                    <a:pt x="68" y="108"/>
                  </a:lnTo>
                  <a:lnTo>
                    <a:pt x="66" y="100"/>
                  </a:lnTo>
                  <a:lnTo>
                    <a:pt x="68" y="90"/>
                  </a:lnTo>
                  <a:lnTo>
                    <a:pt x="70" y="82"/>
                  </a:lnTo>
                  <a:lnTo>
                    <a:pt x="70" y="72"/>
                  </a:lnTo>
                  <a:lnTo>
                    <a:pt x="62" y="72"/>
                  </a:lnTo>
                  <a:lnTo>
                    <a:pt x="56" y="72"/>
                  </a:lnTo>
                  <a:lnTo>
                    <a:pt x="52" y="70"/>
                  </a:lnTo>
                  <a:lnTo>
                    <a:pt x="50" y="64"/>
                  </a:lnTo>
                  <a:lnTo>
                    <a:pt x="44" y="64"/>
                  </a:lnTo>
                  <a:lnTo>
                    <a:pt x="34" y="70"/>
                  </a:lnTo>
                  <a:lnTo>
                    <a:pt x="22" y="72"/>
                  </a:lnTo>
                  <a:lnTo>
                    <a:pt x="12" y="76"/>
                  </a:lnTo>
                  <a:lnTo>
                    <a:pt x="6" y="80"/>
                  </a:lnTo>
                  <a:lnTo>
                    <a:pt x="0" y="82"/>
                  </a:lnTo>
                  <a:lnTo>
                    <a:pt x="2" y="98"/>
                  </a:lnTo>
                  <a:lnTo>
                    <a:pt x="18" y="102"/>
                  </a:lnTo>
                  <a:lnTo>
                    <a:pt x="30" y="106"/>
                  </a:lnTo>
                  <a:lnTo>
                    <a:pt x="36" y="110"/>
                  </a:lnTo>
                  <a:lnTo>
                    <a:pt x="40" y="114"/>
                  </a:lnTo>
                  <a:lnTo>
                    <a:pt x="44" y="120"/>
                  </a:lnTo>
                  <a:lnTo>
                    <a:pt x="44" y="128"/>
                  </a:lnTo>
                  <a:lnTo>
                    <a:pt x="44" y="136"/>
                  </a:lnTo>
                  <a:lnTo>
                    <a:pt x="42" y="142"/>
                  </a:lnTo>
                  <a:lnTo>
                    <a:pt x="40" y="148"/>
                  </a:lnTo>
                  <a:lnTo>
                    <a:pt x="40" y="158"/>
                  </a:lnTo>
                  <a:lnTo>
                    <a:pt x="40" y="168"/>
                  </a:lnTo>
                  <a:lnTo>
                    <a:pt x="38" y="178"/>
                  </a:lnTo>
                  <a:lnTo>
                    <a:pt x="36" y="188"/>
                  </a:lnTo>
                  <a:lnTo>
                    <a:pt x="30" y="196"/>
                  </a:lnTo>
                  <a:lnTo>
                    <a:pt x="18" y="208"/>
                  </a:lnTo>
                  <a:lnTo>
                    <a:pt x="14" y="218"/>
                  </a:lnTo>
                  <a:lnTo>
                    <a:pt x="14" y="226"/>
                  </a:lnTo>
                  <a:lnTo>
                    <a:pt x="18" y="234"/>
                  </a:lnTo>
                  <a:lnTo>
                    <a:pt x="20" y="242"/>
                  </a:lnTo>
                  <a:lnTo>
                    <a:pt x="22" y="250"/>
                  </a:lnTo>
                  <a:lnTo>
                    <a:pt x="20" y="258"/>
                  </a:lnTo>
                  <a:lnTo>
                    <a:pt x="18" y="264"/>
                  </a:lnTo>
                  <a:lnTo>
                    <a:pt x="18" y="298"/>
                  </a:lnTo>
                  <a:lnTo>
                    <a:pt x="28" y="298"/>
                  </a:lnTo>
                  <a:lnTo>
                    <a:pt x="30" y="29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2" name="Freeform 127"/>
            <p:cNvSpPr/>
            <p:nvPr/>
          </p:nvSpPr>
          <p:spPr bwMode="auto">
            <a:xfrm>
              <a:off x="5004511" y="5208796"/>
              <a:ext cx="374760" cy="369029"/>
            </a:xfrm>
            <a:custGeom>
              <a:avLst/>
              <a:gdLst>
                <a:gd name="T0" fmla="*/ 2147483647 w 256"/>
                <a:gd name="T1" fmla="*/ 2147483647 h 234"/>
                <a:gd name="T2" fmla="*/ 2147483647 w 256"/>
                <a:gd name="T3" fmla="*/ 2147483647 h 234"/>
                <a:gd name="T4" fmla="*/ 2147483647 w 256"/>
                <a:gd name="T5" fmla="*/ 2147483647 h 234"/>
                <a:gd name="T6" fmla="*/ 2147483647 w 256"/>
                <a:gd name="T7" fmla="*/ 2147483647 h 234"/>
                <a:gd name="T8" fmla="*/ 2147483647 w 256"/>
                <a:gd name="T9" fmla="*/ 2147483647 h 234"/>
                <a:gd name="T10" fmla="*/ 2147483647 w 256"/>
                <a:gd name="T11" fmla="*/ 2147483647 h 234"/>
                <a:gd name="T12" fmla="*/ 2147483647 w 256"/>
                <a:gd name="T13" fmla="*/ 2147483647 h 234"/>
                <a:gd name="T14" fmla="*/ 2147483647 w 256"/>
                <a:gd name="T15" fmla="*/ 2147483647 h 234"/>
                <a:gd name="T16" fmla="*/ 2147483647 w 256"/>
                <a:gd name="T17" fmla="*/ 2147483647 h 234"/>
                <a:gd name="T18" fmla="*/ 2147483647 w 256"/>
                <a:gd name="T19" fmla="*/ 2147483647 h 234"/>
                <a:gd name="T20" fmla="*/ 2147483647 w 256"/>
                <a:gd name="T21" fmla="*/ 2147483647 h 234"/>
                <a:gd name="T22" fmla="*/ 2147483647 w 256"/>
                <a:gd name="T23" fmla="*/ 2147483647 h 234"/>
                <a:gd name="T24" fmla="*/ 2147483647 w 256"/>
                <a:gd name="T25" fmla="*/ 2147483647 h 234"/>
                <a:gd name="T26" fmla="*/ 2147483647 w 256"/>
                <a:gd name="T27" fmla="*/ 2147483647 h 234"/>
                <a:gd name="T28" fmla="*/ 2147483647 w 256"/>
                <a:gd name="T29" fmla="*/ 2147483647 h 234"/>
                <a:gd name="T30" fmla="*/ 2147483647 w 256"/>
                <a:gd name="T31" fmla="*/ 2147483647 h 234"/>
                <a:gd name="T32" fmla="*/ 2147483647 w 256"/>
                <a:gd name="T33" fmla="*/ 2147483647 h 234"/>
                <a:gd name="T34" fmla="*/ 2147483647 w 256"/>
                <a:gd name="T35" fmla="*/ 2147483647 h 234"/>
                <a:gd name="T36" fmla="*/ 2147483647 w 256"/>
                <a:gd name="T37" fmla="*/ 2147483647 h 234"/>
                <a:gd name="T38" fmla="*/ 2147483647 w 256"/>
                <a:gd name="T39" fmla="*/ 2147483647 h 234"/>
                <a:gd name="T40" fmla="*/ 2147483647 w 256"/>
                <a:gd name="T41" fmla="*/ 2147483647 h 234"/>
                <a:gd name="T42" fmla="*/ 0 w 256"/>
                <a:gd name="T43" fmla="*/ 2147483647 h 234"/>
                <a:gd name="T44" fmla="*/ 2147483647 w 256"/>
                <a:gd name="T45" fmla="*/ 2147483647 h 234"/>
                <a:gd name="T46" fmla="*/ 2147483647 w 256"/>
                <a:gd name="T47" fmla="*/ 2147483647 h 234"/>
                <a:gd name="T48" fmla="*/ 2147483647 w 256"/>
                <a:gd name="T49" fmla="*/ 2147483647 h 234"/>
                <a:gd name="T50" fmla="*/ 2147483647 w 256"/>
                <a:gd name="T51" fmla="*/ 2147483647 h 234"/>
                <a:gd name="T52" fmla="*/ 2147483647 w 256"/>
                <a:gd name="T53" fmla="*/ 2147483647 h 234"/>
                <a:gd name="T54" fmla="*/ 2147483647 w 256"/>
                <a:gd name="T55" fmla="*/ 2147483647 h 234"/>
                <a:gd name="T56" fmla="*/ 2147483647 w 256"/>
                <a:gd name="T57" fmla="*/ 2147483647 h 234"/>
                <a:gd name="T58" fmla="*/ 2147483647 w 256"/>
                <a:gd name="T59" fmla="*/ 2147483647 h 234"/>
                <a:gd name="T60" fmla="*/ 2147483647 w 256"/>
                <a:gd name="T61" fmla="*/ 2147483647 h 234"/>
                <a:gd name="T62" fmla="*/ 2147483647 w 256"/>
                <a:gd name="T63" fmla="*/ 2147483647 h 234"/>
                <a:gd name="T64" fmla="*/ 2147483647 w 256"/>
                <a:gd name="T65" fmla="*/ 2147483647 h 234"/>
                <a:gd name="T66" fmla="*/ 2147483647 w 256"/>
                <a:gd name="T67" fmla="*/ 2147483647 h 234"/>
                <a:gd name="T68" fmla="*/ 2147483647 w 256"/>
                <a:gd name="T69" fmla="*/ 2147483647 h 234"/>
                <a:gd name="T70" fmla="*/ 2147483647 w 256"/>
                <a:gd name="T71" fmla="*/ 2147483647 h 234"/>
                <a:gd name="T72" fmla="*/ 2147483647 w 256"/>
                <a:gd name="T73" fmla="*/ 2147483647 h 234"/>
                <a:gd name="T74" fmla="*/ 2147483647 w 256"/>
                <a:gd name="T75" fmla="*/ 2147483647 h 234"/>
                <a:gd name="T76" fmla="*/ 2147483647 w 256"/>
                <a:gd name="T77" fmla="*/ 2147483647 h 234"/>
                <a:gd name="T78" fmla="*/ 2147483647 w 256"/>
                <a:gd name="T79" fmla="*/ 2147483647 h 234"/>
                <a:gd name="T80" fmla="*/ 2147483647 w 256"/>
                <a:gd name="T81" fmla="*/ 2147483647 h 234"/>
                <a:gd name="T82" fmla="*/ 2147483647 w 256"/>
                <a:gd name="T83" fmla="*/ 2147483647 h 234"/>
                <a:gd name="T84" fmla="*/ 2147483647 w 256"/>
                <a:gd name="T85" fmla="*/ 2147483647 h 234"/>
                <a:gd name="T86" fmla="*/ 2147483647 w 256"/>
                <a:gd name="T87" fmla="*/ 2147483647 h 234"/>
                <a:gd name="T88" fmla="*/ 2147483647 w 256"/>
                <a:gd name="T89" fmla="*/ 2147483647 h 234"/>
                <a:gd name="T90" fmla="*/ 2147483647 w 256"/>
                <a:gd name="T91" fmla="*/ 2147483647 h 234"/>
                <a:gd name="T92" fmla="*/ 2147483647 w 256"/>
                <a:gd name="T93" fmla="*/ 2147483647 h 234"/>
                <a:gd name="T94" fmla="*/ 2147483647 w 256"/>
                <a:gd name="T95" fmla="*/ 2147483647 h 23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56"/>
                <a:gd name="T145" fmla="*/ 0 h 234"/>
                <a:gd name="T146" fmla="*/ 256 w 256"/>
                <a:gd name="T147" fmla="*/ 234 h 23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56" h="234">
                  <a:moveTo>
                    <a:pt x="254" y="88"/>
                  </a:moveTo>
                  <a:lnTo>
                    <a:pt x="252" y="92"/>
                  </a:lnTo>
                  <a:lnTo>
                    <a:pt x="254" y="98"/>
                  </a:lnTo>
                  <a:lnTo>
                    <a:pt x="256" y="100"/>
                  </a:lnTo>
                  <a:lnTo>
                    <a:pt x="256" y="104"/>
                  </a:lnTo>
                  <a:lnTo>
                    <a:pt x="256" y="108"/>
                  </a:lnTo>
                  <a:lnTo>
                    <a:pt x="254" y="114"/>
                  </a:lnTo>
                  <a:lnTo>
                    <a:pt x="248" y="118"/>
                  </a:lnTo>
                  <a:lnTo>
                    <a:pt x="236" y="126"/>
                  </a:lnTo>
                  <a:lnTo>
                    <a:pt x="226" y="136"/>
                  </a:lnTo>
                  <a:lnTo>
                    <a:pt x="218" y="146"/>
                  </a:lnTo>
                  <a:lnTo>
                    <a:pt x="206" y="170"/>
                  </a:lnTo>
                  <a:lnTo>
                    <a:pt x="190" y="188"/>
                  </a:lnTo>
                  <a:lnTo>
                    <a:pt x="182" y="198"/>
                  </a:lnTo>
                  <a:lnTo>
                    <a:pt x="172" y="204"/>
                  </a:lnTo>
                  <a:lnTo>
                    <a:pt x="162" y="206"/>
                  </a:lnTo>
                  <a:lnTo>
                    <a:pt x="156" y="208"/>
                  </a:lnTo>
                  <a:lnTo>
                    <a:pt x="146" y="212"/>
                  </a:lnTo>
                  <a:lnTo>
                    <a:pt x="136" y="216"/>
                  </a:lnTo>
                  <a:lnTo>
                    <a:pt x="132" y="220"/>
                  </a:lnTo>
                  <a:lnTo>
                    <a:pt x="126" y="222"/>
                  </a:lnTo>
                  <a:lnTo>
                    <a:pt x="112" y="222"/>
                  </a:lnTo>
                  <a:lnTo>
                    <a:pt x="98" y="220"/>
                  </a:lnTo>
                  <a:lnTo>
                    <a:pt x="82" y="220"/>
                  </a:lnTo>
                  <a:lnTo>
                    <a:pt x="80" y="224"/>
                  </a:lnTo>
                  <a:lnTo>
                    <a:pt x="78" y="228"/>
                  </a:lnTo>
                  <a:lnTo>
                    <a:pt x="68" y="228"/>
                  </a:lnTo>
                  <a:lnTo>
                    <a:pt x="58" y="228"/>
                  </a:lnTo>
                  <a:lnTo>
                    <a:pt x="52" y="230"/>
                  </a:lnTo>
                  <a:lnTo>
                    <a:pt x="46" y="234"/>
                  </a:lnTo>
                  <a:lnTo>
                    <a:pt x="28" y="220"/>
                  </a:lnTo>
                  <a:lnTo>
                    <a:pt x="22" y="210"/>
                  </a:lnTo>
                  <a:lnTo>
                    <a:pt x="20" y="204"/>
                  </a:lnTo>
                  <a:lnTo>
                    <a:pt x="22" y="200"/>
                  </a:lnTo>
                  <a:lnTo>
                    <a:pt x="24" y="194"/>
                  </a:lnTo>
                  <a:lnTo>
                    <a:pt x="24" y="184"/>
                  </a:lnTo>
                  <a:lnTo>
                    <a:pt x="24" y="178"/>
                  </a:lnTo>
                  <a:lnTo>
                    <a:pt x="20" y="174"/>
                  </a:lnTo>
                  <a:lnTo>
                    <a:pt x="16" y="170"/>
                  </a:lnTo>
                  <a:lnTo>
                    <a:pt x="16" y="166"/>
                  </a:lnTo>
                  <a:lnTo>
                    <a:pt x="14" y="150"/>
                  </a:lnTo>
                  <a:lnTo>
                    <a:pt x="10" y="140"/>
                  </a:lnTo>
                  <a:lnTo>
                    <a:pt x="6" y="132"/>
                  </a:lnTo>
                  <a:lnTo>
                    <a:pt x="0" y="122"/>
                  </a:lnTo>
                  <a:lnTo>
                    <a:pt x="4" y="118"/>
                  </a:lnTo>
                  <a:lnTo>
                    <a:pt x="6" y="114"/>
                  </a:lnTo>
                  <a:lnTo>
                    <a:pt x="10" y="114"/>
                  </a:lnTo>
                  <a:lnTo>
                    <a:pt x="14" y="120"/>
                  </a:lnTo>
                  <a:lnTo>
                    <a:pt x="20" y="124"/>
                  </a:lnTo>
                  <a:lnTo>
                    <a:pt x="24" y="126"/>
                  </a:lnTo>
                  <a:lnTo>
                    <a:pt x="32" y="126"/>
                  </a:lnTo>
                  <a:lnTo>
                    <a:pt x="42" y="126"/>
                  </a:lnTo>
                  <a:lnTo>
                    <a:pt x="48" y="122"/>
                  </a:lnTo>
                  <a:lnTo>
                    <a:pt x="52" y="118"/>
                  </a:lnTo>
                  <a:lnTo>
                    <a:pt x="56" y="116"/>
                  </a:lnTo>
                  <a:lnTo>
                    <a:pt x="54" y="54"/>
                  </a:lnTo>
                  <a:lnTo>
                    <a:pt x="60" y="56"/>
                  </a:lnTo>
                  <a:lnTo>
                    <a:pt x="68" y="64"/>
                  </a:lnTo>
                  <a:lnTo>
                    <a:pt x="70" y="68"/>
                  </a:lnTo>
                  <a:lnTo>
                    <a:pt x="70" y="74"/>
                  </a:lnTo>
                  <a:lnTo>
                    <a:pt x="68" y="82"/>
                  </a:lnTo>
                  <a:lnTo>
                    <a:pt x="66" y="90"/>
                  </a:lnTo>
                  <a:lnTo>
                    <a:pt x="82" y="90"/>
                  </a:lnTo>
                  <a:lnTo>
                    <a:pt x="90" y="84"/>
                  </a:lnTo>
                  <a:lnTo>
                    <a:pt x="98" y="72"/>
                  </a:lnTo>
                  <a:lnTo>
                    <a:pt x="106" y="64"/>
                  </a:lnTo>
                  <a:lnTo>
                    <a:pt x="110" y="60"/>
                  </a:lnTo>
                  <a:lnTo>
                    <a:pt x="116" y="62"/>
                  </a:lnTo>
                  <a:lnTo>
                    <a:pt x="122" y="64"/>
                  </a:lnTo>
                  <a:lnTo>
                    <a:pt x="126" y="68"/>
                  </a:lnTo>
                  <a:lnTo>
                    <a:pt x="132" y="70"/>
                  </a:lnTo>
                  <a:lnTo>
                    <a:pt x="138" y="68"/>
                  </a:lnTo>
                  <a:lnTo>
                    <a:pt x="142" y="64"/>
                  </a:lnTo>
                  <a:lnTo>
                    <a:pt x="146" y="60"/>
                  </a:lnTo>
                  <a:lnTo>
                    <a:pt x="148" y="54"/>
                  </a:lnTo>
                  <a:lnTo>
                    <a:pt x="152" y="50"/>
                  </a:lnTo>
                  <a:lnTo>
                    <a:pt x="154" y="48"/>
                  </a:lnTo>
                  <a:lnTo>
                    <a:pt x="158" y="46"/>
                  </a:lnTo>
                  <a:lnTo>
                    <a:pt x="160" y="44"/>
                  </a:lnTo>
                  <a:lnTo>
                    <a:pt x="172" y="32"/>
                  </a:lnTo>
                  <a:lnTo>
                    <a:pt x="182" y="20"/>
                  </a:lnTo>
                  <a:lnTo>
                    <a:pt x="188" y="10"/>
                  </a:lnTo>
                  <a:lnTo>
                    <a:pt x="194" y="6"/>
                  </a:lnTo>
                  <a:lnTo>
                    <a:pt x="202" y="2"/>
                  </a:lnTo>
                  <a:lnTo>
                    <a:pt x="210" y="0"/>
                  </a:lnTo>
                  <a:lnTo>
                    <a:pt x="216" y="2"/>
                  </a:lnTo>
                  <a:lnTo>
                    <a:pt x="222" y="4"/>
                  </a:lnTo>
                  <a:lnTo>
                    <a:pt x="228" y="6"/>
                  </a:lnTo>
                  <a:lnTo>
                    <a:pt x="238" y="8"/>
                  </a:lnTo>
                  <a:lnTo>
                    <a:pt x="238" y="16"/>
                  </a:lnTo>
                  <a:lnTo>
                    <a:pt x="242" y="24"/>
                  </a:lnTo>
                  <a:lnTo>
                    <a:pt x="244" y="32"/>
                  </a:lnTo>
                  <a:lnTo>
                    <a:pt x="246" y="40"/>
                  </a:lnTo>
                  <a:lnTo>
                    <a:pt x="244" y="48"/>
                  </a:lnTo>
                  <a:lnTo>
                    <a:pt x="242" y="54"/>
                  </a:lnTo>
                  <a:lnTo>
                    <a:pt x="242" y="88"/>
                  </a:lnTo>
                  <a:lnTo>
                    <a:pt x="254" y="8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3" name="Freeform 128"/>
            <p:cNvSpPr/>
            <p:nvPr/>
          </p:nvSpPr>
          <p:spPr bwMode="auto">
            <a:xfrm>
              <a:off x="5244357" y="5398619"/>
              <a:ext cx="49583" cy="57080"/>
            </a:xfrm>
            <a:custGeom>
              <a:avLst/>
              <a:gdLst>
                <a:gd name="T0" fmla="*/ 2147483647 w 34"/>
                <a:gd name="T1" fmla="*/ 0 h 36"/>
                <a:gd name="T2" fmla="*/ 2147483647 w 34"/>
                <a:gd name="T3" fmla="*/ 0 h 36"/>
                <a:gd name="T4" fmla="*/ 2147483647 w 34"/>
                <a:gd name="T5" fmla="*/ 2147483647 h 36"/>
                <a:gd name="T6" fmla="*/ 2147483647 w 34"/>
                <a:gd name="T7" fmla="*/ 2147483647 h 36"/>
                <a:gd name="T8" fmla="*/ 0 w 34"/>
                <a:gd name="T9" fmla="*/ 2147483647 h 36"/>
                <a:gd name="T10" fmla="*/ 0 w 34"/>
                <a:gd name="T11" fmla="*/ 2147483647 h 36"/>
                <a:gd name="T12" fmla="*/ 2147483647 w 34"/>
                <a:gd name="T13" fmla="*/ 2147483647 h 36"/>
                <a:gd name="T14" fmla="*/ 2147483647 w 34"/>
                <a:gd name="T15" fmla="*/ 2147483647 h 36"/>
                <a:gd name="T16" fmla="*/ 2147483647 w 34"/>
                <a:gd name="T17" fmla="*/ 2147483647 h 36"/>
                <a:gd name="T18" fmla="*/ 2147483647 w 34"/>
                <a:gd name="T19" fmla="*/ 2147483647 h 36"/>
                <a:gd name="T20" fmla="*/ 2147483647 w 34"/>
                <a:gd name="T21" fmla="*/ 2147483647 h 36"/>
                <a:gd name="T22" fmla="*/ 2147483647 w 34"/>
                <a:gd name="T23" fmla="*/ 2147483647 h 36"/>
                <a:gd name="T24" fmla="*/ 2147483647 w 34"/>
                <a:gd name="T25" fmla="*/ 2147483647 h 36"/>
                <a:gd name="T26" fmla="*/ 2147483647 w 34"/>
                <a:gd name="T27" fmla="*/ 2147483647 h 36"/>
                <a:gd name="T28" fmla="*/ 2147483647 w 34"/>
                <a:gd name="T29" fmla="*/ 2147483647 h 36"/>
                <a:gd name="T30" fmla="*/ 2147483647 w 34"/>
                <a:gd name="T31" fmla="*/ 2147483647 h 36"/>
                <a:gd name="T32" fmla="*/ 2147483647 w 34"/>
                <a:gd name="T33" fmla="*/ 0 h 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36"/>
                <a:gd name="T53" fmla="*/ 34 w 34"/>
                <a:gd name="T54" fmla="*/ 36 h 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36">
                  <a:moveTo>
                    <a:pt x="28" y="0"/>
                  </a:moveTo>
                  <a:lnTo>
                    <a:pt x="22" y="0"/>
                  </a:lnTo>
                  <a:lnTo>
                    <a:pt x="8" y="10"/>
                  </a:lnTo>
                  <a:lnTo>
                    <a:pt x="2" y="18"/>
                  </a:lnTo>
                  <a:lnTo>
                    <a:pt x="0" y="22"/>
                  </a:lnTo>
                  <a:lnTo>
                    <a:pt x="0" y="26"/>
                  </a:lnTo>
                  <a:lnTo>
                    <a:pt x="2" y="32"/>
                  </a:lnTo>
                  <a:lnTo>
                    <a:pt x="6" y="34"/>
                  </a:lnTo>
                  <a:lnTo>
                    <a:pt x="10" y="36"/>
                  </a:lnTo>
                  <a:lnTo>
                    <a:pt x="14" y="36"/>
                  </a:lnTo>
                  <a:lnTo>
                    <a:pt x="18" y="32"/>
                  </a:lnTo>
                  <a:lnTo>
                    <a:pt x="24" y="26"/>
                  </a:lnTo>
                  <a:lnTo>
                    <a:pt x="32" y="18"/>
                  </a:lnTo>
                  <a:lnTo>
                    <a:pt x="34" y="10"/>
                  </a:lnTo>
                  <a:lnTo>
                    <a:pt x="30" y="6"/>
                  </a:lnTo>
                  <a:lnTo>
                    <a:pt x="28" y="4"/>
                  </a:lnTo>
                  <a:lnTo>
                    <a:pt x="28"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4" name="Freeform 129"/>
            <p:cNvSpPr/>
            <p:nvPr/>
          </p:nvSpPr>
          <p:spPr bwMode="auto">
            <a:xfrm>
              <a:off x="5328534" y="5318974"/>
              <a:ext cx="28828" cy="38495"/>
            </a:xfrm>
            <a:custGeom>
              <a:avLst/>
              <a:gdLst>
                <a:gd name="T0" fmla="*/ 2147483647 w 20"/>
                <a:gd name="T1" fmla="*/ 2147483647 h 24"/>
                <a:gd name="T2" fmla="*/ 2147483647 w 20"/>
                <a:gd name="T3" fmla="*/ 2147483647 h 24"/>
                <a:gd name="T4" fmla="*/ 2147483647 w 20"/>
                <a:gd name="T5" fmla="*/ 2147483647 h 24"/>
                <a:gd name="T6" fmla="*/ 2147483647 w 20"/>
                <a:gd name="T7" fmla="*/ 2147483647 h 24"/>
                <a:gd name="T8" fmla="*/ 2147483647 w 20"/>
                <a:gd name="T9" fmla="*/ 2147483647 h 24"/>
                <a:gd name="T10" fmla="*/ 2147483647 w 20"/>
                <a:gd name="T11" fmla="*/ 2147483647 h 24"/>
                <a:gd name="T12" fmla="*/ 0 w 20"/>
                <a:gd name="T13" fmla="*/ 2147483647 h 24"/>
                <a:gd name="T14" fmla="*/ 0 w 20"/>
                <a:gd name="T15" fmla="*/ 2147483647 h 24"/>
                <a:gd name="T16" fmla="*/ 0 w 20"/>
                <a:gd name="T17" fmla="*/ 2147483647 h 24"/>
                <a:gd name="T18" fmla="*/ 2147483647 w 20"/>
                <a:gd name="T19" fmla="*/ 2147483647 h 24"/>
                <a:gd name="T20" fmla="*/ 2147483647 w 20"/>
                <a:gd name="T21" fmla="*/ 2147483647 h 24"/>
                <a:gd name="T22" fmla="*/ 2147483647 w 20"/>
                <a:gd name="T23" fmla="*/ 0 h 24"/>
                <a:gd name="T24" fmla="*/ 2147483647 w 20"/>
                <a:gd name="T25" fmla="*/ 0 h 24"/>
                <a:gd name="T26" fmla="*/ 2147483647 w 20"/>
                <a:gd name="T27" fmla="*/ 2147483647 h 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0"/>
                <a:gd name="T43" fmla="*/ 0 h 24"/>
                <a:gd name="T44" fmla="*/ 20 w 20"/>
                <a:gd name="T45" fmla="*/ 24 h 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0" h="24">
                  <a:moveTo>
                    <a:pt x="20" y="18"/>
                  </a:moveTo>
                  <a:lnTo>
                    <a:pt x="18" y="22"/>
                  </a:lnTo>
                  <a:lnTo>
                    <a:pt x="16" y="24"/>
                  </a:lnTo>
                  <a:lnTo>
                    <a:pt x="14" y="24"/>
                  </a:lnTo>
                  <a:lnTo>
                    <a:pt x="6" y="24"/>
                  </a:lnTo>
                  <a:lnTo>
                    <a:pt x="2" y="22"/>
                  </a:lnTo>
                  <a:lnTo>
                    <a:pt x="0" y="18"/>
                  </a:lnTo>
                  <a:lnTo>
                    <a:pt x="0" y="12"/>
                  </a:lnTo>
                  <a:lnTo>
                    <a:pt x="0" y="8"/>
                  </a:lnTo>
                  <a:lnTo>
                    <a:pt x="2" y="6"/>
                  </a:lnTo>
                  <a:lnTo>
                    <a:pt x="8" y="2"/>
                  </a:lnTo>
                  <a:lnTo>
                    <a:pt x="14" y="0"/>
                  </a:lnTo>
                  <a:lnTo>
                    <a:pt x="20" y="0"/>
                  </a:lnTo>
                  <a:lnTo>
                    <a:pt x="20" y="1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5" name="Freeform 130"/>
            <p:cNvSpPr/>
            <p:nvPr/>
          </p:nvSpPr>
          <p:spPr bwMode="auto">
            <a:xfrm>
              <a:off x="5220142" y="5021626"/>
              <a:ext cx="175272" cy="200443"/>
            </a:xfrm>
            <a:custGeom>
              <a:avLst/>
              <a:gdLst>
                <a:gd name="T0" fmla="*/ 2147483647 w 120"/>
                <a:gd name="T1" fmla="*/ 0 h 126"/>
                <a:gd name="T2" fmla="*/ 2147483647 w 120"/>
                <a:gd name="T3" fmla="*/ 2147483647 h 126"/>
                <a:gd name="T4" fmla="*/ 2147483647 w 120"/>
                <a:gd name="T5" fmla="*/ 2147483647 h 126"/>
                <a:gd name="T6" fmla="*/ 2147483647 w 120"/>
                <a:gd name="T7" fmla="*/ 2147483647 h 126"/>
                <a:gd name="T8" fmla="*/ 2147483647 w 120"/>
                <a:gd name="T9" fmla="*/ 2147483647 h 126"/>
                <a:gd name="T10" fmla="*/ 2147483647 w 120"/>
                <a:gd name="T11" fmla="*/ 2147483647 h 126"/>
                <a:gd name="T12" fmla="*/ 2147483647 w 120"/>
                <a:gd name="T13" fmla="*/ 2147483647 h 126"/>
                <a:gd name="T14" fmla="*/ 2147483647 w 120"/>
                <a:gd name="T15" fmla="*/ 2147483647 h 126"/>
                <a:gd name="T16" fmla="*/ 2147483647 w 120"/>
                <a:gd name="T17" fmla="*/ 2147483647 h 126"/>
                <a:gd name="T18" fmla="*/ 2147483647 w 120"/>
                <a:gd name="T19" fmla="*/ 2147483647 h 126"/>
                <a:gd name="T20" fmla="*/ 2147483647 w 120"/>
                <a:gd name="T21" fmla="*/ 2147483647 h 126"/>
                <a:gd name="T22" fmla="*/ 2147483647 w 120"/>
                <a:gd name="T23" fmla="*/ 2147483647 h 126"/>
                <a:gd name="T24" fmla="*/ 2147483647 w 120"/>
                <a:gd name="T25" fmla="*/ 2147483647 h 126"/>
                <a:gd name="T26" fmla="*/ 2147483647 w 120"/>
                <a:gd name="T27" fmla="*/ 2147483647 h 126"/>
                <a:gd name="T28" fmla="*/ 2147483647 w 120"/>
                <a:gd name="T29" fmla="*/ 2147483647 h 126"/>
                <a:gd name="T30" fmla="*/ 2147483647 w 120"/>
                <a:gd name="T31" fmla="*/ 2147483647 h 126"/>
                <a:gd name="T32" fmla="*/ 2147483647 w 120"/>
                <a:gd name="T33" fmla="*/ 2147483647 h 126"/>
                <a:gd name="T34" fmla="*/ 2147483647 w 120"/>
                <a:gd name="T35" fmla="*/ 2147483647 h 126"/>
                <a:gd name="T36" fmla="*/ 2147483647 w 120"/>
                <a:gd name="T37" fmla="*/ 2147483647 h 126"/>
                <a:gd name="T38" fmla="*/ 2147483647 w 120"/>
                <a:gd name="T39" fmla="*/ 2147483647 h 126"/>
                <a:gd name="T40" fmla="*/ 2147483647 w 120"/>
                <a:gd name="T41" fmla="*/ 2147483647 h 126"/>
                <a:gd name="T42" fmla="*/ 2147483647 w 120"/>
                <a:gd name="T43" fmla="*/ 2147483647 h 126"/>
                <a:gd name="T44" fmla="*/ 2147483647 w 120"/>
                <a:gd name="T45" fmla="*/ 2147483647 h 126"/>
                <a:gd name="T46" fmla="*/ 2147483647 w 120"/>
                <a:gd name="T47" fmla="*/ 2147483647 h 126"/>
                <a:gd name="T48" fmla="*/ 2147483647 w 120"/>
                <a:gd name="T49" fmla="*/ 2147483647 h 126"/>
                <a:gd name="T50" fmla="*/ 2147483647 w 120"/>
                <a:gd name="T51" fmla="*/ 2147483647 h 126"/>
                <a:gd name="T52" fmla="*/ 2147483647 w 120"/>
                <a:gd name="T53" fmla="*/ 2147483647 h 126"/>
                <a:gd name="T54" fmla="*/ 2147483647 w 120"/>
                <a:gd name="T55" fmla="*/ 2147483647 h 126"/>
                <a:gd name="T56" fmla="*/ 2147483647 w 120"/>
                <a:gd name="T57" fmla="*/ 2147483647 h 126"/>
                <a:gd name="T58" fmla="*/ 2147483647 w 120"/>
                <a:gd name="T59" fmla="*/ 2147483647 h 126"/>
                <a:gd name="T60" fmla="*/ 2147483647 w 120"/>
                <a:gd name="T61" fmla="*/ 2147483647 h 126"/>
                <a:gd name="T62" fmla="*/ 2147483647 w 120"/>
                <a:gd name="T63" fmla="*/ 2147483647 h 126"/>
                <a:gd name="T64" fmla="*/ 2147483647 w 120"/>
                <a:gd name="T65" fmla="*/ 2147483647 h 126"/>
                <a:gd name="T66" fmla="*/ 2147483647 w 120"/>
                <a:gd name="T67" fmla="*/ 2147483647 h 126"/>
                <a:gd name="T68" fmla="*/ 2147483647 w 120"/>
                <a:gd name="T69" fmla="*/ 2147483647 h 126"/>
                <a:gd name="T70" fmla="*/ 2147483647 w 120"/>
                <a:gd name="T71" fmla="*/ 2147483647 h 126"/>
                <a:gd name="T72" fmla="*/ 2147483647 w 120"/>
                <a:gd name="T73" fmla="*/ 2147483647 h 126"/>
                <a:gd name="T74" fmla="*/ 2147483647 w 120"/>
                <a:gd name="T75" fmla="*/ 2147483647 h 126"/>
                <a:gd name="T76" fmla="*/ 2147483647 w 120"/>
                <a:gd name="T77" fmla="*/ 2147483647 h 126"/>
                <a:gd name="T78" fmla="*/ 0 w 120"/>
                <a:gd name="T79" fmla="*/ 2147483647 h 126"/>
                <a:gd name="T80" fmla="*/ 0 w 120"/>
                <a:gd name="T81" fmla="*/ 2147483647 h 126"/>
                <a:gd name="T82" fmla="*/ 2147483647 w 120"/>
                <a:gd name="T83" fmla="*/ 2147483647 h 126"/>
                <a:gd name="T84" fmla="*/ 2147483647 w 120"/>
                <a:gd name="T85" fmla="*/ 2147483647 h 126"/>
                <a:gd name="T86" fmla="*/ 2147483647 w 120"/>
                <a:gd name="T87" fmla="*/ 2147483647 h 126"/>
                <a:gd name="T88" fmla="*/ 2147483647 w 120"/>
                <a:gd name="T89" fmla="*/ 2147483647 h 126"/>
                <a:gd name="T90" fmla="*/ 2147483647 w 120"/>
                <a:gd name="T91" fmla="*/ 2147483647 h 126"/>
                <a:gd name="T92" fmla="*/ 2147483647 w 120"/>
                <a:gd name="T93" fmla="*/ 2147483647 h 126"/>
                <a:gd name="T94" fmla="*/ 2147483647 w 120"/>
                <a:gd name="T95" fmla="*/ 2147483647 h 126"/>
                <a:gd name="T96" fmla="*/ 2147483647 w 120"/>
                <a:gd name="T97" fmla="*/ 2147483647 h 126"/>
                <a:gd name="T98" fmla="*/ 2147483647 w 120"/>
                <a:gd name="T99" fmla="*/ 2147483647 h 126"/>
                <a:gd name="T100" fmla="*/ 2147483647 w 120"/>
                <a:gd name="T101" fmla="*/ 2147483647 h 126"/>
                <a:gd name="T102" fmla="*/ 2147483647 w 120"/>
                <a:gd name="T103" fmla="*/ 2147483647 h 126"/>
                <a:gd name="T104" fmla="*/ 2147483647 w 120"/>
                <a:gd name="T105" fmla="*/ 2147483647 h 126"/>
                <a:gd name="T106" fmla="*/ 2147483647 w 120"/>
                <a:gd name="T107" fmla="*/ 0 h 126"/>
                <a:gd name="T108" fmla="*/ 2147483647 w 120"/>
                <a:gd name="T109" fmla="*/ 0 h 126"/>
                <a:gd name="T110" fmla="*/ 2147483647 w 120"/>
                <a:gd name="T111" fmla="*/ 0 h 12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0"/>
                <a:gd name="T169" fmla="*/ 0 h 126"/>
                <a:gd name="T170" fmla="*/ 120 w 120"/>
                <a:gd name="T171" fmla="*/ 126 h 12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0" h="126">
                  <a:moveTo>
                    <a:pt x="78" y="0"/>
                  </a:moveTo>
                  <a:lnTo>
                    <a:pt x="78" y="6"/>
                  </a:lnTo>
                  <a:lnTo>
                    <a:pt x="94" y="10"/>
                  </a:lnTo>
                  <a:lnTo>
                    <a:pt x="106" y="14"/>
                  </a:lnTo>
                  <a:lnTo>
                    <a:pt x="112" y="18"/>
                  </a:lnTo>
                  <a:lnTo>
                    <a:pt x="116" y="22"/>
                  </a:lnTo>
                  <a:lnTo>
                    <a:pt x="120" y="28"/>
                  </a:lnTo>
                  <a:lnTo>
                    <a:pt x="120" y="36"/>
                  </a:lnTo>
                  <a:lnTo>
                    <a:pt x="120" y="44"/>
                  </a:lnTo>
                  <a:lnTo>
                    <a:pt x="118" y="50"/>
                  </a:lnTo>
                  <a:lnTo>
                    <a:pt x="116" y="56"/>
                  </a:lnTo>
                  <a:lnTo>
                    <a:pt x="116" y="66"/>
                  </a:lnTo>
                  <a:lnTo>
                    <a:pt x="116" y="76"/>
                  </a:lnTo>
                  <a:lnTo>
                    <a:pt x="114" y="86"/>
                  </a:lnTo>
                  <a:lnTo>
                    <a:pt x="112" y="96"/>
                  </a:lnTo>
                  <a:lnTo>
                    <a:pt x="106" y="104"/>
                  </a:lnTo>
                  <a:lnTo>
                    <a:pt x="94" y="116"/>
                  </a:lnTo>
                  <a:lnTo>
                    <a:pt x="90" y="126"/>
                  </a:lnTo>
                  <a:lnTo>
                    <a:pt x="80" y="124"/>
                  </a:lnTo>
                  <a:lnTo>
                    <a:pt x="74" y="122"/>
                  </a:lnTo>
                  <a:lnTo>
                    <a:pt x="68" y="120"/>
                  </a:lnTo>
                  <a:lnTo>
                    <a:pt x="62" y="118"/>
                  </a:lnTo>
                  <a:lnTo>
                    <a:pt x="54" y="120"/>
                  </a:lnTo>
                  <a:lnTo>
                    <a:pt x="50" y="114"/>
                  </a:lnTo>
                  <a:lnTo>
                    <a:pt x="46" y="114"/>
                  </a:lnTo>
                  <a:lnTo>
                    <a:pt x="42" y="112"/>
                  </a:lnTo>
                  <a:lnTo>
                    <a:pt x="38" y="110"/>
                  </a:lnTo>
                  <a:lnTo>
                    <a:pt x="34" y="108"/>
                  </a:lnTo>
                  <a:lnTo>
                    <a:pt x="34" y="102"/>
                  </a:lnTo>
                  <a:lnTo>
                    <a:pt x="32" y="92"/>
                  </a:lnTo>
                  <a:lnTo>
                    <a:pt x="30" y="86"/>
                  </a:lnTo>
                  <a:lnTo>
                    <a:pt x="26" y="82"/>
                  </a:lnTo>
                  <a:lnTo>
                    <a:pt x="18" y="76"/>
                  </a:lnTo>
                  <a:lnTo>
                    <a:pt x="12" y="72"/>
                  </a:lnTo>
                  <a:lnTo>
                    <a:pt x="8" y="66"/>
                  </a:lnTo>
                  <a:lnTo>
                    <a:pt x="6" y="62"/>
                  </a:lnTo>
                  <a:lnTo>
                    <a:pt x="8" y="60"/>
                  </a:lnTo>
                  <a:lnTo>
                    <a:pt x="6" y="58"/>
                  </a:lnTo>
                  <a:lnTo>
                    <a:pt x="4" y="54"/>
                  </a:lnTo>
                  <a:lnTo>
                    <a:pt x="0" y="48"/>
                  </a:lnTo>
                  <a:lnTo>
                    <a:pt x="0" y="42"/>
                  </a:lnTo>
                  <a:lnTo>
                    <a:pt x="6" y="46"/>
                  </a:lnTo>
                  <a:lnTo>
                    <a:pt x="12" y="46"/>
                  </a:lnTo>
                  <a:lnTo>
                    <a:pt x="16" y="46"/>
                  </a:lnTo>
                  <a:lnTo>
                    <a:pt x="20" y="46"/>
                  </a:lnTo>
                  <a:lnTo>
                    <a:pt x="30" y="36"/>
                  </a:lnTo>
                  <a:lnTo>
                    <a:pt x="42" y="24"/>
                  </a:lnTo>
                  <a:lnTo>
                    <a:pt x="54" y="16"/>
                  </a:lnTo>
                  <a:lnTo>
                    <a:pt x="58" y="12"/>
                  </a:lnTo>
                  <a:lnTo>
                    <a:pt x="56" y="8"/>
                  </a:lnTo>
                  <a:lnTo>
                    <a:pt x="56" y="6"/>
                  </a:lnTo>
                  <a:lnTo>
                    <a:pt x="58" y="4"/>
                  </a:lnTo>
                  <a:lnTo>
                    <a:pt x="62" y="2"/>
                  </a:lnTo>
                  <a:lnTo>
                    <a:pt x="68" y="0"/>
                  </a:lnTo>
                  <a:lnTo>
                    <a:pt x="76" y="0"/>
                  </a:lnTo>
                  <a:lnTo>
                    <a:pt x="78"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6" name="Freeform 131"/>
            <p:cNvSpPr/>
            <p:nvPr/>
          </p:nvSpPr>
          <p:spPr bwMode="auto">
            <a:xfrm>
              <a:off x="5395415" y="4849059"/>
              <a:ext cx="71493" cy="215046"/>
            </a:xfrm>
            <a:custGeom>
              <a:avLst/>
              <a:gdLst>
                <a:gd name="T0" fmla="*/ 0 w 48"/>
                <a:gd name="T1" fmla="*/ 2147483647 h 136"/>
                <a:gd name="T2" fmla="*/ 2147483647 w 48"/>
                <a:gd name="T3" fmla="*/ 2147483647 h 136"/>
                <a:gd name="T4" fmla="*/ 2147483647 w 48"/>
                <a:gd name="T5" fmla="*/ 2147483647 h 136"/>
                <a:gd name="T6" fmla="*/ 2147483647 w 48"/>
                <a:gd name="T7" fmla="*/ 2147483647 h 136"/>
                <a:gd name="T8" fmla="*/ 2147483647 w 48"/>
                <a:gd name="T9" fmla="*/ 2147483647 h 136"/>
                <a:gd name="T10" fmla="*/ 2147483647 w 48"/>
                <a:gd name="T11" fmla="*/ 2147483647 h 136"/>
                <a:gd name="T12" fmla="*/ 2147483647 w 48"/>
                <a:gd name="T13" fmla="*/ 2147483647 h 136"/>
                <a:gd name="T14" fmla="*/ 2147483647 w 48"/>
                <a:gd name="T15" fmla="*/ 2147483647 h 136"/>
                <a:gd name="T16" fmla="*/ 2147483647 w 48"/>
                <a:gd name="T17" fmla="*/ 2147483647 h 136"/>
                <a:gd name="T18" fmla="*/ 2147483647 w 48"/>
                <a:gd name="T19" fmla="*/ 2147483647 h 136"/>
                <a:gd name="T20" fmla="*/ 2147483647 w 48"/>
                <a:gd name="T21" fmla="*/ 2147483647 h 136"/>
                <a:gd name="T22" fmla="*/ 2147483647 w 48"/>
                <a:gd name="T23" fmla="*/ 2147483647 h 136"/>
                <a:gd name="T24" fmla="*/ 2147483647 w 48"/>
                <a:gd name="T25" fmla="*/ 2147483647 h 136"/>
                <a:gd name="T26" fmla="*/ 2147483647 w 48"/>
                <a:gd name="T27" fmla="*/ 2147483647 h 136"/>
                <a:gd name="T28" fmla="*/ 2147483647 w 48"/>
                <a:gd name="T29" fmla="*/ 2147483647 h 136"/>
                <a:gd name="T30" fmla="*/ 2147483647 w 48"/>
                <a:gd name="T31" fmla="*/ 2147483647 h 136"/>
                <a:gd name="T32" fmla="*/ 2147483647 w 48"/>
                <a:gd name="T33" fmla="*/ 2147483647 h 136"/>
                <a:gd name="T34" fmla="*/ 2147483647 w 48"/>
                <a:gd name="T35" fmla="*/ 2147483647 h 136"/>
                <a:gd name="T36" fmla="*/ 2147483647 w 48"/>
                <a:gd name="T37" fmla="*/ 2147483647 h 136"/>
                <a:gd name="T38" fmla="*/ 2147483647 w 48"/>
                <a:gd name="T39" fmla="*/ 2147483647 h 136"/>
                <a:gd name="T40" fmla="*/ 2147483647 w 48"/>
                <a:gd name="T41" fmla="*/ 2147483647 h 136"/>
                <a:gd name="T42" fmla="*/ 2147483647 w 48"/>
                <a:gd name="T43" fmla="*/ 2147483647 h 136"/>
                <a:gd name="T44" fmla="*/ 2147483647 w 48"/>
                <a:gd name="T45" fmla="*/ 2147483647 h 136"/>
                <a:gd name="T46" fmla="*/ 2147483647 w 48"/>
                <a:gd name="T47" fmla="*/ 2147483647 h 136"/>
                <a:gd name="T48" fmla="*/ 2147483647 w 48"/>
                <a:gd name="T49" fmla="*/ 2147483647 h 136"/>
                <a:gd name="T50" fmla="*/ 2147483647 w 48"/>
                <a:gd name="T51" fmla="*/ 2147483647 h 136"/>
                <a:gd name="T52" fmla="*/ 2147483647 w 48"/>
                <a:gd name="T53" fmla="*/ 2147483647 h 136"/>
                <a:gd name="T54" fmla="*/ 2147483647 w 48"/>
                <a:gd name="T55" fmla="*/ 2147483647 h 136"/>
                <a:gd name="T56" fmla="*/ 2147483647 w 48"/>
                <a:gd name="T57" fmla="*/ 2147483647 h 136"/>
                <a:gd name="T58" fmla="*/ 2147483647 w 48"/>
                <a:gd name="T59" fmla="*/ 2147483647 h 136"/>
                <a:gd name="T60" fmla="*/ 2147483647 w 48"/>
                <a:gd name="T61" fmla="*/ 2147483647 h 136"/>
                <a:gd name="T62" fmla="*/ 2147483647 w 48"/>
                <a:gd name="T63" fmla="*/ 2147483647 h 136"/>
                <a:gd name="T64" fmla="*/ 2147483647 w 48"/>
                <a:gd name="T65" fmla="*/ 0 h 136"/>
                <a:gd name="T66" fmla="*/ 2147483647 w 48"/>
                <a:gd name="T67" fmla="*/ 0 h 136"/>
                <a:gd name="T68" fmla="*/ 2147483647 w 48"/>
                <a:gd name="T69" fmla="*/ 2147483647 h 136"/>
                <a:gd name="T70" fmla="*/ 2147483647 w 48"/>
                <a:gd name="T71" fmla="*/ 2147483647 h 136"/>
                <a:gd name="T72" fmla="*/ 2147483647 w 48"/>
                <a:gd name="T73" fmla="*/ 2147483647 h 136"/>
                <a:gd name="T74" fmla="*/ 2147483647 w 48"/>
                <a:gd name="T75" fmla="*/ 2147483647 h 136"/>
                <a:gd name="T76" fmla="*/ 2147483647 w 48"/>
                <a:gd name="T77" fmla="*/ 2147483647 h 136"/>
                <a:gd name="T78" fmla="*/ 2147483647 w 48"/>
                <a:gd name="T79" fmla="*/ 2147483647 h 136"/>
                <a:gd name="T80" fmla="*/ 2147483647 w 48"/>
                <a:gd name="T81" fmla="*/ 2147483647 h 136"/>
                <a:gd name="T82" fmla="*/ 2147483647 w 48"/>
                <a:gd name="T83" fmla="*/ 2147483647 h 136"/>
                <a:gd name="T84" fmla="*/ 2147483647 w 48"/>
                <a:gd name="T85" fmla="*/ 2147483647 h 136"/>
                <a:gd name="T86" fmla="*/ 2147483647 w 48"/>
                <a:gd name="T87" fmla="*/ 2147483647 h 136"/>
                <a:gd name="T88" fmla="*/ 0 w 48"/>
                <a:gd name="T89" fmla="*/ 2147483647 h 136"/>
                <a:gd name="T90" fmla="*/ 0 w 48"/>
                <a:gd name="T91" fmla="*/ 2147483647 h 136"/>
                <a:gd name="T92" fmla="*/ 0 w 48"/>
                <a:gd name="T93" fmla="*/ 2147483647 h 136"/>
                <a:gd name="T94" fmla="*/ 0 w 48"/>
                <a:gd name="T95" fmla="*/ 2147483647 h 136"/>
                <a:gd name="T96" fmla="*/ 0 w 48"/>
                <a:gd name="T97" fmla="*/ 2147483647 h 1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8"/>
                <a:gd name="T148" fmla="*/ 0 h 136"/>
                <a:gd name="T149" fmla="*/ 48 w 48"/>
                <a:gd name="T150" fmla="*/ 136 h 1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8" h="136">
                  <a:moveTo>
                    <a:pt x="0" y="82"/>
                  </a:moveTo>
                  <a:lnTo>
                    <a:pt x="6" y="82"/>
                  </a:lnTo>
                  <a:lnTo>
                    <a:pt x="8" y="88"/>
                  </a:lnTo>
                  <a:lnTo>
                    <a:pt x="12" y="90"/>
                  </a:lnTo>
                  <a:lnTo>
                    <a:pt x="18" y="90"/>
                  </a:lnTo>
                  <a:lnTo>
                    <a:pt x="26" y="90"/>
                  </a:lnTo>
                  <a:lnTo>
                    <a:pt x="26" y="100"/>
                  </a:lnTo>
                  <a:lnTo>
                    <a:pt x="24" y="108"/>
                  </a:lnTo>
                  <a:lnTo>
                    <a:pt x="22" y="118"/>
                  </a:lnTo>
                  <a:lnTo>
                    <a:pt x="24" y="126"/>
                  </a:lnTo>
                  <a:lnTo>
                    <a:pt x="28" y="128"/>
                  </a:lnTo>
                  <a:lnTo>
                    <a:pt x="32" y="132"/>
                  </a:lnTo>
                  <a:lnTo>
                    <a:pt x="34" y="136"/>
                  </a:lnTo>
                  <a:lnTo>
                    <a:pt x="34" y="128"/>
                  </a:lnTo>
                  <a:lnTo>
                    <a:pt x="36" y="126"/>
                  </a:lnTo>
                  <a:lnTo>
                    <a:pt x="38" y="124"/>
                  </a:lnTo>
                  <a:lnTo>
                    <a:pt x="42" y="120"/>
                  </a:lnTo>
                  <a:lnTo>
                    <a:pt x="44" y="118"/>
                  </a:lnTo>
                  <a:lnTo>
                    <a:pt x="46" y="112"/>
                  </a:lnTo>
                  <a:lnTo>
                    <a:pt x="48" y="106"/>
                  </a:lnTo>
                  <a:lnTo>
                    <a:pt x="48" y="98"/>
                  </a:lnTo>
                  <a:lnTo>
                    <a:pt x="48" y="92"/>
                  </a:lnTo>
                  <a:lnTo>
                    <a:pt x="44" y="86"/>
                  </a:lnTo>
                  <a:lnTo>
                    <a:pt x="36" y="74"/>
                  </a:lnTo>
                  <a:lnTo>
                    <a:pt x="30" y="66"/>
                  </a:lnTo>
                  <a:lnTo>
                    <a:pt x="28" y="60"/>
                  </a:lnTo>
                  <a:lnTo>
                    <a:pt x="26" y="54"/>
                  </a:lnTo>
                  <a:lnTo>
                    <a:pt x="28" y="46"/>
                  </a:lnTo>
                  <a:lnTo>
                    <a:pt x="30" y="38"/>
                  </a:lnTo>
                  <a:lnTo>
                    <a:pt x="30" y="12"/>
                  </a:lnTo>
                  <a:lnTo>
                    <a:pt x="28" y="10"/>
                  </a:lnTo>
                  <a:lnTo>
                    <a:pt x="26" y="6"/>
                  </a:lnTo>
                  <a:lnTo>
                    <a:pt x="24" y="0"/>
                  </a:lnTo>
                  <a:lnTo>
                    <a:pt x="8" y="0"/>
                  </a:lnTo>
                  <a:lnTo>
                    <a:pt x="10" y="8"/>
                  </a:lnTo>
                  <a:lnTo>
                    <a:pt x="14" y="18"/>
                  </a:lnTo>
                  <a:lnTo>
                    <a:pt x="12" y="20"/>
                  </a:lnTo>
                  <a:lnTo>
                    <a:pt x="10" y="24"/>
                  </a:lnTo>
                  <a:lnTo>
                    <a:pt x="6" y="28"/>
                  </a:lnTo>
                  <a:lnTo>
                    <a:pt x="6" y="34"/>
                  </a:lnTo>
                  <a:lnTo>
                    <a:pt x="6" y="44"/>
                  </a:lnTo>
                  <a:lnTo>
                    <a:pt x="8" y="50"/>
                  </a:lnTo>
                  <a:lnTo>
                    <a:pt x="4" y="56"/>
                  </a:lnTo>
                  <a:lnTo>
                    <a:pt x="2" y="62"/>
                  </a:lnTo>
                  <a:lnTo>
                    <a:pt x="0" y="68"/>
                  </a:lnTo>
                  <a:lnTo>
                    <a:pt x="0" y="74"/>
                  </a:lnTo>
                  <a:lnTo>
                    <a:pt x="0" y="76"/>
                  </a:lnTo>
                  <a:lnTo>
                    <a:pt x="0" y="80"/>
                  </a:lnTo>
                  <a:lnTo>
                    <a:pt x="0" y="8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7" name="Freeform 132"/>
            <p:cNvSpPr/>
            <p:nvPr/>
          </p:nvSpPr>
          <p:spPr bwMode="auto">
            <a:xfrm>
              <a:off x="5144037" y="4807908"/>
              <a:ext cx="272133" cy="286728"/>
            </a:xfrm>
            <a:custGeom>
              <a:avLst/>
              <a:gdLst>
                <a:gd name="T0" fmla="*/ 2147483647 w 186"/>
                <a:gd name="T1" fmla="*/ 2147483647 h 182"/>
                <a:gd name="T2" fmla="*/ 2147483647 w 186"/>
                <a:gd name="T3" fmla="*/ 2147483647 h 182"/>
                <a:gd name="T4" fmla="*/ 2147483647 w 186"/>
                <a:gd name="T5" fmla="*/ 2147483647 h 182"/>
                <a:gd name="T6" fmla="*/ 2147483647 w 186"/>
                <a:gd name="T7" fmla="*/ 2147483647 h 182"/>
                <a:gd name="T8" fmla="*/ 2147483647 w 186"/>
                <a:gd name="T9" fmla="*/ 2147483647 h 182"/>
                <a:gd name="T10" fmla="*/ 2147483647 w 186"/>
                <a:gd name="T11" fmla="*/ 2147483647 h 182"/>
                <a:gd name="T12" fmla="*/ 2147483647 w 186"/>
                <a:gd name="T13" fmla="*/ 2147483647 h 182"/>
                <a:gd name="T14" fmla="*/ 2147483647 w 186"/>
                <a:gd name="T15" fmla="*/ 2147483647 h 182"/>
                <a:gd name="T16" fmla="*/ 2147483647 w 186"/>
                <a:gd name="T17" fmla="*/ 2147483647 h 182"/>
                <a:gd name="T18" fmla="*/ 2147483647 w 186"/>
                <a:gd name="T19" fmla="*/ 2147483647 h 182"/>
                <a:gd name="T20" fmla="*/ 2147483647 w 186"/>
                <a:gd name="T21" fmla="*/ 2147483647 h 182"/>
                <a:gd name="T22" fmla="*/ 2147483647 w 186"/>
                <a:gd name="T23" fmla="*/ 2147483647 h 182"/>
                <a:gd name="T24" fmla="*/ 2147483647 w 186"/>
                <a:gd name="T25" fmla="*/ 2147483647 h 182"/>
                <a:gd name="T26" fmla="*/ 2147483647 w 186"/>
                <a:gd name="T27" fmla="*/ 2147483647 h 182"/>
                <a:gd name="T28" fmla="*/ 2147483647 w 186"/>
                <a:gd name="T29" fmla="*/ 2147483647 h 182"/>
                <a:gd name="T30" fmla="*/ 2147483647 w 186"/>
                <a:gd name="T31" fmla="*/ 2147483647 h 182"/>
                <a:gd name="T32" fmla="*/ 2147483647 w 186"/>
                <a:gd name="T33" fmla="*/ 2147483647 h 182"/>
                <a:gd name="T34" fmla="*/ 2147483647 w 186"/>
                <a:gd name="T35" fmla="*/ 0 h 182"/>
                <a:gd name="T36" fmla="*/ 2147483647 w 186"/>
                <a:gd name="T37" fmla="*/ 2147483647 h 182"/>
                <a:gd name="T38" fmla="*/ 2147483647 w 186"/>
                <a:gd name="T39" fmla="*/ 2147483647 h 182"/>
                <a:gd name="T40" fmla="*/ 2147483647 w 186"/>
                <a:gd name="T41" fmla="*/ 2147483647 h 182"/>
                <a:gd name="T42" fmla="*/ 2147483647 w 186"/>
                <a:gd name="T43" fmla="*/ 2147483647 h 182"/>
                <a:gd name="T44" fmla="*/ 2147483647 w 186"/>
                <a:gd name="T45" fmla="*/ 2147483647 h 182"/>
                <a:gd name="T46" fmla="*/ 2147483647 w 186"/>
                <a:gd name="T47" fmla="*/ 2147483647 h 182"/>
                <a:gd name="T48" fmla="*/ 2147483647 w 186"/>
                <a:gd name="T49" fmla="*/ 2147483647 h 182"/>
                <a:gd name="T50" fmla="*/ 2147483647 w 186"/>
                <a:gd name="T51" fmla="*/ 2147483647 h 182"/>
                <a:gd name="T52" fmla="*/ 2147483647 w 186"/>
                <a:gd name="T53" fmla="*/ 2147483647 h 182"/>
                <a:gd name="T54" fmla="*/ 2147483647 w 186"/>
                <a:gd name="T55" fmla="*/ 2147483647 h 182"/>
                <a:gd name="T56" fmla="*/ 2147483647 w 186"/>
                <a:gd name="T57" fmla="*/ 2147483647 h 182"/>
                <a:gd name="T58" fmla="*/ 2147483647 w 186"/>
                <a:gd name="T59" fmla="*/ 2147483647 h 182"/>
                <a:gd name="T60" fmla="*/ 2147483647 w 186"/>
                <a:gd name="T61" fmla="*/ 2147483647 h 182"/>
                <a:gd name="T62" fmla="*/ 2147483647 w 186"/>
                <a:gd name="T63" fmla="*/ 2147483647 h 182"/>
                <a:gd name="T64" fmla="*/ 2147483647 w 186"/>
                <a:gd name="T65" fmla="*/ 2147483647 h 182"/>
                <a:gd name="T66" fmla="*/ 2147483647 w 186"/>
                <a:gd name="T67" fmla="*/ 2147483647 h 182"/>
                <a:gd name="T68" fmla="*/ 2147483647 w 186"/>
                <a:gd name="T69" fmla="*/ 2147483647 h 182"/>
                <a:gd name="T70" fmla="*/ 2147483647 w 186"/>
                <a:gd name="T71" fmla="*/ 2147483647 h 182"/>
                <a:gd name="T72" fmla="*/ 0 w 186"/>
                <a:gd name="T73" fmla="*/ 2147483647 h 182"/>
                <a:gd name="T74" fmla="*/ 2147483647 w 186"/>
                <a:gd name="T75" fmla="*/ 2147483647 h 182"/>
                <a:gd name="T76" fmla="*/ 2147483647 w 186"/>
                <a:gd name="T77" fmla="*/ 2147483647 h 182"/>
                <a:gd name="T78" fmla="*/ 2147483647 w 186"/>
                <a:gd name="T79" fmla="*/ 2147483647 h 182"/>
                <a:gd name="T80" fmla="*/ 2147483647 w 186"/>
                <a:gd name="T81" fmla="*/ 2147483647 h 182"/>
                <a:gd name="T82" fmla="*/ 2147483647 w 186"/>
                <a:gd name="T83" fmla="*/ 2147483647 h 18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86"/>
                <a:gd name="T127" fmla="*/ 0 h 182"/>
                <a:gd name="T128" fmla="*/ 186 w 186"/>
                <a:gd name="T129" fmla="*/ 182 h 18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86" h="182">
                  <a:moveTo>
                    <a:pt x="72" y="182"/>
                  </a:moveTo>
                  <a:lnTo>
                    <a:pt x="82" y="172"/>
                  </a:lnTo>
                  <a:lnTo>
                    <a:pt x="94" y="160"/>
                  </a:lnTo>
                  <a:lnTo>
                    <a:pt x="106" y="152"/>
                  </a:lnTo>
                  <a:lnTo>
                    <a:pt x="110" y="148"/>
                  </a:lnTo>
                  <a:lnTo>
                    <a:pt x="108" y="144"/>
                  </a:lnTo>
                  <a:lnTo>
                    <a:pt x="108" y="142"/>
                  </a:lnTo>
                  <a:lnTo>
                    <a:pt x="110" y="140"/>
                  </a:lnTo>
                  <a:lnTo>
                    <a:pt x="114" y="138"/>
                  </a:lnTo>
                  <a:lnTo>
                    <a:pt x="120" y="136"/>
                  </a:lnTo>
                  <a:lnTo>
                    <a:pt x="130" y="136"/>
                  </a:lnTo>
                  <a:lnTo>
                    <a:pt x="128" y="132"/>
                  </a:lnTo>
                  <a:lnTo>
                    <a:pt x="128" y="128"/>
                  </a:lnTo>
                  <a:lnTo>
                    <a:pt x="128" y="126"/>
                  </a:lnTo>
                  <a:lnTo>
                    <a:pt x="134" y="124"/>
                  </a:lnTo>
                  <a:lnTo>
                    <a:pt x="140" y="120"/>
                  </a:lnTo>
                  <a:lnTo>
                    <a:pt x="150" y="116"/>
                  </a:lnTo>
                  <a:lnTo>
                    <a:pt x="162" y="114"/>
                  </a:lnTo>
                  <a:lnTo>
                    <a:pt x="172" y="108"/>
                  </a:lnTo>
                  <a:lnTo>
                    <a:pt x="172" y="98"/>
                  </a:lnTo>
                  <a:lnTo>
                    <a:pt x="172" y="92"/>
                  </a:lnTo>
                  <a:lnTo>
                    <a:pt x="174" y="86"/>
                  </a:lnTo>
                  <a:lnTo>
                    <a:pt x="180" y="76"/>
                  </a:lnTo>
                  <a:lnTo>
                    <a:pt x="178" y="70"/>
                  </a:lnTo>
                  <a:lnTo>
                    <a:pt x="178" y="60"/>
                  </a:lnTo>
                  <a:lnTo>
                    <a:pt x="178" y="54"/>
                  </a:lnTo>
                  <a:lnTo>
                    <a:pt x="182" y="50"/>
                  </a:lnTo>
                  <a:lnTo>
                    <a:pt x="184" y="46"/>
                  </a:lnTo>
                  <a:lnTo>
                    <a:pt x="186" y="44"/>
                  </a:lnTo>
                  <a:lnTo>
                    <a:pt x="182" y="34"/>
                  </a:lnTo>
                  <a:lnTo>
                    <a:pt x="180" y="26"/>
                  </a:lnTo>
                  <a:lnTo>
                    <a:pt x="166" y="16"/>
                  </a:lnTo>
                  <a:lnTo>
                    <a:pt x="160" y="12"/>
                  </a:lnTo>
                  <a:lnTo>
                    <a:pt x="150" y="8"/>
                  </a:lnTo>
                  <a:lnTo>
                    <a:pt x="146" y="6"/>
                  </a:lnTo>
                  <a:lnTo>
                    <a:pt x="140" y="0"/>
                  </a:lnTo>
                  <a:lnTo>
                    <a:pt x="136" y="0"/>
                  </a:lnTo>
                  <a:lnTo>
                    <a:pt x="128" y="2"/>
                  </a:lnTo>
                  <a:lnTo>
                    <a:pt x="118" y="8"/>
                  </a:lnTo>
                  <a:lnTo>
                    <a:pt x="112" y="10"/>
                  </a:lnTo>
                  <a:lnTo>
                    <a:pt x="108" y="14"/>
                  </a:lnTo>
                  <a:lnTo>
                    <a:pt x="106" y="18"/>
                  </a:lnTo>
                  <a:lnTo>
                    <a:pt x="104" y="24"/>
                  </a:lnTo>
                  <a:lnTo>
                    <a:pt x="104" y="62"/>
                  </a:lnTo>
                  <a:lnTo>
                    <a:pt x="106" y="70"/>
                  </a:lnTo>
                  <a:lnTo>
                    <a:pt x="108" y="72"/>
                  </a:lnTo>
                  <a:lnTo>
                    <a:pt x="114" y="76"/>
                  </a:lnTo>
                  <a:lnTo>
                    <a:pt x="124" y="76"/>
                  </a:lnTo>
                  <a:lnTo>
                    <a:pt x="124" y="88"/>
                  </a:lnTo>
                  <a:lnTo>
                    <a:pt x="122" y="92"/>
                  </a:lnTo>
                  <a:lnTo>
                    <a:pt x="120" y="96"/>
                  </a:lnTo>
                  <a:lnTo>
                    <a:pt x="116" y="98"/>
                  </a:lnTo>
                  <a:lnTo>
                    <a:pt x="114" y="98"/>
                  </a:lnTo>
                  <a:lnTo>
                    <a:pt x="110" y="90"/>
                  </a:lnTo>
                  <a:lnTo>
                    <a:pt x="106" y="86"/>
                  </a:lnTo>
                  <a:lnTo>
                    <a:pt x="96" y="78"/>
                  </a:lnTo>
                  <a:lnTo>
                    <a:pt x="90" y="72"/>
                  </a:lnTo>
                  <a:lnTo>
                    <a:pt x="86" y="70"/>
                  </a:lnTo>
                  <a:lnTo>
                    <a:pt x="86" y="66"/>
                  </a:lnTo>
                  <a:lnTo>
                    <a:pt x="80" y="68"/>
                  </a:lnTo>
                  <a:lnTo>
                    <a:pt x="78" y="70"/>
                  </a:lnTo>
                  <a:lnTo>
                    <a:pt x="76" y="70"/>
                  </a:lnTo>
                  <a:lnTo>
                    <a:pt x="72" y="72"/>
                  </a:lnTo>
                  <a:lnTo>
                    <a:pt x="66" y="70"/>
                  </a:lnTo>
                  <a:lnTo>
                    <a:pt x="60" y="68"/>
                  </a:lnTo>
                  <a:lnTo>
                    <a:pt x="56" y="64"/>
                  </a:lnTo>
                  <a:lnTo>
                    <a:pt x="54" y="60"/>
                  </a:lnTo>
                  <a:lnTo>
                    <a:pt x="32" y="52"/>
                  </a:lnTo>
                  <a:lnTo>
                    <a:pt x="32" y="82"/>
                  </a:lnTo>
                  <a:lnTo>
                    <a:pt x="30" y="86"/>
                  </a:lnTo>
                  <a:lnTo>
                    <a:pt x="26" y="88"/>
                  </a:lnTo>
                  <a:lnTo>
                    <a:pt x="24" y="88"/>
                  </a:lnTo>
                  <a:lnTo>
                    <a:pt x="0" y="88"/>
                  </a:lnTo>
                  <a:lnTo>
                    <a:pt x="0" y="152"/>
                  </a:lnTo>
                  <a:lnTo>
                    <a:pt x="16" y="170"/>
                  </a:lnTo>
                  <a:lnTo>
                    <a:pt x="18" y="172"/>
                  </a:lnTo>
                  <a:lnTo>
                    <a:pt x="22" y="174"/>
                  </a:lnTo>
                  <a:lnTo>
                    <a:pt x="28" y="172"/>
                  </a:lnTo>
                  <a:lnTo>
                    <a:pt x="36" y="170"/>
                  </a:lnTo>
                  <a:lnTo>
                    <a:pt x="40" y="172"/>
                  </a:lnTo>
                  <a:lnTo>
                    <a:pt x="46" y="176"/>
                  </a:lnTo>
                  <a:lnTo>
                    <a:pt x="52" y="178"/>
                  </a:lnTo>
                  <a:lnTo>
                    <a:pt x="58" y="182"/>
                  </a:lnTo>
                  <a:lnTo>
                    <a:pt x="72" y="18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8" name="Freeform 133"/>
            <p:cNvSpPr/>
            <p:nvPr/>
          </p:nvSpPr>
          <p:spPr bwMode="auto">
            <a:xfrm>
              <a:off x="4904191" y="4744190"/>
              <a:ext cx="287124" cy="346463"/>
            </a:xfrm>
            <a:custGeom>
              <a:avLst/>
              <a:gdLst>
                <a:gd name="T0" fmla="*/ 2147483647 w 197"/>
                <a:gd name="T1" fmla="*/ 2147483647 h 220"/>
                <a:gd name="T2" fmla="*/ 2147483647 w 197"/>
                <a:gd name="T3" fmla="*/ 2147483647 h 220"/>
                <a:gd name="T4" fmla="*/ 2147483647 w 197"/>
                <a:gd name="T5" fmla="*/ 2147483647 h 220"/>
                <a:gd name="T6" fmla="*/ 2147483647 w 197"/>
                <a:gd name="T7" fmla="*/ 2147483647 h 220"/>
                <a:gd name="T8" fmla="*/ 2147483647 w 197"/>
                <a:gd name="T9" fmla="*/ 2147483647 h 220"/>
                <a:gd name="T10" fmla="*/ 2147483647 w 197"/>
                <a:gd name="T11" fmla="*/ 2147483647 h 220"/>
                <a:gd name="T12" fmla="*/ 0 w 197"/>
                <a:gd name="T13" fmla="*/ 2147483647 h 220"/>
                <a:gd name="T14" fmla="*/ 2147483647 w 197"/>
                <a:gd name="T15" fmla="*/ 2147483647 h 220"/>
                <a:gd name="T16" fmla="*/ 2147483647 w 197"/>
                <a:gd name="T17" fmla="*/ 2147483647 h 220"/>
                <a:gd name="T18" fmla="*/ 2147483647 w 197"/>
                <a:gd name="T19" fmla="*/ 2147483647 h 220"/>
                <a:gd name="T20" fmla="*/ 2147483647 w 197"/>
                <a:gd name="T21" fmla="*/ 2147483647 h 220"/>
                <a:gd name="T22" fmla="*/ 2147483647 w 197"/>
                <a:gd name="T23" fmla="*/ 2147483647 h 220"/>
                <a:gd name="T24" fmla="*/ 2147483647 w 197"/>
                <a:gd name="T25" fmla="*/ 2147483647 h 220"/>
                <a:gd name="T26" fmla="*/ 2147483647 w 197"/>
                <a:gd name="T27" fmla="*/ 2147483647 h 220"/>
                <a:gd name="T28" fmla="*/ 2147483647 w 197"/>
                <a:gd name="T29" fmla="*/ 2147483647 h 220"/>
                <a:gd name="T30" fmla="*/ 2147483647 w 197"/>
                <a:gd name="T31" fmla="*/ 2147483647 h 220"/>
                <a:gd name="T32" fmla="*/ 2147483647 w 197"/>
                <a:gd name="T33" fmla="*/ 2147483647 h 220"/>
                <a:gd name="T34" fmla="*/ 2147483647 w 197"/>
                <a:gd name="T35" fmla="*/ 0 h 220"/>
                <a:gd name="T36" fmla="*/ 2147483647 w 197"/>
                <a:gd name="T37" fmla="*/ 2147483647 h 220"/>
                <a:gd name="T38" fmla="*/ 2147483647 w 197"/>
                <a:gd name="T39" fmla="*/ 2147483647 h 220"/>
                <a:gd name="T40" fmla="*/ 2147483647 w 197"/>
                <a:gd name="T41" fmla="*/ 2147483647 h 220"/>
                <a:gd name="T42" fmla="*/ 2147483647 w 197"/>
                <a:gd name="T43" fmla="*/ 2147483647 h 220"/>
                <a:gd name="T44" fmla="*/ 2147483647 w 197"/>
                <a:gd name="T45" fmla="*/ 2147483647 h 220"/>
                <a:gd name="T46" fmla="*/ 2147483647 w 197"/>
                <a:gd name="T47" fmla="*/ 2147483647 h 220"/>
                <a:gd name="T48" fmla="*/ 2147483647 w 197"/>
                <a:gd name="T49" fmla="*/ 2147483647 h 220"/>
                <a:gd name="T50" fmla="*/ 2147483647 w 197"/>
                <a:gd name="T51" fmla="*/ 2147483647 h 220"/>
                <a:gd name="T52" fmla="*/ 2147483647 w 197"/>
                <a:gd name="T53" fmla="*/ 2147483647 h 220"/>
                <a:gd name="T54" fmla="*/ 2147483647 w 197"/>
                <a:gd name="T55" fmla="*/ 2147483647 h 220"/>
                <a:gd name="T56" fmla="*/ 2147483647 w 197"/>
                <a:gd name="T57" fmla="*/ 2147483647 h 220"/>
                <a:gd name="T58" fmla="*/ 2147483647 w 197"/>
                <a:gd name="T59" fmla="*/ 2147483647 h 220"/>
                <a:gd name="T60" fmla="*/ 2147483647 w 197"/>
                <a:gd name="T61" fmla="*/ 2147483647 h 220"/>
                <a:gd name="T62" fmla="*/ 2147483647 w 197"/>
                <a:gd name="T63" fmla="*/ 2147483647 h 220"/>
                <a:gd name="T64" fmla="*/ 2147483647 w 197"/>
                <a:gd name="T65" fmla="*/ 2147483647 h 220"/>
                <a:gd name="T66" fmla="*/ 2147483647 w 197"/>
                <a:gd name="T67" fmla="*/ 2147483647 h 220"/>
                <a:gd name="T68" fmla="*/ 2147483647 w 197"/>
                <a:gd name="T69" fmla="*/ 2147483647 h 220"/>
                <a:gd name="T70" fmla="*/ 2147483647 w 197"/>
                <a:gd name="T71" fmla="*/ 2147483647 h 2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97"/>
                <a:gd name="T109" fmla="*/ 0 h 220"/>
                <a:gd name="T110" fmla="*/ 197 w 197"/>
                <a:gd name="T111" fmla="*/ 220 h 2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97" h="220">
                  <a:moveTo>
                    <a:pt x="181" y="212"/>
                  </a:moveTo>
                  <a:lnTo>
                    <a:pt x="159" y="220"/>
                  </a:lnTo>
                  <a:lnTo>
                    <a:pt x="117" y="220"/>
                  </a:lnTo>
                  <a:lnTo>
                    <a:pt x="107" y="216"/>
                  </a:lnTo>
                  <a:lnTo>
                    <a:pt x="105" y="214"/>
                  </a:lnTo>
                  <a:lnTo>
                    <a:pt x="101" y="210"/>
                  </a:lnTo>
                  <a:lnTo>
                    <a:pt x="33" y="210"/>
                  </a:lnTo>
                  <a:lnTo>
                    <a:pt x="27" y="206"/>
                  </a:lnTo>
                  <a:lnTo>
                    <a:pt x="25" y="204"/>
                  </a:lnTo>
                  <a:lnTo>
                    <a:pt x="21" y="204"/>
                  </a:lnTo>
                  <a:lnTo>
                    <a:pt x="11" y="206"/>
                  </a:lnTo>
                  <a:lnTo>
                    <a:pt x="4" y="206"/>
                  </a:lnTo>
                  <a:lnTo>
                    <a:pt x="0" y="204"/>
                  </a:lnTo>
                  <a:lnTo>
                    <a:pt x="0" y="194"/>
                  </a:lnTo>
                  <a:lnTo>
                    <a:pt x="4" y="188"/>
                  </a:lnTo>
                  <a:lnTo>
                    <a:pt x="4" y="180"/>
                  </a:lnTo>
                  <a:lnTo>
                    <a:pt x="4" y="174"/>
                  </a:lnTo>
                  <a:lnTo>
                    <a:pt x="7" y="162"/>
                  </a:lnTo>
                  <a:lnTo>
                    <a:pt x="11" y="150"/>
                  </a:lnTo>
                  <a:lnTo>
                    <a:pt x="13" y="140"/>
                  </a:lnTo>
                  <a:lnTo>
                    <a:pt x="19" y="132"/>
                  </a:lnTo>
                  <a:lnTo>
                    <a:pt x="25" y="122"/>
                  </a:lnTo>
                  <a:lnTo>
                    <a:pt x="31" y="112"/>
                  </a:lnTo>
                  <a:lnTo>
                    <a:pt x="35" y="104"/>
                  </a:lnTo>
                  <a:lnTo>
                    <a:pt x="35" y="92"/>
                  </a:lnTo>
                  <a:lnTo>
                    <a:pt x="33" y="84"/>
                  </a:lnTo>
                  <a:lnTo>
                    <a:pt x="29" y="74"/>
                  </a:lnTo>
                  <a:lnTo>
                    <a:pt x="25" y="66"/>
                  </a:lnTo>
                  <a:lnTo>
                    <a:pt x="23" y="56"/>
                  </a:lnTo>
                  <a:lnTo>
                    <a:pt x="23" y="52"/>
                  </a:lnTo>
                  <a:lnTo>
                    <a:pt x="25" y="48"/>
                  </a:lnTo>
                  <a:lnTo>
                    <a:pt x="27" y="44"/>
                  </a:lnTo>
                  <a:lnTo>
                    <a:pt x="27" y="40"/>
                  </a:lnTo>
                  <a:lnTo>
                    <a:pt x="27" y="32"/>
                  </a:lnTo>
                  <a:lnTo>
                    <a:pt x="23" y="24"/>
                  </a:lnTo>
                  <a:lnTo>
                    <a:pt x="15" y="0"/>
                  </a:lnTo>
                  <a:lnTo>
                    <a:pt x="79" y="0"/>
                  </a:lnTo>
                  <a:lnTo>
                    <a:pt x="79" y="12"/>
                  </a:lnTo>
                  <a:lnTo>
                    <a:pt x="85" y="24"/>
                  </a:lnTo>
                  <a:lnTo>
                    <a:pt x="93" y="32"/>
                  </a:lnTo>
                  <a:lnTo>
                    <a:pt x="95" y="34"/>
                  </a:lnTo>
                  <a:lnTo>
                    <a:pt x="99" y="34"/>
                  </a:lnTo>
                  <a:lnTo>
                    <a:pt x="111" y="34"/>
                  </a:lnTo>
                  <a:lnTo>
                    <a:pt x="119" y="34"/>
                  </a:lnTo>
                  <a:lnTo>
                    <a:pt x="121" y="32"/>
                  </a:lnTo>
                  <a:lnTo>
                    <a:pt x="123" y="28"/>
                  </a:lnTo>
                  <a:lnTo>
                    <a:pt x="123" y="20"/>
                  </a:lnTo>
                  <a:lnTo>
                    <a:pt x="143" y="20"/>
                  </a:lnTo>
                  <a:lnTo>
                    <a:pt x="145" y="22"/>
                  </a:lnTo>
                  <a:lnTo>
                    <a:pt x="147" y="24"/>
                  </a:lnTo>
                  <a:lnTo>
                    <a:pt x="151" y="26"/>
                  </a:lnTo>
                  <a:lnTo>
                    <a:pt x="159" y="26"/>
                  </a:lnTo>
                  <a:lnTo>
                    <a:pt x="165" y="24"/>
                  </a:lnTo>
                  <a:lnTo>
                    <a:pt x="167" y="46"/>
                  </a:lnTo>
                  <a:lnTo>
                    <a:pt x="165" y="68"/>
                  </a:lnTo>
                  <a:lnTo>
                    <a:pt x="165" y="72"/>
                  </a:lnTo>
                  <a:lnTo>
                    <a:pt x="169" y="74"/>
                  </a:lnTo>
                  <a:lnTo>
                    <a:pt x="171" y="82"/>
                  </a:lnTo>
                  <a:lnTo>
                    <a:pt x="171" y="86"/>
                  </a:lnTo>
                  <a:lnTo>
                    <a:pt x="169" y="92"/>
                  </a:lnTo>
                  <a:lnTo>
                    <a:pt x="175" y="94"/>
                  </a:lnTo>
                  <a:lnTo>
                    <a:pt x="179" y="94"/>
                  </a:lnTo>
                  <a:lnTo>
                    <a:pt x="183" y="92"/>
                  </a:lnTo>
                  <a:lnTo>
                    <a:pt x="191" y="92"/>
                  </a:lnTo>
                  <a:lnTo>
                    <a:pt x="197" y="92"/>
                  </a:lnTo>
                  <a:lnTo>
                    <a:pt x="197" y="122"/>
                  </a:lnTo>
                  <a:lnTo>
                    <a:pt x="195" y="126"/>
                  </a:lnTo>
                  <a:lnTo>
                    <a:pt x="191" y="128"/>
                  </a:lnTo>
                  <a:lnTo>
                    <a:pt x="189" y="128"/>
                  </a:lnTo>
                  <a:lnTo>
                    <a:pt x="165" y="128"/>
                  </a:lnTo>
                  <a:lnTo>
                    <a:pt x="165" y="192"/>
                  </a:lnTo>
                  <a:lnTo>
                    <a:pt x="181" y="210"/>
                  </a:lnTo>
                  <a:lnTo>
                    <a:pt x="181" y="2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09" name="Freeform 134"/>
            <p:cNvSpPr/>
            <p:nvPr/>
          </p:nvSpPr>
          <p:spPr bwMode="auto">
            <a:xfrm>
              <a:off x="5082923" y="5086671"/>
              <a:ext cx="216784" cy="264161"/>
            </a:xfrm>
            <a:custGeom>
              <a:avLst/>
              <a:gdLst>
                <a:gd name="T0" fmla="*/ 2147483647 w 148"/>
                <a:gd name="T1" fmla="*/ 2147483647 h 168"/>
                <a:gd name="T2" fmla="*/ 2147483647 w 148"/>
                <a:gd name="T3" fmla="*/ 2147483647 h 168"/>
                <a:gd name="T4" fmla="*/ 2147483647 w 148"/>
                <a:gd name="T5" fmla="*/ 2147483647 h 168"/>
                <a:gd name="T6" fmla="*/ 2147483647 w 148"/>
                <a:gd name="T7" fmla="*/ 2147483647 h 168"/>
                <a:gd name="T8" fmla="*/ 2147483647 w 148"/>
                <a:gd name="T9" fmla="*/ 2147483647 h 168"/>
                <a:gd name="T10" fmla="*/ 2147483647 w 148"/>
                <a:gd name="T11" fmla="*/ 2147483647 h 168"/>
                <a:gd name="T12" fmla="*/ 2147483647 w 148"/>
                <a:gd name="T13" fmla="*/ 2147483647 h 168"/>
                <a:gd name="T14" fmla="*/ 2147483647 w 148"/>
                <a:gd name="T15" fmla="*/ 2147483647 h 168"/>
                <a:gd name="T16" fmla="*/ 2147483647 w 148"/>
                <a:gd name="T17" fmla="*/ 2147483647 h 168"/>
                <a:gd name="T18" fmla="*/ 2147483647 w 148"/>
                <a:gd name="T19" fmla="*/ 2147483647 h 168"/>
                <a:gd name="T20" fmla="*/ 2147483647 w 148"/>
                <a:gd name="T21" fmla="*/ 2147483647 h 168"/>
                <a:gd name="T22" fmla="*/ 2147483647 w 148"/>
                <a:gd name="T23" fmla="*/ 2147483647 h 168"/>
                <a:gd name="T24" fmla="*/ 2147483647 w 148"/>
                <a:gd name="T25" fmla="*/ 2147483647 h 168"/>
                <a:gd name="T26" fmla="*/ 2147483647 w 148"/>
                <a:gd name="T27" fmla="*/ 2147483647 h 168"/>
                <a:gd name="T28" fmla="*/ 2147483647 w 148"/>
                <a:gd name="T29" fmla="*/ 2147483647 h 168"/>
                <a:gd name="T30" fmla="*/ 2147483647 w 148"/>
                <a:gd name="T31" fmla="*/ 2147483647 h 168"/>
                <a:gd name="T32" fmla="*/ 2147483647 w 148"/>
                <a:gd name="T33" fmla="*/ 2147483647 h 168"/>
                <a:gd name="T34" fmla="*/ 2147483647 w 148"/>
                <a:gd name="T35" fmla="*/ 2147483647 h 168"/>
                <a:gd name="T36" fmla="*/ 2147483647 w 148"/>
                <a:gd name="T37" fmla="*/ 2147483647 h 168"/>
                <a:gd name="T38" fmla="*/ 2147483647 w 148"/>
                <a:gd name="T39" fmla="*/ 2147483647 h 168"/>
                <a:gd name="T40" fmla="*/ 2147483647 w 148"/>
                <a:gd name="T41" fmla="*/ 2147483647 h 168"/>
                <a:gd name="T42" fmla="*/ 2147483647 w 148"/>
                <a:gd name="T43" fmla="*/ 2147483647 h 168"/>
                <a:gd name="T44" fmla="*/ 2147483647 w 148"/>
                <a:gd name="T45" fmla="*/ 2147483647 h 168"/>
                <a:gd name="T46" fmla="*/ 2147483647 w 148"/>
                <a:gd name="T47" fmla="*/ 2147483647 h 168"/>
                <a:gd name="T48" fmla="*/ 2147483647 w 148"/>
                <a:gd name="T49" fmla="*/ 2147483647 h 168"/>
                <a:gd name="T50" fmla="*/ 2147483647 w 148"/>
                <a:gd name="T51" fmla="*/ 2147483647 h 168"/>
                <a:gd name="T52" fmla="*/ 2147483647 w 148"/>
                <a:gd name="T53" fmla="*/ 2147483647 h 168"/>
                <a:gd name="T54" fmla="*/ 2147483647 w 148"/>
                <a:gd name="T55" fmla="*/ 2147483647 h 168"/>
                <a:gd name="T56" fmla="*/ 2147483647 w 148"/>
                <a:gd name="T57" fmla="*/ 2147483647 h 168"/>
                <a:gd name="T58" fmla="*/ 2147483647 w 148"/>
                <a:gd name="T59" fmla="*/ 2147483647 h 168"/>
                <a:gd name="T60" fmla="*/ 2147483647 w 148"/>
                <a:gd name="T61" fmla="*/ 2147483647 h 168"/>
                <a:gd name="T62" fmla="*/ 2147483647 w 148"/>
                <a:gd name="T63" fmla="*/ 2147483647 h 168"/>
                <a:gd name="T64" fmla="*/ 2147483647 w 148"/>
                <a:gd name="T65" fmla="*/ 2147483647 h 168"/>
                <a:gd name="T66" fmla="*/ 2147483647 w 148"/>
                <a:gd name="T67" fmla="*/ 2147483647 h 168"/>
                <a:gd name="T68" fmla="*/ 2147483647 w 148"/>
                <a:gd name="T69" fmla="*/ 2147483647 h 168"/>
                <a:gd name="T70" fmla="*/ 2147483647 w 148"/>
                <a:gd name="T71" fmla="*/ 2147483647 h 168"/>
                <a:gd name="T72" fmla="*/ 2147483647 w 148"/>
                <a:gd name="T73" fmla="*/ 2147483647 h 168"/>
                <a:gd name="T74" fmla="*/ 2147483647 w 148"/>
                <a:gd name="T75" fmla="*/ 2147483647 h 168"/>
                <a:gd name="T76" fmla="*/ 2147483647 w 148"/>
                <a:gd name="T77" fmla="*/ 2147483647 h 168"/>
                <a:gd name="T78" fmla="*/ 2147483647 w 148"/>
                <a:gd name="T79" fmla="*/ 2147483647 h 168"/>
                <a:gd name="T80" fmla="*/ 2147483647 w 148"/>
                <a:gd name="T81" fmla="*/ 2147483647 h 168"/>
                <a:gd name="T82" fmla="*/ 2147483647 w 148"/>
                <a:gd name="T83" fmla="*/ 2147483647 h 168"/>
                <a:gd name="T84" fmla="*/ 2147483647 w 148"/>
                <a:gd name="T85" fmla="*/ 2147483647 h 168"/>
                <a:gd name="T86" fmla="*/ 2147483647 w 148"/>
                <a:gd name="T87" fmla="*/ 2147483647 h 168"/>
                <a:gd name="T88" fmla="*/ 2147483647 w 148"/>
                <a:gd name="T89" fmla="*/ 2147483647 h 168"/>
                <a:gd name="T90" fmla="*/ 0 w 148"/>
                <a:gd name="T91" fmla="*/ 2147483647 h 168"/>
                <a:gd name="T92" fmla="*/ 0 w 148"/>
                <a:gd name="T93" fmla="*/ 2147483647 h 168"/>
                <a:gd name="T94" fmla="*/ 2147483647 w 148"/>
                <a:gd name="T95" fmla="*/ 2147483647 h 168"/>
                <a:gd name="T96" fmla="*/ 2147483647 w 148"/>
                <a:gd name="T97" fmla="*/ 2147483647 h 168"/>
                <a:gd name="T98" fmla="*/ 2147483647 w 148"/>
                <a:gd name="T99" fmla="*/ 2147483647 h 168"/>
                <a:gd name="T100" fmla="*/ 2147483647 w 148"/>
                <a:gd name="T101" fmla="*/ 2147483647 h 168"/>
                <a:gd name="T102" fmla="*/ 2147483647 w 148"/>
                <a:gd name="T103" fmla="*/ 2147483647 h 168"/>
                <a:gd name="T104" fmla="*/ 2147483647 w 148"/>
                <a:gd name="T105" fmla="*/ 2147483647 h 168"/>
                <a:gd name="T106" fmla="*/ 2147483647 w 148"/>
                <a:gd name="T107" fmla="*/ 2147483647 h 168"/>
                <a:gd name="T108" fmla="*/ 2147483647 w 148"/>
                <a:gd name="T109" fmla="*/ 0 h 168"/>
                <a:gd name="T110" fmla="*/ 2147483647 w 148"/>
                <a:gd name="T111" fmla="*/ 0 h 168"/>
                <a:gd name="T112" fmla="*/ 2147483647 w 148"/>
                <a:gd name="T113" fmla="*/ 2147483647 h 168"/>
                <a:gd name="T114" fmla="*/ 2147483647 w 148"/>
                <a:gd name="T115" fmla="*/ 2147483647 h 16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8"/>
                <a:gd name="T175" fmla="*/ 0 h 168"/>
                <a:gd name="T176" fmla="*/ 148 w 148"/>
                <a:gd name="T177" fmla="*/ 168 h 16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8" h="168">
                  <a:moveTo>
                    <a:pt x="94" y="8"/>
                  </a:moveTo>
                  <a:lnTo>
                    <a:pt x="98" y="14"/>
                  </a:lnTo>
                  <a:lnTo>
                    <a:pt x="100" y="18"/>
                  </a:lnTo>
                  <a:lnTo>
                    <a:pt x="102" y="20"/>
                  </a:lnTo>
                  <a:lnTo>
                    <a:pt x="100" y="22"/>
                  </a:lnTo>
                  <a:lnTo>
                    <a:pt x="102" y="26"/>
                  </a:lnTo>
                  <a:lnTo>
                    <a:pt x="106" y="32"/>
                  </a:lnTo>
                  <a:lnTo>
                    <a:pt x="112" y="36"/>
                  </a:lnTo>
                  <a:lnTo>
                    <a:pt x="120" y="42"/>
                  </a:lnTo>
                  <a:lnTo>
                    <a:pt x="124" y="46"/>
                  </a:lnTo>
                  <a:lnTo>
                    <a:pt x="126" y="52"/>
                  </a:lnTo>
                  <a:lnTo>
                    <a:pt x="128" y="62"/>
                  </a:lnTo>
                  <a:lnTo>
                    <a:pt x="128" y="68"/>
                  </a:lnTo>
                  <a:lnTo>
                    <a:pt x="132" y="70"/>
                  </a:lnTo>
                  <a:lnTo>
                    <a:pt x="136" y="72"/>
                  </a:lnTo>
                  <a:lnTo>
                    <a:pt x="140" y="74"/>
                  </a:lnTo>
                  <a:lnTo>
                    <a:pt x="144" y="74"/>
                  </a:lnTo>
                  <a:lnTo>
                    <a:pt x="148" y="80"/>
                  </a:lnTo>
                  <a:lnTo>
                    <a:pt x="140" y="84"/>
                  </a:lnTo>
                  <a:lnTo>
                    <a:pt x="134" y="88"/>
                  </a:lnTo>
                  <a:lnTo>
                    <a:pt x="126" y="100"/>
                  </a:lnTo>
                  <a:lnTo>
                    <a:pt x="116" y="112"/>
                  </a:lnTo>
                  <a:lnTo>
                    <a:pt x="106" y="122"/>
                  </a:lnTo>
                  <a:lnTo>
                    <a:pt x="104" y="124"/>
                  </a:lnTo>
                  <a:lnTo>
                    <a:pt x="100" y="126"/>
                  </a:lnTo>
                  <a:lnTo>
                    <a:pt x="98" y="128"/>
                  </a:lnTo>
                  <a:lnTo>
                    <a:pt x="94" y="132"/>
                  </a:lnTo>
                  <a:lnTo>
                    <a:pt x="92" y="138"/>
                  </a:lnTo>
                  <a:lnTo>
                    <a:pt x="88" y="142"/>
                  </a:lnTo>
                  <a:lnTo>
                    <a:pt x="84" y="146"/>
                  </a:lnTo>
                  <a:lnTo>
                    <a:pt x="78" y="148"/>
                  </a:lnTo>
                  <a:lnTo>
                    <a:pt x="72" y="146"/>
                  </a:lnTo>
                  <a:lnTo>
                    <a:pt x="68" y="142"/>
                  </a:lnTo>
                  <a:lnTo>
                    <a:pt x="62" y="140"/>
                  </a:lnTo>
                  <a:lnTo>
                    <a:pt x="56" y="138"/>
                  </a:lnTo>
                  <a:lnTo>
                    <a:pt x="52" y="142"/>
                  </a:lnTo>
                  <a:lnTo>
                    <a:pt x="44" y="150"/>
                  </a:lnTo>
                  <a:lnTo>
                    <a:pt x="36" y="162"/>
                  </a:lnTo>
                  <a:lnTo>
                    <a:pt x="28" y="168"/>
                  </a:lnTo>
                  <a:lnTo>
                    <a:pt x="12" y="168"/>
                  </a:lnTo>
                  <a:lnTo>
                    <a:pt x="14" y="160"/>
                  </a:lnTo>
                  <a:lnTo>
                    <a:pt x="16" y="152"/>
                  </a:lnTo>
                  <a:lnTo>
                    <a:pt x="16" y="146"/>
                  </a:lnTo>
                  <a:lnTo>
                    <a:pt x="14" y="142"/>
                  </a:lnTo>
                  <a:lnTo>
                    <a:pt x="6" y="134"/>
                  </a:lnTo>
                  <a:lnTo>
                    <a:pt x="0" y="132"/>
                  </a:lnTo>
                  <a:lnTo>
                    <a:pt x="0" y="78"/>
                  </a:lnTo>
                  <a:lnTo>
                    <a:pt x="20" y="78"/>
                  </a:lnTo>
                  <a:lnTo>
                    <a:pt x="20" y="10"/>
                  </a:lnTo>
                  <a:lnTo>
                    <a:pt x="42" y="8"/>
                  </a:lnTo>
                  <a:lnTo>
                    <a:pt x="60" y="6"/>
                  </a:lnTo>
                  <a:lnTo>
                    <a:pt x="64" y="12"/>
                  </a:lnTo>
                  <a:lnTo>
                    <a:pt x="78" y="6"/>
                  </a:lnTo>
                  <a:lnTo>
                    <a:pt x="82" y="2"/>
                  </a:lnTo>
                  <a:lnTo>
                    <a:pt x="88" y="0"/>
                  </a:lnTo>
                  <a:lnTo>
                    <a:pt x="92" y="0"/>
                  </a:lnTo>
                  <a:lnTo>
                    <a:pt x="94" y="2"/>
                  </a:lnTo>
                  <a:lnTo>
                    <a:pt x="94"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0" name="Freeform 135"/>
            <p:cNvSpPr/>
            <p:nvPr/>
          </p:nvSpPr>
          <p:spPr bwMode="auto">
            <a:xfrm>
              <a:off x="4242306" y="4092416"/>
              <a:ext cx="118770" cy="131417"/>
            </a:xfrm>
            <a:custGeom>
              <a:avLst/>
              <a:gdLst>
                <a:gd name="T0" fmla="*/ 2147483647 w 82"/>
                <a:gd name="T1" fmla="*/ 2147483647 h 82"/>
                <a:gd name="T2" fmla="*/ 2147483647 w 82"/>
                <a:gd name="T3" fmla="*/ 2147483647 h 82"/>
                <a:gd name="T4" fmla="*/ 2147483647 w 82"/>
                <a:gd name="T5" fmla="*/ 2147483647 h 82"/>
                <a:gd name="T6" fmla="*/ 2147483647 w 82"/>
                <a:gd name="T7" fmla="*/ 2147483647 h 82"/>
                <a:gd name="T8" fmla="*/ 2147483647 w 82"/>
                <a:gd name="T9" fmla="*/ 2147483647 h 82"/>
                <a:gd name="T10" fmla="*/ 2147483647 w 82"/>
                <a:gd name="T11" fmla="*/ 2147483647 h 82"/>
                <a:gd name="T12" fmla="*/ 2147483647 w 82"/>
                <a:gd name="T13" fmla="*/ 2147483647 h 82"/>
                <a:gd name="T14" fmla="*/ 2147483647 w 82"/>
                <a:gd name="T15" fmla="*/ 2147483647 h 82"/>
                <a:gd name="T16" fmla="*/ 2147483647 w 82"/>
                <a:gd name="T17" fmla="*/ 2147483647 h 82"/>
                <a:gd name="T18" fmla="*/ 2147483647 w 82"/>
                <a:gd name="T19" fmla="*/ 2147483647 h 82"/>
                <a:gd name="T20" fmla="*/ 2147483647 w 82"/>
                <a:gd name="T21" fmla="*/ 2147483647 h 82"/>
                <a:gd name="T22" fmla="*/ 2147483647 w 82"/>
                <a:gd name="T23" fmla="*/ 2147483647 h 82"/>
                <a:gd name="T24" fmla="*/ 2147483647 w 82"/>
                <a:gd name="T25" fmla="*/ 2147483647 h 82"/>
                <a:gd name="T26" fmla="*/ 2147483647 w 82"/>
                <a:gd name="T27" fmla="*/ 2147483647 h 82"/>
                <a:gd name="T28" fmla="*/ 2147483647 w 82"/>
                <a:gd name="T29" fmla="*/ 2147483647 h 82"/>
                <a:gd name="T30" fmla="*/ 2147483647 w 82"/>
                <a:gd name="T31" fmla="*/ 2147483647 h 82"/>
                <a:gd name="T32" fmla="*/ 2147483647 w 82"/>
                <a:gd name="T33" fmla="*/ 2147483647 h 82"/>
                <a:gd name="T34" fmla="*/ 2147483647 w 82"/>
                <a:gd name="T35" fmla="*/ 2147483647 h 82"/>
                <a:gd name="T36" fmla="*/ 2147483647 w 82"/>
                <a:gd name="T37" fmla="*/ 2147483647 h 82"/>
                <a:gd name="T38" fmla="*/ 2147483647 w 82"/>
                <a:gd name="T39" fmla="*/ 2147483647 h 82"/>
                <a:gd name="T40" fmla="*/ 2147483647 w 82"/>
                <a:gd name="T41" fmla="*/ 2147483647 h 82"/>
                <a:gd name="T42" fmla="*/ 2147483647 w 82"/>
                <a:gd name="T43" fmla="*/ 2147483647 h 82"/>
                <a:gd name="T44" fmla="*/ 2147483647 w 82"/>
                <a:gd name="T45" fmla="*/ 2147483647 h 82"/>
                <a:gd name="T46" fmla="*/ 2147483647 w 82"/>
                <a:gd name="T47" fmla="*/ 2147483647 h 82"/>
                <a:gd name="T48" fmla="*/ 0 w 82"/>
                <a:gd name="T49" fmla="*/ 2147483647 h 82"/>
                <a:gd name="T50" fmla="*/ 2147483647 w 82"/>
                <a:gd name="T51" fmla="*/ 2147483647 h 82"/>
                <a:gd name="T52" fmla="*/ 2147483647 w 82"/>
                <a:gd name="T53" fmla="*/ 2147483647 h 82"/>
                <a:gd name="T54" fmla="*/ 2147483647 w 82"/>
                <a:gd name="T55" fmla="*/ 2147483647 h 82"/>
                <a:gd name="T56" fmla="*/ 2147483647 w 82"/>
                <a:gd name="T57" fmla="*/ 2147483647 h 82"/>
                <a:gd name="T58" fmla="*/ 2147483647 w 82"/>
                <a:gd name="T59" fmla="*/ 2147483647 h 82"/>
                <a:gd name="T60" fmla="*/ 2147483647 w 82"/>
                <a:gd name="T61" fmla="*/ 2147483647 h 82"/>
                <a:gd name="T62" fmla="*/ 2147483647 w 82"/>
                <a:gd name="T63" fmla="*/ 2147483647 h 82"/>
                <a:gd name="T64" fmla="*/ 2147483647 w 82"/>
                <a:gd name="T65" fmla="*/ 0 h 82"/>
                <a:gd name="T66" fmla="*/ 2147483647 w 82"/>
                <a:gd name="T67" fmla="*/ 0 h 82"/>
                <a:gd name="T68" fmla="*/ 2147483647 w 82"/>
                <a:gd name="T69" fmla="*/ 2147483647 h 82"/>
                <a:gd name="T70" fmla="*/ 2147483647 w 82"/>
                <a:gd name="T71" fmla="*/ 2147483647 h 82"/>
                <a:gd name="T72" fmla="*/ 2147483647 w 82"/>
                <a:gd name="T73" fmla="*/ 2147483647 h 82"/>
                <a:gd name="T74" fmla="*/ 2147483647 w 82"/>
                <a:gd name="T75" fmla="*/ 2147483647 h 82"/>
                <a:gd name="T76" fmla="*/ 2147483647 w 82"/>
                <a:gd name="T77" fmla="*/ 2147483647 h 82"/>
                <a:gd name="T78" fmla="*/ 2147483647 w 82"/>
                <a:gd name="T79" fmla="*/ 2147483647 h 82"/>
                <a:gd name="T80" fmla="*/ 2147483647 w 82"/>
                <a:gd name="T81" fmla="*/ 2147483647 h 82"/>
                <a:gd name="T82" fmla="*/ 2147483647 w 82"/>
                <a:gd name="T83" fmla="*/ 2147483647 h 82"/>
                <a:gd name="T84" fmla="*/ 2147483647 w 82"/>
                <a:gd name="T85" fmla="*/ 2147483647 h 82"/>
                <a:gd name="T86" fmla="*/ 2147483647 w 82"/>
                <a:gd name="T87" fmla="*/ 2147483647 h 82"/>
                <a:gd name="T88" fmla="*/ 2147483647 w 82"/>
                <a:gd name="T89" fmla="*/ 2147483647 h 82"/>
                <a:gd name="T90" fmla="*/ 2147483647 w 82"/>
                <a:gd name="T91" fmla="*/ 2147483647 h 82"/>
                <a:gd name="T92" fmla="*/ 2147483647 w 82"/>
                <a:gd name="T93" fmla="*/ 2147483647 h 82"/>
                <a:gd name="T94" fmla="*/ 2147483647 w 82"/>
                <a:gd name="T95" fmla="*/ 2147483647 h 82"/>
                <a:gd name="T96" fmla="*/ 2147483647 w 82"/>
                <a:gd name="T97" fmla="*/ 2147483647 h 82"/>
                <a:gd name="T98" fmla="*/ 2147483647 w 82"/>
                <a:gd name="T99" fmla="*/ 2147483647 h 82"/>
                <a:gd name="T100" fmla="*/ 2147483647 w 82"/>
                <a:gd name="T101" fmla="*/ 2147483647 h 82"/>
                <a:gd name="T102" fmla="*/ 2147483647 w 82"/>
                <a:gd name="T103" fmla="*/ 2147483647 h 82"/>
                <a:gd name="T104" fmla="*/ 2147483647 w 82"/>
                <a:gd name="T105" fmla="*/ 2147483647 h 82"/>
                <a:gd name="T106" fmla="*/ 2147483647 w 82"/>
                <a:gd name="T107" fmla="*/ 2147483647 h 82"/>
                <a:gd name="T108" fmla="*/ 2147483647 w 82"/>
                <a:gd name="T109" fmla="*/ 2147483647 h 82"/>
                <a:gd name="T110" fmla="*/ 2147483647 w 82"/>
                <a:gd name="T111" fmla="*/ 2147483647 h 82"/>
                <a:gd name="T112" fmla="*/ 2147483647 w 82"/>
                <a:gd name="T113" fmla="*/ 2147483647 h 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2"/>
                <a:gd name="T172" fmla="*/ 0 h 82"/>
                <a:gd name="T173" fmla="*/ 82 w 82"/>
                <a:gd name="T174" fmla="*/ 82 h 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2" h="82">
                  <a:moveTo>
                    <a:pt x="6" y="78"/>
                  </a:moveTo>
                  <a:lnTo>
                    <a:pt x="4" y="74"/>
                  </a:lnTo>
                  <a:lnTo>
                    <a:pt x="4" y="68"/>
                  </a:lnTo>
                  <a:lnTo>
                    <a:pt x="4" y="62"/>
                  </a:lnTo>
                  <a:lnTo>
                    <a:pt x="16" y="62"/>
                  </a:lnTo>
                  <a:lnTo>
                    <a:pt x="28" y="60"/>
                  </a:lnTo>
                  <a:lnTo>
                    <a:pt x="28" y="58"/>
                  </a:lnTo>
                  <a:lnTo>
                    <a:pt x="34" y="60"/>
                  </a:lnTo>
                  <a:lnTo>
                    <a:pt x="42" y="62"/>
                  </a:lnTo>
                  <a:lnTo>
                    <a:pt x="46" y="60"/>
                  </a:lnTo>
                  <a:lnTo>
                    <a:pt x="50" y="58"/>
                  </a:lnTo>
                  <a:lnTo>
                    <a:pt x="38" y="56"/>
                  </a:lnTo>
                  <a:lnTo>
                    <a:pt x="32" y="54"/>
                  </a:lnTo>
                  <a:lnTo>
                    <a:pt x="30" y="50"/>
                  </a:lnTo>
                  <a:lnTo>
                    <a:pt x="26" y="52"/>
                  </a:lnTo>
                  <a:lnTo>
                    <a:pt x="24" y="54"/>
                  </a:lnTo>
                  <a:lnTo>
                    <a:pt x="22" y="56"/>
                  </a:lnTo>
                  <a:lnTo>
                    <a:pt x="18" y="58"/>
                  </a:lnTo>
                  <a:lnTo>
                    <a:pt x="6" y="56"/>
                  </a:lnTo>
                  <a:lnTo>
                    <a:pt x="6" y="52"/>
                  </a:lnTo>
                  <a:lnTo>
                    <a:pt x="8" y="46"/>
                  </a:lnTo>
                  <a:lnTo>
                    <a:pt x="6" y="40"/>
                  </a:lnTo>
                  <a:lnTo>
                    <a:pt x="4" y="36"/>
                  </a:lnTo>
                  <a:lnTo>
                    <a:pt x="2" y="32"/>
                  </a:lnTo>
                  <a:lnTo>
                    <a:pt x="0" y="30"/>
                  </a:lnTo>
                  <a:lnTo>
                    <a:pt x="2" y="24"/>
                  </a:lnTo>
                  <a:lnTo>
                    <a:pt x="4" y="16"/>
                  </a:lnTo>
                  <a:lnTo>
                    <a:pt x="10" y="4"/>
                  </a:lnTo>
                  <a:lnTo>
                    <a:pt x="14" y="4"/>
                  </a:lnTo>
                  <a:lnTo>
                    <a:pt x="16" y="4"/>
                  </a:lnTo>
                  <a:lnTo>
                    <a:pt x="20" y="4"/>
                  </a:lnTo>
                  <a:lnTo>
                    <a:pt x="22" y="2"/>
                  </a:lnTo>
                  <a:lnTo>
                    <a:pt x="26" y="0"/>
                  </a:lnTo>
                  <a:lnTo>
                    <a:pt x="30" y="0"/>
                  </a:lnTo>
                  <a:lnTo>
                    <a:pt x="38" y="2"/>
                  </a:lnTo>
                  <a:lnTo>
                    <a:pt x="46" y="6"/>
                  </a:lnTo>
                  <a:lnTo>
                    <a:pt x="52" y="8"/>
                  </a:lnTo>
                  <a:lnTo>
                    <a:pt x="54" y="14"/>
                  </a:lnTo>
                  <a:lnTo>
                    <a:pt x="64" y="28"/>
                  </a:lnTo>
                  <a:lnTo>
                    <a:pt x="68" y="32"/>
                  </a:lnTo>
                  <a:lnTo>
                    <a:pt x="74" y="36"/>
                  </a:lnTo>
                  <a:lnTo>
                    <a:pt x="72" y="36"/>
                  </a:lnTo>
                  <a:lnTo>
                    <a:pt x="76" y="48"/>
                  </a:lnTo>
                  <a:lnTo>
                    <a:pt x="80" y="58"/>
                  </a:lnTo>
                  <a:lnTo>
                    <a:pt x="82" y="66"/>
                  </a:lnTo>
                  <a:lnTo>
                    <a:pt x="82" y="72"/>
                  </a:lnTo>
                  <a:lnTo>
                    <a:pt x="82" y="80"/>
                  </a:lnTo>
                  <a:lnTo>
                    <a:pt x="80" y="80"/>
                  </a:lnTo>
                  <a:lnTo>
                    <a:pt x="74" y="82"/>
                  </a:lnTo>
                  <a:lnTo>
                    <a:pt x="68" y="80"/>
                  </a:lnTo>
                  <a:lnTo>
                    <a:pt x="62" y="78"/>
                  </a:lnTo>
                  <a:lnTo>
                    <a:pt x="56" y="76"/>
                  </a:lnTo>
                  <a:lnTo>
                    <a:pt x="50" y="74"/>
                  </a:lnTo>
                  <a:lnTo>
                    <a:pt x="38" y="74"/>
                  </a:lnTo>
                  <a:lnTo>
                    <a:pt x="26" y="76"/>
                  </a:lnTo>
                  <a:lnTo>
                    <a:pt x="18" y="78"/>
                  </a:lnTo>
                  <a:lnTo>
                    <a:pt x="6" y="7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1" name="Freeform 136"/>
            <p:cNvSpPr/>
            <p:nvPr/>
          </p:nvSpPr>
          <p:spPr bwMode="auto">
            <a:xfrm>
              <a:off x="4250377" y="4210559"/>
              <a:ext cx="65727" cy="37169"/>
            </a:xfrm>
            <a:custGeom>
              <a:avLst/>
              <a:gdLst>
                <a:gd name="T0" fmla="*/ 0 w 44"/>
                <a:gd name="T1" fmla="*/ 2147483647 h 24"/>
                <a:gd name="T2" fmla="*/ 2147483647 w 44"/>
                <a:gd name="T3" fmla="*/ 2147483647 h 24"/>
                <a:gd name="T4" fmla="*/ 2147483647 w 44"/>
                <a:gd name="T5" fmla="*/ 2147483647 h 24"/>
                <a:gd name="T6" fmla="*/ 2147483647 w 44"/>
                <a:gd name="T7" fmla="*/ 0 h 24"/>
                <a:gd name="T8" fmla="*/ 2147483647 w 44"/>
                <a:gd name="T9" fmla="*/ 0 h 24"/>
                <a:gd name="T10" fmla="*/ 2147483647 w 44"/>
                <a:gd name="T11" fmla="*/ 2147483647 h 24"/>
                <a:gd name="T12" fmla="*/ 2147483647 w 44"/>
                <a:gd name="T13" fmla="*/ 2147483647 h 24"/>
                <a:gd name="T14" fmla="*/ 2147483647 w 44"/>
                <a:gd name="T15" fmla="*/ 2147483647 h 24"/>
                <a:gd name="T16" fmla="*/ 2147483647 w 44"/>
                <a:gd name="T17" fmla="*/ 2147483647 h 24"/>
                <a:gd name="T18" fmla="*/ 2147483647 w 44"/>
                <a:gd name="T19" fmla="*/ 2147483647 h 24"/>
                <a:gd name="T20" fmla="*/ 2147483647 w 44"/>
                <a:gd name="T21" fmla="*/ 2147483647 h 24"/>
                <a:gd name="T22" fmla="*/ 2147483647 w 44"/>
                <a:gd name="T23" fmla="*/ 2147483647 h 24"/>
                <a:gd name="T24" fmla="*/ 2147483647 w 44"/>
                <a:gd name="T25" fmla="*/ 2147483647 h 24"/>
                <a:gd name="T26" fmla="*/ 2147483647 w 44"/>
                <a:gd name="T27" fmla="*/ 2147483647 h 24"/>
                <a:gd name="T28" fmla="*/ 2147483647 w 44"/>
                <a:gd name="T29" fmla="*/ 2147483647 h 24"/>
                <a:gd name="T30" fmla="*/ 2147483647 w 44"/>
                <a:gd name="T31" fmla="*/ 2147483647 h 24"/>
                <a:gd name="T32" fmla="*/ 2147483647 w 44"/>
                <a:gd name="T33" fmla="*/ 2147483647 h 24"/>
                <a:gd name="T34" fmla="*/ 2147483647 w 44"/>
                <a:gd name="T35" fmla="*/ 2147483647 h 24"/>
                <a:gd name="T36" fmla="*/ 2147483647 w 44"/>
                <a:gd name="T37" fmla="*/ 2147483647 h 24"/>
                <a:gd name="T38" fmla="*/ 0 w 44"/>
                <a:gd name="T39" fmla="*/ 2147483647 h 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4"/>
                <a:gd name="T61" fmla="*/ 0 h 24"/>
                <a:gd name="T62" fmla="*/ 44 w 44"/>
                <a:gd name="T63" fmla="*/ 24 h 2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4" h="24">
                  <a:moveTo>
                    <a:pt x="0" y="4"/>
                  </a:moveTo>
                  <a:lnTo>
                    <a:pt x="12" y="4"/>
                  </a:lnTo>
                  <a:lnTo>
                    <a:pt x="20" y="2"/>
                  </a:lnTo>
                  <a:lnTo>
                    <a:pt x="32" y="0"/>
                  </a:lnTo>
                  <a:lnTo>
                    <a:pt x="44" y="0"/>
                  </a:lnTo>
                  <a:lnTo>
                    <a:pt x="44" y="4"/>
                  </a:lnTo>
                  <a:lnTo>
                    <a:pt x="44" y="8"/>
                  </a:lnTo>
                  <a:lnTo>
                    <a:pt x="40" y="8"/>
                  </a:lnTo>
                  <a:lnTo>
                    <a:pt x="42" y="12"/>
                  </a:lnTo>
                  <a:lnTo>
                    <a:pt x="44" y="12"/>
                  </a:lnTo>
                  <a:lnTo>
                    <a:pt x="44" y="16"/>
                  </a:lnTo>
                  <a:lnTo>
                    <a:pt x="38" y="18"/>
                  </a:lnTo>
                  <a:lnTo>
                    <a:pt x="34" y="20"/>
                  </a:lnTo>
                  <a:lnTo>
                    <a:pt x="30" y="22"/>
                  </a:lnTo>
                  <a:lnTo>
                    <a:pt x="26" y="24"/>
                  </a:lnTo>
                  <a:lnTo>
                    <a:pt x="20" y="16"/>
                  </a:lnTo>
                  <a:lnTo>
                    <a:pt x="18" y="14"/>
                  </a:lnTo>
                  <a:lnTo>
                    <a:pt x="16" y="12"/>
                  </a:lnTo>
                  <a:lnTo>
                    <a:pt x="8" y="8"/>
                  </a:lnTo>
                  <a:lnTo>
                    <a:pt x="0"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2" name="Freeform 137"/>
            <p:cNvSpPr/>
            <p:nvPr/>
          </p:nvSpPr>
          <p:spPr bwMode="auto">
            <a:xfrm>
              <a:off x="4288430" y="4210559"/>
              <a:ext cx="161435" cy="150001"/>
            </a:xfrm>
            <a:custGeom>
              <a:avLst/>
              <a:gdLst>
                <a:gd name="T0" fmla="*/ 2147483647 w 110"/>
                <a:gd name="T1" fmla="*/ 2147483647 h 96"/>
                <a:gd name="T2" fmla="*/ 2147483647 w 110"/>
                <a:gd name="T3" fmla="*/ 2147483647 h 96"/>
                <a:gd name="T4" fmla="*/ 2147483647 w 110"/>
                <a:gd name="T5" fmla="*/ 2147483647 h 96"/>
                <a:gd name="T6" fmla="*/ 2147483647 w 110"/>
                <a:gd name="T7" fmla="*/ 2147483647 h 96"/>
                <a:gd name="T8" fmla="*/ 2147483647 w 110"/>
                <a:gd name="T9" fmla="*/ 2147483647 h 96"/>
                <a:gd name="T10" fmla="*/ 2147483647 w 110"/>
                <a:gd name="T11" fmla="*/ 2147483647 h 96"/>
                <a:gd name="T12" fmla="*/ 2147483647 w 110"/>
                <a:gd name="T13" fmla="*/ 2147483647 h 96"/>
                <a:gd name="T14" fmla="*/ 2147483647 w 110"/>
                <a:gd name="T15" fmla="*/ 2147483647 h 96"/>
                <a:gd name="T16" fmla="*/ 2147483647 w 110"/>
                <a:gd name="T17" fmla="*/ 2147483647 h 96"/>
                <a:gd name="T18" fmla="*/ 2147483647 w 110"/>
                <a:gd name="T19" fmla="*/ 2147483647 h 96"/>
                <a:gd name="T20" fmla="*/ 2147483647 w 110"/>
                <a:gd name="T21" fmla="*/ 2147483647 h 96"/>
                <a:gd name="T22" fmla="*/ 2147483647 w 110"/>
                <a:gd name="T23" fmla="*/ 2147483647 h 96"/>
                <a:gd name="T24" fmla="*/ 2147483647 w 110"/>
                <a:gd name="T25" fmla="*/ 2147483647 h 96"/>
                <a:gd name="T26" fmla="*/ 2147483647 w 110"/>
                <a:gd name="T27" fmla="*/ 2147483647 h 96"/>
                <a:gd name="T28" fmla="*/ 2147483647 w 110"/>
                <a:gd name="T29" fmla="*/ 2147483647 h 96"/>
                <a:gd name="T30" fmla="*/ 2147483647 w 110"/>
                <a:gd name="T31" fmla="*/ 2147483647 h 96"/>
                <a:gd name="T32" fmla="*/ 2147483647 w 110"/>
                <a:gd name="T33" fmla="*/ 2147483647 h 96"/>
                <a:gd name="T34" fmla="*/ 2147483647 w 110"/>
                <a:gd name="T35" fmla="*/ 2147483647 h 96"/>
                <a:gd name="T36" fmla="*/ 2147483647 w 110"/>
                <a:gd name="T37" fmla="*/ 2147483647 h 96"/>
                <a:gd name="T38" fmla="*/ 2147483647 w 110"/>
                <a:gd name="T39" fmla="*/ 2147483647 h 96"/>
                <a:gd name="T40" fmla="*/ 2147483647 w 110"/>
                <a:gd name="T41" fmla="*/ 2147483647 h 96"/>
                <a:gd name="T42" fmla="*/ 2147483647 w 110"/>
                <a:gd name="T43" fmla="*/ 2147483647 h 96"/>
                <a:gd name="T44" fmla="*/ 2147483647 w 110"/>
                <a:gd name="T45" fmla="*/ 2147483647 h 96"/>
                <a:gd name="T46" fmla="*/ 2147483647 w 110"/>
                <a:gd name="T47" fmla="*/ 2147483647 h 96"/>
                <a:gd name="T48" fmla="*/ 2147483647 w 110"/>
                <a:gd name="T49" fmla="*/ 2147483647 h 96"/>
                <a:gd name="T50" fmla="*/ 2147483647 w 110"/>
                <a:gd name="T51" fmla="*/ 2147483647 h 96"/>
                <a:gd name="T52" fmla="*/ 2147483647 w 110"/>
                <a:gd name="T53" fmla="*/ 2147483647 h 96"/>
                <a:gd name="T54" fmla="*/ 2147483647 w 110"/>
                <a:gd name="T55" fmla="*/ 2147483647 h 96"/>
                <a:gd name="T56" fmla="*/ 2147483647 w 110"/>
                <a:gd name="T57" fmla="*/ 2147483647 h 96"/>
                <a:gd name="T58" fmla="*/ 2147483647 w 110"/>
                <a:gd name="T59" fmla="*/ 2147483647 h 96"/>
                <a:gd name="T60" fmla="*/ 2147483647 w 110"/>
                <a:gd name="T61" fmla="*/ 2147483647 h 96"/>
                <a:gd name="T62" fmla="*/ 2147483647 w 110"/>
                <a:gd name="T63" fmla="*/ 2147483647 h 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0"/>
                <a:gd name="T97" fmla="*/ 0 h 96"/>
                <a:gd name="T98" fmla="*/ 110 w 110"/>
                <a:gd name="T99" fmla="*/ 96 h 9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0" h="96">
                  <a:moveTo>
                    <a:pt x="28" y="66"/>
                  </a:moveTo>
                  <a:lnTo>
                    <a:pt x="32" y="60"/>
                  </a:lnTo>
                  <a:lnTo>
                    <a:pt x="38" y="54"/>
                  </a:lnTo>
                  <a:lnTo>
                    <a:pt x="44" y="48"/>
                  </a:lnTo>
                  <a:lnTo>
                    <a:pt x="50" y="46"/>
                  </a:lnTo>
                  <a:lnTo>
                    <a:pt x="56" y="48"/>
                  </a:lnTo>
                  <a:lnTo>
                    <a:pt x="60" y="50"/>
                  </a:lnTo>
                  <a:lnTo>
                    <a:pt x="62" y="54"/>
                  </a:lnTo>
                  <a:lnTo>
                    <a:pt x="64" y="60"/>
                  </a:lnTo>
                  <a:lnTo>
                    <a:pt x="66" y="68"/>
                  </a:lnTo>
                  <a:lnTo>
                    <a:pt x="70" y="78"/>
                  </a:lnTo>
                  <a:lnTo>
                    <a:pt x="74" y="76"/>
                  </a:lnTo>
                  <a:lnTo>
                    <a:pt x="76" y="74"/>
                  </a:lnTo>
                  <a:lnTo>
                    <a:pt x="84" y="78"/>
                  </a:lnTo>
                  <a:lnTo>
                    <a:pt x="84" y="90"/>
                  </a:lnTo>
                  <a:lnTo>
                    <a:pt x="86" y="96"/>
                  </a:lnTo>
                  <a:lnTo>
                    <a:pt x="90" y="96"/>
                  </a:lnTo>
                  <a:lnTo>
                    <a:pt x="96" y="96"/>
                  </a:lnTo>
                  <a:lnTo>
                    <a:pt x="100" y="96"/>
                  </a:lnTo>
                  <a:lnTo>
                    <a:pt x="102" y="96"/>
                  </a:lnTo>
                  <a:lnTo>
                    <a:pt x="104" y="92"/>
                  </a:lnTo>
                  <a:lnTo>
                    <a:pt x="106" y="84"/>
                  </a:lnTo>
                  <a:lnTo>
                    <a:pt x="106" y="82"/>
                  </a:lnTo>
                  <a:lnTo>
                    <a:pt x="104" y="80"/>
                  </a:lnTo>
                  <a:lnTo>
                    <a:pt x="102" y="78"/>
                  </a:lnTo>
                  <a:lnTo>
                    <a:pt x="102" y="76"/>
                  </a:lnTo>
                  <a:lnTo>
                    <a:pt x="106" y="74"/>
                  </a:lnTo>
                  <a:lnTo>
                    <a:pt x="110" y="72"/>
                  </a:lnTo>
                  <a:lnTo>
                    <a:pt x="108" y="68"/>
                  </a:lnTo>
                  <a:lnTo>
                    <a:pt x="106" y="64"/>
                  </a:lnTo>
                  <a:lnTo>
                    <a:pt x="104" y="52"/>
                  </a:lnTo>
                  <a:lnTo>
                    <a:pt x="106" y="46"/>
                  </a:lnTo>
                  <a:lnTo>
                    <a:pt x="106" y="44"/>
                  </a:lnTo>
                  <a:lnTo>
                    <a:pt x="110" y="44"/>
                  </a:lnTo>
                  <a:lnTo>
                    <a:pt x="104" y="42"/>
                  </a:lnTo>
                  <a:lnTo>
                    <a:pt x="102" y="40"/>
                  </a:lnTo>
                  <a:lnTo>
                    <a:pt x="98" y="26"/>
                  </a:lnTo>
                  <a:lnTo>
                    <a:pt x="94" y="14"/>
                  </a:lnTo>
                  <a:lnTo>
                    <a:pt x="90" y="8"/>
                  </a:lnTo>
                  <a:lnTo>
                    <a:pt x="84" y="6"/>
                  </a:lnTo>
                  <a:lnTo>
                    <a:pt x="82" y="8"/>
                  </a:lnTo>
                  <a:lnTo>
                    <a:pt x="80" y="10"/>
                  </a:lnTo>
                  <a:lnTo>
                    <a:pt x="74" y="10"/>
                  </a:lnTo>
                  <a:lnTo>
                    <a:pt x="60" y="8"/>
                  </a:lnTo>
                  <a:lnTo>
                    <a:pt x="50" y="6"/>
                  </a:lnTo>
                  <a:lnTo>
                    <a:pt x="48" y="6"/>
                  </a:lnTo>
                  <a:lnTo>
                    <a:pt x="42" y="8"/>
                  </a:lnTo>
                  <a:lnTo>
                    <a:pt x="36" y="6"/>
                  </a:lnTo>
                  <a:lnTo>
                    <a:pt x="30" y="4"/>
                  </a:lnTo>
                  <a:lnTo>
                    <a:pt x="24" y="2"/>
                  </a:lnTo>
                  <a:lnTo>
                    <a:pt x="18" y="0"/>
                  </a:lnTo>
                  <a:lnTo>
                    <a:pt x="18" y="4"/>
                  </a:lnTo>
                  <a:lnTo>
                    <a:pt x="18" y="8"/>
                  </a:lnTo>
                  <a:lnTo>
                    <a:pt x="14" y="8"/>
                  </a:lnTo>
                  <a:lnTo>
                    <a:pt x="16" y="12"/>
                  </a:lnTo>
                  <a:lnTo>
                    <a:pt x="18" y="12"/>
                  </a:lnTo>
                  <a:lnTo>
                    <a:pt x="18" y="16"/>
                  </a:lnTo>
                  <a:lnTo>
                    <a:pt x="12" y="18"/>
                  </a:lnTo>
                  <a:lnTo>
                    <a:pt x="8" y="20"/>
                  </a:lnTo>
                  <a:lnTo>
                    <a:pt x="4" y="22"/>
                  </a:lnTo>
                  <a:lnTo>
                    <a:pt x="0" y="24"/>
                  </a:lnTo>
                  <a:lnTo>
                    <a:pt x="16" y="42"/>
                  </a:lnTo>
                  <a:lnTo>
                    <a:pt x="22" y="52"/>
                  </a:lnTo>
                  <a:lnTo>
                    <a:pt x="28" y="6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3" name="Freeform 138"/>
            <p:cNvSpPr/>
            <p:nvPr/>
          </p:nvSpPr>
          <p:spPr bwMode="auto">
            <a:xfrm>
              <a:off x="4329942" y="4282241"/>
              <a:ext cx="62268" cy="88938"/>
            </a:xfrm>
            <a:custGeom>
              <a:avLst/>
              <a:gdLst>
                <a:gd name="T0" fmla="*/ 2147483647 w 42"/>
                <a:gd name="T1" fmla="*/ 2147483647 h 56"/>
                <a:gd name="T2" fmla="*/ 2147483647 w 42"/>
                <a:gd name="T3" fmla="*/ 2147483647 h 56"/>
                <a:gd name="T4" fmla="*/ 2147483647 w 42"/>
                <a:gd name="T5" fmla="*/ 2147483647 h 56"/>
                <a:gd name="T6" fmla="*/ 2147483647 w 42"/>
                <a:gd name="T7" fmla="*/ 2147483647 h 56"/>
                <a:gd name="T8" fmla="*/ 2147483647 w 42"/>
                <a:gd name="T9" fmla="*/ 2147483647 h 56"/>
                <a:gd name="T10" fmla="*/ 0 w 42"/>
                <a:gd name="T11" fmla="*/ 2147483647 h 56"/>
                <a:gd name="T12" fmla="*/ 2147483647 w 42"/>
                <a:gd name="T13" fmla="*/ 2147483647 h 56"/>
                <a:gd name="T14" fmla="*/ 2147483647 w 42"/>
                <a:gd name="T15" fmla="*/ 2147483647 h 56"/>
                <a:gd name="T16" fmla="*/ 2147483647 w 42"/>
                <a:gd name="T17" fmla="*/ 2147483647 h 56"/>
                <a:gd name="T18" fmla="*/ 2147483647 w 42"/>
                <a:gd name="T19" fmla="*/ 0 h 56"/>
                <a:gd name="T20" fmla="*/ 2147483647 w 42"/>
                <a:gd name="T21" fmla="*/ 2147483647 h 56"/>
                <a:gd name="T22" fmla="*/ 2147483647 w 42"/>
                <a:gd name="T23" fmla="*/ 2147483647 h 56"/>
                <a:gd name="T24" fmla="*/ 2147483647 w 42"/>
                <a:gd name="T25" fmla="*/ 2147483647 h 56"/>
                <a:gd name="T26" fmla="*/ 2147483647 w 42"/>
                <a:gd name="T27" fmla="*/ 2147483647 h 56"/>
                <a:gd name="T28" fmla="*/ 2147483647 w 42"/>
                <a:gd name="T29" fmla="*/ 2147483647 h 56"/>
                <a:gd name="T30" fmla="*/ 2147483647 w 42"/>
                <a:gd name="T31" fmla="*/ 2147483647 h 56"/>
                <a:gd name="T32" fmla="*/ 2147483647 w 42"/>
                <a:gd name="T33" fmla="*/ 2147483647 h 56"/>
                <a:gd name="T34" fmla="*/ 2147483647 w 42"/>
                <a:gd name="T35" fmla="*/ 2147483647 h 56"/>
                <a:gd name="T36" fmla="*/ 2147483647 w 42"/>
                <a:gd name="T37" fmla="*/ 2147483647 h 56"/>
                <a:gd name="T38" fmla="*/ 2147483647 w 42"/>
                <a:gd name="T39" fmla="*/ 2147483647 h 56"/>
                <a:gd name="T40" fmla="*/ 2147483647 w 42"/>
                <a:gd name="T41" fmla="*/ 2147483647 h 5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
                <a:gd name="T64" fmla="*/ 0 h 56"/>
                <a:gd name="T65" fmla="*/ 42 w 42"/>
                <a:gd name="T66" fmla="*/ 56 h 5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 h="56">
                  <a:moveTo>
                    <a:pt x="24" y="56"/>
                  </a:moveTo>
                  <a:lnTo>
                    <a:pt x="18" y="50"/>
                  </a:lnTo>
                  <a:lnTo>
                    <a:pt x="12" y="46"/>
                  </a:lnTo>
                  <a:lnTo>
                    <a:pt x="6" y="38"/>
                  </a:lnTo>
                  <a:lnTo>
                    <a:pt x="2" y="30"/>
                  </a:lnTo>
                  <a:lnTo>
                    <a:pt x="0" y="20"/>
                  </a:lnTo>
                  <a:lnTo>
                    <a:pt x="4" y="14"/>
                  </a:lnTo>
                  <a:lnTo>
                    <a:pt x="10" y="8"/>
                  </a:lnTo>
                  <a:lnTo>
                    <a:pt x="16" y="2"/>
                  </a:lnTo>
                  <a:lnTo>
                    <a:pt x="22" y="0"/>
                  </a:lnTo>
                  <a:lnTo>
                    <a:pt x="28" y="2"/>
                  </a:lnTo>
                  <a:lnTo>
                    <a:pt x="32" y="4"/>
                  </a:lnTo>
                  <a:lnTo>
                    <a:pt x="34" y="8"/>
                  </a:lnTo>
                  <a:lnTo>
                    <a:pt x="36" y="14"/>
                  </a:lnTo>
                  <a:lnTo>
                    <a:pt x="38" y="22"/>
                  </a:lnTo>
                  <a:lnTo>
                    <a:pt x="42" y="32"/>
                  </a:lnTo>
                  <a:lnTo>
                    <a:pt x="40" y="36"/>
                  </a:lnTo>
                  <a:lnTo>
                    <a:pt x="38" y="42"/>
                  </a:lnTo>
                  <a:lnTo>
                    <a:pt x="34" y="48"/>
                  </a:lnTo>
                  <a:lnTo>
                    <a:pt x="28" y="52"/>
                  </a:lnTo>
                  <a:lnTo>
                    <a:pt x="24" y="5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4" name="Freeform 139"/>
            <p:cNvSpPr/>
            <p:nvPr/>
          </p:nvSpPr>
          <p:spPr bwMode="auto">
            <a:xfrm>
              <a:off x="4364536" y="4328702"/>
              <a:ext cx="93402" cy="111506"/>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0 w 64"/>
                <a:gd name="T11" fmla="*/ 2147483647 h 72"/>
                <a:gd name="T12" fmla="*/ 2147483647 w 64"/>
                <a:gd name="T13" fmla="*/ 2147483647 h 72"/>
                <a:gd name="T14" fmla="*/ 2147483647 w 64"/>
                <a:gd name="T15" fmla="*/ 2147483647 h 72"/>
                <a:gd name="T16" fmla="*/ 2147483647 w 64"/>
                <a:gd name="T17" fmla="*/ 2147483647 h 72"/>
                <a:gd name="T18" fmla="*/ 2147483647 w 64"/>
                <a:gd name="T19" fmla="*/ 2147483647 h 72"/>
                <a:gd name="T20" fmla="*/ 2147483647 w 64"/>
                <a:gd name="T21" fmla="*/ 2147483647 h 72"/>
                <a:gd name="T22" fmla="*/ 2147483647 w 64"/>
                <a:gd name="T23" fmla="*/ 2147483647 h 72"/>
                <a:gd name="T24" fmla="*/ 2147483647 w 64"/>
                <a:gd name="T25" fmla="*/ 2147483647 h 72"/>
                <a:gd name="T26" fmla="*/ 2147483647 w 64"/>
                <a:gd name="T27" fmla="*/ 0 h 72"/>
                <a:gd name="T28" fmla="*/ 2147483647 w 64"/>
                <a:gd name="T29" fmla="*/ 2147483647 h 72"/>
                <a:gd name="T30" fmla="*/ 2147483647 w 64"/>
                <a:gd name="T31" fmla="*/ 2147483647 h 72"/>
                <a:gd name="T32" fmla="*/ 2147483647 w 64"/>
                <a:gd name="T33" fmla="*/ 2147483647 h 72"/>
                <a:gd name="T34" fmla="*/ 2147483647 w 64"/>
                <a:gd name="T35" fmla="*/ 2147483647 h 72"/>
                <a:gd name="T36" fmla="*/ 2147483647 w 64"/>
                <a:gd name="T37" fmla="*/ 2147483647 h 72"/>
                <a:gd name="T38" fmla="*/ 2147483647 w 64"/>
                <a:gd name="T39" fmla="*/ 2147483647 h 72"/>
                <a:gd name="T40" fmla="*/ 2147483647 w 64"/>
                <a:gd name="T41" fmla="*/ 2147483647 h 72"/>
                <a:gd name="T42" fmla="*/ 2147483647 w 64"/>
                <a:gd name="T43" fmla="*/ 2147483647 h 72"/>
                <a:gd name="T44" fmla="*/ 2147483647 w 64"/>
                <a:gd name="T45" fmla="*/ 2147483647 h 72"/>
                <a:gd name="T46" fmla="*/ 2147483647 w 64"/>
                <a:gd name="T47" fmla="*/ 2147483647 h 72"/>
                <a:gd name="T48" fmla="*/ 2147483647 w 64"/>
                <a:gd name="T49" fmla="*/ 2147483647 h 72"/>
                <a:gd name="T50" fmla="*/ 2147483647 w 64"/>
                <a:gd name="T51" fmla="*/ 2147483647 h 72"/>
                <a:gd name="T52" fmla="*/ 2147483647 w 64"/>
                <a:gd name="T53" fmla="*/ 2147483647 h 72"/>
                <a:gd name="T54" fmla="*/ 2147483647 w 64"/>
                <a:gd name="T55" fmla="*/ 2147483647 h 72"/>
                <a:gd name="T56" fmla="*/ 2147483647 w 64"/>
                <a:gd name="T57" fmla="*/ 2147483647 h 72"/>
                <a:gd name="T58" fmla="*/ 2147483647 w 64"/>
                <a:gd name="T59" fmla="*/ 2147483647 h 72"/>
                <a:gd name="T60" fmla="*/ 2147483647 w 64"/>
                <a:gd name="T61" fmla="*/ 2147483647 h 7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4"/>
                <a:gd name="T94" fmla="*/ 0 h 72"/>
                <a:gd name="T95" fmla="*/ 64 w 64"/>
                <a:gd name="T96" fmla="*/ 72 h 7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4" h="72">
                  <a:moveTo>
                    <a:pt x="62" y="72"/>
                  </a:moveTo>
                  <a:lnTo>
                    <a:pt x="54" y="70"/>
                  </a:lnTo>
                  <a:lnTo>
                    <a:pt x="50" y="66"/>
                  </a:lnTo>
                  <a:lnTo>
                    <a:pt x="40" y="56"/>
                  </a:lnTo>
                  <a:lnTo>
                    <a:pt x="20" y="44"/>
                  </a:lnTo>
                  <a:lnTo>
                    <a:pt x="0" y="28"/>
                  </a:lnTo>
                  <a:lnTo>
                    <a:pt x="2" y="26"/>
                  </a:lnTo>
                  <a:lnTo>
                    <a:pt x="4" y="24"/>
                  </a:lnTo>
                  <a:lnTo>
                    <a:pt x="10" y="20"/>
                  </a:lnTo>
                  <a:lnTo>
                    <a:pt x="14" y="14"/>
                  </a:lnTo>
                  <a:lnTo>
                    <a:pt x="16" y="8"/>
                  </a:lnTo>
                  <a:lnTo>
                    <a:pt x="18" y="4"/>
                  </a:lnTo>
                  <a:lnTo>
                    <a:pt x="22" y="2"/>
                  </a:lnTo>
                  <a:lnTo>
                    <a:pt x="24" y="0"/>
                  </a:lnTo>
                  <a:lnTo>
                    <a:pt x="32" y="4"/>
                  </a:lnTo>
                  <a:lnTo>
                    <a:pt x="32" y="16"/>
                  </a:lnTo>
                  <a:lnTo>
                    <a:pt x="34" y="22"/>
                  </a:lnTo>
                  <a:lnTo>
                    <a:pt x="38" y="22"/>
                  </a:lnTo>
                  <a:lnTo>
                    <a:pt x="44" y="22"/>
                  </a:lnTo>
                  <a:lnTo>
                    <a:pt x="50" y="22"/>
                  </a:lnTo>
                  <a:lnTo>
                    <a:pt x="50" y="24"/>
                  </a:lnTo>
                  <a:lnTo>
                    <a:pt x="50" y="28"/>
                  </a:lnTo>
                  <a:lnTo>
                    <a:pt x="50" y="34"/>
                  </a:lnTo>
                  <a:lnTo>
                    <a:pt x="50" y="38"/>
                  </a:lnTo>
                  <a:lnTo>
                    <a:pt x="50" y="42"/>
                  </a:lnTo>
                  <a:lnTo>
                    <a:pt x="56" y="46"/>
                  </a:lnTo>
                  <a:lnTo>
                    <a:pt x="62" y="48"/>
                  </a:lnTo>
                  <a:lnTo>
                    <a:pt x="64" y="52"/>
                  </a:lnTo>
                  <a:lnTo>
                    <a:pt x="64" y="54"/>
                  </a:lnTo>
                  <a:lnTo>
                    <a:pt x="62" y="70"/>
                  </a:lnTo>
                  <a:lnTo>
                    <a:pt x="62" y="7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5" name="Freeform 140"/>
            <p:cNvSpPr/>
            <p:nvPr/>
          </p:nvSpPr>
          <p:spPr bwMode="auto">
            <a:xfrm>
              <a:off x="4499449" y="4138877"/>
              <a:ext cx="177579" cy="156638"/>
            </a:xfrm>
            <a:custGeom>
              <a:avLst/>
              <a:gdLst>
                <a:gd name="T0" fmla="*/ 2147483647 w 122"/>
                <a:gd name="T1" fmla="*/ 2147483647 h 98"/>
                <a:gd name="T2" fmla="*/ 2147483647 w 122"/>
                <a:gd name="T3" fmla="*/ 2147483647 h 98"/>
                <a:gd name="T4" fmla="*/ 2147483647 w 122"/>
                <a:gd name="T5" fmla="*/ 2147483647 h 98"/>
                <a:gd name="T6" fmla="*/ 2147483647 w 122"/>
                <a:gd name="T7" fmla="*/ 2147483647 h 98"/>
                <a:gd name="T8" fmla="*/ 2147483647 w 122"/>
                <a:gd name="T9" fmla="*/ 2147483647 h 98"/>
                <a:gd name="T10" fmla="*/ 2147483647 w 122"/>
                <a:gd name="T11" fmla="*/ 2147483647 h 98"/>
                <a:gd name="T12" fmla="*/ 2147483647 w 122"/>
                <a:gd name="T13" fmla="*/ 2147483647 h 98"/>
                <a:gd name="T14" fmla="*/ 2147483647 w 122"/>
                <a:gd name="T15" fmla="*/ 2147483647 h 98"/>
                <a:gd name="T16" fmla="*/ 2147483647 w 122"/>
                <a:gd name="T17" fmla="*/ 2147483647 h 98"/>
                <a:gd name="T18" fmla="*/ 2147483647 w 122"/>
                <a:gd name="T19" fmla="*/ 2147483647 h 98"/>
                <a:gd name="T20" fmla="*/ 2147483647 w 122"/>
                <a:gd name="T21" fmla="*/ 2147483647 h 98"/>
                <a:gd name="T22" fmla="*/ 2147483647 w 122"/>
                <a:gd name="T23" fmla="*/ 2147483647 h 98"/>
                <a:gd name="T24" fmla="*/ 2147483647 w 122"/>
                <a:gd name="T25" fmla="*/ 0 h 98"/>
                <a:gd name="T26" fmla="*/ 2147483647 w 122"/>
                <a:gd name="T27" fmla="*/ 2147483647 h 98"/>
                <a:gd name="T28" fmla="*/ 2147483647 w 122"/>
                <a:gd name="T29" fmla="*/ 2147483647 h 98"/>
                <a:gd name="T30" fmla="*/ 2147483647 w 122"/>
                <a:gd name="T31" fmla="*/ 2147483647 h 98"/>
                <a:gd name="T32" fmla="*/ 2147483647 w 122"/>
                <a:gd name="T33" fmla="*/ 2147483647 h 98"/>
                <a:gd name="T34" fmla="*/ 2147483647 w 122"/>
                <a:gd name="T35" fmla="*/ 2147483647 h 98"/>
                <a:gd name="T36" fmla="*/ 2147483647 w 122"/>
                <a:gd name="T37" fmla="*/ 2147483647 h 98"/>
                <a:gd name="T38" fmla="*/ 2147483647 w 122"/>
                <a:gd name="T39" fmla="*/ 2147483647 h 98"/>
                <a:gd name="T40" fmla="*/ 2147483647 w 122"/>
                <a:gd name="T41" fmla="*/ 2147483647 h 98"/>
                <a:gd name="T42" fmla="*/ 2147483647 w 122"/>
                <a:gd name="T43" fmla="*/ 2147483647 h 98"/>
                <a:gd name="T44" fmla="*/ 2147483647 w 122"/>
                <a:gd name="T45" fmla="*/ 2147483647 h 98"/>
                <a:gd name="T46" fmla="*/ 2147483647 w 122"/>
                <a:gd name="T47" fmla="*/ 2147483647 h 98"/>
                <a:gd name="T48" fmla="*/ 2147483647 w 122"/>
                <a:gd name="T49" fmla="*/ 2147483647 h 98"/>
                <a:gd name="T50" fmla="*/ 2147483647 w 122"/>
                <a:gd name="T51" fmla="*/ 2147483647 h 98"/>
                <a:gd name="T52" fmla="*/ 2147483647 w 122"/>
                <a:gd name="T53" fmla="*/ 2147483647 h 98"/>
                <a:gd name="T54" fmla="*/ 2147483647 w 122"/>
                <a:gd name="T55" fmla="*/ 2147483647 h 98"/>
                <a:gd name="T56" fmla="*/ 2147483647 w 122"/>
                <a:gd name="T57" fmla="*/ 2147483647 h 98"/>
                <a:gd name="T58" fmla="*/ 2147483647 w 122"/>
                <a:gd name="T59" fmla="*/ 2147483647 h 98"/>
                <a:gd name="T60" fmla="*/ 0 w 122"/>
                <a:gd name="T61" fmla="*/ 2147483647 h 98"/>
                <a:gd name="T62" fmla="*/ 2147483647 w 122"/>
                <a:gd name="T63" fmla="*/ 2147483647 h 98"/>
                <a:gd name="T64" fmla="*/ 2147483647 w 122"/>
                <a:gd name="T65" fmla="*/ 2147483647 h 98"/>
                <a:gd name="T66" fmla="*/ 2147483647 w 122"/>
                <a:gd name="T67" fmla="*/ 2147483647 h 98"/>
                <a:gd name="T68" fmla="*/ 2147483647 w 122"/>
                <a:gd name="T69" fmla="*/ 2147483647 h 98"/>
                <a:gd name="T70" fmla="*/ 2147483647 w 122"/>
                <a:gd name="T71" fmla="*/ 2147483647 h 98"/>
                <a:gd name="T72" fmla="*/ 2147483647 w 122"/>
                <a:gd name="T73" fmla="*/ 2147483647 h 98"/>
                <a:gd name="T74" fmla="*/ 2147483647 w 122"/>
                <a:gd name="T75" fmla="*/ 2147483647 h 98"/>
                <a:gd name="T76" fmla="*/ 2147483647 w 122"/>
                <a:gd name="T77" fmla="*/ 2147483647 h 98"/>
                <a:gd name="T78" fmla="*/ 2147483647 w 122"/>
                <a:gd name="T79" fmla="*/ 2147483647 h 98"/>
                <a:gd name="T80" fmla="*/ 2147483647 w 122"/>
                <a:gd name="T81" fmla="*/ 2147483647 h 98"/>
                <a:gd name="T82" fmla="*/ 2147483647 w 122"/>
                <a:gd name="T83" fmla="*/ 2147483647 h 98"/>
                <a:gd name="T84" fmla="*/ 2147483647 w 122"/>
                <a:gd name="T85" fmla="*/ 2147483647 h 98"/>
                <a:gd name="T86" fmla="*/ 2147483647 w 122"/>
                <a:gd name="T87" fmla="*/ 2147483647 h 98"/>
                <a:gd name="T88" fmla="*/ 2147483647 w 122"/>
                <a:gd name="T89" fmla="*/ 2147483647 h 98"/>
                <a:gd name="T90" fmla="*/ 2147483647 w 122"/>
                <a:gd name="T91" fmla="*/ 2147483647 h 98"/>
                <a:gd name="T92" fmla="*/ 2147483647 w 122"/>
                <a:gd name="T93" fmla="*/ 2147483647 h 98"/>
                <a:gd name="T94" fmla="*/ 2147483647 w 122"/>
                <a:gd name="T95" fmla="*/ 2147483647 h 98"/>
                <a:gd name="T96" fmla="*/ 2147483647 w 122"/>
                <a:gd name="T97" fmla="*/ 2147483647 h 98"/>
                <a:gd name="T98" fmla="*/ 2147483647 w 122"/>
                <a:gd name="T99" fmla="*/ 2147483647 h 98"/>
                <a:gd name="T100" fmla="*/ 2147483647 w 122"/>
                <a:gd name="T101" fmla="*/ 2147483647 h 98"/>
                <a:gd name="T102" fmla="*/ 2147483647 w 122"/>
                <a:gd name="T103" fmla="*/ 2147483647 h 98"/>
                <a:gd name="T104" fmla="*/ 2147483647 w 122"/>
                <a:gd name="T105" fmla="*/ 2147483647 h 98"/>
                <a:gd name="T106" fmla="*/ 2147483647 w 122"/>
                <a:gd name="T107" fmla="*/ 2147483647 h 98"/>
                <a:gd name="T108" fmla="*/ 2147483647 w 122"/>
                <a:gd name="T109" fmla="*/ 2147483647 h 98"/>
                <a:gd name="T110" fmla="*/ 2147483647 w 122"/>
                <a:gd name="T111" fmla="*/ 2147483647 h 98"/>
                <a:gd name="T112" fmla="*/ 2147483647 w 122"/>
                <a:gd name="T113" fmla="*/ 2147483647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
                <a:gd name="T172" fmla="*/ 0 h 98"/>
                <a:gd name="T173" fmla="*/ 122 w 122"/>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 h="98">
                  <a:moveTo>
                    <a:pt x="122" y="48"/>
                  </a:moveTo>
                  <a:lnTo>
                    <a:pt x="120" y="44"/>
                  </a:lnTo>
                  <a:lnTo>
                    <a:pt x="114" y="42"/>
                  </a:lnTo>
                  <a:lnTo>
                    <a:pt x="108" y="42"/>
                  </a:lnTo>
                  <a:lnTo>
                    <a:pt x="104" y="38"/>
                  </a:lnTo>
                  <a:lnTo>
                    <a:pt x="104" y="34"/>
                  </a:lnTo>
                  <a:lnTo>
                    <a:pt x="104" y="30"/>
                  </a:lnTo>
                  <a:lnTo>
                    <a:pt x="104" y="26"/>
                  </a:lnTo>
                  <a:lnTo>
                    <a:pt x="102" y="22"/>
                  </a:lnTo>
                  <a:lnTo>
                    <a:pt x="98" y="18"/>
                  </a:lnTo>
                  <a:lnTo>
                    <a:pt x="94" y="16"/>
                  </a:lnTo>
                  <a:lnTo>
                    <a:pt x="90" y="10"/>
                  </a:lnTo>
                  <a:lnTo>
                    <a:pt x="90" y="0"/>
                  </a:lnTo>
                  <a:lnTo>
                    <a:pt x="68" y="6"/>
                  </a:lnTo>
                  <a:lnTo>
                    <a:pt x="46" y="14"/>
                  </a:lnTo>
                  <a:lnTo>
                    <a:pt x="42" y="16"/>
                  </a:lnTo>
                  <a:lnTo>
                    <a:pt x="40" y="18"/>
                  </a:lnTo>
                  <a:lnTo>
                    <a:pt x="38" y="24"/>
                  </a:lnTo>
                  <a:lnTo>
                    <a:pt x="34" y="30"/>
                  </a:lnTo>
                  <a:lnTo>
                    <a:pt x="32" y="30"/>
                  </a:lnTo>
                  <a:lnTo>
                    <a:pt x="28" y="30"/>
                  </a:lnTo>
                  <a:lnTo>
                    <a:pt x="20" y="30"/>
                  </a:lnTo>
                  <a:lnTo>
                    <a:pt x="20" y="40"/>
                  </a:lnTo>
                  <a:lnTo>
                    <a:pt x="20" y="46"/>
                  </a:lnTo>
                  <a:lnTo>
                    <a:pt x="18" y="50"/>
                  </a:lnTo>
                  <a:lnTo>
                    <a:pt x="12" y="54"/>
                  </a:lnTo>
                  <a:lnTo>
                    <a:pt x="6" y="58"/>
                  </a:lnTo>
                  <a:lnTo>
                    <a:pt x="4" y="62"/>
                  </a:lnTo>
                  <a:lnTo>
                    <a:pt x="4" y="66"/>
                  </a:lnTo>
                  <a:lnTo>
                    <a:pt x="2" y="74"/>
                  </a:lnTo>
                  <a:lnTo>
                    <a:pt x="0" y="80"/>
                  </a:lnTo>
                  <a:lnTo>
                    <a:pt x="4" y="84"/>
                  </a:lnTo>
                  <a:lnTo>
                    <a:pt x="8" y="90"/>
                  </a:lnTo>
                  <a:lnTo>
                    <a:pt x="12" y="94"/>
                  </a:lnTo>
                  <a:lnTo>
                    <a:pt x="18" y="96"/>
                  </a:lnTo>
                  <a:lnTo>
                    <a:pt x="22" y="96"/>
                  </a:lnTo>
                  <a:lnTo>
                    <a:pt x="24" y="94"/>
                  </a:lnTo>
                  <a:lnTo>
                    <a:pt x="28" y="92"/>
                  </a:lnTo>
                  <a:lnTo>
                    <a:pt x="32" y="92"/>
                  </a:lnTo>
                  <a:lnTo>
                    <a:pt x="36" y="92"/>
                  </a:lnTo>
                  <a:lnTo>
                    <a:pt x="38" y="94"/>
                  </a:lnTo>
                  <a:lnTo>
                    <a:pt x="40" y="98"/>
                  </a:lnTo>
                  <a:lnTo>
                    <a:pt x="42" y="98"/>
                  </a:lnTo>
                  <a:lnTo>
                    <a:pt x="42" y="86"/>
                  </a:lnTo>
                  <a:lnTo>
                    <a:pt x="42" y="72"/>
                  </a:lnTo>
                  <a:lnTo>
                    <a:pt x="50" y="72"/>
                  </a:lnTo>
                  <a:lnTo>
                    <a:pt x="58" y="72"/>
                  </a:lnTo>
                  <a:lnTo>
                    <a:pt x="76" y="72"/>
                  </a:lnTo>
                  <a:lnTo>
                    <a:pt x="106" y="72"/>
                  </a:lnTo>
                  <a:lnTo>
                    <a:pt x="106" y="68"/>
                  </a:lnTo>
                  <a:lnTo>
                    <a:pt x="108" y="66"/>
                  </a:lnTo>
                  <a:lnTo>
                    <a:pt x="114" y="64"/>
                  </a:lnTo>
                  <a:lnTo>
                    <a:pt x="122" y="60"/>
                  </a:lnTo>
                  <a:lnTo>
                    <a:pt x="122" y="58"/>
                  </a:lnTo>
                  <a:lnTo>
                    <a:pt x="122" y="56"/>
                  </a:lnTo>
                  <a:lnTo>
                    <a:pt x="122" y="50"/>
                  </a:lnTo>
                  <a:lnTo>
                    <a:pt x="122" y="4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6" name="Freeform 141"/>
            <p:cNvSpPr/>
            <p:nvPr/>
          </p:nvSpPr>
          <p:spPr bwMode="auto">
            <a:xfrm>
              <a:off x="4439488" y="4266311"/>
              <a:ext cx="129148" cy="173895"/>
            </a:xfrm>
            <a:custGeom>
              <a:avLst/>
              <a:gdLst>
                <a:gd name="T0" fmla="*/ 2147483647 w 90"/>
                <a:gd name="T1" fmla="*/ 2147483647 h 110"/>
                <a:gd name="T2" fmla="*/ 2147483647 w 90"/>
                <a:gd name="T3" fmla="*/ 2147483647 h 110"/>
                <a:gd name="T4" fmla="*/ 0 w 90"/>
                <a:gd name="T5" fmla="*/ 2147483647 h 110"/>
                <a:gd name="T6" fmla="*/ 2147483647 w 90"/>
                <a:gd name="T7" fmla="*/ 2147483647 h 110"/>
                <a:gd name="T8" fmla="*/ 2147483647 w 90"/>
                <a:gd name="T9" fmla="*/ 2147483647 h 110"/>
                <a:gd name="T10" fmla="*/ 2147483647 w 90"/>
                <a:gd name="T11" fmla="*/ 2147483647 h 110"/>
                <a:gd name="T12" fmla="*/ 2147483647 w 90"/>
                <a:gd name="T13" fmla="*/ 2147483647 h 110"/>
                <a:gd name="T14" fmla="*/ 2147483647 w 90"/>
                <a:gd name="T15" fmla="*/ 2147483647 h 110"/>
                <a:gd name="T16" fmla="*/ 2147483647 w 90"/>
                <a:gd name="T17" fmla="*/ 2147483647 h 110"/>
                <a:gd name="T18" fmla="*/ 2147483647 w 90"/>
                <a:gd name="T19" fmla="*/ 0 h 110"/>
                <a:gd name="T20" fmla="*/ 2147483647 w 90"/>
                <a:gd name="T21" fmla="*/ 2147483647 h 110"/>
                <a:gd name="T22" fmla="*/ 2147483647 w 90"/>
                <a:gd name="T23" fmla="*/ 2147483647 h 110"/>
                <a:gd name="T24" fmla="*/ 2147483647 w 90"/>
                <a:gd name="T25" fmla="*/ 2147483647 h 110"/>
                <a:gd name="T26" fmla="*/ 2147483647 w 90"/>
                <a:gd name="T27" fmla="*/ 2147483647 h 110"/>
                <a:gd name="T28" fmla="*/ 2147483647 w 90"/>
                <a:gd name="T29" fmla="*/ 2147483647 h 110"/>
                <a:gd name="T30" fmla="*/ 2147483647 w 90"/>
                <a:gd name="T31" fmla="*/ 2147483647 h 110"/>
                <a:gd name="T32" fmla="*/ 2147483647 w 90"/>
                <a:gd name="T33" fmla="*/ 2147483647 h 110"/>
                <a:gd name="T34" fmla="*/ 2147483647 w 90"/>
                <a:gd name="T35" fmla="*/ 2147483647 h 110"/>
                <a:gd name="T36" fmla="*/ 2147483647 w 90"/>
                <a:gd name="T37" fmla="*/ 2147483647 h 110"/>
                <a:gd name="T38" fmla="*/ 2147483647 w 90"/>
                <a:gd name="T39" fmla="*/ 2147483647 h 110"/>
                <a:gd name="T40" fmla="*/ 2147483647 w 90"/>
                <a:gd name="T41" fmla="*/ 2147483647 h 110"/>
                <a:gd name="T42" fmla="*/ 2147483647 w 90"/>
                <a:gd name="T43" fmla="*/ 2147483647 h 110"/>
                <a:gd name="T44" fmla="*/ 2147483647 w 90"/>
                <a:gd name="T45" fmla="*/ 2147483647 h 110"/>
                <a:gd name="T46" fmla="*/ 2147483647 w 90"/>
                <a:gd name="T47" fmla="*/ 2147483647 h 110"/>
                <a:gd name="T48" fmla="*/ 2147483647 w 90"/>
                <a:gd name="T49" fmla="*/ 2147483647 h 110"/>
                <a:gd name="T50" fmla="*/ 2147483647 w 90"/>
                <a:gd name="T51" fmla="*/ 2147483647 h 110"/>
                <a:gd name="T52" fmla="*/ 2147483647 w 90"/>
                <a:gd name="T53" fmla="*/ 2147483647 h 110"/>
                <a:gd name="T54" fmla="*/ 2147483647 w 90"/>
                <a:gd name="T55" fmla="*/ 2147483647 h 110"/>
                <a:gd name="T56" fmla="*/ 0 w 90"/>
                <a:gd name="T57" fmla="*/ 2147483647 h 110"/>
                <a:gd name="T58" fmla="*/ 0 w 90"/>
                <a:gd name="T59" fmla="*/ 2147483647 h 110"/>
                <a:gd name="T60" fmla="*/ 0 w 90"/>
                <a:gd name="T61" fmla="*/ 2147483647 h 110"/>
                <a:gd name="T62" fmla="*/ 2147483647 w 90"/>
                <a:gd name="T63" fmla="*/ 2147483647 h 1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
                <a:gd name="T97" fmla="*/ 0 h 110"/>
                <a:gd name="T98" fmla="*/ 90 w 90"/>
                <a:gd name="T99" fmla="*/ 110 h 11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 h="110">
                  <a:moveTo>
                    <a:pt x="2" y="56"/>
                  </a:moveTo>
                  <a:lnTo>
                    <a:pt x="4" y="48"/>
                  </a:lnTo>
                  <a:lnTo>
                    <a:pt x="4" y="46"/>
                  </a:lnTo>
                  <a:lnTo>
                    <a:pt x="2" y="44"/>
                  </a:lnTo>
                  <a:lnTo>
                    <a:pt x="0" y="42"/>
                  </a:lnTo>
                  <a:lnTo>
                    <a:pt x="0" y="40"/>
                  </a:lnTo>
                  <a:lnTo>
                    <a:pt x="4" y="38"/>
                  </a:lnTo>
                  <a:lnTo>
                    <a:pt x="8" y="36"/>
                  </a:lnTo>
                  <a:lnTo>
                    <a:pt x="6" y="32"/>
                  </a:lnTo>
                  <a:lnTo>
                    <a:pt x="4" y="28"/>
                  </a:lnTo>
                  <a:lnTo>
                    <a:pt x="2" y="16"/>
                  </a:lnTo>
                  <a:lnTo>
                    <a:pt x="4" y="10"/>
                  </a:lnTo>
                  <a:lnTo>
                    <a:pt x="4" y="8"/>
                  </a:lnTo>
                  <a:lnTo>
                    <a:pt x="8" y="8"/>
                  </a:lnTo>
                  <a:lnTo>
                    <a:pt x="14" y="6"/>
                  </a:lnTo>
                  <a:lnTo>
                    <a:pt x="20" y="4"/>
                  </a:lnTo>
                  <a:lnTo>
                    <a:pt x="28" y="2"/>
                  </a:lnTo>
                  <a:lnTo>
                    <a:pt x="32" y="8"/>
                  </a:lnTo>
                  <a:lnTo>
                    <a:pt x="38" y="4"/>
                  </a:lnTo>
                  <a:lnTo>
                    <a:pt x="42" y="0"/>
                  </a:lnTo>
                  <a:lnTo>
                    <a:pt x="46" y="4"/>
                  </a:lnTo>
                  <a:lnTo>
                    <a:pt x="50" y="10"/>
                  </a:lnTo>
                  <a:lnTo>
                    <a:pt x="54" y="14"/>
                  </a:lnTo>
                  <a:lnTo>
                    <a:pt x="60" y="16"/>
                  </a:lnTo>
                  <a:lnTo>
                    <a:pt x="64" y="16"/>
                  </a:lnTo>
                  <a:lnTo>
                    <a:pt x="66" y="14"/>
                  </a:lnTo>
                  <a:lnTo>
                    <a:pt x="70" y="12"/>
                  </a:lnTo>
                  <a:lnTo>
                    <a:pt x="74" y="12"/>
                  </a:lnTo>
                  <a:lnTo>
                    <a:pt x="78" y="12"/>
                  </a:lnTo>
                  <a:lnTo>
                    <a:pt x="80" y="14"/>
                  </a:lnTo>
                  <a:lnTo>
                    <a:pt x="82" y="18"/>
                  </a:lnTo>
                  <a:lnTo>
                    <a:pt x="84" y="18"/>
                  </a:lnTo>
                  <a:lnTo>
                    <a:pt x="88" y="28"/>
                  </a:lnTo>
                  <a:lnTo>
                    <a:pt x="90" y="32"/>
                  </a:lnTo>
                  <a:lnTo>
                    <a:pt x="90" y="36"/>
                  </a:lnTo>
                  <a:lnTo>
                    <a:pt x="88" y="46"/>
                  </a:lnTo>
                  <a:lnTo>
                    <a:pt x="84" y="54"/>
                  </a:lnTo>
                  <a:lnTo>
                    <a:pt x="82" y="60"/>
                  </a:lnTo>
                  <a:lnTo>
                    <a:pt x="80" y="70"/>
                  </a:lnTo>
                  <a:lnTo>
                    <a:pt x="82" y="86"/>
                  </a:lnTo>
                  <a:lnTo>
                    <a:pt x="84" y="92"/>
                  </a:lnTo>
                  <a:lnTo>
                    <a:pt x="88" y="98"/>
                  </a:lnTo>
                  <a:lnTo>
                    <a:pt x="88" y="104"/>
                  </a:lnTo>
                  <a:lnTo>
                    <a:pt x="78" y="98"/>
                  </a:lnTo>
                  <a:lnTo>
                    <a:pt x="70" y="96"/>
                  </a:lnTo>
                  <a:lnTo>
                    <a:pt x="62" y="96"/>
                  </a:lnTo>
                  <a:lnTo>
                    <a:pt x="54" y="96"/>
                  </a:lnTo>
                  <a:lnTo>
                    <a:pt x="48" y="98"/>
                  </a:lnTo>
                  <a:lnTo>
                    <a:pt x="36" y="102"/>
                  </a:lnTo>
                  <a:lnTo>
                    <a:pt x="26" y="108"/>
                  </a:lnTo>
                  <a:lnTo>
                    <a:pt x="20" y="110"/>
                  </a:lnTo>
                  <a:lnTo>
                    <a:pt x="12" y="110"/>
                  </a:lnTo>
                  <a:lnTo>
                    <a:pt x="14" y="92"/>
                  </a:lnTo>
                  <a:lnTo>
                    <a:pt x="14" y="90"/>
                  </a:lnTo>
                  <a:lnTo>
                    <a:pt x="12" y="86"/>
                  </a:lnTo>
                  <a:lnTo>
                    <a:pt x="6" y="84"/>
                  </a:lnTo>
                  <a:lnTo>
                    <a:pt x="0" y="80"/>
                  </a:lnTo>
                  <a:lnTo>
                    <a:pt x="0" y="76"/>
                  </a:lnTo>
                  <a:lnTo>
                    <a:pt x="0" y="72"/>
                  </a:lnTo>
                  <a:lnTo>
                    <a:pt x="0" y="66"/>
                  </a:lnTo>
                  <a:lnTo>
                    <a:pt x="0" y="62"/>
                  </a:lnTo>
                  <a:lnTo>
                    <a:pt x="0" y="60"/>
                  </a:lnTo>
                  <a:lnTo>
                    <a:pt x="0" y="58"/>
                  </a:lnTo>
                  <a:lnTo>
                    <a:pt x="2" y="5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7" name="Freeform 142"/>
            <p:cNvSpPr/>
            <p:nvPr/>
          </p:nvSpPr>
          <p:spPr bwMode="auto">
            <a:xfrm>
              <a:off x="4554799" y="4254364"/>
              <a:ext cx="102627" cy="176550"/>
            </a:xfrm>
            <a:custGeom>
              <a:avLst/>
              <a:gdLst>
                <a:gd name="T0" fmla="*/ 2147483647 w 70"/>
                <a:gd name="T1" fmla="*/ 2147483647 h 112"/>
                <a:gd name="T2" fmla="*/ 2147483647 w 70"/>
                <a:gd name="T3" fmla="*/ 2147483647 h 112"/>
                <a:gd name="T4" fmla="*/ 2147483647 w 70"/>
                <a:gd name="T5" fmla="*/ 2147483647 h 112"/>
                <a:gd name="T6" fmla="*/ 2147483647 w 70"/>
                <a:gd name="T7" fmla="*/ 2147483647 h 112"/>
                <a:gd name="T8" fmla="*/ 2147483647 w 70"/>
                <a:gd name="T9" fmla="*/ 2147483647 h 112"/>
                <a:gd name="T10" fmla="*/ 2147483647 w 70"/>
                <a:gd name="T11" fmla="*/ 2147483647 h 112"/>
                <a:gd name="T12" fmla="*/ 2147483647 w 70"/>
                <a:gd name="T13" fmla="*/ 2147483647 h 112"/>
                <a:gd name="T14" fmla="*/ 2147483647 w 70"/>
                <a:gd name="T15" fmla="*/ 2147483647 h 112"/>
                <a:gd name="T16" fmla="*/ 0 w 70"/>
                <a:gd name="T17" fmla="*/ 2147483647 h 112"/>
                <a:gd name="T18" fmla="*/ 2147483647 w 70"/>
                <a:gd name="T19" fmla="*/ 2147483647 h 112"/>
                <a:gd name="T20" fmla="*/ 2147483647 w 70"/>
                <a:gd name="T21" fmla="*/ 2147483647 h 112"/>
                <a:gd name="T22" fmla="*/ 2147483647 w 70"/>
                <a:gd name="T23" fmla="*/ 2147483647 h 112"/>
                <a:gd name="T24" fmla="*/ 2147483647 w 70"/>
                <a:gd name="T25" fmla="*/ 2147483647 h 112"/>
                <a:gd name="T26" fmla="*/ 2147483647 w 70"/>
                <a:gd name="T27" fmla="*/ 2147483647 h 112"/>
                <a:gd name="T28" fmla="*/ 2147483647 w 70"/>
                <a:gd name="T29" fmla="*/ 2147483647 h 112"/>
                <a:gd name="T30" fmla="*/ 2147483647 w 70"/>
                <a:gd name="T31" fmla="*/ 2147483647 h 112"/>
                <a:gd name="T32" fmla="*/ 2147483647 w 70"/>
                <a:gd name="T33" fmla="*/ 2147483647 h 112"/>
                <a:gd name="T34" fmla="*/ 2147483647 w 70"/>
                <a:gd name="T35" fmla="*/ 0 h 112"/>
                <a:gd name="T36" fmla="*/ 2147483647 w 70"/>
                <a:gd name="T37" fmla="*/ 0 h 112"/>
                <a:gd name="T38" fmla="*/ 2147483647 w 70"/>
                <a:gd name="T39" fmla="*/ 0 h 112"/>
                <a:gd name="T40" fmla="*/ 2147483647 w 70"/>
                <a:gd name="T41" fmla="*/ 0 h 112"/>
                <a:gd name="T42" fmla="*/ 2147483647 w 70"/>
                <a:gd name="T43" fmla="*/ 0 h 112"/>
                <a:gd name="T44" fmla="*/ 2147483647 w 70"/>
                <a:gd name="T45" fmla="*/ 2147483647 h 112"/>
                <a:gd name="T46" fmla="*/ 2147483647 w 70"/>
                <a:gd name="T47" fmla="*/ 2147483647 h 112"/>
                <a:gd name="T48" fmla="*/ 2147483647 w 70"/>
                <a:gd name="T49" fmla="*/ 2147483647 h 112"/>
                <a:gd name="T50" fmla="*/ 2147483647 w 70"/>
                <a:gd name="T51" fmla="*/ 2147483647 h 112"/>
                <a:gd name="T52" fmla="*/ 2147483647 w 70"/>
                <a:gd name="T53" fmla="*/ 2147483647 h 112"/>
                <a:gd name="T54" fmla="*/ 2147483647 w 70"/>
                <a:gd name="T55" fmla="*/ 2147483647 h 112"/>
                <a:gd name="T56" fmla="*/ 2147483647 w 70"/>
                <a:gd name="T57" fmla="*/ 2147483647 h 112"/>
                <a:gd name="T58" fmla="*/ 2147483647 w 70"/>
                <a:gd name="T59" fmla="*/ 2147483647 h 112"/>
                <a:gd name="T60" fmla="*/ 2147483647 w 70"/>
                <a:gd name="T61" fmla="*/ 2147483647 h 112"/>
                <a:gd name="T62" fmla="*/ 2147483647 w 70"/>
                <a:gd name="T63" fmla="*/ 2147483647 h 112"/>
                <a:gd name="T64" fmla="*/ 2147483647 w 70"/>
                <a:gd name="T65" fmla="*/ 2147483647 h 112"/>
                <a:gd name="T66" fmla="*/ 2147483647 w 70"/>
                <a:gd name="T67" fmla="*/ 2147483647 h 112"/>
                <a:gd name="T68" fmla="*/ 2147483647 w 70"/>
                <a:gd name="T69" fmla="*/ 2147483647 h 112"/>
                <a:gd name="T70" fmla="*/ 2147483647 w 70"/>
                <a:gd name="T71" fmla="*/ 2147483647 h 112"/>
                <a:gd name="T72" fmla="*/ 2147483647 w 70"/>
                <a:gd name="T73" fmla="*/ 2147483647 h 112"/>
                <a:gd name="T74" fmla="*/ 2147483647 w 70"/>
                <a:gd name="T75" fmla="*/ 2147483647 h 11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0"/>
                <a:gd name="T115" fmla="*/ 0 h 112"/>
                <a:gd name="T116" fmla="*/ 70 w 70"/>
                <a:gd name="T117" fmla="*/ 112 h 11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0" h="112">
                  <a:moveTo>
                    <a:pt x="68" y="92"/>
                  </a:moveTo>
                  <a:lnTo>
                    <a:pt x="60" y="94"/>
                  </a:lnTo>
                  <a:lnTo>
                    <a:pt x="50" y="98"/>
                  </a:lnTo>
                  <a:lnTo>
                    <a:pt x="34" y="108"/>
                  </a:lnTo>
                  <a:lnTo>
                    <a:pt x="28" y="110"/>
                  </a:lnTo>
                  <a:lnTo>
                    <a:pt x="16" y="112"/>
                  </a:lnTo>
                  <a:lnTo>
                    <a:pt x="8" y="112"/>
                  </a:lnTo>
                  <a:lnTo>
                    <a:pt x="2" y="94"/>
                  </a:lnTo>
                  <a:lnTo>
                    <a:pt x="0" y="78"/>
                  </a:lnTo>
                  <a:lnTo>
                    <a:pt x="2" y="68"/>
                  </a:lnTo>
                  <a:lnTo>
                    <a:pt x="4" y="62"/>
                  </a:lnTo>
                  <a:lnTo>
                    <a:pt x="8" y="54"/>
                  </a:lnTo>
                  <a:lnTo>
                    <a:pt x="10" y="44"/>
                  </a:lnTo>
                  <a:lnTo>
                    <a:pt x="10" y="40"/>
                  </a:lnTo>
                  <a:lnTo>
                    <a:pt x="8" y="36"/>
                  </a:lnTo>
                  <a:lnTo>
                    <a:pt x="4" y="26"/>
                  </a:lnTo>
                  <a:lnTo>
                    <a:pt x="4" y="14"/>
                  </a:lnTo>
                  <a:lnTo>
                    <a:pt x="4" y="0"/>
                  </a:lnTo>
                  <a:lnTo>
                    <a:pt x="12" y="0"/>
                  </a:lnTo>
                  <a:lnTo>
                    <a:pt x="20" y="0"/>
                  </a:lnTo>
                  <a:lnTo>
                    <a:pt x="38" y="0"/>
                  </a:lnTo>
                  <a:lnTo>
                    <a:pt x="50" y="0"/>
                  </a:lnTo>
                  <a:lnTo>
                    <a:pt x="52" y="6"/>
                  </a:lnTo>
                  <a:lnTo>
                    <a:pt x="54" y="12"/>
                  </a:lnTo>
                  <a:lnTo>
                    <a:pt x="56" y="14"/>
                  </a:lnTo>
                  <a:lnTo>
                    <a:pt x="56" y="20"/>
                  </a:lnTo>
                  <a:lnTo>
                    <a:pt x="56" y="26"/>
                  </a:lnTo>
                  <a:lnTo>
                    <a:pt x="56" y="28"/>
                  </a:lnTo>
                  <a:lnTo>
                    <a:pt x="56" y="30"/>
                  </a:lnTo>
                  <a:lnTo>
                    <a:pt x="58" y="36"/>
                  </a:lnTo>
                  <a:lnTo>
                    <a:pt x="58" y="40"/>
                  </a:lnTo>
                  <a:lnTo>
                    <a:pt x="58" y="44"/>
                  </a:lnTo>
                  <a:lnTo>
                    <a:pt x="60" y="50"/>
                  </a:lnTo>
                  <a:lnTo>
                    <a:pt x="60" y="74"/>
                  </a:lnTo>
                  <a:lnTo>
                    <a:pt x="56" y="76"/>
                  </a:lnTo>
                  <a:lnTo>
                    <a:pt x="62" y="84"/>
                  </a:lnTo>
                  <a:lnTo>
                    <a:pt x="70" y="92"/>
                  </a:lnTo>
                  <a:lnTo>
                    <a:pt x="68" y="9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8" name="Freeform 143"/>
            <p:cNvSpPr/>
            <p:nvPr/>
          </p:nvSpPr>
          <p:spPr bwMode="auto">
            <a:xfrm>
              <a:off x="4628598" y="4254364"/>
              <a:ext cx="42665" cy="146019"/>
            </a:xfrm>
            <a:custGeom>
              <a:avLst/>
              <a:gdLst>
                <a:gd name="T0" fmla="*/ 2147483647 w 30"/>
                <a:gd name="T1" fmla="*/ 2147483647 h 92"/>
                <a:gd name="T2" fmla="*/ 2147483647 w 30"/>
                <a:gd name="T3" fmla="*/ 2147483647 h 92"/>
                <a:gd name="T4" fmla="*/ 2147483647 w 30"/>
                <a:gd name="T5" fmla="*/ 2147483647 h 92"/>
                <a:gd name="T6" fmla="*/ 2147483647 w 30"/>
                <a:gd name="T7" fmla="*/ 2147483647 h 92"/>
                <a:gd name="T8" fmla="*/ 2147483647 w 30"/>
                <a:gd name="T9" fmla="*/ 2147483647 h 92"/>
                <a:gd name="T10" fmla="*/ 2147483647 w 30"/>
                <a:gd name="T11" fmla="*/ 2147483647 h 92"/>
                <a:gd name="T12" fmla="*/ 2147483647 w 30"/>
                <a:gd name="T13" fmla="*/ 2147483647 h 92"/>
                <a:gd name="T14" fmla="*/ 2147483647 w 30"/>
                <a:gd name="T15" fmla="*/ 2147483647 h 92"/>
                <a:gd name="T16" fmla="*/ 2147483647 w 30"/>
                <a:gd name="T17" fmla="*/ 2147483647 h 92"/>
                <a:gd name="T18" fmla="*/ 2147483647 w 30"/>
                <a:gd name="T19" fmla="*/ 2147483647 h 92"/>
                <a:gd name="T20" fmla="*/ 2147483647 w 30"/>
                <a:gd name="T21" fmla="*/ 2147483647 h 92"/>
                <a:gd name="T22" fmla="*/ 2147483647 w 30"/>
                <a:gd name="T23" fmla="*/ 2147483647 h 92"/>
                <a:gd name="T24" fmla="*/ 2147483647 w 30"/>
                <a:gd name="T25" fmla="*/ 2147483647 h 92"/>
                <a:gd name="T26" fmla="*/ 2147483647 w 30"/>
                <a:gd name="T27" fmla="*/ 2147483647 h 92"/>
                <a:gd name="T28" fmla="*/ 2147483647 w 30"/>
                <a:gd name="T29" fmla="*/ 2147483647 h 92"/>
                <a:gd name="T30" fmla="*/ 0 w 30"/>
                <a:gd name="T31" fmla="*/ 0 h 92"/>
                <a:gd name="T32" fmla="*/ 2147483647 w 30"/>
                <a:gd name="T33" fmla="*/ 0 h 92"/>
                <a:gd name="T34" fmla="*/ 2147483647 w 30"/>
                <a:gd name="T35" fmla="*/ 2147483647 h 92"/>
                <a:gd name="T36" fmla="*/ 2147483647 w 30"/>
                <a:gd name="T37" fmla="*/ 2147483647 h 92"/>
                <a:gd name="T38" fmla="*/ 2147483647 w 30"/>
                <a:gd name="T39" fmla="*/ 2147483647 h 92"/>
                <a:gd name="T40" fmla="*/ 2147483647 w 30"/>
                <a:gd name="T41" fmla="*/ 2147483647 h 92"/>
                <a:gd name="T42" fmla="*/ 2147483647 w 30"/>
                <a:gd name="T43" fmla="*/ 2147483647 h 92"/>
                <a:gd name="T44" fmla="*/ 2147483647 w 30"/>
                <a:gd name="T45" fmla="*/ 2147483647 h 92"/>
                <a:gd name="T46" fmla="*/ 2147483647 w 30"/>
                <a:gd name="T47" fmla="*/ 2147483647 h 92"/>
                <a:gd name="T48" fmla="*/ 2147483647 w 30"/>
                <a:gd name="T49" fmla="*/ 2147483647 h 92"/>
                <a:gd name="T50" fmla="*/ 2147483647 w 30"/>
                <a:gd name="T51" fmla="*/ 2147483647 h 92"/>
                <a:gd name="T52" fmla="*/ 2147483647 w 30"/>
                <a:gd name="T53" fmla="*/ 2147483647 h 92"/>
                <a:gd name="T54" fmla="*/ 2147483647 w 30"/>
                <a:gd name="T55" fmla="*/ 2147483647 h 92"/>
                <a:gd name="T56" fmla="*/ 2147483647 w 30"/>
                <a:gd name="T57" fmla="*/ 2147483647 h 92"/>
                <a:gd name="T58" fmla="*/ 2147483647 w 30"/>
                <a:gd name="T59" fmla="*/ 2147483647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
                <a:gd name="T91" fmla="*/ 0 h 92"/>
                <a:gd name="T92" fmla="*/ 30 w 30"/>
                <a:gd name="T93" fmla="*/ 92 h 9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 h="92">
                  <a:moveTo>
                    <a:pt x="20" y="92"/>
                  </a:moveTo>
                  <a:lnTo>
                    <a:pt x="12" y="84"/>
                  </a:lnTo>
                  <a:lnTo>
                    <a:pt x="6" y="76"/>
                  </a:lnTo>
                  <a:lnTo>
                    <a:pt x="10" y="74"/>
                  </a:lnTo>
                  <a:lnTo>
                    <a:pt x="10" y="50"/>
                  </a:lnTo>
                  <a:lnTo>
                    <a:pt x="8" y="44"/>
                  </a:lnTo>
                  <a:lnTo>
                    <a:pt x="8" y="40"/>
                  </a:lnTo>
                  <a:lnTo>
                    <a:pt x="8" y="36"/>
                  </a:lnTo>
                  <a:lnTo>
                    <a:pt x="6" y="30"/>
                  </a:lnTo>
                  <a:lnTo>
                    <a:pt x="6" y="28"/>
                  </a:lnTo>
                  <a:lnTo>
                    <a:pt x="6" y="26"/>
                  </a:lnTo>
                  <a:lnTo>
                    <a:pt x="6" y="20"/>
                  </a:lnTo>
                  <a:lnTo>
                    <a:pt x="6" y="14"/>
                  </a:lnTo>
                  <a:lnTo>
                    <a:pt x="4" y="12"/>
                  </a:lnTo>
                  <a:lnTo>
                    <a:pt x="2" y="6"/>
                  </a:lnTo>
                  <a:lnTo>
                    <a:pt x="0" y="0"/>
                  </a:lnTo>
                  <a:lnTo>
                    <a:pt x="18" y="0"/>
                  </a:lnTo>
                  <a:lnTo>
                    <a:pt x="14" y="4"/>
                  </a:lnTo>
                  <a:lnTo>
                    <a:pt x="14" y="10"/>
                  </a:lnTo>
                  <a:lnTo>
                    <a:pt x="14" y="12"/>
                  </a:lnTo>
                  <a:lnTo>
                    <a:pt x="16" y="16"/>
                  </a:lnTo>
                  <a:lnTo>
                    <a:pt x="24" y="22"/>
                  </a:lnTo>
                  <a:lnTo>
                    <a:pt x="24" y="26"/>
                  </a:lnTo>
                  <a:lnTo>
                    <a:pt x="24" y="40"/>
                  </a:lnTo>
                  <a:lnTo>
                    <a:pt x="26" y="52"/>
                  </a:lnTo>
                  <a:lnTo>
                    <a:pt x="26" y="64"/>
                  </a:lnTo>
                  <a:lnTo>
                    <a:pt x="28" y="84"/>
                  </a:lnTo>
                  <a:lnTo>
                    <a:pt x="28" y="86"/>
                  </a:lnTo>
                  <a:lnTo>
                    <a:pt x="30" y="88"/>
                  </a:lnTo>
                  <a:lnTo>
                    <a:pt x="20" y="9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19" name="Freeform 144"/>
            <p:cNvSpPr/>
            <p:nvPr/>
          </p:nvSpPr>
          <p:spPr bwMode="auto">
            <a:xfrm>
              <a:off x="4649354" y="4218523"/>
              <a:ext cx="68033" cy="175222"/>
            </a:xfrm>
            <a:custGeom>
              <a:avLst/>
              <a:gdLst>
                <a:gd name="T0" fmla="*/ 2147483647 w 46"/>
                <a:gd name="T1" fmla="*/ 2147483647 h 110"/>
                <a:gd name="T2" fmla="*/ 2147483647 w 46"/>
                <a:gd name="T3" fmla="*/ 2147483647 h 110"/>
                <a:gd name="T4" fmla="*/ 2147483647 w 46"/>
                <a:gd name="T5" fmla="*/ 2147483647 h 110"/>
                <a:gd name="T6" fmla="*/ 2147483647 w 46"/>
                <a:gd name="T7" fmla="*/ 2147483647 h 110"/>
                <a:gd name="T8" fmla="*/ 2147483647 w 46"/>
                <a:gd name="T9" fmla="*/ 2147483647 h 110"/>
                <a:gd name="T10" fmla="*/ 2147483647 w 46"/>
                <a:gd name="T11" fmla="*/ 2147483647 h 110"/>
                <a:gd name="T12" fmla="*/ 2147483647 w 46"/>
                <a:gd name="T13" fmla="*/ 2147483647 h 110"/>
                <a:gd name="T14" fmla="*/ 2147483647 w 46"/>
                <a:gd name="T15" fmla="*/ 2147483647 h 110"/>
                <a:gd name="T16" fmla="*/ 2147483647 w 46"/>
                <a:gd name="T17" fmla="*/ 2147483647 h 110"/>
                <a:gd name="T18" fmla="*/ 2147483647 w 46"/>
                <a:gd name="T19" fmla="*/ 0 h 110"/>
                <a:gd name="T20" fmla="*/ 2147483647 w 46"/>
                <a:gd name="T21" fmla="*/ 2147483647 h 110"/>
                <a:gd name="T22" fmla="*/ 2147483647 w 46"/>
                <a:gd name="T23" fmla="*/ 0 h 110"/>
                <a:gd name="T24" fmla="*/ 2147483647 w 46"/>
                <a:gd name="T25" fmla="*/ 2147483647 h 110"/>
                <a:gd name="T26" fmla="*/ 2147483647 w 46"/>
                <a:gd name="T27" fmla="*/ 2147483647 h 110"/>
                <a:gd name="T28" fmla="*/ 2147483647 w 46"/>
                <a:gd name="T29" fmla="*/ 2147483647 h 110"/>
                <a:gd name="T30" fmla="*/ 2147483647 w 46"/>
                <a:gd name="T31" fmla="*/ 2147483647 h 110"/>
                <a:gd name="T32" fmla="*/ 2147483647 w 46"/>
                <a:gd name="T33" fmla="*/ 2147483647 h 110"/>
                <a:gd name="T34" fmla="*/ 2147483647 w 46"/>
                <a:gd name="T35" fmla="*/ 2147483647 h 110"/>
                <a:gd name="T36" fmla="*/ 2147483647 w 46"/>
                <a:gd name="T37" fmla="*/ 2147483647 h 110"/>
                <a:gd name="T38" fmla="*/ 0 w 46"/>
                <a:gd name="T39" fmla="*/ 2147483647 h 110"/>
                <a:gd name="T40" fmla="*/ 0 w 46"/>
                <a:gd name="T41" fmla="*/ 2147483647 h 110"/>
                <a:gd name="T42" fmla="*/ 0 w 46"/>
                <a:gd name="T43" fmla="*/ 2147483647 h 110"/>
                <a:gd name="T44" fmla="*/ 2147483647 w 46"/>
                <a:gd name="T45" fmla="*/ 2147483647 h 110"/>
                <a:gd name="T46" fmla="*/ 2147483647 w 46"/>
                <a:gd name="T47" fmla="*/ 2147483647 h 110"/>
                <a:gd name="T48" fmla="*/ 2147483647 w 46"/>
                <a:gd name="T49" fmla="*/ 2147483647 h 110"/>
                <a:gd name="T50" fmla="*/ 2147483647 w 46"/>
                <a:gd name="T51" fmla="*/ 2147483647 h 110"/>
                <a:gd name="T52" fmla="*/ 2147483647 w 46"/>
                <a:gd name="T53" fmla="*/ 2147483647 h 110"/>
                <a:gd name="T54" fmla="*/ 2147483647 w 46"/>
                <a:gd name="T55" fmla="*/ 2147483647 h 110"/>
                <a:gd name="T56" fmla="*/ 2147483647 w 46"/>
                <a:gd name="T57" fmla="*/ 2147483647 h 110"/>
                <a:gd name="T58" fmla="*/ 2147483647 w 46"/>
                <a:gd name="T59" fmla="*/ 2147483647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
                <a:gd name="T91" fmla="*/ 0 h 110"/>
                <a:gd name="T92" fmla="*/ 46 w 46"/>
                <a:gd name="T93" fmla="*/ 110 h 11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 h="110">
                  <a:moveTo>
                    <a:pt x="16" y="110"/>
                  </a:moveTo>
                  <a:lnTo>
                    <a:pt x="30" y="104"/>
                  </a:lnTo>
                  <a:lnTo>
                    <a:pt x="30" y="60"/>
                  </a:lnTo>
                  <a:lnTo>
                    <a:pt x="40" y="46"/>
                  </a:lnTo>
                  <a:lnTo>
                    <a:pt x="44" y="36"/>
                  </a:lnTo>
                  <a:lnTo>
                    <a:pt x="46" y="30"/>
                  </a:lnTo>
                  <a:lnTo>
                    <a:pt x="44" y="18"/>
                  </a:lnTo>
                  <a:lnTo>
                    <a:pt x="40" y="10"/>
                  </a:lnTo>
                  <a:lnTo>
                    <a:pt x="34" y="6"/>
                  </a:lnTo>
                  <a:lnTo>
                    <a:pt x="30" y="0"/>
                  </a:lnTo>
                  <a:lnTo>
                    <a:pt x="20" y="2"/>
                  </a:lnTo>
                  <a:lnTo>
                    <a:pt x="20" y="0"/>
                  </a:lnTo>
                  <a:lnTo>
                    <a:pt x="20" y="6"/>
                  </a:lnTo>
                  <a:lnTo>
                    <a:pt x="20" y="8"/>
                  </a:lnTo>
                  <a:lnTo>
                    <a:pt x="20" y="10"/>
                  </a:lnTo>
                  <a:lnTo>
                    <a:pt x="12" y="14"/>
                  </a:lnTo>
                  <a:lnTo>
                    <a:pt x="6" y="16"/>
                  </a:lnTo>
                  <a:lnTo>
                    <a:pt x="4" y="18"/>
                  </a:lnTo>
                  <a:lnTo>
                    <a:pt x="4" y="22"/>
                  </a:lnTo>
                  <a:lnTo>
                    <a:pt x="0" y="26"/>
                  </a:lnTo>
                  <a:lnTo>
                    <a:pt x="0" y="32"/>
                  </a:lnTo>
                  <a:lnTo>
                    <a:pt x="0" y="34"/>
                  </a:lnTo>
                  <a:lnTo>
                    <a:pt x="2" y="38"/>
                  </a:lnTo>
                  <a:lnTo>
                    <a:pt x="10" y="44"/>
                  </a:lnTo>
                  <a:lnTo>
                    <a:pt x="10" y="48"/>
                  </a:lnTo>
                  <a:lnTo>
                    <a:pt x="10" y="62"/>
                  </a:lnTo>
                  <a:lnTo>
                    <a:pt x="12" y="74"/>
                  </a:lnTo>
                  <a:lnTo>
                    <a:pt x="12" y="86"/>
                  </a:lnTo>
                  <a:lnTo>
                    <a:pt x="14" y="106"/>
                  </a:lnTo>
                  <a:lnTo>
                    <a:pt x="16" y="11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0" name="Freeform 145"/>
            <p:cNvSpPr/>
            <p:nvPr/>
          </p:nvSpPr>
          <p:spPr bwMode="auto">
            <a:xfrm>
              <a:off x="4693172" y="4172063"/>
              <a:ext cx="275593" cy="274780"/>
            </a:xfrm>
            <a:custGeom>
              <a:avLst/>
              <a:gdLst>
                <a:gd name="T0" fmla="*/ 2147483647 w 189"/>
                <a:gd name="T1" fmla="*/ 2147483647 h 174"/>
                <a:gd name="T2" fmla="*/ 2147483647 w 189"/>
                <a:gd name="T3" fmla="*/ 2147483647 h 174"/>
                <a:gd name="T4" fmla="*/ 2147483647 w 189"/>
                <a:gd name="T5" fmla="*/ 2147483647 h 174"/>
                <a:gd name="T6" fmla="*/ 2147483647 w 189"/>
                <a:gd name="T7" fmla="*/ 2147483647 h 174"/>
                <a:gd name="T8" fmla="*/ 2147483647 w 189"/>
                <a:gd name="T9" fmla="*/ 2147483647 h 174"/>
                <a:gd name="T10" fmla="*/ 0 w 189"/>
                <a:gd name="T11" fmla="*/ 2147483647 h 174"/>
                <a:gd name="T12" fmla="*/ 2147483647 w 189"/>
                <a:gd name="T13" fmla="*/ 2147483647 h 174"/>
                <a:gd name="T14" fmla="*/ 2147483647 w 189"/>
                <a:gd name="T15" fmla="*/ 2147483647 h 174"/>
                <a:gd name="T16" fmla="*/ 2147483647 w 189"/>
                <a:gd name="T17" fmla="*/ 2147483647 h 174"/>
                <a:gd name="T18" fmla="*/ 2147483647 w 189"/>
                <a:gd name="T19" fmla="*/ 2147483647 h 174"/>
                <a:gd name="T20" fmla="*/ 2147483647 w 189"/>
                <a:gd name="T21" fmla="*/ 0 h 174"/>
                <a:gd name="T22" fmla="*/ 2147483647 w 189"/>
                <a:gd name="T23" fmla="*/ 0 h 174"/>
                <a:gd name="T24" fmla="*/ 2147483647 w 189"/>
                <a:gd name="T25" fmla="*/ 2147483647 h 174"/>
                <a:gd name="T26" fmla="*/ 2147483647 w 189"/>
                <a:gd name="T27" fmla="*/ 2147483647 h 174"/>
                <a:gd name="T28" fmla="*/ 2147483647 w 189"/>
                <a:gd name="T29" fmla="*/ 2147483647 h 174"/>
                <a:gd name="T30" fmla="*/ 2147483647 w 189"/>
                <a:gd name="T31" fmla="*/ 2147483647 h 174"/>
                <a:gd name="T32" fmla="*/ 2147483647 w 189"/>
                <a:gd name="T33" fmla="*/ 2147483647 h 174"/>
                <a:gd name="T34" fmla="*/ 2147483647 w 189"/>
                <a:gd name="T35" fmla="*/ 2147483647 h 174"/>
                <a:gd name="T36" fmla="*/ 2147483647 w 189"/>
                <a:gd name="T37" fmla="*/ 2147483647 h 174"/>
                <a:gd name="T38" fmla="*/ 2147483647 w 189"/>
                <a:gd name="T39" fmla="*/ 2147483647 h 174"/>
                <a:gd name="T40" fmla="*/ 2147483647 w 189"/>
                <a:gd name="T41" fmla="*/ 2147483647 h 174"/>
                <a:gd name="T42" fmla="*/ 2147483647 w 189"/>
                <a:gd name="T43" fmla="*/ 2147483647 h 174"/>
                <a:gd name="T44" fmla="*/ 2147483647 w 189"/>
                <a:gd name="T45" fmla="*/ 2147483647 h 174"/>
                <a:gd name="T46" fmla="*/ 2147483647 w 189"/>
                <a:gd name="T47" fmla="*/ 0 h 174"/>
                <a:gd name="T48" fmla="*/ 2147483647 w 189"/>
                <a:gd name="T49" fmla="*/ 2147483647 h 174"/>
                <a:gd name="T50" fmla="*/ 2147483647 w 189"/>
                <a:gd name="T51" fmla="*/ 2147483647 h 174"/>
                <a:gd name="T52" fmla="*/ 2147483647 w 189"/>
                <a:gd name="T53" fmla="*/ 2147483647 h 174"/>
                <a:gd name="T54" fmla="*/ 2147483647 w 189"/>
                <a:gd name="T55" fmla="*/ 2147483647 h 174"/>
                <a:gd name="T56" fmla="*/ 2147483647 w 189"/>
                <a:gd name="T57" fmla="*/ 2147483647 h 174"/>
                <a:gd name="T58" fmla="*/ 2147483647 w 189"/>
                <a:gd name="T59" fmla="*/ 2147483647 h 174"/>
                <a:gd name="T60" fmla="*/ 2147483647 w 189"/>
                <a:gd name="T61" fmla="*/ 2147483647 h 174"/>
                <a:gd name="T62" fmla="*/ 2147483647 w 189"/>
                <a:gd name="T63" fmla="*/ 2147483647 h 174"/>
                <a:gd name="T64" fmla="*/ 2147483647 w 189"/>
                <a:gd name="T65" fmla="*/ 2147483647 h 174"/>
                <a:gd name="T66" fmla="*/ 2147483647 w 189"/>
                <a:gd name="T67" fmla="*/ 2147483647 h 174"/>
                <a:gd name="T68" fmla="*/ 2147483647 w 189"/>
                <a:gd name="T69" fmla="*/ 2147483647 h 174"/>
                <a:gd name="T70" fmla="*/ 2147483647 w 189"/>
                <a:gd name="T71" fmla="*/ 2147483647 h 174"/>
                <a:gd name="T72" fmla="*/ 2147483647 w 189"/>
                <a:gd name="T73" fmla="*/ 2147483647 h 174"/>
                <a:gd name="T74" fmla="*/ 2147483647 w 189"/>
                <a:gd name="T75" fmla="*/ 2147483647 h 174"/>
                <a:gd name="T76" fmla="*/ 2147483647 w 189"/>
                <a:gd name="T77" fmla="*/ 2147483647 h 174"/>
                <a:gd name="T78" fmla="*/ 2147483647 w 189"/>
                <a:gd name="T79" fmla="*/ 2147483647 h 174"/>
                <a:gd name="T80" fmla="*/ 2147483647 w 189"/>
                <a:gd name="T81" fmla="*/ 2147483647 h 17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9"/>
                <a:gd name="T124" fmla="*/ 0 h 174"/>
                <a:gd name="T125" fmla="*/ 189 w 189"/>
                <a:gd name="T126" fmla="*/ 174 h 17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9" h="174">
                  <a:moveTo>
                    <a:pt x="90" y="168"/>
                  </a:moveTo>
                  <a:lnTo>
                    <a:pt x="74" y="170"/>
                  </a:lnTo>
                  <a:lnTo>
                    <a:pt x="58" y="174"/>
                  </a:lnTo>
                  <a:lnTo>
                    <a:pt x="52" y="172"/>
                  </a:lnTo>
                  <a:lnTo>
                    <a:pt x="46" y="166"/>
                  </a:lnTo>
                  <a:lnTo>
                    <a:pt x="40" y="152"/>
                  </a:lnTo>
                  <a:lnTo>
                    <a:pt x="36" y="146"/>
                  </a:lnTo>
                  <a:lnTo>
                    <a:pt x="32" y="138"/>
                  </a:lnTo>
                  <a:lnTo>
                    <a:pt x="24" y="134"/>
                  </a:lnTo>
                  <a:lnTo>
                    <a:pt x="18" y="132"/>
                  </a:lnTo>
                  <a:lnTo>
                    <a:pt x="0" y="134"/>
                  </a:lnTo>
                  <a:lnTo>
                    <a:pt x="0" y="90"/>
                  </a:lnTo>
                  <a:lnTo>
                    <a:pt x="10" y="76"/>
                  </a:lnTo>
                  <a:lnTo>
                    <a:pt x="14" y="66"/>
                  </a:lnTo>
                  <a:lnTo>
                    <a:pt x="16" y="60"/>
                  </a:lnTo>
                  <a:lnTo>
                    <a:pt x="14" y="48"/>
                  </a:lnTo>
                  <a:lnTo>
                    <a:pt x="10" y="40"/>
                  </a:lnTo>
                  <a:lnTo>
                    <a:pt x="14" y="26"/>
                  </a:lnTo>
                  <a:lnTo>
                    <a:pt x="18" y="12"/>
                  </a:lnTo>
                  <a:lnTo>
                    <a:pt x="22" y="8"/>
                  </a:lnTo>
                  <a:lnTo>
                    <a:pt x="28" y="4"/>
                  </a:lnTo>
                  <a:lnTo>
                    <a:pt x="34" y="0"/>
                  </a:lnTo>
                  <a:lnTo>
                    <a:pt x="44" y="0"/>
                  </a:lnTo>
                  <a:lnTo>
                    <a:pt x="46" y="0"/>
                  </a:lnTo>
                  <a:lnTo>
                    <a:pt x="50" y="2"/>
                  </a:lnTo>
                  <a:lnTo>
                    <a:pt x="56" y="8"/>
                  </a:lnTo>
                  <a:lnTo>
                    <a:pt x="62" y="12"/>
                  </a:lnTo>
                  <a:lnTo>
                    <a:pt x="64" y="14"/>
                  </a:lnTo>
                  <a:lnTo>
                    <a:pt x="68" y="16"/>
                  </a:lnTo>
                  <a:lnTo>
                    <a:pt x="72" y="14"/>
                  </a:lnTo>
                  <a:lnTo>
                    <a:pt x="72" y="12"/>
                  </a:lnTo>
                  <a:lnTo>
                    <a:pt x="74" y="10"/>
                  </a:lnTo>
                  <a:lnTo>
                    <a:pt x="78" y="10"/>
                  </a:lnTo>
                  <a:lnTo>
                    <a:pt x="86" y="10"/>
                  </a:lnTo>
                  <a:lnTo>
                    <a:pt x="90" y="14"/>
                  </a:lnTo>
                  <a:lnTo>
                    <a:pt x="94" y="16"/>
                  </a:lnTo>
                  <a:lnTo>
                    <a:pt x="100" y="18"/>
                  </a:lnTo>
                  <a:lnTo>
                    <a:pt x="108" y="16"/>
                  </a:lnTo>
                  <a:lnTo>
                    <a:pt x="114" y="12"/>
                  </a:lnTo>
                  <a:lnTo>
                    <a:pt x="120" y="10"/>
                  </a:lnTo>
                  <a:lnTo>
                    <a:pt x="128" y="8"/>
                  </a:lnTo>
                  <a:lnTo>
                    <a:pt x="134" y="8"/>
                  </a:lnTo>
                  <a:lnTo>
                    <a:pt x="138" y="10"/>
                  </a:lnTo>
                  <a:lnTo>
                    <a:pt x="142" y="10"/>
                  </a:lnTo>
                  <a:lnTo>
                    <a:pt x="151" y="12"/>
                  </a:lnTo>
                  <a:lnTo>
                    <a:pt x="155" y="10"/>
                  </a:lnTo>
                  <a:lnTo>
                    <a:pt x="161" y="8"/>
                  </a:lnTo>
                  <a:lnTo>
                    <a:pt x="171" y="0"/>
                  </a:lnTo>
                  <a:lnTo>
                    <a:pt x="175" y="6"/>
                  </a:lnTo>
                  <a:lnTo>
                    <a:pt x="179" y="10"/>
                  </a:lnTo>
                  <a:lnTo>
                    <a:pt x="183" y="22"/>
                  </a:lnTo>
                  <a:lnTo>
                    <a:pt x="185" y="26"/>
                  </a:lnTo>
                  <a:lnTo>
                    <a:pt x="189" y="30"/>
                  </a:lnTo>
                  <a:lnTo>
                    <a:pt x="187" y="46"/>
                  </a:lnTo>
                  <a:lnTo>
                    <a:pt x="183" y="46"/>
                  </a:lnTo>
                  <a:lnTo>
                    <a:pt x="179" y="46"/>
                  </a:lnTo>
                  <a:lnTo>
                    <a:pt x="175" y="60"/>
                  </a:lnTo>
                  <a:lnTo>
                    <a:pt x="171" y="70"/>
                  </a:lnTo>
                  <a:lnTo>
                    <a:pt x="165" y="82"/>
                  </a:lnTo>
                  <a:lnTo>
                    <a:pt x="161" y="92"/>
                  </a:lnTo>
                  <a:lnTo>
                    <a:pt x="159" y="94"/>
                  </a:lnTo>
                  <a:lnTo>
                    <a:pt x="157" y="96"/>
                  </a:lnTo>
                  <a:lnTo>
                    <a:pt x="155" y="98"/>
                  </a:lnTo>
                  <a:lnTo>
                    <a:pt x="153" y="98"/>
                  </a:lnTo>
                  <a:lnTo>
                    <a:pt x="151" y="108"/>
                  </a:lnTo>
                  <a:lnTo>
                    <a:pt x="146" y="120"/>
                  </a:lnTo>
                  <a:lnTo>
                    <a:pt x="142" y="130"/>
                  </a:lnTo>
                  <a:lnTo>
                    <a:pt x="138" y="134"/>
                  </a:lnTo>
                  <a:lnTo>
                    <a:pt x="134" y="136"/>
                  </a:lnTo>
                  <a:lnTo>
                    <a:pt x="132" y="134"/>
                  </a:lnTo>
                  <a:lnTo>
                    <a:pt x="130" y="132"/>
                  </a:lnTo>
                  <a:lnTo>
                    <a:pt x="128" y="124"/>
                  </a:lnTo>
                  <a:lnTo>
                    <a:pt x="122" y="126"/>
                  </a:lnTo>
                  <a:lnTo>
                    <a:pt x="116" y="130"/>
                  </a:lnTo>
                  <a:lnTo>
                    <a:pt x="110" y="134"/>
                  </a:lnTo>
                  <a:lnTo>
                    <a:pt x="104" y="138"/>
                  </a:lnTo>
                  <a:lnTo>
                    <a:pt x="100" y="146"/>
                  </a:lnTo>
                  <a:lnTo>
                    <a:pt x="98" y="150"/>
                  </a:lnTo>
                  <a:lnTo>
                    <a:pt x="96" y="158"/>
                  </a:lnTo>
                  <a:lnTo>
                    <a:pt x="96" y="168"/>
                  </a:lnTo>
                  <a:lnTo>
                    <a:pt x="94" y="168"/>
                  </a:lnTo>
                  <a:lnTo>
                    <a:pt x="90" y="16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1" name="Freeform 146"/>
            <p:cNvSpPr/>
            <p:nvPr/>
          </p:nvSpPr>
          <p:spPr bwMode="auto">
            <a:xfrm>
              <a:off x="4824626" y="4186665"/>
              <a:ext cx="185651" cy="329206"/>
            </a:xfrm>
            <a:custGeom>
              <a:avLst/>
              <a:gdLst>
                <a:gd name="T0" fmla="*/ 2147483647 w 127"/>
                <a:gd name="T1" fmla="*/ 2147483647 h 208"/>
                <a:gd name="T2" fmla="*/ 2147483647 w 127"/>
                <a:gd name="T3" fmla="*/ 2147483647 h 208"/>
                <a:gd name="T4" fmla="*/ 2147483647 w 127"/>
                <a:gd name="T5" fmla="*/ 2147483647 h 208"/>
                <a:gd name="T6" fmla="*/ 2147483647 w 127"/>
                <a:gd name="T7" fmla="*/ 2147483647 h 208"/>
                <a:gd name="T8" fmla="*/ 2147483647 w 127"/>
                <a:gd name="T9" fmla="*/ 2147483647 h 208"/>
                <a:gd name="T10" fmla="*/ 2147483647 w 127"/>
                <a:gd name="T11" fmla="*/ 2147483647 h 208"/>
                <a:gd name="T12" fmla="*/ 2147483647 w 127"/>
                <a:gd name="T13" fmla="*/ 2147483647 h 208"/>
                <a:gd name="T14" fmla="*/ 2147483647 w 127"/>
                <a:gd name="T15" fmla="*/ 2147483647 h 208"/>
                <a:gd name="T16" fmla="*/ 2147483647 w 127"/>
                <a:gd name="T17" fmla="*/ 2147483647 h 208"/>
                <a:gd name="T18" fmla="*/ 2147483647 w 127"/>
                <a:gd name="T19" fmla="*/ 2147483647 h 208"/>
                <a:gd name="T20" fmla="*/ 2147483647 w 127"/>
                <a:gd name="T21" fmla="*/ 2147483647 h 208"/>
                <a:gd name="T22" fmla="*/ 2147483647 w 127"/>
                <a:gd name="T23" fmla="*/ 2147483647 h 208"/>
                <a:gd name="T24" fmla="*/ 2147483647 w 127"/>
                <a:gd name="T25" fmla="*/ 2147483647 h 208"/>
                <a:gd name="T26" fmla="*/ 2147483647 w 127"/>
                <a:gd name="T27" fmla="*/ 2147483647 h 208"/>
                <a:gd name="T28" fmla="*/ 2147483647 w 127"/>
                <a:gd name="T29" fmla="*/ 2147483647 h 208"/>
                <a:gd name="T30" fmla="*/ 2147483647 w 127"/>
                <a:gd name="T31" fmla="*/ 2147483647 h 208"/>
                <a:gd name="T32" fmla="*/ 2147483647 w 127"/>
                <a:gd name="T33" fmla="*/ 2147483647 h 208"/>
                <a:gd name="T34" fmla="*/ 2147483647 w 127"/>
                <a:gd name="T35" fmla="*/ 2147483647 h 208"/>
                <a:gd name="T36" fmla="*/ 2147483647 w 127"/>
                <a:gd name="T37" fmla="*/ 2147483647 h 208"/>
                <a:gd name="T38" fmla="*/ 2147483647 w 127"/>
                <a:gd name="T39" fmla="*/ 2147483647 h 208"/>
                <a:gd name="T40" fmla="*/ 2147483647 w 127"/>
                <a:gd name="T41" fmla="*/ 2147483647 h 208"/>
                <a:gd name="T42" fmla="*/ 2147483647 w 127"/>
                <a:gd name="T43" fmla="*/ 2147483647 h 208"/>
                <a:gd name="T44" fmla="*/ 2147483647 w 127"/>
                <a:gd name="T45" fmla="*/ 2147483647 h 208"/>
                <a:gd name="T46" fmla="*/ 2147483647 w 127"/>
                <a:gd name="T47" fmla="*/ 2147483647 h 208"/>
                <a:gd name="T48" fmla="*/ 2147483647 w 127"/>
                <a:gd name="T49" fmla="*/ 2147483647 h 208"/>
                <a:gd name="T50" fmla="*/ 2147483647 w 127"/>
                <a:gd name="T51" fmla="*/ 2147483647 h 208"/>
                <a:gd name="T52" fmla="*/ 2147483647 w 127"/>
                <a:gd name="T53" fmla="*/ 2147483647 h 208"/>
                <a:gd name="T54" fmla="*/ 2147483647 w 127"/>
                <a:gd name="T55" fmla="*/ 2147483647 h 208"/>
                <a:gd name="T56" fmla="*/ 2147483647 w 127"/>
                <a:gd name="T57" fmla="*/ 2147483647 h 208"/>
                <a:gd name="T58" fmla="*/ 2147483647 w 127"/>
                <a:gd name="T59" fmla="*/ 2147483647 h 208"/>
                <a:gd name="T60" fmla="*/ 2147483647 w 127"/>
                <a:gd name="T61" fmla="*/ 2147483647 h 208"/>
                <a:gd name="T62" fmla="*/ 2147483647 w 127"/>
                <a:gd name="T63" fmla="*/ 2147483647 h 208"/>
                <a:gd name="T64" fmla="*/ 2147483647 w 127"/>
                <a:gd name="T65" fmla="*/ 2147483647 h 208"/>
                <a:gd name="T66" fmla="*/ 2147483647 w 127"/>
                <a:gd name="T67" fmla="*/ 2147483647 h 208"/>
                <a:gd name="T68" fmla="*/ 2147483647 w 127"/>
                <a:gd name="T69" fmla="*/ 2147483647 h 208"/>
                <a:gd name="T70" fmla="*/ 2147483647 w 127"/>
                <a:gd name="T71" fmla="*/ 2147483647 h 208"/>
                <a:gd name="T72" fmla="*/ 2147483647 w 127"/>
                <a:gd name="T73" fmla="*/ 2147483647 h 208"/>
                <a:gd name="T74" fmla="*/ 2147483647 w 127"/>
                <a:gd name="T75" fmla="*/ 2147483647 h 208"/>
                <a:gd name="T76" fmla="*/ 0 w 127"/>
                <a:gd name="T77" fmla="*/ 2147483647 h 20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7"/>
                <a:gd name="T118" fmla="*/ 0 h 208"/>
                <a:gd name="T119" fmla="*/ 127 w 127"/>
                <a:gd name="T120" fmla="*/ 208 h 20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7" h="208">
                  <a:moveTo>
                    <a:pt x="6" y="158"/>
                  </a:moveTo>
                  <a:lnTo>
                    <a:pt x="6" y="148"/>
                  </a:lnTo>
                  <a:lnTo>
                    <a:pt x="8" y="140"/>
                  </a:lnTo>
                  <a:lnTo>
                    <a:pt x="10" y="136"/>
                  </a:lnTo>
                  <a:lnTo>
                    <a:pt x="14" y="128"/>
                  </a:lnTo>
                  <a:lnTo>
                    <a:pt x="20" y="124"/>
                  </a:lnTo>
                  <a:lnTo>
                    <a:pt x="26" y="120"/>
                  </a:lnTo>
                  <a:lnTo>
                    <a:pt x="32" y="116"/>
                  </a:lnTo>
                  <a:lnTo>
                    <a:pt x="38" y="114"/>
                  </a:lnTo>
                  <a:lnTo>
                    <a:pt x="40" y="122"/>
                  </a:lnTo>
                  <a:lnTo>
                    <a:pt x="42" y="124"/>
                  </a:lnTo>
                  <a:lnTo>
                    <a:pt x="44" y="126"/>
                  </a:lnTo>
                  <a:lnTo>
                    <a:pt x="48" y="124"/>
                  </a:lnTo>
                  <a:lnTo>
                    <a:pt x="52" y="120"/>
                  </a:lnTo>
                  <a:lnTo>
                    <a:pt x="56" y="110"/>
                  </a:lnTo>
                  <a:lnTo>
                    <a:pt x="61" y="98"/>
                  </a:lnTo>
                  <a:lnTo>
                    <a:pt x="63" y="88"/>
                  </a:lnTo>
                  <a:lnTo>
                    <a:pt x="65" y="88"/>
                  </a:lnTo>
                  <a:lnTo>
                    <a:pt x="67" y="86"/>
                  </a:lnTo>
                  <a:lnTo>
                    <a:pt x="69" y="84"/>
                  </a:lnTo>
                  <a:lnTo>
                    <a:pt x="71" y="82"/>
                  </a:lnTo>
                  <a:lnTo>
                    <a:pt x="75" y="72"/>
                  </a:lnTo>
                  <a:lnTo>
                    <a:pt x="81" y="60"/>
                  </a:lnTo>
                  <a:lnTo>
                    <a:pt x="85" y="50"/>
                  </a:lnTo>
                  <a:lnTo>
                    <a:pt x="89" y="36"/>
                  </a:lnTo>
                  <a:lnTo>
                    <a:pt x="93" y="36"/>
                  </a:lnTo>
                  <a:lnTo>
                    <a:pt x="97" y="36"/>
                  </a:lnTo>
                  <a:lnTo>
                    <a:pt x="99" y="20"/>
                  </a:lnTo>
                  <a:lnTo>
                    <a:pt x="95" y="16"/>
                  </a:lnTo>
                  <a:lnTo>
                    <a:pt x="93" y="12"/>
                  </a:lnTo>
                  <a:lnTo>
                    <a:pt x="89" y="0"/>
                  </a:lnTo>
                  <a:lnTo>
                    <a:pt x="91" y="2"/>
                  </a:lnTo>
                  <a:lnTo>
                    <a:pt x="93" y="0"/>
                  </a:lnTo>
                  <a:lnTo>
                    <a:pt x="97" y="6"/>
                  </a:lnTo>
                  <a:lnTo>
                    <a:pt x="103" y="14"/>
                  </a:lnTo>
                  <a:lnTo>
                    <a:pt x="107" y="20"/>
                  </a:lnTo>
                  <a:lnTo>
                    <a:pt x="109" y="26"/>
                  </a:lnTo>
                  <a:lnTo>
                    <a:pt x="107" y="44"/>
                  </a:lnTo>
                  <a:lnTo>
                    <a:pt x="109" y="50"/>
                  </a:lnTo>
                  <a:lnTo>
                    <a:pt x="109" y="54"/>
                  </a:lnTo>
                  <a:lnTo>
                    <a:pt x="117" y="60"/>
                  </a:lnTo>
                  <a:lnTo>
                    <a:pt x="99" y="60"/>
                  </a:lnTo>
                  <a:lnTo>
                    <a:pt x="93" y="62"/>
                  </a:lnTo>
                  <a:lnTo>
                    <a:pt x="91" y="64"/>
                  </a:lnTo>
                  <a:lnTo>
                    <a:pt x="89" y="66"/>
                  </a:lnTo>
                  <a:lnTo>
                    <a:pt x="93" y="70"/>
                  </a:lnTo>
                  <a:lnTo>
                    <a:pt x="101" y="78"/>
                  </a:lnTo>
                  <a:lnTo>
                    <a:pt x="111" y="88"/>
                  </a:lnTo>
                  <a:lnTo>
                    <a:pt x="115" y="96"/>
                  </a:lnTo>
                  <a:lnTo>
                    <a:pt x="117" y="106"/>
                  </a:lnTo>
                  <a:lnTo>
                    <a:pt x="113" y="110"/>
                  </a:lnTo>
                  <a:lnTo>
                    <a:pt x="107" y="116"/>
                  </a:lnTo>
                  <a:lnTo>
                    <a:pt x="101" y="126"/>
                  </a:lnTo>
                  <a:lnTo>
                    <a:pt x="99" y="136"/>
                  </a:lnTo>
                  <a:lnTo>
                    <a:pt x="99" y="144"/>
                  </a:lnTo>
                  <a:lnTo>
                    <a:pt x="101" y="154"/>
                  </a:lnTo>
                  <a:lnTo>
                    <a:pt x="109" y="168"/>
                  </a:lnTo>
                  <a:lnTo>
                    <a:pt x="119" y="182"/>
                  </a:lnTo>
                  <a:lnTo>
                    <a:pt x="127" y="194"/>
                  </a:lnTo>
                  <a:lnTo>
                    <a:pt x="127" y="208"/>
                  </a:lnTo>
                  <a:lnTo>
                    <a:pt x="121" y="208"/>
                  </a:lnTo>
                  <a:lnTo>
                    <a:pt x="111" y="208"/>
                  </a:lnTo>
                  <a:lnTo>
                    <a:pt x="107" y="206"/>
                  </a:lnTo>
                  <a:lnTo>
                    <a:pt x="103" y="204"/>
                  </a:lnTo>
                  <a:lnTo>
                    <a:pt x="81" y="204"/>
                  </a:lnTo>
                  <a:lnTo>
                    <a:pt x="81" y="202"/>
                  </a:lnTo>
                  <a:lnTo>
                    <a:pt x="46" y="200"/>
                  </a:lnTo>
                  <a:lnTo>
                    <a:pt x="46" y="204"/>
                  </a:lnTo>
                  <a:lnTo>
                    <a:pt x="22" y="202"/>
                  </a:lnTo>
                  <a:lnTo>
                    <a:pt x="24" y="198"/>
                  </a:lnTo>
                  <a:lnTo>
                    <a:pt x="24" y="188"/>
                  </a:lnTo>
                  <a:lnTo>
                    <a:pt x="22" y="182"/>
                  </a:lnTo>
                  <a:lnTo>
                    <a:pt x="22" y="174"/>
                  </a:lnTo>
                  <a:lnTo>
                    <a:pt x="24" y="168"/>
                  </a:lnTo>
                  <a:lnTo>
                    <a:pt x="14" y="166"/>
                  </a:lnTo>
                  <a:lnTo>
                    <a:pt x="10" y="164"/>
                  </a:lnTo>
                  <a:lnTo>
                    <a:pt x="6" y="160"/>
                  </a:lnTo>
                  <a:lnTo>
                    <a:pt x="0" y="158"/>
                  </a:lnTo>
                  <a:lnTo>
                    <a:pt x="6" y="15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2" name="Freeform 147"/>
            <p:cNvSpPr/>
            <p:nvPr/>
          </p:nvSpPr>
          <p:spPr bwMode="auto">
            <a:xfrm>
              <a:off x="4838464" y="4503924"/>
              <a:ext cx="130301" cy="175222"/>
            </a:xfrm>
            <a:custGeom>
              <a:avLst/>
              <a:gdLst>
                <a:gd name="T0" fmla="*/ 2147483647 w 89"/>
                <a:gd name="T1" fmla="*/ 2147483647 h 110"/>
                <a:gd name="T2" fmla="*/ 2147483647 w 89"/>
                <a:gd name="T3" fmla="*/ 2147483647 h 110"/>
                <a:gd name="T4" fmla="*/ 2147483647 w 89"/>
                <a:gd name="T5" fmla="*/ 2147483647 h 110"/>
                <a:gd name="T6" fmla="*/ 2147483647 w 89"/>
                <a:gd name="T7" fmla="*/ 2147483647 h 110"/>
                <a:gd name="T8" fmla="*/ 2147483647 w 89"/>
                <a:gd name="T9" fmla="*/ 2147483647 h 110"/>
                <a:gd name="T10" fmla="*/ 2147483647 w 89"/>
                <a:gd name="T11" fmla="*/ 2147483647 h 110"/>
                <a:gd name="T12" fmla="*/ 0 w 89"/>
                <a:gd name="T13" fmla="*/ 2147483647 h 110"/>
                <a:gd name="T14" fmla="*/ 0 w 89"/>
                <a:gd name="T15" fmla="*/ 2147483647 h 110"/>
                <a:gd name="T16" fmla="*/ 2147483647 w 89"/>
                <a:gd name="T17" fmla="*/ 2147483647 h 110"/>
                <a:gd name="T18" fmla="*/ 2147483647 w 89"/>
                <a:gd name="T19" fmla="*/ 2147483647 h 110"/>
                <a:gd name="T20" fmla="*/ 2147483647 w 89"/>
                <a:gd name="T21" fmla="*/ 2147483647 h 110"/>
                <a:gd name="T22" fmla="*/ 2147483647 w 89"/>
                <a:gd name="T23" fmla="*/ 2147483647 h 110"/>
                <a:gd name="T24" fmla="*/ 2147483647 w 89"/>
                <a:gd name="T25" fmla="*/ 2147483647 h 110"/>
                <a:gd name="T26" fmla="*/ 2147483647 w 89"/>
                <a:gd name="T27" fmla="*/ 2147483647 h 110"/>
                <a:gd name="T28" fmla="*/ 2147483647 w 89"/>
                <a:gd name="T29" fmla="*/ 2147483647 h 110"/>
                <a:gd name="T30" fmla="*/ 2147483647 w 89"/>
                <a:gd name="T31" fmla="*/ 2147483647 h 110"/>
                <a:gd name="T32" fmla="*/ 2147483647 w 89"/>
                <a:gd name="T33" fmla="*/ 2147483647 h 110"/>
                <a:gd name="T34" fmla="*/ 2147483647 w 89"/>
                <a:gd name="T35" fmla="*/ 2147483647 h 110"/>
                <a:gd name="T36" fmla="*/ 2147483647 w 89"/>
                <a:gd name="T37" fmla="*/ 2147483647 h 110"/>
                <a:gd name="T38" fmla="*/ 2147483647 w 89"/>
                <a:gd name="T39" fmla="*/ 2147483647 h 110"/>
                <a:gd name="T40" fmla="*/ 2147483647 w 89"/>
                <a:gd name="T41" fmla="*/ 2147483647 h 110"/>
                <a:gd name="T42" fmla="*/ 2147483647 w 89"/>
                <a:gd name="T43" fmla="*/ 2147483647 h 110"/>
                <a:gd name="T44" fmla="*/ 2147483647 w 89"/>
                <a:gd name="T45" fmla="*/ 2147483647 h 110"/>
                <a:gd name="T46" fmla="*/ 2147483647 w 89"/>
                <a:gd name="T47" fmla="*/ 2147483647 h 110"/>
                <a:gd name="T48" fmla="*/ 2147483647 w 89"/>
                <a:gd name="T49" fmla="*/ 2147483647 h 110"/>
                <a:gd name="T50" fmla="*/ 2147483647 w 89"/>
                <a:gd name="T51" fmla="*/ 2147483647 h 110"/>
                <a:gd name="T52" fmla="*/ 2147483647 w 89"/>
                <a:gd name="T53" fmla="*/ 2147483647 h 110"/>
                <a:gd name="T54" fmla="*/ 2147483647 w 89"/>
                <a:gd name="T55" fmla="*/ 2147483647 h 110"/>
                <a:gd name="T56" fmla="*/ 2147483647 w 89"/>
                <a:gd name="T57" fmla="*/ 2147483647 h 110"/>
                <a:gd name="T58" fmla="*/ 2147483647 w 89"/>
                <a:gd name="T59" fmla="*/ 2147483647 h 110"/>
                <a:gd name="T60" fmla="*/ 2147483647 w 89"/>
                <a:gd name="T61" fmla="*/ 2147483647 h 110"/>
                <a:gd name="T62" fmla="*/ 2147483647 w 89"/>
                <a:gd name="T63" fmla="*/ 2147483647 h 110"/>
                <a:gd name="T64" fmla="*/ 2147483647 w 89"/>
                <a:gd name="T65" fmla="*/ 2147483647 h 110"/>
                <a:gd name="T66" fmla="*/ 2147483647 w 89"/>
                <a:gd name="T67" fmla="*/ 2147483647 h 110"/>
                <a:gd name="T68" fmla="*/ 2147483647 w 89"/>
                <a:gd name="T69" fmla="*/ 2147483647 h 110"/>
                <a:gd name="T70" fmla="*/ 2147483647 w 89"/>
                <a:gd name="T71" fmla="*/ 2147483647 h 110"/>
                <a:gd name="T72" fmla="*/ 2147483647 w 89"/>
                <a:gd name="T73" fmla="*/ 2147483647 h 110"/>
                <a:gd name="T74" fmla="*/ 2147483647 w 89"/>
                <a:gd name="T75" fmla="*/ 2147483647 h 110"/>
                <a:gd name="T76" fmla="*/ 2147483647 w 89"/>
                <a:gd name="T77" fmla="*/ 2147483647 h 110"/>
                <a:gd name="T78" fmla="*/ 2147483647 w 89"/>
                <a:gd name="T79" fmla="*/ 2147483647 h 110"/>
                <a:gd name="T80" fmla="*/ 2147483647 w 89"/>
                <a:gd name="T81" fmla="*/ 2147483647 h 110"/>
                <a:gd name="T82" fmla="*/ 2147483647 w 89"/>
                <a:gd name="T83" fmla="*/ 2147483647 h 110"/>
                <a:gd name="T84" fmla="*/ 2147483647 w 89"/>
                <a:gd name="T85" fmla="*/ 2147483647 h 110"/>
                <a:gd name="T86" fmla="*/ 2147483647 w 89"/>
                <a:gd name="T87" fmla="*/ 2147483647 h 110"/>
                <a:gd name="T88" fmla="*/ 2147483647 w 89"/>
                <a:gd name="T89" fmla="*/ 2147483647 h 110"/>
                <a:gd name="T90" fmla="*/ 2147483647 w 89"/>
                <a:gd name="T91" fmla="*/ 2147483647 h 110"/>
                <a:gd name="T92" fmla="*/ 2147483647 w 89"/>
                <a:gd name="T93" fmla="*/ 2147483647 h 110"/>
                <a:gd name="T94" fmla="*/ 2147483647 w 89"/>
                <a:gd name="T95" fmla="*/ 2147483647 h 110"/>
                <a:gd name="T96" fmla="*/ 2147483647 w 89"/>
                <a:gd name="T97" fmla="*/ 2147483647 h 110"/>
                <a:gd name="T98" fmla="*/ 2147483647 w 89"/>
                <a:gd name="T99" fmla="*/ 2147483647 h 110"/>
                <a:gd name="T100" fmla="*/ 2147483647 w 89"/>
                <a:gd name="T101" fmla="*/ 0 h 110"/>
                <a:gd name="T102" fmla="*/ 2147483647 w 89"/>
                <a:gd name="T103" fmla="*/ 2147483647 h 11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9"/>
                <a:gd name="T157" fmla="*/ 0 h 110"/>
                <a:gd name="T158" fmla="*/ 89 w 89"/>
                <a:gd name="T159" fmla="*/ 110 h 11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9" h="110">
                  <a:moveTo>
                    <a:pt x="36" y="24"/>
                  </a:moveTo>
                  <a:lnTo>
                    <a:pt x="26" y="24"/>
                  </a:lnTo>
                  <a:lnTo>
                    <a:pt x="20" y="24"/>
                  </a:lnTo>
                  <a:lnTo>
                    <a:pt x="8" y="22"/>
                  </a:lnTo>
                  <a:lnTo>
                    <a:pt x="2" y="44"/>
                  </a:lnTo>
                  <a:lnTo>
                    <a:pt x="2" y="50"/>
                  </a:lnTo>
                  <a:lnTo>
                    <a:pt x="0" y="58"/>
                  </a:lnTo>
                  <a:lnTo>
                    <a:pt x="0" y="70"/>
                  </a:lnTo>
                  <a:lnTo>
                    <a:pt x="4" y="76"/>
                  </a:lnTo>
                  <a:lnTo>
                    <a:pt x="8" y="82"/>
                  </a:lnTo>
                  <a:lnTo>
                    <a:pt x="14" y="88"/>
                  </a:lnTo>
                  <a:lnTo>
                    <a:pt x="30" y="100"/>
                  </a:lnTo>
                  <a:lnTo>
                    <a:pt x="34" y="104"/>
                  </a:lnTo>
                  <a:lnTo>
                    <a:pt x="38" y="110"/>
                  </a:lnTo>
                  <a:lnTo>
                    <a:pt x="42" y="108"/>
                  </a:lnTo>
                  <a:lnTo>
                    <a:pt x="44" y="106"/>
                  </a:lnTo>
                  <a:lnTo>
                    <a:pt x="46" y="104"/>
                  </a:lnTo>
                  <a:lnTo>
                    <a:pt x="44" y="100"/>
                  </a:lnTo>
                  <a:lnTo>
                    <a:pt x="42" y="98"/>
                  </a:lnTo>
                  <a:lnTo>
                    <a:pt x="42" y="96"/>
                  </a:lnTo>
                  <a:lnTo>
                    <a:pt x="44" y="90"/>
                  </a:lnTo>
                  <a:lnTo>
                    <a:pt x="46" y="88"/>
                  </a:lnTo>
                  <a:lnTo>
                    <a:pt x="55" y="84"/>
                  </a:lnTo>
                  <a:lnTo>
                    <a:pt x="55" y="80"/>
                  </a:lnTo>
                  <a:lnTo>
                    <a:pt x="59" y="76"/>
                  </a:lnTo>
                  <a:lnTo>
                    <a:pt x="63" y="78"/>
                  </a:lnTo>
                  <a:lnTo>
                    <a:pt x="65" y="82"/>
                  </a:lnTo>
                  <a:lnTo>
                    <a:pt x="67" y="86"/>
                  </a:lnTo>
                  <a:lnTo>
                    <a:pt x="71" y="88"/>
                  </a:lnTo>
                  <a:lnTo>
                    <a:pt x="75" y="86"/>
                  </a:lnTo>
                  <a:lnTo>
                    <a:pt x="79" y="84"/>
                  </a:lnTo>
                  <a:lnTo>
                    <a:pt x="81" y="86"/>
                  </a:lnTo>
                  <a:lnTo>
                    <a:pt x="83" y="86"/>
                  </a:lnTo>
                  <a:lnTo>
                    <a:pt x="85" y="84"/>
                  </a:lnTo>
                  <a:lnTo>
                    <a:pt x="85" y="80"/>
                  </a:lnTo>
                  <a:lnTo>
                    <a:pt x="87" y="74"/>
                  </a:lnTo>
                  <a:lnTo>
                    <a:pt x="87" y="52"/>
                  </a:lnTo>
                  <a:lnTo>
                    <a:pt x="83" y="50"/>
                  </a:lnTo>
                  <a:lnTo>
                    <a:pt x="83" y="46"/>
                  </a:lnTo>
                  <a:lnTo>
                    <a:pt x="81" y="44"/>
                  </a:lnTo>
                  <a:lnTo>
                    <a:pt x="81" y="40"/>
                  </a:lnTo>
                  <a:lnTo>
                    <a:pt x="83" y="36"/>
                  </a:lnTo>
                  <a:lnTo>
                    <a:pt x="83" y="32"/>
                  </a:lnTo>
                  <a:lnTo>
                    <a:pt x="87" y="30"/>
                  </a:lnTo>
                  <a:lnTo>
                    <a:pt x="89" y="26"/>
                  </a:lnTo>
                  <a:lnTo>
                    <a:pt x="87" y="20"/>
                  </a:lnTo>
                  <a:lnTo>
                    <a:pt x="83" y="18"/>
                  </a:lnTo>
                  <a:lnTo>
                    <a:pt x="77" y="18"/>
                  </a:lnTo>
                  <a:lnTo>
                    <a:pt x="69" y="18"/>
                  </a:lnTo>
                  <a:lnTo>
                    <a:pt x="71" y="2"/>
                  </a:lnTo>
                  <a:lnTo>
                    <a:pt x="36" y="0"/>
                  </a:lnTo>
                  <a:lnTo>
                    <a:pt x="36" y="2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3" name="Freeform 148"/>
            <p:cNvSpPr/>
            <p:nvPr/>
          </p:nvSpPr>
          <p:spPr bwMode="auto">
            <a:xfrm>
              <a:off x="4894966" y="4469410"/>
              <a:ext cx="170660" cy="242922"/>
            </a:xfrm>
            <a:custGeom>
              <a:avLst/>
              <a:gdLst>
                <a:gd name="T0" fmla="*/ 2147483647 w 117"/>
                <a:gd name="T1" fmla="*/ 2147483647 h 154"/>
                <a:gd name="T2" fmla="*/ 2147483647 w 117"/>
                <a:gd name="T3" fmla="*/ 2147483647 h 154"/>
                <a:gd name="T4" fmla="*/ 2147483647 w 117"/>
                <a:gd name="T5" fmla="*/ 2147483647 h 154"/>
                <a:gd name="T6" fmla="*/ 0 w 117"/>
                <a:gd name="T7" fmla="*/ 2147483647 h 154"/>
                <a:gd name="T8" fmla="*/ 2147483647 w 117"/>
                <a:gd name="T9" fmla="*/ 2147483647 h 154"/>
                <a:gd name="T10" fmla="*/ 2147483647 w 117"/>
                <a:gd name="T11" fmla="*/ 2147483647 h 154"/>
                <a:gd name="T12" fmla="*/ 2147483647 w 117"/>
                <a:gd name="T13" fmla="*/ 2147483647 h 154"/>
                <a:gd name="T14" fmla="*/ 2147483647 w 117"/>
                <a:gd name="T15" fmla="*/ 2147483647 h 154"/>
                <a:gd name="T16" fmla="*/ 2147483647 w 117"/>
                <a:gd name="T17" fmla="*/ 2147483647 h 154"/>
                <a:gd name="T18" fmla="*/ 2147483647 w 117"/>
                <a:gd name="T19" fmla="*/ 2147483647 h 154"/>
                <a:gd name="T20" fmla="*/ 2147483647 w 117"/>
                <a:gd name="T21" fmla="*/ 2147483647 h 154"/>
                <a:gd name="T22" fmla="*/ 2147483647 w 117"/>
                <a:gd name="T23" fmla="*/ 2147483647 h 154"/>
                <a:gd name="T24" fmla="*/ 2147483647 w 117"/>
                <a:gd name="T25" fmla="*/ 2147483647 h 154"/>
                <a:gd name="T26" fmla="*/ 2147483647 w 117"/>
                <a:gd name="T27" fmla="*/ 2147483647 h 154"/>
                <a:gd name="T28" fmla="*/ 2147483647 w 117"/>
                <a:gd name="T29" fmla="*/ 2147483647 h 154"/>
                <a:gd name="T30" fmla="*/ 2147483647 w 117"/>
                <a:gd name="T31" fmla="*/ 2147483647 h 154"/>
                <a:gd name="T32" fmla="*/ 2147483647 w 117"/>
                <a:gd name="T33" fmla="*/ 2147483647 h 154"/>
                <a:gd name="T34" fmla="*/ 2147483647 w 117"/>
                <a:gd name="T35" fmla="*/ 2147483647 h 154"/>
                <a:gd name="T36" fmla="*/ 2147483647 w 117"/>
                <a:gd name="T37" fmla="*/ 2147483647 h 154"/>
                <a:gd name="T38" fmla="*/ 2147483647 w 117"/>
                <a:gd name="T39" fmla="*/ 2147483647 h 154"/>
                <a:gd name="T40" fmla="*/ 2147483647 w 117"/>
                <a:gd name="T41" fmla="*/ 2147483647 h 154"/>
                <a:gd name="T42" fmla="*/ 2147483647 w 117"/>
                <a:gd name="T43" fmla="*/ 2147483647 h 154"/>
                <a:gd name="T44" fmla="*/ 2147483647 w 117"/>
                <a:gd name="T45" fmla="*/ 2147483647 h 154"/>
                <a:gd name="T46" fmla="*/ 2147483647 w 117"/>
                <a:gd name="T47" fmla="*/ 2147483647 h 154"/>
                <a:gd name="T48" fmla="*/ 2147483647 w 117"/>
                <a:gd name="T49" fmla="*/ 2147483647 h 154"/>
                <a:gd name="T50" fmla="*/ 2147483647 w 117"/>
                <a:gd name="T51" fmla="*/ 2147483647 h 154"/>
                <a:gd name="T52" fmla="*/ 2147483647 w 117"/>
                <a:gd name="T53" fmla="*/ 0 h 154"/>
                <a:gd name="T54" fmla="*/ 2147483647 w 117"/>
                <a:gd name="T55" fmla="*/ 2147483647 h 154"/>
                <a:gd name="T56" fmla="*/ 2147483647 w 117"/>
                <a:gd name="T57" fmla="*/ 2147483647 h 154"/>
                <a:gd name="T58" fmla="*/ 2147483647 w 117"/>
                <a:gd name="T59" fmla="*/ 2147483647 h 154"/>
                <a:gd name="T60" fmla="*/ 2147483647 w 117"/>
                <a:gd name="T61" fmla="*/ 2147483647 h 154"/>
                <a:gd name="T62" fmla="*/ 2147483647 w 117"/>
                <a:gd name="T63" fmla="*/ 2147483647 h 154"/>
                <a:gd name="T64" fmla="*/ 2147483647 w 117"/>
                <a:gd name="T65" fmla="*/ 2147483647 h 154"/>
                <a:gd name="T66" fmla="*/ 2147483647 w 117"/>
                <a:gd name="T67" fmla="*/ 2147483647 h 154"/>
                <a:gd name="T68" fmla="*/ 2147483647 w 117"/>
                <a:gd name="T69" fmla="*/ 2147483647 h 154"/>
                <a:gd name="T70" fmla="*/ 2147483647 w 117"/>
                <a:gd name="T71" fmla="*/ 2147483647 h 154"/>
                <a:gd name="T72" fmla="*/ 2147483647 w 117"/>
                <a:gd name="T73" fmla="*/ 2147483647 h 154"/>
                <a:gd name="T74" fmla="*/ 2147483647 w 117"/>
                <a:gd name="T75" fmla="*/ 2147483647 h 154"/>
                <a:gd name="T76" fmla="*/ 2147483647 w 117"/>
                <a:gd name="T77" fmla="*/ 2147483647 h 154"/>
                <a:gd name="T78" fmla="*/ 2147483647 w 117"/>
                <a:gd name="T79" fmla="*/ 2147483647 h 154"/>
                <a:gd name="T80" fmla="*/ 2147483647 w 117"/>
                <a:gd name="T81" fmla="*/ 2147483647 h 154"/>
                <a:gd name="T82" fmla="*/ 2147483647 w 117"/>
                <a:gd name="T83" fmla="*/ 2147483647 h 154"/>
                <a:gd name="T84" fmla="*/ 2147483647 w 117"/>
                <a:gd name="T85" fmla="*/ 2147483647 h 154"/>
                <a:gd name="T86" fmla="*/ 2147483647 w 117"/>
                <a:gd name="T87" fmla="*/ 2147483647 h 1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7"/>
                <a:gd name="T133" fmla="*/ 0 h 154"/>
                <a:gd name="T134" fmla="*/ 117 w 117"/>
                <a:gd name="T135" fmla="*/ 154 h 15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7" h="154">
                  <a:moveTo>
                    <a:pt x="27" y="150"/>
                  </a:moveTo>
                  <a:lnTo>
                    <a:pt x="27" y="148"/>
                  </a:lnTo>
                  <a:lnTo>
                    <a:pt x="25" y="146"/>
                  </a:lnTo>
                  <a:lnTo>
                    <a:pt x="21" y="148"/>
                  </a:lnTo>
                  <a:lnTo>
                    <a:pt x="17" y="150"/>
                  </a:lnTo>
                  <a:lnTo>
                    <a:pt x="13" y="154"/>
                  </a:lnTo>
                  <a:lnTo>
                    <a:pt x="4" y="136"/>
                  </a:lnTo>
                  <a:lnTo>
                    <a:pt x="0" y="132"/>
                  </a:lnTo>
                  <a:lnTo>
                    <a:pt x="4" y="130"/>
                  </a:lnTo>
                  <a:lnTo>
                    <a:pt x="6" y="128"/>
                  </a:lnTo>
                  <a:lnTo>
                    <a:pt x="8" y="126"/>
                  </a:lnTo>
                  <a:lnTo>
                    <a:pt x="6" y="122"/>
                  </a:lnTo>
                  <a:lnTo>
                    <a:pt x="4" y="120"/>
                  </a:lnTo>
                  <a:lnTo>
                    <a:pt x="4" y="118"/>
                  </a:lnTo>
                  <a:lnTo>
                    <a:pt x="6" y="112"/>
                  </a:lnTo>
                  <a:lnTo>
                    <a:pt x="8" y="110"/>
                  </a:lnTo>
                  <a:lnTo>
                    <a:pt x="17" y="106"/>
                  </a:lnTo>
                  <a:lnTo>
                    <a:pt x="17" y="102"/>
                  </a:lnTo>
                  <a:lnTo>
                    <a:pt x="21" y="98"/>
                  </a:lnTo>
                  <a:lnTo>
                    <a:pt x="25" y="100"/>
                  </a:lnTo>
                  <a:lnTo>
                    <a:pt x="27" y="104"/>
                  </a:lnTo>
                  <a:lnTo>
                    <a:pt x="29" y="108"/>
                  </a:lnTo>
                  <a:lnTo>
                    <a:pt x="33" y="110"/>
                  </a:lnTo>
                  <a:lnTo>
                    <a:pt x="37" y="108"/>
                  </a:lnTo>
                  <a:lnTo>
                    <a:pt x="41" y="106"/>
                  </a:lnTo>
                  <a:lnTo>
                    <a:pt x="43" y="108"/>
                  </a:lnTo>
                  <a:lnTo>
                    <a:pt x="45" y="108"/>
                  </a:lnTo>
                  <a:lnTo>
                    <a:pt x="47" y="106"/>
                  </a:lnTo>
                  <a:lnTo>
                    <a:pt x="47" y="102"/>
                  </a:lnTo>
                  <a:lnTo>
                    <a:pt x="49" y="96"/>
                  </a:lnTo>
                  <a:lnTo>
                    <a:pt x="49" y="74"/>
                  </a:lnTo>
                  <a:lnTo>
                    <a:pt x="45" y="72"/>
                  </a:lnTo>
                  <a:lnTo>
                    <a:pt x="45" y="68"/>
                  </a:lnTo>
                  <a:lnTo>
                    <a:pt x="43" y="66"/>
                  </a:lnTo>
                  <a:lnTo>
                    <a:pt x="43" y="62"/>
                  </a:lnTo>
                  <a:lnTo>
                    <a:pt x="45" y="58"/>
                  </a:lnTo>
                  <a:lnTo>
                    <a:pt x="45" y="54"/>
                  </a:lnTo>
                  <a:lnTo>
                    <a:pt x="49" y="52"/>
                  </a:lnTo>
                  <a:lnTo>
                    <a:pt x="51" y="48"/>
                  </a:lnTo>
                  <a:lnTo>
                    <a:pt x="49" y="42"/>
                  </a:lnTo>
                  <a:lnTo>
                    <a:pt x="45" y="40"/>
                  </a:lnTo>
                  <a:lnTo>
                    <a:pt x="39" y="40"/>
                  </a:lnTo>
                  <a:lnTo>
                    <a:pt x="31" y="40"/>
                  </a:lnTo>
                  <a:lnTo>
                    <a:pt x="33" y="26"/>
                  </a:lnTo>
                  <a:lnTo>
                    <a:pt x="55" y="26"/>
                  </a:lnTo>
                  <a:lnTo>
                    <a:pt x="59" y="28"/>
                  </a:lnTo>
                  <a:lnTo>
                    <a:pt x="63" y="30"/>
                  </a:lnTo>
                  <a:lnTo>
                    <a:pt x="73" y="30"/>
                  </a:lnTo>
                  <a:lnTo>
                    <a:pt x="79" y="30"/>
                  </a:lnTo>
                  <a:lnTo>
                    <a:pt x="79" y="16"/>
                  </a:lnTo>
                  <a:lnTo>
                    <a:pt x="83" y="10"/>
                  </a:lnTo>
                  <a:lnTo>
                    <a:pt x="87" y="4"/>
                  </a:lnTo>
                  <a:lnTo>
                    <a:pt x="93" y="0"/>
                  </a:lnTo>
                  <a:lnTo>
                    <a:pt x="103" y="0"/>
                  </a:lnTo>
                  <a:lnTo>
                    <a:pt x="113" y="0"/>
                  </a:lnTo>
                  <a:lnTo>
                    <a:pt x="113" y="2"/>
                  </a:lnTo>
                  <a:lnTo>
                    <a:pt x="115" y="4"/>
                  </a:lnTo>
                  <a:lnTo>
                    <a:pt x="115" y="6"/>
                  </a:lnTo>
                  <a:lnTo>
                    <a:pt x="117" y="10"/>
                  </a:lnTo>
                  <a:lnTo>
                    <a:pt x="115" y="20"/>
                  </a:lnTo>
                  <a:lnTo>
                    <a:pt x="111" y="34"/>
                  </a:lnTo>
                  <a:lnTo>
                    <a:pt x="99" y="64"/>
                  </a:lnTo>
                  <a:lnTo>
                    <a:pt x="99" y="68"/>
                  </a:lnTo>
                  <a:lnTo>
                    <a:pt x="99" y="70"/>
                  </a:lnTo>
                  <a:lnTo>
                    <a:pt x="101" y="74"/>
                  </a:lnTo>
                  <a:lnTo>
                    <a:pt x="99" y="78"/>
                  </a:lnTo>
                  <a:lnTo>
                    <a:pt x="97" y="82"/>
                  </a:lnTo>
                  <a:lnTo>
                    <a:pt x="93" y="84"/>
                  </a:lnTo>
                  <a:lnTo>
                    <a:pt x="89" y="88"/>
                  </a:lnTo>
                  <a:lnTo>
                    <a:pt x="85" y="92"/>
                  </a:lnTo>
                  <a:lnTo>
                    <a:pt x="83" y="102"/>
                  </a:lnTo>
                  <a:lnTo>
                    <a:pt x="79" y="106"/>
                  </a:lnTo>
                  <a:lnTo>
                    <a:pt x="75" y="108"/>
                  </a:lnTo>
                  <a:lnTo>
                    <a:pt x="75" y="122"/>
                  </a:lnTo>
                  <a:lnTo>
                    <a:pt x="71" y="134"/>
                  </a:lnTo>
                  <a:lnTo>
                    <a:pt x="69" y="142"/>
                  </a:lnTo>
                  <a:lnTo>
                    <a:pt x="65" y="148"/>
                  </a:lnTo>
                  <a:lnTo>
                    <a:pt x="61" y="150"/>
                  </a:lnTo>
                  <a:lnTo>
                    <a:pt x="55" y="150"/>
                  </a:lnTo>
                  <a:lnTo>
                    <a:pt x="51" y="150"/>
                  </a:lnTo>
                  <a:lnTo>
                    <a:pt x="49" y="150"/>
                  </a:lnTo>
                  <a:lnTo>
                    <a:pt x="49" y="146"/>
                  </a:lnTo>
                  <a:lnTo>
                    <a:pt x="45" y="146"/>
                  </a:lnTo>
                  <a:lnTo>
                    <a:pt x="43" y="146"/>
                  </a:lnTo>
                  <a:lnTo>
                    <a:pt x="41" y="148"/>
                  </a:lnTo>
                  <a:lnTo>
                    <a:pt x="39" y="150"/>
                  </a:lnTo>
                  <a:lnTo>
                    <a:pt x="35" y="150"/>
                  </a:lnTo>
                  <a:lnTo>
                    <a:pt x="33" y="150"/>
                  </a:lnTo>
                  <a:lnTo>
                    <a:pt x="27" y="15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4" name="Freeform 149"/>
            <p:cNvSpPr/>
            <p:nvPr/>
          </p:nvSpPr>
          <p:spPr bwMode="auto">
            <a:xfrm>
              <a:off x="4904191" y="5065432"/>
              <a:ext cx="307880" cy="342480"/>
            </a:xfrm>
            <a:custGeom>
              <a:avLst/>
              <a:gdLst>
                <a:gd name="T0" fmla="*/ 2147483647 w 211"/>
                <a:gd name="T1" fmla="*/ 2147483647 h 216"/>
                <a:gd name="T2" fmla="*/ 2147483647 w 211"/>
                <a:gd name="T3" fmla="*/ 2147483647 h 216"/>
                <a:gd name="T4" fmla="*/ 2147483647 w 211"/>
                <a:gd name="T5" fmla="*/ 2147483647 h 216"/>
                <a:gd name="T6" fmla="*/ 2147483647 w 211"/>
                <a:gd name="T7" fmla="*/ 2147483647 h 216"/>
                <a:gd name="T8" fmla="*/ 2147483647 w 211"/>
                <a:gd name="T9" fmla="*/ 2147483647 h 216"/>
                <a:gd name="T10" fmla="*/ 2147483647 w 211"/>
                <a:gd name="T11" fmla="*/ 2147483647 h 216"/>
                <a:gd name="T12" fmla="*/ 2147483647 w 211"/>
                <a:gd name="T13" fmla="*/ 2147483647 h 216"/>
                <a:gd name="T14" fmla="*/ 2147483647 w 211"/>
                <a:gd name="T15" fmla="*/ 2147483647 h 216"/>
                <a:gd name="T16" fmla="*/ 2147483647 w 211"/>
                <a:gd name="T17" fmla="*/ 0 h 216"/>
                <a:gd name="T18" fmla="*/ 2147483647 w 211"/>
                <a:gd name="T19" fmla="*/ 0 h 216"/>
                <a:gd name="T20" fmla="*/ 2147483647 w 211"/>
                <a:gd name="T21" fmla="*/ 2147483647 h 216"/>
                <a:gd name="T22" fmla="*/ 2147483647 w 211"/>
                <a:gd name="T23" fmla="*/ 2147483647 h 216"/>
                <a:gd name="T24" fmla="*/ 0 w 211"/>
                <a:gd name="T25" fmla="*/ 0 h 216"/>
                <a:gd name="T26" fmla="*/ 2147483647 w 211"/>
                <a:gd name="T27" fmla="*/ 2147483647 h 216"/>
                <a:gd name="T28" fmla="*/ 2147483647 w 211"/>
                <a:gd name="T29" fmla="*/ 2147483647 h 216"/>
                <a:gd name="T30" fmla="*/ 2147483647 w 211"/>
                <a:gd name="T31" fmla="*/ 2147483647 h 216"/>
                <a:gd name="T32" fmla="*/ 2147483647 w 211"/>
                <a:gd name="T33" fmla="*/ 2147483647 h 216"/>
                <a:gd name="T34" fmla="*/ 2147483647 w 211"/>
                <a:gd name="T35" fmla="*/ 2147483647 h 216"/>
                <a:gd name="T36" fmla="*/ 2147483647 w 211"/>
                <a:gd name="T37" fmla="*/ 2147483647 h 216"/>
                <a:gd name="T38" fmla="*/ 2147483647 w 211"/>
                <a:gd name="T39" fmla="*/ 2147483647 h 216"/>
                <a:gd name="T40" fmla="*/ 2147483647 w 211"/>
                <a:gd name="T41" fmla="*/ 2147483647 h 216"/>
                <a:gd name="T42" fmla="*/ 2147483647 w 211"/>
                <a:gd name="T43" fmla="*/ 2147483647 h 216"/>
                <a:gd name="T44" fmla="*/ 2147483647 w 211"/>
                <a:gd name="T45" fmla="*/ 2147483647 h 216"/>
                <a:gd name="T46" fmla="*/ 2147483647 w 211"/>
                <a:gd name="T47" fmla="*/ 2147483647 h 216"/>
                <a:gd name="T48" fmla="*/ 2147483647 w 211"/>
                <a:gd name="T49" fmla="*/ 2147483647 h 216"/>
                <a:gd name="T50" fmla="*/ 2147483647 w 211"/>
                <a:gd name="T51" fmla="*/ 2147483647 h 216"/>
                <a:gd name="T52" fmla="*/ 2147483647 w 211"/>
                <a:gd name="T53" fmla="*/ 2147483647 h 216"/>
                <a:gd name="T54" fmla="*/ 2147483647 w 211"/>
                <a:gd name="T55" fmla="*/ 2147483647 h 216"/>
                <a:gd name="T56" fmla="*/ 2147483647 w 211"/>
                <a:gd name="T57" fmla="*/ 2147483647 h 216"/>
                <a:gd name="T58" fmla="*/ 2147483647 w 211"/>
                <a:gd name="T59" fmla="*/ 2147483647 h 216"/>
                <a:gd name="T60" fmla="*/ 2147483647 w 211"/>
                <a:gd name="T61" fmla="*/ 2147483647 h 216"/>
                <a:gd name="T62" fmla="*/ 2147483647 w 211"/>
                <a:gd name="T63" fmla="*/ 2147483647 h 216"/>
                <a:gd name="T64" fmla="*/ 2147483647 w 211"/>
                <a:gd name="T65" fmla="*/ 2147483647 h 216"/>
                <a:gd name="T66" fmla="*/ 2147483647 w 211"/>
                <a:gd name="T67" fmla="*/ 2147483647 h 216"/>
                <a:gd name="T68" fmla="*/ 2147483647 w 211"/>
                <a:gd name="T69" fmla="*/ 2147483647 h 216"/>
                <a:gd name="T70" fmla="*/ 2147483647 w 211"/>
                <a:gd name="T71" fmla="*/ 2147483647 h 216"/>
                <a:gd name="T72" fmla="*/ 2147483647 w 211"/>
                <a:gd name="T73" fmla="*/ 2147483647 h 216"/>
                <a:gd name="T74" fmla="*/ 2147483647 w 211"/>
                <a:gd name="T75" fmla="*/ 2147483647 h 216"/>
                <a:gd name="T76" fmla="*/ 2147483647 w 211"/>
                <a:gd name="T77" fmla="*/ 2147483647 h 216"/>
                <a:gd name="T78" fmla="*/ 2147483647 w 211"/>
                <a:gd name="T79" fmla="*/ 2147483647 h 216"/>
                <a:gd name="T80" fmla="*/ 2147483647 w 211"/>
                <a:gd name="T81" fmla="*/ 2147483647 h 216"/>
                <a:gd name="T82" fmla="*/ 2147483647 w 211"/>
                <a:gd name="T83" fmla="*/ 2147483647 h 216"/>
                <a:gd name="T84" fmla="*/ 2147483647 w 211"/>
                <a:gd name="T85" fmla="*/ 2147483647 h 216"/>
                <a:gd name="T86" fmla="*/ 2147483647 w 211"/>
                <a:gd name="T87" fmla="*/ 2147483647 h 216"/>
                <a:gd name="T88" fmla="*/ 2147483647 w 211"/>
                <a:gd name="T89" fmla="*/ 2147483647 h 216"/>
                <a:gd name="T90" fmla="*/ 2147483647 w 211"/>
                <a:gd name="T91" fmla="*/ 2147483647 h 216"/>
                <a:gd name="T92" fmla="*/ 2147483647 w 211"/>
                <a:gd name="T93" fmla="*/ 2147483647 h 216"/>
                <a:gd name="T94" fmla="*/ 2147483647 w 211"/>
                <a:gd name="T95" fmla="*/ 2147483647 h 216"/>
                <a:gd name="T96" fmla="*/ 2147483647 w 211"/>
                <a:gd name="T97" fmla="*/ 2147483647 h 216"/>
                <a:gd name="T98" fmla="*/ 2147483647 w 211"/>
                <a:gd name="T99" fmla="*/ 2147483647 h 216"/>
                <a:gd name="T100" fmla="*/ 2147483647 w 211"/>
                <a:gd name="T101" fmla="*/ 2147483647 h 216"/>
                <a:gd name="T102" fmla="*/ 2147483647 w 211"/>
                <a:gd name="T103" fmla="*/ 2147483647 h 216"/>
                <a:gd name="T104" fmla="*/ 2147483647 w 211"/>
                <a:gd name="T105" fmla="*/ 2147483647 h 216"/>
                <a:gd name="T106" fmla="*/ 2147483647 w 211"/>
                <a:gd name="T107" fmla="*/ 2147483647 h 216"/>
                <a:gd name="T108" fmla="*/ 2147483647 w 211"/>
                <a:gd name="T109" fmla="*/ 2147483647 h 216"/>
                <a:gd name="T110" fmla="*/ 2147483647 w 211"/>
                <a:gd name="T111" fmla="*/ 2147483647 h 2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11"/>
                <a:gd name="T169" fmla="*/ 0 h 216"/>
                <a:gd name="T170" fmla="*/ 211 w 211"/>
                <a:gd name="T171" fmla="*/ 216 h 2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11" h="216">
                  <a:moveTo>
                    <a:pt x="181" y="8"/>
                  </a:moveTo>
                  <a:lnTo>
                    <a:pt x="159" y="16"/>
                  </a:lnTo>
                  <a:lnTo>
                    <a:pt x="117" y="16"/>
                  </a:lnTo>
                  <a:lnTo>
                    <a:pt x="107" y="12"/>
                  </a:lnTo>
                  <a:lnTo>
                    <a:pt x="105" y="10"/>
                  </a:lnTo>
                  <a:lnTo>
                    <a:pt x="101" y="6"/>
                  </a:lnTo>
                  <a:lnTo>
                    <a:pt x="33" y="6"/>
                  </a:lnTo>
                  <a:lnTo>
                    <a:pt x="27" y="2"/>
                  </a:lnTo>
                  <a:lnTo>
                    <a:pt x="25" y="0"/>
                  </a:lnTo>
                  <a:lnTo>
                    <a:pt x="21" y="0"/>
                  </a:lnTo>
                  <a:lnTo>
                    <a:pt x="11" y="2"/>
                  </a:lnTo>
                  <a:lnTo>
                    <a:pt x="4" y="2"/>
                  </a:lnTo>
                  <a:lnTo>
                    <a:pt x="0" y="0"/>
                  </a:lnTo>
                  <a:lnTo>
                    <a:pt x="2" y="16"/>
                  </a:lnTo>
                  <a:lnTo>
                    <a:pt x="7" y="30"/>
                  </a:lnTo>
                  <a:lnTo>
                    <a:pt x="13" y="42"/>
                  </a:lnTo>
                  <a:lnTo>
                    <a:pt x="21" y="54"/>
                  </a:lnTo>
                  <a:lnTo>
                    <a:pt x="29" y="66"/>
                  </a:lnTo>
                  <a:lnTo>
                    <a:pt x="37" y="76"/>
                  </a:lnTo>
                  <a:lnTo>
                    <a:pt x="39" y="90"/>
                  </a:lnTo>
                  <a:lnTo>
                    <a:pt x="41" y="104"/>
                  </a:lnTo>
                  <a:lnTo>
                    <a:pt x="41" y="126"/>
                  </a:lnTo>
                  <a:lnTo>
                    <a:pt x="43" y="152"/>
                  </a:lnTo>
                  <a:lnTo>
                    <a:pt x="45" y="174"/>
                  </a:lnTo>
                  <a:lnTo>
                    <a:pt x="49" y="184"/>
                  </a:lnTo>
                  <a:lnTo>
                    <a:pt x="53" y="194"/>
                  </a:lnTo>
                  <a:lnTo>
                    <a:pt x="61" y="204"/>
                  </a:lnTo>
                  <a:lnTo>
                    <a:pt x="69" y="212"/>
                  </a:lnTo>
                  <a:lnTo>
                    <a:pt x="73" y="208"/>
                  </a:lnTo>
                  <a:lnTo>
                    <a:pt x="75" y="204"/>
                  </a:lnTo>
                  <a:lnTo>
                    <a:pt x="79" y="204"/>
                  </a:lnTo>
                  <a:lnTo>
                    <a:pt x="83" y="210"/>
                  </a:lnTo>
                  <a:lnTo>
                    <a:pt x="89" y="214"/>
                  </a:lnTo>
                  <a:lnTo>
                    <a:pt x="93" y="216"/>
                  </a:lnTo>
                  <a:lnTo>
                    <a:pt x="101" y="216"/>
                  </a:lnTo>
                  <a:lnTo>
                    <a:pt x="111" y="216"/>
                  </a:lnTo>
                  <a:lnTo>
                    <a:pt x="117" y="212"/>
                  </a:lnTo>
                  <a:lnTo>
                    <a:pt x="121" y="208"/>
                  </a:lnTo>
                  <a:lnTo>
                    <a:pt x="125" y="206"/>
                  </a:lnTo>
                  <a:lnTo>
                    <a:pt x="123" y="144"/>
                  </a:lnTo>
                  <a:lnTo>
                    <a:pt x="123" y="90"/>
                  </a:lnTo>
                  <a:lnTo>
                    <a:pt x="143" y="90"/>
                  </a:lnTo>
                  <a:lnTo>
                    <a:pt x="143" y="22"/>
                  </a:lnTo>
                  <a:lnTo>
                    <a:pt x="165" y="20"/>
                  </a:lnTo>
                  <a:lnTo>
                    <a:pt x="183" y="18"/>
                  </a:lnTo>
                  <a:lnTo>
                    <a:pt x="187" y="24"/>
                  </a:lnTo>
                  <a:lnTo>
                    <a:pt x="201" y="18"/>
                  </a:lnTo>
                  <a:lnTo>
                    <a:pt x="205" y="14"/>
                  </a:lnTo>
                  <a:lnTo>
                    <a:pt x="211" y="12"/>
                  </a:lnTo>
                  <a:lnTo>
                    <a:pt x="205" y="8"/>
                  </a:lnTo>
                  <a:lnTo>
                    <a:pt x="201" y="6"/>
                  </a:lnTo>
                  <a:lnTo>
                    <a:pt x="193" y="8"/>
                  </a:lnTo>
                  <a:lnTo>
                    <a:pt x="187" y="10"/>
                  </a:lnTo>
                  <a:lnTo>
                    <a:pt x="183" y="8"/>
                  </a:lnTo>
                  <a:lnTo>
                    <a:pt x="181" y="6"/>
                  </a:lnTo>
                  <a:lnTo>
                    <a:pt x="181"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5" name="Freeform 150"/>
            <p:cNvSpPr/>
            <p:nvPr/>
          </p:nvSpPr>
          <p:spPr bwMode="auto">
            <a:xfrm>
              <a:off x="5478438" y="4049938"/>
              <a:ext cx="154517" cy="156638"/>
            </a:xfrm>
            <a:custGeom>
              <a:avLst/>
              <a:gdLst>
                <a:gd name="T0" fmla="*/ 2147483647 w 106"/>
                <a:gd name="T1" fmla="*/ 0 h 98"/>
                <a:gd name="T2" fmla="*/ 2147483647 w 106"/>
                <a:gd name="T3" fmla="*/ 2147483647 h 98"/>
                <a:gd name="T4" fmla="*/ 2147483647 w 106"/>
                <a:gd name="T5" fmla="*/ 2147483647 h 98"/>
                <a:gd name="T6" fmla="*/ 2147483647 w 106"/>
                <a:gd name="T7" fmla="*/ 2147483647 h 98"/>
                <a:gd name="T8" fmla="*/ 2147483647 w 106"/>
                <a:gd name="T9" fmla="*/ 2147483647 h 98"/>
                <a:gd name="T10" fmla="*/ 2147483647 w 106"/>
                <a:gd name="T11" fmla="*/ 2147483647 h 98"/>
                <a:gd name="T12" fmla="*/ 2147483647 w 106"/>
                <a:gd name="T13" fmla="*/ 2147483647 h 98"/>
                <a:gd name="T14" fmla="*/ 0 w 106"/>
                <a:gd name="T15" fmla="*/ 2147483647 h 98"/>
                <a:gd name="T16" fmla="*/ 0 w 106"/>
                <a:gd name="T17" fmla="*/ 2147483647 h 98"/>
                <a:gd name="T18" fmla="*/ 2147483647 w 106"/>
                <a:gd name="T19" fmla="*/ 2147483647 h 98"/>
                <a:gd name="T20" fmla="*/ 2147483647 w 106"/>
                <a:gd name="T21" fmla="*/ 2147483647 h 98"/>
                <a:gd name="T22" fmla="*/ 2147483647 w 106"/>
                <a:gd name="T23" fmla="*/ 2147483647 h 98"/>
                <a:gd name="T24" fmla="*/ 2147483647 w 106"/>
                <a:gd name="T25" fmla="*/ 2147483647 h 98"/>
                <a:gd name="T26" fmla="*/ 2147483647 w 106"/>
                <a:gd name="T27" fmla="*/ 2147483647 h 98"/>
                <a:gd name="T28" fmla="*/ 2147483647 w 106"/>
                <a:gd name="T29" fmla="*/ 2147483647 h 98"/>
                <a:gd name="T30" fmla="*/ 2147483647 w 106"/>
                <a:gd name="T31" fmla="*/ 2147483647 h 98"/>
                <a:gd name="T32" fmla="*/ 2147483647 w 106"/>
                <a:gd name="T33" fmla="*/ 2147483647 h 98"/>
                <a:gd name="T34" fmla="*/ 2147483647 w 106"/>
                <a:gd name="T35" fmla="*/ 2147483647 h 98"/>
                <a:gd name="T36" fmla="*/ 2147483647 w 106"/>
                <a:gd name="T37" fmla="*/ 2147483647 h 98"/>
                <a:gd name="T38" fmla="*/ 2147483647 w 106"/>
                <a:gd name="T39" fmla="*/ 2147483647 h 98"/>
                <a:gd name="T40" fmla="*/ 2147483647 w 106"/>
                <a:gd name="T41" fmla="*/ 2147483647 h 98"/>
                <a:gd name="T42" fmla="*/ 2147483647 w 106"/>
                <a:gd name="T43" fmla="*/ 2147483647 h 98"/>
                <a:gd name="T44" fmla="*/ 2147483647 w 106"/>
                <a:gd name="T45" fmla="*/ 2147483647 h 98"/>
                <a:gd name="T46" fmla="*/ 2147483647 w 106"/>
                <a:gd name="T47" fmla="*/ 2147483647 h 98"/>
                <a:gd name="T48" fmla="*/ 2147483647 w 106"/>
                <a:gd name="T49" fmla="*/ 2147483647 h 98"/>
                <a:gd name="T50" fmla="*/ 2147483647 w 106"/>
                <a:gd name="T51" fmla="*/ 2147483647 h 98"/>
                <a:gd name="T52" fmla="*/ 2147483647 w 106"/>
                <a:gd name="T53" fmla="*/ 0 h 9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6"/>
                <a:gd name="T82" fmla="*/ 0 h 98"/>
                <a:gd name="T83" fmla="*/ 106 w 106"/>
                <a:gd name="T84" fmla="*/ 98 h 9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6" h="98">
                  <a:moveTo>
                    <a:pt x="32" y="0"/>
                  </a:moveTo>
                  <a:lnTo>
                    <a:pt x="28" y="4"/>
                  </a:lnTo>
                  <a:lnTo>
                    <a:pt x="22" y="10"/>
                  </a:lnTo>
                  <a:lnTo>
                    <a:pt x="14" y="14"/>
                  </a:lnTo>
                  <a:lnTo>
                    <a:pt x="6" y="16"/>
                  </a:lnTo>
                  <a:lnTo>
                    <a:pt x="6" y="26"/>
                  </a:lnTo>
                  <a:lnTo>
                    <a:pt x="4" y="34"/>
                  </a:lnTo>
                  <a:lnTo>
                    <a:pt x="0" y="46"/>
                  </a:lnTo>
                  <a:lnTo>
                    <a:pt x="0" y="62"/>
                  </a:lnTo>
                  <a:lnTo>
                    <a:pt x="18" y="62"/>
                  </a:lnTo>
                  <a:lnTo>
                    <a:pt x="24" y="64"/>
                  </a:lnTo>
                  <a:lnTo>
                    <a:pt x="28" y="54"/>
                  </a:lnTo>
                  <a:lnTo>
                    <a:pt x="38" y="58"/>
                  </a:lnTo>
                  <a:lnTo>
                    <a:pt x="54" y="58"/>
                  </a:lnTo>
                  <a:lnTo>
                    <a:pt x="68" y="62"/>
                  </a:lnTo>
                  <a:lnTo>
                    <a:pt x="82" y="76"/>
                  </a:lnTo>
                  <a:lnTo>
                    <a:pt x="96" y="92"/>
                  </a:lnTo>
                  <a:lnTo>
                    <a:pt x="102" y="98"/>
                  </a:lnTo>
                  <a:lnTo>
                    <a:pt x="106" y="94"/>
                  </a:lnTo>
                  <a:lnTo>
                    <a:pt x="96" y="80"/>
                  </a:lnTo>
                  <a:lnTo>
                    <a:pt x="86" y="68"/>
                  </a:lnTo>
                  <a:lnTo>
                    <a:pt x="74" y="56"/>
                  </a:lnTo>
                  <a:lnTo>
                    <a:pt x="62" y="48"/>
                  </a:lnTo>
                  <a:lnTo>
                    <a:pt x="52" y="42"/>
                  </a:lnTo>
                  <a:lnTo>
                    <a:pt x="46" y="30"/>
                  </a:lnTo>
                  <a:lnTo>
                    <a:pt x="40" y="14"/>
                  </a:lnTo>
                  <a:lnTo>
                    <a:pt x="32"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6" name="Freeform 152"/>
            <p:cNvSpPr/>
            <p:nvPr/>
          </p:nvSpPr>
          <p:spPr bwMode="auto">
            <a:xfrm>
              <a:off x="4248071" y="4172063"/>
              <a:ext cx="68033" cy="18584"/>
            </a:xfrm>
            <a:custGeom>
              <a:avLst/>
              <a:gdLst>
                <a:gd name="T0" fmla="*/ 2147483647 w 46"/>
                <a:gd name="T1" fmla="*/ 2147483647 h 12"/>
                <a:gd name="T2" fmla="*/ 2147483647 w 46"/>
                <a:gd name="T3" fmla="*/ 2147483647 h 12"/>
                <a:gd name="T4" fmla="*/ 2147483647 w 46"/>
                <a:gd name="T5" fmla="*/ 2147483647 h 12"/>
                <a:gd name="T6" fmla="*/ 2147483647 w 46"/>
                <a:gd name="T7" fmla="*/ 2147483647 h 12"/>
                <a:gd name="T8" fmla="*/ 2147483647 w 46"/>
                <a:gd name="T9" fmla="*/ 2147483647 h 12"/>
                <a:gd name="T10" fmla="*/ 2147483647 w 46"/>
                <a:gd name="T11" fmla="*/ 0 h 12"/>
                <a:gd name="T12" fmla="*/ 2147483647 w 46"/>
                <a:gd name="T13" fmla="*/ 2147483647 h 12"/>
                <a:gd name="T14" fmla="*/ 2147483647 w 46"/>
                <a:gd name="T15" fmla="*/ 2147483647 h 12"/>
                <a:gd name="T16" fmla="*/ 2147483647 w 46"/>
                <a:gd name="T17" fmla="*/ 2147483647 h 12"/>
                <a:gd name="T18" fmla="*/ 2147483647 w 46"/>
                <a:gd name="T19" fmla="*/ 2147483647 h 12"/>
                <a:gd name="T20" fmla="*/ 2147483647 w 46"/>
                <a:gd name="T21" fmla="*/ 2147483647 h 12"/>
                <a:gd name="T22" fmla="*/ 2147483647 w 46"/>
                <a:gd name="T23" fmla="*/ 2147483647 h 12"/>
                <a:gd name="T24" fmla="*/ 2147483647 w 46"/>
                <a:gd name="T25" fmla="*/ 2147483647 h 12"/>
                <a:gd name="T26" fmla="*/ 2147483647 w 46"/>
                <a:gd name="T27" fmla="*/ 2147483647 h 12"/>
                <a:gd name="T28" fmla="*/ 2147483647 w 46"/>
                <a:gd name="T29" fmla="*/ 2147483647 h 12"/>
                <a:gd name="T30" fmla="*/ 0 w 46"/>
                <a:gd name="T31" fmla="*/ 2147483647 h 12"/>
                <a:gd name="T32" fmla="*/ 2147483647 w 46"/>
                <a:gd name="T33" fmla="*/ 2147483647 h 12"/>
                <a:gd name="T34" fmla="*/ 2147483647 w 46"/>
                <a:gd name="T35" fmla="*/ 2147483647 h 12"/>
                <a:gd name="T36" fmla="*/ 2147483647 w 46"/>
                <a:gd name="T37" fmla="*/ 2147483647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6"/>
                <a:gd name="T58" fmla="*/ 0 h 12"/>
                <a:gd name="T59" fmla="*/ 46 w 46"/>
                <a:gd name="T60" fmla="*/ 12 h 1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6" h="12">
                  <a:moveTo>
                    <a:pt x="4" y="6"/>
                  </a:moveTo>
                  <a:lnTo>
                    <a:pt x="14" y="8"/>
                  </a:lnTo>
                  <a:lnTo>
                    <a:pt x="18" y="6"/>
                  </a:lnTo>
                  <a:lnTo>
                    <a:pt x="20" y="4"/>
                  </a:lnTo>
                  <a:lnTo>
                    <a:pt x="22" y="2"/>
                  </a:lnTo>
                  <a:lnTo>
                    <a:pt x="26" y="0"/>
                  </a:lnTo>
                  <a:lnTo>
                    <a:pt x="28" y="4"/>
                  </a:lnTo>
                  <a:lnTo>
                    <a:pt x="34" y="6"/>
                  </a:lnTo>
                  <a:lnTo>
                    <a:pt x="46" y="8"/>
                  </a:lnTo>
                  <a:lnTo>
                    <a:pt x="42" y="10"/>
                  </a:lnTo>
                  <a:lnTo>
                    <a:pt x="38" y="12"/>
                  </a:lnTo>
                  <a:lnTo>
                    <a:pt x="30" y="10"/>
                  </a:lnTo>
                  <a:lnTo>
                    <a:pt x="24" y="8"/>
                  </a:lnTo>
                  <a:lnTo>
                    <a:pt x="24" y="10"/>
                  </a:lnTo>
                  <a:lnTo>
                    <a:pt x="12" y="12"/>
                  </a:lnTo>
                  <a:lnTo>
                    <a:pt x="0" y="12"/>
                  </a:lnTo>
                  <a:lnTo>
                    <a:pt x="2" y="8"/>
                  </a:lnTo>
                  <a:lnTo>
                    <a:pt x="2" y="6"/>
                  </a:lnTo>
                  <a:lnTo>
                    <a:pt x="4"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7" name="Freeform 155"/>
            <p:cNvSpPr/>
            <p:nvPr/>
          </p:nvSpPr>
          <p:spPr bwMode="auto">
            <a:xfrm>
              <a:off x="4913416" y="4699058"/>
              <a:ext cx="20756" cy="35841"/>
            </a:xfrm>
            <a:custGeom>
              <a:avLst/>
              <a:gdLst>
                <a:gd name="T0" fmla="*/ 2147483647 w 14"/>
                <a:gd name="T1" fmla="*/ 2147483647 h 22"/>
                <a:gd name="T2" fmla="*/ 0 w 14"/>
                <a:gd name="T3" fmla="*/ 2147483647 h 22"/>
                <a:gd name="T4" fmla="*/ 2147483647 w 14"/>
                <a:gd name="T5" fmla="*/ 2147483647 h 22"/>
                <a:gd name="T6" fmla="*/ 2147483647 w 14"/>
                <a:gd name="T7" fmla="*/ 2147483647 h 22"/>
                <a:gd name="T8" fmla="*/ 2147483647 w 14"/>
                <a:gd name="T9" fmla="*/ 0 h 22"/>
                <a:gd name="T10" fmla="*/ 2147483647 w 14"/>
                <a:gd name="T11" fmla="*/ 2147483647 h 22"/>
                <a:gd name="T12" fmla="*/ 2147483647 w 14"/>
                <a:gd name="T13" fmla="*/ 2147483647 h 22"/>
                <a:gd name="T14" fmla="*/ 2147483647 w 14"/>
                <a:gd name="T15" fmla="*/ 2147483647 h 22"/>
                <a:gd name="T16" fmla="*/ 2147483647 w 14"/>
                <a:gd name="T17" fmla="*/ 2147483647 h 22"/>
                <a:gd name="T18" fmla="*/ 2147483647 w 14"/>
                <a:gd name="T19" fmla="*/ 2147483647 h 22"/>
                <a:gd name="T20" fmla="*/ 2147483647 w 14"/>
                <a:gd name="T21" fmla="*/ 2147483647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22"/>
                <a:gd name="T35" fmla="*/ 14 w 14"/>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22">
                  <a:moveTo>
                    <a:pt x="6" y="22"/>
                  </a:moveTo>
                  <a:lnTo>
                    <a:pt x="0" y="8"/>
                  </a:lnTo>
                  <a:lnTo>
                    <a:pt x="4" y="4"/>
                  </a:lnTo>
                  <a:lnTo>
                    <a:pt x="8" y="2"/>
                  </a:lnTo>
                  <a:lnTo>
                    <a:pt x="12" y="0"/>
                  </a:lnTo>
                  <a:lnTo>
                    <a:pt x="14" y="2"/>
                  </a:lnTo>
                  <a:lnTo>
                    <a:pt x="14" y="4"/>
                  </a:lnTo>
                  <a:lnTo>
                    <a:pt x="10" y="6"/>
                  </a:lnTo>
                  <a:lnTo>
                    <a:pt x="8" y="10"/>
                  </a:lnTo>
                  <a:lnTo>
                    <a:pt x="8" y="20"/>
                  </a:lnTo>
                  <a:lnTo>
                    <a:pt x="6" y="2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8" name="Freeform 157"/>
            <p:cNvSpPr/>
            <p:nvPr/>
          </p:nvSpPr>
          <p:spPr bwMode="auto">
            <a:xfrm>
              <a:off x="3552746" y="2276475"/>
              <a:ext cx="916722" cy="544251"/>
            </a:xfrm>
            <a:custGeom>
              <a:avLst/>
              <a:gdLst>
                <a:gd name="T0" fmla="*/ 2147483647 w 628"/>
                <a:gd name="T1" fmla="*/ 2147483647 h 344"/>
                <a:gd name="T2" fmla="*/ 2147483647 w 628"/>
                <a:gd name="T3" fmla="*/ 2147483647 h 344"/>
                <a:gd name="T4" fmla="*/ 2147483647 w 628"/>
                <a:gd name="T5" fmla="*/ 2147483647 h 344"/>
                <a:gd name="T6" fmla="*/ 2147483647 w 628"/>
                <a:gd name="T7" fmla="*/ 2147483647 h 344"/>
                <a:gd name="T8" fmla="*/ 2147483647 w 628"/>
                <a:gd name="T9" fmla="*/ 2147483647 h 344"/>
                <a:gd name="T10" fmla="*/ 2147483647 w 628"/>
                <a:gd name="T11" fmla="*/ 2147483647 h 344"/>
                <a:gd name="T12" fmla="*/ 2147483647 w 628"/>
                <a:gd name="T13" fmla="*/ 2147483647 h 344"/>
                <a:gd name="T14" fmla="*/ 2147483647 w 628"/>
                <a:gd name="T15" fmla="*/ 2147483647 h 344"/>
                <a:gd name="T16" fmla="*/ 2147483647 w 628"/>
                <a:gd name="T17" fmla="*/ 2147483647 h 344"/>
                <a:gd name="T18" fmla="*/ 2147483647 w 628"/>
                <a:gd name="T19" fmla="*/ 2147483647 h 344"/>
                <a:gd name="T20" fmla="*/ 2147483647 w 628"/>
                <a:gd name="T21" fmla="*/ 2147483647 h 344"/>
                <a:gd name="T22" fmla="*/ 2147483647 w 628"/>
                <a:gd name="T23" fmla="*/ 2147483647 h 344"/>
                <a:gd name="T24" fmla="*/ 2147483647 w 628"/>
                <a:gd name="T25" fmla="*/ 2147483647 h 344"/>
                <a:gd name="T26" fmla="*/ 2147483647 w 628"/>
                <a:gd name="T27" fmla="*/ 2147483647 h 344"/>
                <a:gd name="T28" fmla="*/ 2147483647 w 628"/>
                <a:gd name="T29" fmla="*/ 2147483647 h 344"/>
                <a:gd name="T30" fmla="*/ 2147483647 w 628"/>
                <a:gd name="T31" fmla="*/ 2147483647 h 344"/>
                <a:gd name="T32" fmla="*/ 2147483647 w 628"/>
                <a:gd name="T33" fmla="*/ 2147483647 h 344"/>
                <a:gd name="T34" fmla="*/ 2147483647 w 628"/>
                <a:gd name="T35" fmla="*/ 2147483647 h 344"/>
                <a:gd name="T36" fmla="*/ 2147483647 w 628"/>
                <a:gd name="T37" fmla="*/ 2147483647 h 344"/>
                <a:gd name="T38" fmla="*/ 2147483647 w 628"/>
                <a:gd name="T39" fmla="*/ 2147483647 h 344"/>
                <a:gd name="T40" fmla="*/ 2147483647 w 628"/>
                <a:gd name="T41" fmla="*/ 2147483647 h 344"/>
                <a:gd name="T42" fmla="*/ 2147483647 w 628"/>
                <a:gd name="T43" fmla="*/ 2147483647 h 344"/>
                <a:gd name="T44" fmla="*/ 2147483647 w 628"/>
                <a:gd name="T45" fmla="*/ 2147483647 h 344"/>
                <a:gd name="T46" fmla="*/ 2147483647 w 628"/>
                <a:gd name="T47" fmla="*/ 2147483647 h 344"/>
                <a:gd name="T48" fmla="*/ 2147483647 w 628"/>
                <a:gd name="T49" fmla="*/ 2147483647 h 344"/>
                <a:gd name="T50" fmla="*/ 2147483647 w 628"/>
                <a:gd name="T51" fmla="*/ 2147483647 h 344"/>
                <a:gd name="T52" fmla="*/ 2147483647 w 628"/>
                <a:gd name="T53" fmla="*/ 2147483647 h 344"/>
                <a:gd name="T54" fmla="*/ 2147483647 w 628"/>
                <a:gd name="T55" fmla="*/ 2147483647 h 344"/>
                <a:gd name="T56" fmla="*/ 2147483647 w 628"/>
                <a:gd name="T57" fmla="*/ 2147483647 h 344"/>
                <a:gd name="T58" fmla="*/ 2147483647 w 628"/>
                <a:gd name="T59" fmla="*/ 2147483647 h 344"/>
                <a:gd name="T60" fmla="*/ 0 w 628"/>
                <a:gd name="T61" fmla="*/ 2147483647 h 344"/>
                <a:gd name="T62" fmla="*/ 2147483647 w 628"/>
                <a:gd name="T63" fmla="*/ 2147483647 h 344"/>
                <a:gd name="T64" fmla="*/ 2147483647 w 628"/>
                <a:gd name="T65" fmla="*/ 2147483647 h 344"/>
                <a:gd name="T66" fmla="*/ 2147483647 w 628"/>
                <a:gd name="T67" fmla="*/ 2147483647 h 344"/>
                <a:gd name="T68" fmla="*/ 2147483647 w 628"/>
                <a:gd name="T69" fmla="*/ 2147483647 h 344"/>
                <a:gd name="T70" fmla="*/ 2147483647 w 628"/>
                <a:gd name="T71" fmla="*/ 2147483647 h 344"/>
                <a:gd name="T72" fmla="*/ 2147483647 w 628"/>
                <a:gd name="T73" fmla="*/ 2147483647 h 344"/>
                <a:gd name="T74" fmla="*/ 2147483647 w 628"/>
                <a:gd name="T75" fmla="*/ 2147483647 h 344"/>
                <a:gd name="T76" fmla="*/ 2147483647 w 628"/>
                <a:gd name="T77" fmla="*/ 2147483647 h 344"/>
                <a:gd name="T78" fmla="*/ 2147483647 w 628"/>
                <a:gd name="T79" fmla="*/ 2147483647 h 344"/>
                <a:gd name="T80" fmla="*/ 2147483647 w 628"/>
                <a:gd name="T81" fmla="*/ 2147483647 h 344"/>
                <a:gd name="T82" fmla="*/ 2147483647 w 628"/>
                <a:gd name="T83" fmla="*/ 2147483647 h 344"/>
                <a:gd name="T84" fmla="*/ 2147483647 w 628"/>
                <a:gd name="T85" fmla="*/ 2147483647 h 344"/>
                <a:gd name="T86" fmla="*/ 2147483647 w 628"/>
                <a:gd name="T87" fmla="*/ 2147483647 h 344"/>
                <a:gd name="T88" fmla="*/ 2147483647 w 628"/>
                <a:gd name="T89" fmla="*/ 2147483647 h 344"/>
                <a:gd name="T90" fmla="*/ 2147483647 w 628"/>
                <a:gd name="T91" fmla="*/ 2147483647 h 344"/>
                <a:gd name="T92" fmla="*/ 2147483647 w 628"/>
                <a:gd name="T93" fmla="*/ 2147483647 h 344"/>
                <a:gd name="T94" fmla="*/ 2147483647 w 628"/>
                <a:gd name="T95" fmla="*/ 2147483647 h 344"/>
                <a:gd name="T96" fmla="*/ 2147483647 w 628"/>
                <a:gd name="T97" fmla="*/ 2147483647 h 344"/>
                <a:gd name="T98" fmla="*/ 2147483647 w 628"/>
                <a:gd name="T99" fmla="*/ 2147483647 h 344"/>
                <a:gd name="T100" fmla="*/ 2147483647 w 628"/>
                <a:gd name="T101" fmla="*/ 2147483647 h 344"/>
                <a:gd name="T102" fmla="*/ 2147483647 w 628"/>
                <a:gd name="T103" fmla="*/ 2147483647 h 344"/>
                <a:gd name="T104" fmla="*/ 2147483647 w 628"/>
                <a:gd name="T105" fmla="*/ 2147483647 h 344"/>
                <a:gd name="T106" fmla="*/ 2147483647 w 628"/>
                <a:gd name="T107" fmla="*/ 2147483647 h 344"/>
                <a:gd name="T108" fmla="*/ 2147483647 w 628"/>
                <a:gd name="T109" fmla="*/ 2147483647 h 344"/>
                <a:gd name="T110" fmla="*/ 2147483647 w 628"/>
                <a:gd name="T111" fmla="*/ 2147483647 h 344"/>
                <a:gd name="T112" fmla="*/ 2147483647 w 628"/>
                <a:gd name="T113" fmla="*/ 2147483647 h 344"/>
                <a:gd name="T114" fmla="*/ 2147483647 w 628"/>
                <a:gd name="T115" fmla="*/ 2147483647 h 344"/>
                <a:gd name="T116" fmla="*/ 2147483647 w 628"/>
                <a:gd name="T117" fmla="*/ 2147483647 h 34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28"/>
                <a:gd name="T178" fmla="*/ 0 h 344"/>
                <a:gd name="T179" fmla="*/ 628 w 628"/>
                <a:gd name="T180" fmla="*/ 344 h 34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28" h="344">
                  <a:moveTo>
                    <a:pt x="488" y="180"/>
                  </a:moveTo>
                  <a:lnTo>
                    <a:pt x="464" y="192"/>
                  </a:lnTo>
                  <a:lnTo>
                    <a:pt x="436" y="202"/>
                  </a:lnTo>
                  <a:lnTo>
                    <a:pt x="406" y="208"/>
                  </a:lnTo>
                  <a:lnTo>
                    <a:pt x="390" y="210"/>
                  </a:lnTo>
                  <a:lnTo>
                    <a:pt x="376" y="210"/>
                  </a:lnTo>
                  <a:lnTo>
                    <a:pt x="372" y="210"/>
                  </a:lnTo>
                  <a:lnTo>
                    <a:pt x="370" y="208"/>
                  </a:lnTo>
                  <a:lnTo>
                    <a:pt x="364" y="206"/>
                  </a:lnTo>
                  <a:lnTo>
                    <a:pt x="360" y="212"/>
                  </a:lnTo>
                  <a:lnTo>
                    <a:pt x="356" y="220"/>
                  </a:lnTo>
                  <a:lnTo>
                    <a:pt x="350" y="226"/>
                  </a:lnTo>
                  <a:lnTo>
                    <a:pt x="340" y="232"/>
                  </a:lnTo>
                  <a:lnTo>
                    <a:pt x="334" y="236"/>
                  </a:lnTo>
                  <a:lnTo>
                    <a:pt x="324" y="240"/>
                  </a:lnTo>
                  <a:lnTo>
                    <a:pt x="314" y="242"/>
                  </a:lnTo>
                  <a:lnTo>
                    <a:pt x="306" y="244"/>
                  </a:lnTo>
                  <a:lnTo>
                    <a:pt x="300" y="244"/>
                  </a:lnTo>
                  <a:lnTo>
                    <a:pt x="296" y="246"/>
                  </a:lnTo>
                  <a:lnTo>
                    <a:pt x="292" y="250"/>
                  </a:lnTo>
                  <a:lnTo>
                    <a:pt x="286" y="250"/>
                  </a:lnTo>
                  <a:lnTo>
                    <a:pt x="274" y="250"/>
                  </a:lnTo>
                  <a:lnTo>
                    <a:pt x="260" y="252"/>
                  </a:lnTo>
                  <a:lnTo>
                    <a:pt x="252" y="256"/>
                  </a:lnTo>
                  <a:lnTo>
                    <a:pt x="252" y="258"/>
                  </a:lnTo>
                  <a:lnTo>
                    <a:pt x="252" y="260"/>
                  </a:lnTo>
                  <a:lnTo>
                    <a:pt x="252" y="262"/>
                  </a:lnTo>
                  <a:lnTo>
                    <a:pt x="256" y="266"/>
                  </a:lnTo>
                  <a:lnTo>
                    <a:pt x="252" y="270"/>
                  </a:lnTo>
                  <a:lnTo>
                    <a:pt x="248" y="266"/>
                  </a:lnTo>
                  <a:lnTo>
                    <a:pt x="248" y="278"/>
                  </a:lnTo>
                  <a:lnTo>
                    <a:pt x="244" y="282"/>
                  </a:lnTo>
                  <a:lnTo>
                    <a:pt x="240" y="286"/>
                  </a:lnTo>
                  <a:lnTo>
                    <a:pt x="230" y="290"/>
                  </a:lnTo>
                  <a:lnTo>
                    <a:pt x="222" y="298"/>
                  </a:lnTo>
                  <a:lnTo>
                    <a:pt x="218" y="302"/>
                  </a:lnTo>
                  <a:lnTo>
                    <a:pt x="214" y="308"/>
                  </a:lnTo>
                  <a:lnTo>
                    <a:pt x="212" y="312"/>
                  </a:lnTo>
                  <a:lnTo>
                    <a:pt x="208" y="316"/>
                  </a:lnTo>
                  <a:lnTo>
                    <a:pt x="206" y="316"/>
                  </a:lnTo>
                  <a:lnTo>
                    <a:pt x="202" y="318"/>
                  </a:lnTo>
                  <a:lnTo>
                    <a:pt x="198" y="326"/>
                  </a:lnTo>
                  <a:lnTo>
                    <a:pt x="196" y="336"/>
                  </a:lnTo>
                  <a:lnTo>
                    <a:pt x="194" y="340"/>
                  </a:lnTo>
                  <a:lnTo>
                    <a:pt x="190" y="344"/>
                  </a:lnTo>
                  <a:lnTo>
                    <a:pt x="184" y="344"/>
                  </a:lnTo>
                  <a:lnTo>
                    <a:pt x="178" y="344"/>
                  </a:lnTo>
                  <a:lnTo>
                    <a:pt x="172" y="344"/>
                  </a:lnTo>
                  <a:lnTo>
                    <a:pt x="170" y="344"/>
                  </a:lnTo>
                  <a:lnTo>
                    <a:pt x="162" y="338"/>
                  </a:lnTo>
                  <a:lnTo>
                    <a:pt x="156" y="332"/>
                  </a:lnTo>
                  <a:lnTo>
                    <a:pt x="152" y="330"/>
                  </a:lnTo>
                  <a:lnTo>
                    <a:pt x="144" y="330"/>
                  </a:lnTo>
                  <a:lnTo>
                    <a:pt x="140" y="328"/>
                  </a:lnTo>
                  <a:lnTo>
                    <a:pt x="136" y="326"/>
                  </a:lnTo>
                  <a:lnTo>
                    <a:pt x="132" y="320"/>
                  </a:lnTo>
                  <a:lnTo>
                    <a:pt x="132" y="318"/>
                  </a:lnTo>
                  <a:lnTo>
                    <a:pt x="130" y="314"/>
                  </a:lnTo>
                  <a:lnTo>
                    <a:pt x="126" y="310"/>
                  </a:lnTo>
                  <a:lnTo>
                    <a:pt x="124" y="304"/>
                  </a:lnTo>
                  <a:lnTo>
                    <a:pt x="122" y="298"/>
                  </a:lnTo>
                  <a:lnTo>
                    <a:pt x="116" y="296"/>
                  </a:lnTo>
                  <a:lnTo>
                    <a:pt x="114" y="290"/>
                  </a:lnTo>
                  <a:lnTo>
                    <a:pt x="112" y="284"/>
                  </a:lnTo>
                  <a:lnTo>
                    <a:pt x="112" y="278"/>
                  </a:lnTo>
                  <a:lnTo>
                    <a:pt x="118" y="276"/>
                  </a:lnTo>
                  <a:lnTo>
                    <a:pt x="124" y="272"/>
                  </a:lnTo>
                  <a:lnTo>
                    <a:pt x="114" y="272"/>
                  </a:lnTo>
                  <a:lnTo>
                    <a:pt x="110" y="270"/>
                  </a:lnTo>
                  <a:lnTo>
                    <a:pt x="108" y="266"/>
                  </a:lnTo>
                  <a:lnTo>
                    <a:pt x="110" y="262"/>
                  </a:lnTo>
                  <a:lnTo>
                    <a:pt x="110" y="260"/>
                  </a:lnTo>
                  <a:lnTo>
                    <a:pt x="108" y="256"/>
                  </a:lnTo>
                  <a:lnTo>
                    <a:pt x="116" y="256"/>
                  </a:lnTo>
                  <a:lnTo>
                    <a:pt x="122" y="252"/>
                  </a:lnTo>
                  <a:lnTo>
                    <a:pt x="116" y="250"/>
                  </a:lnTo>
                  <a:lnTo>
                    <a:pt x="112" y="248"/>
                  </a:lnTo>
                  <a:lnTo>
                    <a:pt x="100" y="244"/>
                  </a:lnTo>
                  <a:lnTo>
                    <a:pt x="114" y="240"/>
                  </a:lnTo>
                  <a:lnTo>
                    <a:pt x="124" y="236"/>
                  </a:lnTo>
                  <a:lnTo>
                    <a:pt x="114" y="236"/>
                  </a:lnTo>
                  <a:lnTo>
                    <a:pt x="106" y="236"/>
                  </a:lnTo>
                  <a:lnTo>
                    <a:pt x="108" y="230"/>
                  </a:lnTo>
                  <a:lnTo>
                    <a:pt x="110" y="226"/>
                  </a:lnTo>
                  <a:lnTo>
                    <a:pt x="114" y="222"/>
                  </a:lnTo>
                  <a:lnTo>
                    <a:pt x="120" y="218"/>
                  </a:lnTo>
                  <a:lnTo>
                    <a:pt x="132" y="212"/>
                  </a:lnTo>
                  <a:lnTo>
                    <a:pt x="142" y="208"/>
                  </a:lnTo>
                  <a:lnTo>
                    <a:pt x="146" y="204"/>
                  </a:lnTo>
                  <a:lnTo>
                    <a:pt x="152" y="198"/>
                  </a:lnTo>
                  <a:lnTo>
                    <a:pt x="158" y="182"/>
                  </a:lnTo>
                  <a:lnTo>
                    <a:pt x="152" y="180"/>
                  </a:lnTo>
                  <a:lnTo>
                    <a:pt x="142" y="180"/>
                  </a:lnTo>
                  <a:lnTo>
                    <a:pt x="138" y="180"/>
                  </a:lnTo>
                  <a:lnTo>
                    <a:pt x="132" y="180"/>
                  </a:lnTo>
                  <a:lnTo>
                    <a:pt x="142" y="182"/>
                  </a:lnTo>
                  <a:lnTo>
                    <a:pt x="140" y="188"/>
                  </a:lnTo>
                  <a:lnTo>
                    <a:pt x="136" y="190"/>
                  </a:lnTo>
                  <a:lnTo>
                    <a:pt x="132" y="192"/>
                  </a:lnTo>
                  <a:lnTo>
                    <a:pt x="126" y="192"/>
                  </a:lnTo>
                  <a:lnTo>
                    <a:pt x="120" y="192"/>
                  </a:lnTo>
                  <a:lnTo>
                    <a:pt x="116" y="190"/>
                  </a:lnTo>
                  <a:lnTo>
                    <a:pt x="114" y="188"/>
                  </a:lnTo>
                  <a:lnTo>
                    <a:pt x="114" y="182"/>
                  </a:lnTo>
                  <a:lnTo>
                    <a:pt x="114" y="180"/>
                  </a:lnTo>
                  <a:lnTo>
                    <a:pt x="118" y="176"/>
                  </a:lnTo>
                  <a:lnTo>
                    <a:pt x="124" y="174"/>
                  </a:lnTo>
                  <a:lnTo>
                    <a:pt x="132" y="172"/>
                  </a:lnTo>
                  <a:lnTo>
                    <a:pt x="146" y="172"/>
                  </a:lnTo>
                  <a:lnTo>
                    <a:pt x="156" y="170"/>
                  </a:lnTo>
                  <a:lnTo>
                    <a:pt x="148" y="162"/>
                  </a:lnTo>
                  <a:lnTo>
                    <a:pt x="144" y="156"/>
                  </a:lnTo>
                  <a:lnTo>
                    <a:pt x="142" y="154"/>
                  </a:lnTo>
                  <a:lnTo>
                    <a:pt x="136" y="154"/>
                  </a:lnTo>
                  <a:lnTo>
                    <a:pt x="134" y="156"/>
                  </a:lnTo>
                  <a:lnTo>
                    <a:pt x="130" y="160"/>
                  </a:lnTo>
                  <a:lnTo>
                    <a:pt x="126" y="160"/>
                  </a:lnTo>
                  <a:lnTo>
                    <a:pt x="120" y="158"/>
                  </a:lnTo>
                  <a:lnTo>
                    <a:pt x="118" y="154"/>
                  </a:lnTo>
                  <a:lnTo>
                    <a:pt x="134" y="126"/>
                  </a:lnTo>
                  <a:lnTo>
                    <a:pt x="130" y="126"/>
                  </a:lnTo>
                  <a:lnTo>
                    <a:pt x="128" y="120"/>
                  </a:lnTo>
                  <a:lnTo>
                    <a:pt x="130" y="114"/>
                  </a:lnTo>
                  <a:lnTo>
                    <a:pt x="132" y="110"/>
                  </a:lnTo>
                  <a:lnTo>
                    <a:pt x="126" y="110"/>
                  </a:lnTo>
                  <a:lnTo>
                    <a:pt x="122" y="108"/>
                  </a:lnTo>
                  <a:lnTo>
                    <a:pt x="118" y="104"/>
                  </a:lnTo>
                  <a:lnTo>
                    <a:pt x="116" y="98"/>
                  </a:lnTo>
                  <a:lnTo>
                    <a:pt x="108" y="98"/>
                  </a:lnTo>
                  <a:lnTo>
                    <a:pt x="98" y="96"/>
                  </a:lnTo>
                  <a:lnTo>
                    <a:pt x="88" y="92"/>
                  </a:lnTo>
                  <a:lnTo>
                    <a:pt x="78" y="90"/>
                  </a:lnTo>
                  <a:lnTo>
                    <a:pt x="62" y="92"/>
                  </a:lnTo>
                  <a:lnTo>
                    <a:pt x="50" y="94"/>
                  </a:lnTo>
                  <a:lnTo>
                    <a:pt x="38" y="96"/>
                  </a:lnTo>
                  <a:lnTo>
                    <a:pt x="28" y="96"/>
                  </a:lnTo>
                  <a:lnTo>
                    <a:pt x="24" y="96"/>
                  </a:lnTo>
                  <a:lnTo>
                    <a:pt x="22" y="92"/>
                  </a:lnTo>
                  <a:lnTo>
                    <a:pt x="16" y="88"/>
                  </a:lnTo>
                  <a:lnTo>
                    <a:pt x="18" y="88"/>
                  </a:lnTo>
                  <a:lnTo>
                    <a:pt x="10" y="86"/>
                  </a:lnTo>
                  <a:lnTo>
                    <a:pt x="8" y="84"/>
                  </a:lnTo>
                  <a:lnTo>
                    <a:pt x="6" y="80"/>
                  </a:lnTo>
                  <a:lnTo>
                    <a:pt x="8" y="78"/>
                  </a:lnTo>
                  <a:lnTo>
                    <a:pt x="12" y="76"/>
                  </a:lnTo>
                  <a:lnTo>
                    <a:pt x="18" y="74"/>
                  </a:lnTo>
                  <a:lnTo>
                    <a:pt x="36" y="76"/>
                  </a:lnTo>
                  <a:lnTo>
                    <a:pt x="46" y="74"/>
                  </a:lnTo>
                  <a:lnTo>
                    <a:pt x="50" y="72"/>
                  </a:lnTo>
                  <a:lnTo>
                    <a:pt x="54" y="70"/>
                  </a:lnTo>
                  <a:lnTo>
                    <a:pt x="22" y="70"/>
                  </a:lnTo>
                  <a:lnTo>
                    <a:pt x="8" y="72"/>
                  </a:lnTo>
                  <a:lnTo>
                    <a:pt x="6" y="72"/>
                  </a:lnTo>
                  <a:lnTo>
                    <a:pt x="2" y="72"/>
                  </a:lnTo>
                  <a:lnTo>
                    <a:pt x="0" y="68"/>
                  </a:lnTo>
                  <a:lnTo>
                    <a:pt x="0" y="62"/>
                  </a:lnTo>
                  <a:lnTo>
                    <a:pt x="0" y="60"/>
                  </a:lnTo>
                  <a:lnTo>
                    <a:pt x="4" y="58"/>
                  </a:lnTo>
                  <a:lnTo>
                    <a:pt x="10" y="56"/>
                  </a:lnTo>
                  <a:lnTo>
                    <a:pt x="24" y="56"/>
                  </a:lnTo>
                  <a:lnTo>
                    <a:pt x="42" y="56"/>
                  </a:lnTo>
                  <a:lnTo>
                    <a:pt x="66" y="54"/>
                  </a:lnTo>
                  <a:lnTo>
                    <a:pt x="88" y="50"/>
                  </a:lnTo>
                  <a:lnTo>
                    <a:pt x="98" y="48"/>
                  </a:lnTo>
                  <a:lnTo>
                    <a:pt x="104" y="44"/>
                  </a:lnTo>
                  <a:lnTo>
                    <a:pt x="92" y="42"/>
                  </a:lnTo>
                  <a:lnTo>
                    <a:pt x="100" y="38"/>
                  </a:lnTo>
                  <a:lnTo>
                    <a:pt x="110" y="36"/>
                  </a:lnTo>
                  <a:lnTo>
                    <a:pt x="130" y="34"/>
                  </a:lnTo>
                  <a:lnTo>
                    <a:pt x="138" y="34"/>
                  </a:lnTo>
                  <a:lnTo>
                    <a:pt x="144" y="32"/>
                  </a:lnTo>
                  <a:lnTo>
                    <a:pt x="158" y="28"/>
                  </a:lnTo>
                  <a:lnTo>
                    <a:pt x="170" y="22"/>
                  </a:lnTo>
                  <a:lnTo>
                    <a:pt x="176" y="20"/>
                  </a:lnTo>
                  <a:lnTo>
                    <a:pt x="184" y="20"/>
                  </a:lnTo>
                  <a:lnTo>
                    <a:pt x="208" y="16"/>
                  </a:lnTo>
                  <a:lnTo>
                    <a:pt x="234" y="16"/>
                  </a:lnTo>
                  <a:lnTo>
                    <a:pt x="232" y="22"/>
                  </a:lnTo>
                  <a:lnTo>
                    <a:pt x="244" y="22"/>
                  </a:lnTo>
                  <a:lnTo>
                    <a:pt x="256" y="20"/>
                  </a:lnTo>
                  <a:lnTo>
                    <a:pt x="270" y="16"/>
                  </a:lnTo>
                  <a:lnTo>
                    <a:pt x="282" y="16"/>
                  </a:lnTo>
                  <a:lnTo>
                    <a:pt x="288" y="16"/>
                  </a:lnTo>
                  <a:lnTo>
                    <a:pt x="294" y="14"/>
                  </a:lnTo>
                  <a:lnTo>
                    <a:pt x="308" y="6"/>
                  </a:lnTo>
                  <a:lnTo>
                    <a:pt x="360" y="6"/>
                  </a:lnTo>
                  <a:lnTo>
                    <a:pt x="364" y="8"/>
                  </a:lnTo>
                  <a:lnTo>
                    <a:pt x="368" y="10"/>
                  </a:lnTo>
                  <a:lnTo>
                    <a:pt x="380" y="8"/>
                  </a:lnTo>
                  <a:lnTo>
                    <a:pt x="392" y="4"/>
                  </a:lnTo>
                  <a:lnTo>
                    <a:pt x="408" y="2"/>
                  </a:lnTo>
                  <a:lnTo>
                    <a:pt x="420" y="0"/>
                  </a:lnTo>
                  <a:lnTo>
                    <a:pt x="426" y="0"/>
                  </a:lnTo>
                  <a:lnTo>
                    <a:pt x="432" y="2"/>
                  </a:lnTo>
                  <a:lnTo>
                    <a:pt x="438" y="6"/>
                  </a:lnTo>
                  <a:lnTo>
                    <a:pt x="440" y="12"/>
                  </a:lnTo>
                  <a:lnTo>
                    <a:pt x="482" y="12"/>
                  </a:lnTo>
                  <a:lnTo>
                    <a:pt x="486" y="8"/>
                  </a:lnTo>
                  <a:lnTo>
                    <a:pt x="492" y="6"/>
                  </a:lnTo>
                  <a:lnTo>
                    <a:pt x="500" y="6"/>
                  </a:lnTo>
                  <a:lnTo>
                    <a:pt x="520" y="8"/>
                  </a:lnTo>
                  <a:lnTo>
                    <a:pt x="538" y="12"/>
                  </a:lnTo>
                  <a:lnTo>
                    <a:pt x="538" y="16"/>
                  </a:lnTo>
                  <a:lnTo>
                    <a:pt x="492" y="16"/>
                  </a:lnTo>
                  <a:lnTo>
                    <a:pt x="492" y="18"/>
                  </a:lnTo>
                  <a:lnTo>
                    <a:pt x="524" y="18"/>
                  </a:lnTo>
                  <a:lnTo>
                    <a:pt x="524" y="16"/>
                  </a:lnTo>
                  <a:lnTo>
                    <a:pt x="532" y="16"/>
                  </a:lnTo>
                  <a:lnTo>
                    <a:pt x="528" y="20"/>
                  </a:lnTo>
                  <a:lnTo>
                    <a:pt x="524" y="22"/>
                  </a:lnTo>
                  <a:lnTo>
                    <a:pt x="628" y="22"/>
                  </a:lnTo>
                  <a:lnTo>
                    <a:pt x="626" y="26"/>
                  </a:lnTo>
                  <a:lnTo>
                    <a:pt x="624" y="28"/>
                  </a:lnTo>
                  <a:lnTo>
                    <a:pt x="622" y="30"/>
                  </a:lnTo>
                  <a:lnTo>
                    <a:pt x="618" y="30"/>
                  </a:lnTo>
                  <a:lnTo>
                    <a:pt x="602" y="32"/>
                  </a:lnTo>
                  <a:lnTo>
                    <a:pt x="590" y="32"/>
                  </a:lnTo>
                  <a:lnTo>
                    <a:pt x="580" y="34"/>
                  </a:lnTo>
                  <a:lnTo>
                    <a:pt x="570" y="36"/>
                  </a:lnTo>
                  <a:lnTo>
                    <a:pt x="556" y="40"/>
                  </a:lnTo>
                  <a:lnTo>
                    <a:pt x="564" y="40"/>
                  </a:lnTo>
                  <a:lnTo>
                    <a:pt x="554" y="42"/>
                  </a:lnTo>
                  <a:lnTo>
                    <a:pt x="550" y="44"/>
                  </a:lnTo>
                  <a:lnTo>
                    <a:pt x="552" y="46"/>
                  </a:lnTo>
                  <a:lnTo>
                    <a:pt x="534" y="54"/>
                  </a:lnTo>
                  <a:lnTo>
                    <a:pt x="526" y="60"/>
                  </a:lnTo>
                  <a:lnTo>
                    <a:pt x="522" y="68"/>
                  </a:lnTo>
                  <a:lnTo>
                    <a:pt x="532" y="66"/>
                  </a:lnTo>
                  <a:lnTo>
                    <a:pt x="544" y="64"/>
                  </a:lnTo>
                  <a:lnTo>
                    <a:pt x="546" y="68"/>
                  </a:lnTo>
                  <a:lnTo>
                    <a:pt x="546" y="72"/>
                  </a:lnTo>
                  <a:lnTo>
                    <a:pt x="552" y="72"/>
                  </a:lnTo>
                  <a:lnTo>
                    <a:pt x="554" y="74"/>
                  </a:lnTo>
                  <a:lnTo>
                    <a:pt x="558" y="76"/>
                  </a:lnTo>
                  <a:lnTo>
                    <a:pt x="552" y="80"/>
                  </a:lnTo>
                  <a:lnTo>
                    <a:pt x="548" y="80"/>
                  </a:lnTo>
                  <a:lnTo>
                    <a:pt x="532" y="82"/>
                  </a:lnTo>
                  <a:lnTo>
                    <a:pt x="520" y="82"/>
                  </a:lnTo>
                  <a:lnTo>
                    <a:pt x="516" y="84"/>
                  </a:lnTo>
                  <a:lnTo>
                    <a:pt x="514" y="88"/>
                  </a:lnTo>
                  <a:lnTo>
                    <a:pt x="524" y="90"/>
                  </a:lnTo>
                  <a:lnTo>
                    <a:pt x="534" y="90"/>
                  </a:lnTo>
                  <a:lnTo>
                    <a:pt x="536" y="96"/>
                  </a:lnTo>
                  <a:lnTo>
                    <a:pt x="540" y="98"/>
                  </a:lnTo>
                  <a:lnTo>
                    <a:pt x="544" y="100"/>
                  </a:lnTo>
                  <a:lnTo>
                    <a:pt x="550" y="102"/>
                  </a:lnTo>
                  <a:lnTo>
                    <a:pt x="542" y="106"/>
                  </a:lnTo>
                  <a:lnTo>
                    <a:pt x="536" y="108"/>
                  </a:lnTo>
                  <a:lnTo>
                    <a:pt x="532" y="106"/>
                  </a:lnTo>
                  <a:lnTo>
                    <a:pt x="522" y="106"/>
                  </a:lnTo>
                  <a:lnTo>
                    <a:pt x="526" y="108"/>
                  </a:lnTo>
                  <a:lnTo>
                    <a:pt x="530" y="110"/>
                  </a:lnTo>
                  <a:lnTo>
                    <a:pt x="524" y="114"/>
                  </a:lnTo>
                  <a:lnTo>
                    <a:pt x="520" y="116"/>
                  </a:lnTo>
                  <a:lnTo>
                    <a:pt x="504" y="116"/>
                  </a:lnTo>
                  <a:lnTo>
                    <a:pt x="514" y="120"/>
                  </a:lnTo>
                  <a:lnTo>
                    <a:pt x="516" y="124"/>
                  </a:lnTo>
                  <a:lnTo>
                    <a:pt x="520" y="126"/>
                  </a:lnTo>
                  <a:lnTo>
                    <a:pt x="476" y="126"/>
                  </a:lnTo>
                  <a:lnTo>
                    <a:pt x="480" y="128"/>
                  </a:lnTo>
                  <a:lnTo>
                    <a:pt x="484" y="130"/>
                  </a:lnTo>
                  <a:lnTo>
                    <a:pt x="492" y="134"/>
                  </a:lnTo>
                  <a:lnTo>
                    <a:pt x="498" y="138"/>
                  </a:lnTo>
                  <a:lnTo>
                    <a:pt x="500" y="140"/>
                  </a:lnTo>
                  <a:lnTo>
                    <a:pt x="502" y="144"/>
                  </a:lnTo>
                  <a:lnTo>
                    <a:pt x="500" y="148"/>
                  </a:lnTo>
                  <a:lnTo>
                    <a:pt x="498" y="150"/>
                  </a:lnTo>
                  <a:lnTo>
                    <a:pt x="490" y="148"/>
                  </a:lnTo>
                  <a:lnTo>
                    <a:pt x="482" y="144"/>
                  </a:lnTo>
                  <a:lnTo>
                    <a:pt x="474" y="138"/>
                  </a:lnTo>
                  <a:lnTo>
                    <a:pt x="470" y="138"/>
                  </a:lnTo>
                  <a:lnTo>
                    <a:pt x="466" y="138"/>
                  </a:lnTo>
                  <a:lnTo>
                    <a:pt x="472" y="142"/>
                  </a:lnTo>
                  <a:lnTo>
                    <a:pt x="486" y="148"/>
                  </a:lnTo>
                  <a:lnTo>
                    <a:pt x="498" y="154"/>
                  </a:lnTo>
                  <a:lnTo>
                    <a:pt x="500" y="156"/>
                  </a:lnTo>
                  <a:lnTo>
                    <a:pt x="502" y="160"/>
                  </a:lnTo>
                  <a:lnTo>
                    <a:pt x="500" y="168"/>
                  </a:lnTo>
                  <a:lnTo>
                    <a:pt x="498" y="172"/>
                  </a:lnTo>
                  <a:lnTo>
                    <a:pt x="492" y="174"/>
                  </a:lnTo>
                  <a:lnTo>
                    <a:pt x="484" y="176"/>
                  </a:lnTo>
                  <a:lnTo>
                    <a:pt x="476" y="174"/>
                  </a:lnTo>
                  <a:lnTo>
                    <a:pt x="470" y="172"/>
                  </a:lnTo>
                  <a:lnTo>
                    <a:pt x="468" y="168"/>
                  </a:lnTo>
                  <a:lnTo>
                    <a:pt x="466" y="160"/>
                  </a:lnTo>
                  <a:lnTo>
                    <a:pt x="448" y="158"/>
                  </a:lnTo>
                  <a:lnTo>
                    <a:pt x="434" y="154"/>
                  </a:lnTo>
                  <a:lnTo>
                    <a:pt x="444" y="158"/>
                  </a:lnTo>
                  <a:lnTo>
                    <a:pt x="454" y="162"/>
                  </a:lnTo>
                  <a:lnTo>
                    <a:pt x="450" y="166"/>
                  </a:lnTo>
                  <a:lnTo>
                    <a:pt x="444" y="170"/>
                  </a:lnTo>
                  <a:lnTo>
                    <a:pt x="446" y="174"/>
                  </a:lnTo>
                  <a:lnTo>
                    <a:pt x="450" y="178"/>
                  </a:lnTo>
                  <a:lnTo>
                    <a:pt x="462" y="180"/>
                  </a:lnTo>
                  <a:lnTo>
                    <a:pt x="474" y="180"/>
                  </a:lnTo>
                  <a:lnTo>
                    <a:pt x="490" y="180"/>
                  </a:lnTo>
                  <a:lnTo>
                    <a:pt x="488" y="18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29" name="Freeform 158"/>
            <p:cNvSpPr/>
            <p:nvPr/>
          </p:nvSpPr>
          <p:spPr bwMode="auto">
            <a:xfrm>
              <a:off x="4221550" y="2657451"/>
              <a:ext cx="185651" cy="83628"/>
            </a:xfrm>
            <a:custGeom>
              <a:avLst/>
              <a:gdLst>
                <a:gd name="T0" fmla="*/ 0 w 126"/>
                <a:gd name="T1" fmla="*/ 2147483647 h 54"/>
                <a:gd name="T2" fmla="*/ 2147483647 w 126"/>
                <a:gd name="T3" fmla="*/ 2147483647 h 54"/>
                <a:gd name="T4" fmla="*/ 2147483647 w 126"/>
                <a:gd name="T5" fmla="*/ 2147483647 h 54"/>
                <a:gd name="T6" fmla="*/ 2147483647 w 126"/>
                <a:gd name="T7" fmla="*/ 2147483647 h 54"/>
                <a:gd name="T8" fmla="*/ 2147483647 w 126"/>
                <a:gd name="T9" fmla="*/ 2147483647 h 54"/>
                <a:gd name="T10" fmla="*/ 2147483647 w 126"/>
                <a:gd name="T11" fmla="*/ 2147483647 h 54"/>
                <a:gd name="T12" fmla="*/ 2147483647 w 126"/>
                <a:gd name="T13" fmla="*/ 2147483647 h 54"/>
                <a:gd name="T14" fmla="*/ 2147483647 w 126"/>
                <a:gd name="T15" fmla="*/ 2147483647 h 54"/>
                <a:gd name="T16" fmla="*/ 2147483647 w 126"/>
                <a:gd name="T17" fmla="*/ 2147483647 h 54"/>
                <a:gd name="T18" fmla="*/ 2147483647 w 126"/>
                <a:gd name="T19" fmla="*/ 2147483647 h 54"/>
                <a:gd name="T20" fmla="*/ 2147483647 w 126"/>
                <a:gd name="T21" fmla="*/ 2147483647 h 54"/>
                <a:gd name="T22" fmla="*/ 2147483647 w 126"/>
                <a:gd name="T23" fmla="*/ 2147483647 h 54"/>
                <a:gd name="T24" fmla="*/ 2147483647 w 126"/>
                <a:gd name="T25" fmla="*/ 2147483647 h 54"/>
                <a:gd name="T26" fmla="*/ 2147483647 w 126"/>
                <a:gd name="T27" fmla="*/ 2147483647 h 54"/>
                <a:gd name="T28" fmla="*/ 2147483647 w 126"/>
                <a:gd name="T29" fmla="*/ 2147483647 h 54"/>
                <a:gd name="T30" fmla="*/ 2147483647 w 126"/>
                <a:gd name="T31" fmla="*/ 2147483647 h 54"/>
                <a:gd name="T32" fmla="*/ 2147483647 w 126"/>
                <a:gd name="T33" fmla="*/ 2147483647 h 54"/>
                <a:gd name="T34" fmla="*/ 2147483647 w 126"/>
                <a:gd name="T35" fmla="*/ 2147483647 h 54"/>
                <a:gd name="T36" fmla="*/ 2147483647 w 126"/>
                <a:gd name="T37" fmla="*/ 0 h 54"/>
                <a:gd name="T38" fmla="*/ 2147483647 w 126"/>
                <a:gd name="T39" fmla="*/ 2147483647 h 54"/>
                <a:gd name="T40" fmla="*/ 2147483647 w 126"/>
                <a:gd name="T41" fmla="*/ 2147483647 h 54"/>
                <a:gd name="T42" fmla="*/ 2147483647 w 126"/>
                <a:gd name="T43" fmla="*/ 2147483647 h 54"/>
                <a:gd name="T44" fmla="*/ 2147483647 w 126"/>
                <a:gd name="T45" fmla="*/ 2147483647 h 54"/>
                <a:gd name="T46" fmla="*/ 2147483647 w 126"/>
                <a:gd name="T47" fmla="*/ 2147483647 h 54"/>
                <a:gd name="T48" fmla="*/ 2147483647 w 126"/>
                <a:gd name="T49" fmla="*/ 2147483647 h 54"/>
                <a:gd name="T50" fmla="*/ 2147483647 w 126"/>
                <a:gd name="T51" fmla="*/ 2147483647 h 54"/>
                <a:gd name="T52" fmla="*/ 2147483647 w 126"/>
                <a:gd name="T53" fmla="*/ 2147483647 h 54"/>
                <a:gd name="T54" fmla="*/ 2147483647 w 126"/>
                <a:gd name="T55" fmla="*/ 2147483647 h 54"/>
                <a:gd name="T56" fmla="*/ 2147483647 w 126"/>
                <a:gd name="T57" fmla="*/ 2147483647 h 54"/>
                <a:gd name="T58" fmla="*/ 2147483647 w 126"/>
                <a:gd name="T59" fmla="*/ 2147483647 h 54"/>
                <a:gd name="T60" fmla="*/ 2147483647 w 126"/>
                <a:gd name="T61" fmla="*/ 2147483647 h 54"/>
                <a:gd name="T62" fmla="*/ 2147483647 w 126"/>
                <a:gd name="T63" fmla="*/ 2147483647 h 54"/>
                <a:gd name="T64" fmla="*/ 2147483647 w 126"/>
                <a:gd name="T65" fmla="*/ 2147483647 h 54"/>
                <a:gd name="T66" fmla="*/ 2147483647 w 126"/>
                <a:gd name="T67" fmla="*/ 2147483647 h 54"/>
                <a:gd name="T68" fmla="*/ 2147483647 w 126"/>
                <a:gd name="T69" fmla="*/ 2147483647 h 54"/>
                <a:gd name="T70" fmla="*/ 2147483647 w 126"/>
                <a:gd name="T71" fmla="*/ 2147483647 h 54"/>
                <a:gd name="T72" fmla="*/ 2147483647 w 126"/>
                <a:gd name="T73" fmla="*/ 2147483647 h 54"/>
                <a:gd name="T74" fmla="*/ 2147483647 w 126"/>
                <a:gd name="T75" fmla="*/ 2147483647 h 54"/>
                <a:gd name="T76" fmla="*/ 2147483647 w 126"/>
                <a:gd name="T77" fmla="*/ 2147483647 h 54"/>
                <a:gd name="T78" fmla="*/ 2147483647 w 126"/>
                <a:gd name="T79" fmla="*/ 2147483647 h 54"/>
                <a:gd name="T80" fmla="*/ 2147483647 w 126"/>
                <a:gd name="T81" fmla="*/ 2147483647 h 54"/>
                <a:gd name="T82" fmla="*/ 2147483647 w 126"/>
                <a:gd name="T83" fmla="*/ 2147483647 h 54"/>
                <a:gd name="T84" fmla="*/ 0 w 126"/>
                <a:gd name="T85" fmla="*/ 2147483647 h 54"/>
                <a:gd name="T86" fmla="*/ 2147483647 w 126"/>
                <a:gd name="T87" fmla="*/ 2147483647 h 54"/>
                <a:gd name="T88" fmla="*/ 2147483647 w 126"/>
                <a:gd name="T89" fmla="*/ 2147483647 h 54"/>
                <a:gd name="T90" fmla="*/ 2147483647 w 126"/>
                <a:gd name="T91" fmla="*/ 2147483647 h 54"/>
                <a:gd name="T92" fmla="*/ 0 w 126"/>
                <a:gd name="T93" fmla="*/ 2147483647 h 5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6"/>
                <a:gd name="T142" fmla="*/ 0 h 54"/>
                <a:gd name="T143" fmla="*/ 126 w 126"/>
                <a:gd name="T144" fmla="*/ 54 h 5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6" h="54">
                  <a:moveTo>
                    <a:pt x="0" y="16"/>
                  </a:moveTo>
                  <a:lnTo>
                    <a:pt x="6" y="12"/>
                  </a:lnTo>
                  <a:lnTo>
                    <a:pt x="10" y="8"/>
                  </a:lnTo>
                  <a:lnTo>
                    <a:pt x="12" y="4"/>
                  </a:lnTo>
                  <a:lnTo>
                    <a:pt x="18" y="2"/>
                  </a:lnTo>
                  <a:lnTo>
                    <a:pt x="22" y="2"/>
                  </a:lnTo>
                  <a:lnTo>
                    <a:pt x="26" y="4"/>
                  </a:lnTo>
                  <a:lnTo>
                    <a:pt x="30" y="6"/>
                  </a:lnTo>
                  <a:lnTo>
                    <a:pt x="34" y="8"/>
                  </a:lnTo>
                  <a:lnTo>
                    <a:pt x="32" y="14"/>
                  </a:lnTo>
                  <a:lnTo>
                    <a:pt x="30" y="18"/>
                  </a:lnTo>
                  <a:lnTo>
                    <a:pt x="36" y="18"/>
                  </a:lnTo>
                  <a:lnTo>
                    <a:pt x="40" y="14"/>
                  </a:lnTo>
                  <a:lnTo>
                    <a:pt x="48" y="6"/>
                  </a:lnTo>
                  <a:lnTo>
                    <a:pt x="52" y="12"/>
                  </a:lnTo>
                  <a:lnTo>
                    <a:pt x="64" y="10"/>
                  </a:lnTo>
                  <a:lnTo>
                    <a:pt x="76" y="6"/>
                  </a:lnTo>
                  <a:lnTo>
                    <a:pt x="90" y="2"/>
                  </a:lnTo>
                  <a:lnTo>
                    <a:pt x="96" y="0"/>
                  </a:lnTo>
                  <a:lnTo>
                    <a:pt x="106" y="2"/>
                  </a:lnTo>
                  <a:lnTo>
                    <a:pt x="114" y="8"/>
                  </a:lnTo>
                  <a:lnTo>
                    <a:pt x="126" y="22"/>
                  </a:lnTo>
                  <a:lnTo>
                    <a:pt x="126" y="26"/>
                  </a:lnTo>
                  <a:lnTo>
                    <a:pt x="120" y="28"/>
                  </a:lnTo>
                  <a:lnTo>
                    <a:pt x="112" y="30"/>
                  </a:lnTo>
                  <a:lnTo>
                    <a:pt x="102" y="36"/>
                  </a:lnTo>
                  <a:lnTo>
                    <a:pt x="92" y="44"/>
                  </a:lnTo>
                  <a:lnTo>
                    <a:pt x="86" y="46"/>
                  </a:lnTo>
                  <a:lnTo>
                    <a:pt x="78" y="46"/>
                  </a:lnTo>
                  <a:lnTo>
                    <a:pt x="72" y="46"/>
                  </a:lnTo>
                  <a:lnTo>
                    <a:pt x="66" y="44"/>
                  </a:lnTo>
                  <a:lnTo>
                    <a:pt x="74" y="50"/>
                  </a:lnTo>
                  <a:lnTo>
                    <a:pt x="66" y="52"/>
                  </a:lnTo>
                  <a:lnTo>
                    <a:pt x="62" y="54"/>
                  </a:lnTo>
                  <a:lnTo>
                    <a:pt x="52" y="54"/>
                  </a:lnTo>
                  <a:lnTo>
                    <a:pt x="44" y="54"/>
                  </a:lnTo>
                  <a:lnTo>
                    <a:pt x="26" y="50"/>
                  </a:lnTo>
                  <a:lnTo>
                    <a:pt x="10" y="48"/>
                  </a:lnTo>
                  <a:lnTo>
                    <a:pt x="16" y="44"/>
                  </a:lnTo>
                  <a:lnTo>
                    <a:pt x="24" y="40"/>
                  </a:lnTo>
                  <a:lnTo>
                    <a:pt x="16" y="36"/>
                  </a:lnTo>
                  <a:lnTo>
                    <a:pt x="12" y="34"/>
                  </a:lnTo>
                  <a:lnTo>
                    <a:pt x="0" y="28"/>
                  </a:lnTo>
                  <a:lnTo>
                    <a:pt x="8" y="24"/>
                  </a:lnTo>
                  <a:lnTo>
                    <a:pt x="12" y="22"/>
                  </a:lnTo>
                  <a:lnTo>
                    <a:pt x="6" y="20"/>
                  </a:lnTo>
                  <a:lnTo>
                    <a:pt x="0" y="1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0" name="Freeform 159"/>
            <p:cNvSpPr/>
            <p:nvPr/>
          </p:nvSpPr>
          <p:spPr bwMode="auto">
            <a:xfrm>
              <a:off x="4790033" y="2342847"/>
              <a:ext cx="208713" cy="79646"/>
            </a:xfrm>
            <a:custGeom>
              <a:avLst/>
              <a:gdLst>
                <a:gd name="T0" fmla="*/ 2147483647 w 143"/>
                <a:gd name="T1" fmla="*/ 2147483647 h 50"/>
                <a:gd name="T2" fmla="*/ 2147483647 w 143"/>
                <a:gd name="T3" fmla="*/ 2147483647 h 50"/>
                <a:gd name="T4" fmla="*/ 2147483647 w 143"/>
                <a:gd name="T5" fmla="*/ 2147483647 h 50"/>
                <a:gd name="T6" fmla="*/ 0 w 143"/>
                <a:gd name="T7" fmla="*/ 2147483647 h 50"/>
                <a:gd name="T8" fmla="*/ 0 w 143"/>
                <a:gd name="T9" fmla="*/ 2147483647 h 50"/>
                <a:gd name="T10" fmla="*/ 2147483647 w 143"/>
                <a:gd name="T11" fmla="*/ 2147483647 h 50"/>
                <a:gd name="T12" fmla="*/ 2147483647 w 143"/>
                <a:gd name="T13" fmla="*/ 2147483647 h 50"/>
                <a:gd name="T14" fmla="*/ 2147483647 w 143"/>
                <a:gd name="T15" fmla="*/ 2147483647 h 50"/>
                <a:gd name="T16" fmla="*/ 2147483647 w 143"/>
                <a:gd name="T17" fmla="*/ 2147483647 h 50"/>
                <a:gd name="T18" fmla="*/ 2147483647 w 143"/>
                <a:gd name="T19" fmla="*/ 2147483647 h 50"/>
                <a:gd name="T20" fmla="*/ 2147483647 w 143"/>
                <a:gd name="T21" fmla="*/ 2147483647 h 50"/>
                <a:gd name="T22" fmla="*/ 2147483647 w 143"/>
                <a:gd name="T23" fmla="*/ 2147483647 h 50"/>
                <a:gd name="T24" fmla="*/ 2147483647 w 143"/>
                <a:gd name="T25" fmla="*/ 0 h 50"/>
                <a:gd name="T26" fmla="*/ 2147483647 w 143"/>
                <a:gd name="T27" fmla="*/ 0 h 50"/>
                <a:gd name="T28" fmla="*/ 2147483647 w 143"/>
                <a:gd name="T29" fmla="*/ 2147483647 h 50"/>
                <a:gd name="T30" fmla="*/ 2147483647 w 143"/>
                <a:gd name="T31" fmla="*/ 2147483647 h 50"/>
                <a:gd name="T32" fmla="*/ 2147483647 w 143"/>
                <a:gd name="T33" fmla="*/ 2147483647 h 50"/>
                <a:gd name="T34" fmla="*/ 2147483647 w 143"/>
                <a:gd name="T35" fmla="*/ 2147483647 h 50"/>
                <a:gd name="T36" fmla="*/ 2147483647 w 143"/>
                <a:gd name="T37" fmla="*/ 2147483647 h 50"/>
                <a:gd name="T38" fmla="*/ 2147483647 w 143"/>
                <a:gd name="T39" fmla="*/ 2147483647 h 50"/>
                <a:gd name="T40" fmla="*/ 2147483647 w 143"/>
                <a:gd name="T41" fmla="*/ 2147483647 h 50"/>
                <a:gd name="T42" fmla="*/ 2147483647 w 143"/>
                <a:gd name="T43" fmla="*/ 2147483647 h 50"/>
                <a:gd name="T44" fmla="*/ 2147483647 w 143"/>
                <a:gd name="T45" fmla="*/ 2147483647 h 50"/>
                <a:gd name="T46" fmla="*/ 2147483647 w 143"/>
                <a:gd name="T47" fmla="*/ 2147483647 h 50"/>
                <a:gd name="T48" fmla="*/ 2147483647 w 143"/>
                <a:gd name="T49" fmla="*/ 2147483647 h 50"/>
                <a:gd name="T50" fmla="*/ 2147483647 w 143"/>
                <a:gd name="T51" fmla="*/ 2147483647 h 50"/>
                <a:gd name="T52" fmla="*/ 2147483647 w 143"/>
                <a:gd name="T53" fmla="*/ 2147483647 h 50"/>
                <a:gd name="T54" fmla="*/ 2147483647 w 143"/>
                <a:gd name="T55" fmla="*/ 2147483647 h 50"/>
                <a:gd name="T56" fmla="*/ 2147483647 w 143"/>
                <a:gd name="T57" fmla="*/ 2147483647 h 50"/>
                <a:gd name="T58" fmla="*/ 2147483647 w 143"/>
                <a:gd name="T59" fmla="*/ 2147483647 h 50"/>
                <a:gd name="T60" fmla="*/ 2147483647 w 143"/>
                <a:gd name="T61" fmla="*/ 2147483647 h 50"/>
                <a:gd name="T62" fmla="*/ 2147483647 w 143"/>
                <a:gd name="T63" fmla="*/ 2147483647 h 50"/>
                <a:gd name="T64" fmla="*/ 2147483647 w 143"/>
                <a:gd name="T65" fmla="*/ 2147483647 h 50"/>
                <a:gd name="T66" fmla="*/ 2147483647 w 143"/>
                <a:gd name="T67" fmla="*/ 2147483647 h 50"/>
                <a:gd name="T68" fmla="*/ 2147483647 w 143"/>
                <a:gd name="T69" fmla="*/ 2147483647 h 50"/>
                <a:gd name="T70" fmla="*/ 2147483647 w 143"/>
                <a:gd name="T71" fmla="*/ 2147483647 h 50"/>
                <a:gd name="T72" fmla="*/ 2147483647 w 143"/>
                <a:gd name="T73" fmla="*/ 2147483647 h 50"/>
                <a:gd name="T74" fmla="*/ 2147483647 w 143"/>
                <a:gd name="T75" fmla="*/ 2147483647 h 50"/>
                <a:gd name="T76" fmla="*/ 2147483647 w 143"/>
                <a:gd name="T77" fmla="*/ 2147483647 h 50"/>
                <a:gd name="T78" fmla="*/ 2147483647 w 143"/>
                <a:gd name="T79" fmla="*/ 2147483647 h 50"/>
                <a:gd name="T80" fmla="*/ 2147483647 w 143"/>
                <a:gd name="T81" fmla="*/ 2147483647 h 50"/>
                <a:gd name="T82" fmla="*/ 2147483647 w 143"/>
                <a:gd name="T83" fmla="*/ 2147483647 h 50"/>
                <a:gd name="T84" fmla="*/ 2147483647 w 143"/>
                <a:gd name="T85" fmla="*/ 2147483647 h 50"/>
                <a:gd name="T86" fmla="*/ 2147483647 w 143"/>
                <a:gd name="T87" fmla="*/ 2147483647 h 50"/>
                <a:gd name="T88" fmla="*/ 2147483647 w 143"/>
                <a:gd name="T89" fmla="*/ 2147483647 h 50"/>
                <a:gd name="T90" fmla="*/ 2147483647 w 143"/>
                <a:gd name="T91" fmla="*/ 2147483647 h 5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43"/>
                <a:gd name="T139" fmla="*/ 0 h 50"/>
                <a:gd name="T140" fmla="*/ 143 w 143"/>
                <a:gd name="T141" fmla="*/ 50 h 5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43" h="50">
                  <a:moveTo>
                    <a:pt x="8" y="20"/>
                  </a:moveTo>
                  <a:lnTo>
                    <a:pt x="6" y="20"/>
                  </a:lnTo>
                  <a:lnTo>
                    <a:pt x="2" y="16"/>
                  </a:lnTo>
                  <a:lnTo>
                    <a:pt x="0" y="8"/>
                  </a:lnTo>
                  <a:lnTo>
                    <a:pt x="0" y="2"/>
                  </a:lnTo>
                  <a:lnTo>
                    <a:pt x="4" y="2"/>
                  </a:lnTo>
                  <a:lnTo>
                    <a:pt x="12" y="2"/>
                  </a:lnTo>
                  <a:lnTo>
                    <a:pt x="26" y="2"/>
                  </a:lnTo>
                  <a:lnTo>
                    <a:pt x="36" y="4"/>
                  </a:lnTo>
                  <a:lnTo>
                    <a:pt x="54" y="10"/>
                  </a:lnTo>
                  <a:lnTo>
                    <a:pt x="50" y="4"/>
                  </a:lnTo>
                  <a:lnTo>
                    <a:pt x="54" y="2"/>
                  </a:lnTo>
                  <a:lnTo>
                    <a:pt x="60" y="0"/>
                  </a:lnTo>
                  <a:lnTo>
                    <a:pt x="62" y="0"/>
                  </a:lnTo>
                  <a:lnTo>
                    <a:pt x="66" y="2"/>
                  </a:lnTo>
                  <a:lnTo>
                    <a:pt x="70" y="2"/>
                  </a:lnTo>
                  <a:lnTo>
                    <a:pt x="74" y="2"/>
                  </a:lnTo>
                  <a:lnTo>
                    <a:pt x="78" y="10"/>
                  </a:lnTo>
                  <a:lnTo>
                    <a:pt x="82" y="12"/>
                  </a:lnTo>
                  <a:lnTo>
                    <a:pt x="93" y="12"/>
                  </a:lnTo>
                  <a:lnTo>
                    <a:pt x="119" y="20"/>
                  </a:lnTo>
                  <a:lnTo>
                    <a:pt x="133" y="26"/>
                  </a:lnTo>
                  <a:lnTo>
                    <a:pt x="143" y="30"/>
                  </a:lnTo>
                  <a:lnTo>
                    <a:pt x="135" y="36"/>
                  </a:lnTo>
                  <a:lnTo>
                    <a:pt x="127" y="38"/>
                  </a:lnTo>
                  <a:lnTo>
                    <a:pt x="119" y="38"/>
                  </a:lnTo>
                  <a:lnTo>
                    <a:pt x="115" y="34"/>
                  </a:lnTo>
                  <a:lnTo>
                    <a:pt x="107" y="28"/>
                  </a:lnTo>
                  <a:lnTo>
                    <a:pt x="97" y="20"/>
                  </a:lnTo>
                  <a:lnTo>
                    <a:pt x="93" y="18"/>
                  </a:lnTo>
                  <a:lnTo>
                    <a:pt x="89" y="16"/>
                  </a:lnTo>
                  <a:lnTo>
                    <a:pt x="82" y="18"/>
                  </a:lnTo>
                  <a:lnTo>
                    <a:pt x="80" y="22"/>
                  </a:lnTo>
                  <a:lnTo>
                    <a:pt x="80" y="34"/>
                  </a:lnTo>
                  <a:lnTo>
                    <a:pt x="76" y="34"/>
                  </a:lnTo>
                  <a:lnTo>
                    <a:pt x="74" y="36"/>
                  </a:lnTo>
                  <a:lnTo>
                    <a:pt x="70" y="42"/>
                  </a:lnTo>
                  <a:lnTo>
                    <a:pt x="68" y="48"/>
                  </a:lnTo>
                  <a:lnTo>
                    <a:pt x="66" y="50"/>
                  </a:lnTo>
                  <a:lnTo>
                    <a:pt x="62" y="50"/>
                  </a:lnTo>
                  <a:lnTo>
                    <a:pt x="56" y="48"/>
                  </a:lnTo>
                  <a:lnTo>
                    <a:pt x="48" y="46"/>
                  </a:lnTo>
                  <a:lnTo>
                    <a:pt x="34" y="34"/>
                  </a:lnTo>
                  <a:lnTo>
                    <a:pt x="24" y="26"/>
                  </a:lnTo>
                  <a:lnTo>
                    <a:pt x="16" y="22"/>
                  </a:lnTo>
                  <a:lnTo>
                    <a:pt x="8" y="2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1" name="Freeform 160"/>
            <p:cNvSpPr/>
            <p:nvPr/>
          </p:nvSpPr>
          <p:spPr bwMode="auto">
            <a:xfrm>
              <a:off x="4900731" y="2330900"/>
              <a:ext cx="123382" cy="27876"/>
            </a:xfrm>
            <a:custGeom>
              <a:avLst/>
              <a:gdLst>
                <a:gd name="T0" fmla="*/ 2147483647 w 85"/>
                <a:gd name="T1" fmla="*/ 2147483647 h 18"/>
                <a:gd name="T2" fmla="*/ 2147483647 w 85"/>
                <a:gd name="T3" fmla="*/ 2147483647 h 18"/>
                <a:gd name="T4" fmla="*/ 2147483647 w 85"/>
                <a:gd name="T5" fmla="*/ 2147483647 h 18"/>
                <a:gd name="T6" fmla="*/ 2147483647 w 85"/>
                <a:gd name="T7" fmla="*/ 2147483647 h 18"/>
                <a:gd name="T8" fmla="*/ 0 w 85"/>
                <a:gd name="T9" fmla="*/ 2147483647 h 18"/>
                <a:gd name="T10" fmla="*/ 2147483647 w 85"/>
                <a:gd name="T11" fmla="*/ 2147483647 h 18"/>
                <a:gd name="T12" fmla="*/ 2147483647 w 85"/>
                <a:gd name="T13" fmla="*/ 2147483647 h 18"/>
                <a:gd name="T14" fmla="*/ 2147483647 w 85"/>
                <a:gd name="T15" fmla="*/ 0 h 18"/>
                <a:gd name="T16" fmla="*/ 2147483647 w 85"/>
                <a:gd name="T17" fmla="*/ 2147483647 h 18"/>
                <a:gd name="T18" fmla="*/ 2147483647 w 85"/>
                <a:gd name="T19" fmla="*/ 2147483647 h 18"/>
                <a:gd name="T20" fmla="*/ 2147483647 w 85"/>
                <a:gd name="T21" fmla="*/ 2147483647 h 18"/>
                <a:gd name="T22" fmla="*/ 2147483647 w 85"/>
                <a:gd name="T23" fmla="*/ 2147483647 h 18"/>
                <a:gd name="T24" fmla="*/ 2147483647 w 85"/>
                <a:gd name="T25" fmla="*/ 2147483647 h 18"/>
                <a:gd name="T26" fmla="*/ 2147483647 w 85"/>
                <a:gd name="T27" fmla="*/ 2147483647 h 18"/>
                <a:gd name="T28" fmla="*/ 2147483647 w 85"/>
                <a:gd name="T29" fmla="*/ 2147483647 h 18"/>
                <a:gd name="T30" fmla="*/ 2147483647 w 85"/>
                <a:gd name="T31" fmla="*/ 2147483647 h 18"/>
                <a:gd name="T32" fmla="*/ 2147483647 w 85"/>
                <a:gd name="T33" fmla="*/ 2147483647 h 18"/>
                <a:gd name="T34" fmla="*/ 2147483647 w 85"/>
                <a:gd name="T35" fmla="*/ 2147483647 h 18"/>
                <a:gd name="T36" fmla="*/ 2147483647 w 85"/>
                <a:gd name="T37" fmla="*/ 2147483647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5"/>
                <a:gd name="T58" fmla="*/ 0 h 18"/>
                <a:gd name="T59" fmla="*/ 85 w 85"/>
                <a:gd name="T60" fmla="*/ 18 h 1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5" h="18">
                  <a:moveTo>
                    <a:pt x="31" y="18"/>
                  </a:moveTo>
                  <a:lnTo>
                    <a:pt x="23" y="16"/>
                  </a:lnTo>
                  <a:lnTo>
                    <a:pt x="15" y="14"/>
                  </a:lnTo>
                  <a:lnTo>
                    <a:pt x="6" y="10"/>
                  </a:lnTo>
                  <a:lnTo>
                    <a:pt x="0" y="6"/>
                  </a:lnTo>
                  <a:lnTo>
                    <a:pt x="6" y="4"/>
                  </a:lnTo>
                  <a:lnTo>
                    <a:pt x="13" y="2"/>
                  </a:lnTo>
                  <a:lnTo>
                    <a:pt x="21" y="0"/>
                  </a:lnTo>
                  <a:lnTo>
                    <a:pt x="27" y="2"/>
                  </a:lnTo>
                  <a:lnTo>
                    <a:pt x="41" y="4"/>
                  </a:lnTo>
                  <a:lnTo>
                    <a:pt x="55" y="4"/>
                  </a:lnTo>
                  <a:lnTo>
                    <a:pt x="71" y="6"/>
                  </a:lnTo>
                  <a:lnTo>
                    <a:pt x="85" y="8"/>
                  </a:lnTo>
                  <a:lnTo>
                    <a:pt x="79" y="12"/>
                  </a:lnTo>
                  <a:lnTo>
                    <a:pt x="73" y="14"/>
                  </a:lnTo>
                  <a:lnTo>
                    <a:pt x="67" y="18"/>
                  </a:lnTo>
                  <a:lnTo>
                    <a:pt x="63" y="18"/>
                  </a:lnTo>
                  <a:lnTo>
                    <a:pt x="47" y="18"/>
                  </a:lnTo>
                  <a:lnTo>
                    <a:pt x="31" y="1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2" name="Freeform 161"/>
            <p:cNvSpPr/>
            <p:nvPr/>
          </p:nvSpPr>
          <p:spPr bwMode="auto">
            <a:xfrm>
              <a:off x="4957234" y="3268074"/>
              <a:ext cx="79565" cy="59734"/>
            </a:xfrm>
            <a:custGeom>
              <a:avLst/>
              <a:gdLst>
                <a:gd name="T0" fmla="*/ 2147483647 w 54"/>
                <a:gd name="T1" fmla="*/ 2147483647 h 38"/>
                <a:gd name="T2" fmla="*/ 2147483647 w 54"/>
                <a:gd name="T3" fmla="*/ 2147483647 h 38"/>
                <a:gd name="T4" fmla="*/ 2147483647 w 54"/>
                <a:gd name="T5" fmla="*/ 2147483647 h 38"/>
                <a:gd name="T6" fmla="*/ 2147483647 w 54"/>
                <a:gd name="T7" fmla="*/ 2147483647 h 38"/>
                <a:gd name="T8" fmla="*/ 2147483647 w 54"/>
                <a:gd name="T9" fmla="*/ 2147483647 h 38"/>
                <a:gd name="T10" fmla="*/ 2147483647 w 54"/>
                <a:gd name="T11" fmla="*/ 2147483647 h 38"/>
                <a:gd name="T12" fmla="*/ 2147483647 w 54"/>
                <a:gd name="T13" fmla="*/ 2147483647 h 38"/>
                <a:gd name="T14" fmla="*/ 2147483647 w 54"/>
                <a:gd name="T15" fmla="*/ 2147483647 h 38"/>
                <a:gd name="T16" fmla="*/ 2147483647 w 54"/>
                <a:gd name="T17" fmla="*/ 2147483647 h 38"/>
                <a:gd name="T18" fmla="*/ 2147483647 w 54"/>
                <a:gd name="T19" fmla="*/ 2147483647 h 38"/>
                <a:gd name="T20" fmla="*/ 2147483647 w 54"/>
                <a:gd name="T21" fmla="*/ 2147483647 h 38"/>
                <a:gd name="T22" fmla="*/ 0 w 54"/>
                <a:gd name="T23" fmla="*/ 2147483647 h 38"/>
                <a:gd name="T24" fmla="*/ 0 w 54"/>
                <a:gd name="T25" fmla="*/ 2147483647 h 38"/>
                <a:gd name="T26" fmla="*/ 2147483647 w 54"/>
                <a:gd name="T27" fmla="*/ 2147483647 h 38"/>
                <a:gd name="T28" fmla="*/ 2147483647 w 54"/>
                <a:gd name="T29" fmla="*/ 0 h 38"/>
                <a:gd name="T30" fmla="*/ 2147483647 w 54"/>
                <a:gd name="T31" fmla="*/ 0 h 38"/>
                <a:gd name="T32" fmla="*/ 2147483647 w 54"/>
                <a:gd name="T33" fmla="*/ 0 h 38"/>
                <a:gd name="T34" fmla="*/ 2147483647 w 54"/>
                <a:gd name="T35" fmla="*/ 2147483647 h 38"/>
                <a:gd name="T36" fmla="*/ 2147483647 w 54"/>
                <a:gd name="T37" fmla="*/ 2147483647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
                <a:gd name="T58" fmla="*/ 0 h 38"/>
                <a:gd name="T59" fmla="*/ 54 w 54"/>
                <a:gd name="T60" fmla="*/ 38 h 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 h="38">
                  <a:moveTo>
                    <a:pt x="46" y="6"/>
                  </a:moveTo>
                  <a:lnTo>
                    <a:pt x="48" y="16"/>
                  </a:lnTo>
                  <a:lnTo>
                    <a:pt x="54" y="22"/>
                  </a:lnTo>
                  <a:lnTo>
                    <a:pt x="52" y="28"/>
                  </a:lnTo>
                  <a:lnTo>
                    <a:pt x="44" y="30"/>
                  </a:lnTo>
                  <a:lnTo>
                    <a:pt x="40" y="38"/>
                  </a:lnTo>
                  <a:lnTo>
                    <a:pt x="30" y="32"/>
                  </a:lnTo>
                  <a:lnTo>
                    <a:pt x="28" y="30"/>
                  </a:lnTo>
                  <a:lnTo>
                    <a:pt x="16" y="26"/>
                  </a:lnTo>
                  <a:lnTo>
                    <a:pt x="10" y="20"/>
                  </a:lnTo>
                  <a:lnTo>
                    <a:pt x="6" y="14"/>
                  </a:lnTo>
                  <a:lnTo>
                    <a:pt x="0" y="6"/>
                  </a:lnTo>
                  <a:lnTo>
                    <a:pt x="0" y="2"/>
                  </a:lnTo>
                  <a:lnTo>
                    <a:pt x="6" y="2"/>
                  </a:lnTo>
                  <a:lnTo>
                    <a:pt x="12" y="0"/>
                  </a:lnTo>
                  <a:lnTo>
                    <a:pt x="20" y="0"/>
                  </a:lnTo>
                  <a:lnTo>
                    <a:pt x="36" y="0"/>
                  </a:lnTo>
                  <a:lnTo>
                    <a:pt x="40" y="6"/>
                  </a:lnTo>
                  <a:lnTo>
                    <a:pt x="46"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3" name="Freeform 162"/>
            <p:cNvSpPr/>
            <p:nvPr/>
          </p:nvSpPr>
          <p:spPr bwMode="auto">
            <a:xfrm>
              <a:off x="4934171" y="3228251"/>
              <a:ext cx="93402" cy="84956"/>
            </a:xfrm>
            <a:custGeom>
              <a:avLst/>
              <a:gdLst>
                <a:gd name="T0" fmla="*/ 2147483647 w 64"/>
                <a:gd name="T1" fmla="*/ 0 h 52"/>
                <a:gd name="T2" fmla="*/ 2147483647 w 64"/>
                <a:gd name="T3" fmla="*/ 2147483647 h 52"/>
                <a:gd name="T4" fmla="*/ 2147483647 w 64"/>
                <a:gd name="T5" fmla="*/ 2147483647 h 52"/>
                <a:gd name="T6" fmla="*/ 2147483647 w 64"/>
                <a:gd name="T7" fmla="*/ 2147483647 h 52"/>
                <a:gd name="T8" fmla="*/ 2147483647 w 64"/>
                <a:gd name="T9" fmla="*/ 2147483647 h 52"/>
                <a:gd name="T10" fmla="*/ 2147483647 w 64"/>
                <a:gd name="T11" fmla="*/ 2147483647 h 52"/>
                <a:gd name="T12" fmla="*/ 2147483647 w 64"/>
                <a:gd name="T13" fmla="*/ 2147483647 h 52"/>
                <a:gd name="T14" fmla="*/ 2147483647 w 64"/>
                <a:gd name="T15" fmla="*/ 2147483647 h 52"/>
                <a:gd name="T16" fmla="*/ 2147483647 w 64"/>
                <a:gd name="T17" fmla="*/ 2147483647 h 52"/>
                <a:gd name="T18" fmla="*/ 2147483647 w 64"/>
                <a:gd name="T19" fmla="*/ 2147483647 h 52"/>
                <a:gd name="T20" fmla="*/ 2147483647 w 64"/>
                <a:gd name="T21" fmla="*/ 2147483647 h 52"/>
                <a:gd name="T22" fmla="*/ 2147483647 w 64"/>
                <a:gd name="T23" fmla="*/ 2147483647 h 52"/>
                <a:gd name="T24" fmla="*/ 2147483647 w 64"/>
                <a:gd name="T25" fmla="*/ 2147483647 h 52"/>
                <a:gd name="T26" fmla="*/ 2147483647 w 64"/>
                <a:gd name="T27" fmla="*/ 2147483647 h 52"/>
                <a:gd name="T28" fmla="*/ 2147483647 w 64"/>
                <a:gd name="T29" fmla="*/ 2147483647 h 52"/>
                <a:gd name="T30" fmla="*/ 2147483647 w 64"/>
                <a:gd name="T31" fmla="*/ 2147483647 h 52"/>
                <a:gd name="T32" fmla="*/ 2147483647 w 64"/>
                <a:gd name="T33" fmla="*/ 2147483647 h 52"/>
                <a:gd name="T34" fmla="*/ 2147483647 w 64"/>
                <a:gd name="T35" fmla="*/ 2147483647 h 52"/>
                <a:gd name="T36" fmla="*/ 2147483647 w 64"/>
                <a:gd name="T37" fmla="*/ 2147483647 h 52"/>
                <a:gd name="T38" fmla="*/ 0 w 64"/>
                <a:gd name="T39" fmla="*/ 2147483647 h 52"/>
                <a:gd name="T40" fmla="*/ 2147483647 w 64"/>
                <a:gd name="T41" fmla="*/ 2147483647 h 52"/>
                <a:gd name="T42" fmla="*/ 2147483647 w 64"/>
                <a:gd name="T43" fmla="*/ 2147483647 h 52"/>
                <a:gd name="T44" fmla="*/ 2147483647 w 64"/>
                <a:gd name="T45" fmla="*/ 2147483647 h 52"/>
                <a:gd name="T46" fmla="*/ 2147483647 w 64"/>
                <a:gd name="T47" fmla="*/ 0 h 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4"/>
                <a:gd name="T73" fmla="*/ 0 h 52"/>
                <a:gd name="T74" fmla="*/ 64 w 64"/>
                <a:gd name="T75" fmla="*/ 52 h 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4" h="52">
                  <a:moveTo>
                    <a:pt x="28" y="0"/>
                  </a:moveTo>
                  <a:lnTo>
                    <a:pt x="38" y="10"/>
                  </a:lnTo>
                  <a:lnTo>
                    <a:pt x="44" y="12"/>
                  </a:lnTo>
                  <a:lnTo>
                    <a:pt x="48" y="12"/>
                  </a:lnTo>
                  <a:lnTo>
                    <a:pt x="58" y="10"/>
                  </a:lnTo>
                  <a:lnTo>
                    <a:pt x="64" y="24"/>
                  </a:lnTo>
                  <a:lnTo>
                    <a:pt x="62" y="30"/>
                  </a:lnTo>
                  <a:lnTo>
                    <a:pt x="56" y="30"/>
                  </a:lnTo>
                  <a:lnTo>
                    <a:pt x="52" y="24"/>
                  </a:lnTo>
                  <a:lnTo>
                    <a:pt x="36" y="24"/>
                  </a:lnTo>
                  <a:lnTo>
                    <a:pt x="28" y="24"/>
                  </a:lnTo>
                  <a:lnTo>
                    <a:pt x="22" y="26"/>
                  </a:lnTo>
                  <a:lnTo>
                    <a:pt x="16" y="26"/>
                  </a:lnTo>
                  <a:lnTo>
                    <a:pt x="16" y="30"/>
                  </a:lnTo>
                  <a:lnTo>
                    <a:pt x="22" y="38"/>
                  </a:lnTo>
                  <a:lnTo>
                    <a:pt x="26" y="44"/>
                  </a:lnTo>
                  <a:lnTo>
                    <a:pt x="32" y="50"/>
                  </a:lnTo>
                  <a:lnTo>
                    <a:pt x="18" y="52"/>
                  </a:lnTo>
                  <a:lnTo>
                    <a:pt x="8" y="36"/>
                  </a:lnTo>
                  <a:lnTo>
                    <a:pt x="0" y="18"/>
                  </a:lnTo>
                  <a:lnTo>
                    <a:pt x="8" y="18"/>
                  </a:lnTo>
                  <a:lnTo>
                    <a:pt x="12" y="10"/>
                  </a:lnTo>
                  <a:lnTo>
                    <a:pt x="14" y="4"/>
                  </a:lnTo>
                  <a:lnTo>
                    <a:pt x="28"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4" name="Freeform 163"/>
            <p:cNvSpPr/>
            <p:nvPr/>
          </p:nvSpPr>
          <p:spPr bwMode="auto">
            <a:xfrm>
              <a:off x="4986061" y="2591078"/>
              <a:ext cx="214479" cy="266815"/>
            </a:xfrm>
            <a:custGeom>
              <a:avLst/>
              <a:gdLst>
                <a:gd name="T0" fmla="*/ 2147483647 w 146"/>
                <a:gd name="T1" fmla="*/ 2147483647 h 168"/>
                <a:gd name="T2" fmla="*/ 2147483647 w 146"/>
                <a:gd name="T3" fmla="*/ 2147483647 h 168"/>
                <a:gd name="T4" fmla="*/ 2147483647 w 146"/>
                <a:gd name="T5" fmla="*/ 2147483647 h 168"/>
                <a:gd name="T6" fmla="*/ 2147483647 w 146"/>
                <a:gd name="T7" fmla="*/ 2147483647 h 168"/>
                <a:gd name="T8" fmla="*/ 2147483647 w 146"/>
                <a:gd name="T9" fmla="*/ 2147483647 h 168"/>
                <a:gd name="T10" fmla="*/ 2147483647 w 146"/>
                <a:gd name="T11" fmla="*/ 2147483647 h 168"/>
                <a:gd name="T12" fmla="*/ 2147483647 w 146"/>
                <a:gd name="T13" fmla="*/ 2147483647 h 168"/>
                <a:gd name="T14" fmla="*/ 2147483647 w 146"/>
                <a:gd name="T15" fmla="*/ 2147483647 h 168"/>
                <a:gd name="T16" fmla="*/ 2147483647 w 146"/>
                <a:gd name="T17" fmla="*/ 2147483647 h 168"/>
                <a:gd name="T18" fmla="*/ 2147483647 w 146"/>
                <a:gd name="T19" fmla="*/ 2147483647 h 168"/>
                <a:gd name="T20" fmla="*/ 2147483647 w 146"/>
                <a:gd name="T21" fmla="*/ 2147483647 h 168"/>
                <a:gd name="T22" fmla="*/ 2147483647 w 146"/>
                <a:gd name="T23" fmla="*/ 2147483647 h 168"/>
                <a:gd name="T24" fmla="*/ 2147483647 w 146"/>
                <a:gd name="T25" fmla="*/ 2147483647 h 168"/>
                <a:gd name="T26" fmla="*/ 2147483647 w 146"/>
                <a:gd name="T27" fmla="*/ 2147483647 h 168"/>
                <a:gd name="T28" fmla="*/ 2147483647 w 146"/>
                <a:gd name="T29" fmla="*/ 2147483647 h 168"/>
                <a:gd name="T30" fmla="*/ 2147483647 w 146"/>
                <a:gd name="T31" fmla="*/ 2147483647 h 168"/>
                <a:gd name="T32" fmla="*/ 2147483647 w 146"/>
                <a:gd name="T33" fmla="*/ 2147483647 h 168"/>
                <a:gd name="T34" fmla="*/ 2147483647 w 146"/>
                <a:gd name="T35" fmla="*/ 2147483647 h 168"/>
                <a:gd name="T36" fmla="*/ 2147483647 w 146"/>
                <a:gd name="T37" fmla="*/ 2147483647 h 168"/>
                <a:gd name="T38" fmla="*/ 2147483647 w 146"/>
                <a:gd name="T39" fmla="*/ 2147483647 h 168"/>
                <a:gd name="T40" fmla="*/ 2147483647 w 146"/>
                <a:gd name="T41" fmla="*/ 2147483647 h 168"/>
                <a:gd name="T42" fmla="*/ 2147483647 w 146"/>
                <a:gd name="T43" fmla="*/ 2147483647 h 168"/>
                <a:gd name="T44" fmla="*/ 2147483647 w 146"/>
                <a:gd name="T45" fmla="*/ 2147483647 h 168"/>
                <a:gd name="T46" fmla="*/ 2147483647 w 146"/>
                <a:gd name="T47" fmla="*/ 2147483647 h 168"/>
                <a:gd name="T48" fmla="*/ 2147483647 w 146"/>
                <a:gd name="T49" fmla="*/ 2147483647 h 168"/>
                <a:gd name="T50" fmla="*/ 2147483647 w 146"/>
                <a:gd name="T51" fmla="*/ 2147483647 h 168"/>
                <a:gd name="T52" fmla="*/ 2147483647 w 146"/>
                <a:gd name="T53" fmla="*/ 2147483647 h 168"/>
                <a:gd name="T54" fmla="*/ 2147483647 w 146"/>
                <a:gd name="T55" fmla="*/ 2147483647 h 168"/>
                <a:gd name="T56" fmla="*/ 2147483647 w 146"/>
                <a:gd name="T57" fmla="*/ 2147483647 h 168"/>
                <a:gd name="T58" fmla="*/ 2147483647 w 146"/>
                <a:gd name="T59" fmla="*/ 2147483647 h 168"/>
                <a:gd name="T60" fmla="*/ 2147483647 w 146"/>
                <a:gd name="T61" fmla="*/ 2147483647 h 168"/>
                <a:gd name="T62" fmla="*/ 2147483647 w 146"/>
                <a:gd name="T63" fmla="*/ 2147483647 h 168"/>
                <a:gd name="T64" fmla="*/ 2147483647 w 146"/>
                <a:gd name="T65" fmla="*/ 2147483647 h 168"/>
                <a:gd name="T66" fmla="*/ 2147483647 w 146"/>
                <a:gd name="T67" fmla="*/ 2147483647 h 168"/>
                <a:gd name="T68" fmla="*/ 2147483647 w 146"/>
                <a:gd name="T69" fmla="*/ 2147483647 h 168"/>
                <a:gd name="T70" fmla="*/ 2147483647 w 146"/>
                <a:gd name="T71" fmla="*/ 2147483647 h 168"/>
                <a:gd name="T72" fmla="*/ 2147483647 w 146"/>
                <a:gd name="T73" fmla="*/ 2147483647 h 168"/>
                <a:gd name="T74" fmla="*/ 2147483647 w 146"/>
                <a:gd name="T75" fmla="*/ 2147483647 h 168"/>
                <a:gd name="T76" fmla="*/ 2147483647 w 146"/>
                <a:gd name="T77" fmla="*/ 2147483647 h 168"/>
                <a:gd name="T78" fmla="*/ 2147483647 w 146"/>
                <a:gd name="T79" fmla="*/ 2147483647 h 168"/>
                <a:gd name="T80" fmla="*/ 2147483647 w 146"/>
                <a:gd name="T81" fmla="*/ 2147483647 h 168"/>
                <a:gd name="T82" fmla="*/ 2147483647 w 146"/>
                <a:gd name="T83" fmla="*/ 0 h 168"/>
                <a:gd name="T84" fmla="*/ 2147483647 w 146"/>
                <a:gd name="T85" fmla="*/ 2147483647 h 168"/>
                <a:gd name="T86" fmla="*/ 2147483647 w 146"/>
                <a:gd name="T87" fmla="*/ 2147483647 h 16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46"/>
                <a:gd name="T133" fmla="*/ 0 h 168"/>
                <a:gd name="T134" fmla="*/ 146 w 146"/>
                <a:gd name="T135" fmla="*/ 168 h 16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46" h="168">
                  <a:moveTo>
                    <a:pt x="98" y="16"/>
                  </a:moveTo>
                  <a:lnTo>
                    <a:pt x="92" y="20"/>
                  </a:lnTo>
                  <a:lnTo>
                    <a:pt x="90" y="24"/>
                  </a:lnTo>
                  <a:lnTo>
                    <a:pt x="90" y="26"/>
                  </a:lnTo>
                  <a:lnTo>
                    <a:pt x="90" y="30"/>
                  </a:lnTo>
                  <a:lnTo>
                    <a:pt x="92" y="32"/>
                  </a:lnTo>
                  <a:lnTo>
                    <a:pt x="100" y="34"/>
                  </a:lnTo>
                  <a:lnTo>
                    <a:pt x="108" y="36"/>
                  </a:lnTo>
                  <a:lnTo>
                    <a:pt x="110" y="38"/>
                  </a:lnTo>
                  <a:lnTo>
                    <a:pt x="110" y="40"/>
                  </a:lnTo>
                  <a:lnTo>
                    <a:pt x="110" y="44"/>
                  </a:lnTo>
                  <a:lnTo>
                    <a:pt x="108" y="48"/>
                  </a:lnTo>
                  <a:lnTo>
                    <a:pt x="104" y="50"/>
                  </a:lnTo>
                  <a:lnTo>
                    <a:pt x="104" y="54"/>
                  </a:lnTo>
                  <a:lnTo>
                    <a:pt x="106" y="56"/>
                  </a:lnTo>
                  <a:lnTo>
                    <a:pt x="108" y="54"/>
                  </a:lnTo>
                  <a:lnTo>
                    <a:pt x="114" y="54"/>
                  </a:lnTo>
                  <a:lnTo>
                    <a:pt x="114" y="64"/>
                  </a:lnTo>
                  <a:lnTo>
                    <a:pt x="118" y="76"/>
                  </a:lnTo>
                  <a:lnTo>
                    <a:pt x="120" y="82"/>
                  </a:lnTo>
                  <a:lnTo>
                    <a:pt x="122" y="86"/>
                  </a:lnTo>
                  <a:lnTo>
                    <a:pt x="126" y="88"/>
                  </a:lnTo>
                  <a:lnTo>
                    <a:pt x="126" y="92"/>
                  </a:lnTo>
                  <a:lnTo>
                    <a:pt x="128" y="98"/>
                  </a:lnTo>
                  <a:lnTo>
                    <a:pt x="130" y="102"/>
                  </a:lnTo>
                  <a:lnTo>
                    <a:pt x="130" y="108"/>
                  </a:lnTo>
                  <a:lnTo>
                    <a:pt x="140" y="112"/>
                  </a:lnTo>
                  <a:lnTo>
                    <a:pt x="146" y="118"/>
                  </a:lnTo>
                  <a:lnTo>
                    <a:pt x="146" y="130"/>
                  </a:lnTo>
                  <a:lnTo>
                    <a:pt x="136" y="132"/>
                  </a:lnTo>
                  <a:lnTo>
                    <a:pt x="128" y="138"/>
                  </a:lnTo>
                  <a:lnTo>
                    <a:pt x="122" y="144"/>
                  </a:lnTo>
                  <a:lnTo>
                    <a:pt x="118" y="150"/>
                  </a:lnTo>
                  <a:lnTo>
                    <a:pt x="112" y="154"/>
                  </a:lnTo>
                  <a:lnTo>
                    <a:pt x="106" y="158"/>
                  </a:lnTo>
                  <a:lnTo>
                    <a:pt x="96" y="158"/>
                  </a:lnTo>
                  <a:lnTo>
                    <a:pt x="90" y="160"/>
                  </a:lnTo>
                  <a:lnTo>
                    <a:pt x="88" y="162"/>
                  </a:lnTo>
                  <a:lnTo>
                    <a:pt x="86" y="162"/>
                  </a:lnTo>
                  <a:lnTo>
                    <a:pt x="78" y="162"/>
                  </a:lnTo>
                  <a:lnTo>
                    <a:pt x="70" y="164"/>
                  </a:lnTo>
                  <a:lnTo>
                    <a:pt x="64" y="164"/>
                  </a:lnTo>
                  <a:lnTo>
                    <a:pt x="50" y="168"/>
                  </a:lnTo>
                  <a:lnTo>
                    <a:pt x="44" y="166"/>
                  </a:lnTo>
                  <a:lnTo>
                    <a:pt x="40" y="162"/>
                  </a:lnTo>
                  <a:lnTo>
                    <a:pt x="36" y="160"/>
                  </a:lnTo>
                  <a:lnTo>
                    <a:pt x="34" y="158"/>
                  </a:lnTo>
                  <a:lnTo>
                    <a:pt x="32" y="156"/>
                  </a:lnTo>
                  <a:lnTo>
                    <a:pt x="28" y="152"/>
                  </a:lnTo>
                  <a:lnTo>
                    <a:pt x="24" y="138"/>
                  </a:lnTo>
                  <a:lnTo>
                    <a:pt x="20" y="118"/>
                  </a:lnTo>
                  <a:lnTo>
                    <a:pt x="22" y="108"/>
                  </a:lnTo>
                  <a:lnTo>
                    <a:pt x="26" y="104"/>
                  </a:lnTo>
                  <a:lnTo>
                    <a:pt x="34" y="100"/>
                  </a:lnTo>
                  <a:lnTo>
                    <a:pt x="40" y="94"/>
                  </a:lnTo>
                  <a:lnTo>
                    <a:pt x="50" y="90"/>
                  </a:lnTo>
                  <a:lnTo>
                    <a:pt x="58" y="86"/>
                  </a:lnTo>
                  <a:lnTo>
                    <a:pt x="62" y="80"/>
                  </a:lnTo>
                  <a:lnTo>
                    <a:pt x="64" y="74"/>
                  </a:lnTo>
                  <a:lnTo>
                    <a:pt x="54" y="74"/>
                  </a:lnTo>
                  <a:lnTo>
                    <a:pt x="44" y="74"/>
                  </a:lnTo>
                  <a:lnTo>
                    <a:pt x="40" y="62"/>
                  </a:lnTo>
                  <a:lnTo>
                    <a:pt x="38" y="54"/>
                  </a:lnTo>
                  <a:lnTo>
                    <a:pt x="36" y="46"/>
                  </a:lnTo>
                  <a:lnTo>
                    <a:pt x="32" y="34"/>
                  </a:lnTo>
                  <a:lnTo>
                    <a:pt x="26" y="28"/>
                  </a:lnTo>
                  <a:lnTo>
                    <a:pt x="16" y="26"/>
                  </a:lnTo>
                  <a:lnTo>
                    <a:pt x="8" y="22"/>
                  </a:lnTo>
                  <a:lnTo>
                    <a:pt x="0" y="18"/>
                  </a:lnTo>
                  <a:lnTo>
                    <a:pt x="4" y="16"/>
                  </a:lnTo>
                  <a:lnTo>
                    <a:pt x="6" y="16"/>
                  </a:lnTo>
                  <a:lnTo>
                    <a:pt x="8" y="16"/>
                  </a:lnTo>
                  <a:lnTo>
                    <a:pt x="16" y="18"/>
                  </a:lnTo>
                  <a:lnTo>
                    <a:pt x="26" y="20"/>
                  </a:lnTo>
                  <a:lnTo>
                    <a:pt x="36" y="24"/>
                  </a:lnTo>
                  <a:lnTo>
                    <a:pt x="46" y="26"/>
                  </a:lnTo>
                  <a:lnTo>
                    <a:pt x="52" y="26"/>
                  </a:lnTo>
                  <a:lnTo>
                    <a:pt x="56" y="22"/>
                  </a:lnTo>
                  <a:lnTo>
                    <a:pt x="58" y="18"/>
                  </a:lnTo>
                  <a:lnTo>
                    <a:pt x="60" y="14"/>
                  </a:lnTo>
                  <a:lnTo>
                    <a:pt x="60" y="8"/>
                  </a:lnTo>
                  <a:lnTo>
                    <a:pt x="62" y="4"/>
                  </a:lnTo>
                  <a:lnTo>
                    <a:pt x="64" y="2"/>
                  </a:lnTo>
                  <a:lnTo>
                    <a:pt x="70" y="0"/>
                  </a:lnTo>
                  <a:lnTo>
                    <a:pt x="82" y="2"/>
                  </a:lnTo>
                  <a:lnTo>
                    <a:pt x="90" y="6"/>
                  </a:lnTo>
                  <a:lnTo>
                    <a:pt x="96" y="10"/>
                  </a:lnTo>
                  <a:lnTo>
                    <a:pt x="104" y="14"/>
                  </a:lnTo>
                  <a:lnTo>
                    <a:pt x="98" y="1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5" name="Freeform 164"/>
            <p:cNvSpPr/>
            <p:nvPr/>
          </p:nvSpPr>
          <p:spPr bwMode="auto">
            <a:xfrm>
              <a:off x="5147496" y="3541527"/>
              <a:ext cx="62268" cy="13274"/>
            </a:xfrm>
            <a:custGeom>
              <a:avLst/>
              <a:gdLst>
                <a:gd name="T0" fmla="*/ 2147483647 w 42"/>
                <a:gd name="T1" fmla="*/ 2147483647 h 8"/>
                <a:gd name="T2" fmla="*/ 2147483647 w 42"/>
                <a:gd name="T3" fmla="*/ 2147483647 h 8"/>
                <a:gd name="T4" fmla="*/ 0 w 42"/>
                <a:gd name="T5" fmla="*/ 0 h 8"/>
                <a:gd name="T6" fmla="*/ 2147483647 w 42"/>
                <a:gd name="T7" fmla="*/ 2147483647 h 8"/>
                <a:gd name="T8" fmla="*/ 2147483647 w 42"/>
                <a:gd name="T9" fmla="*/ 2147483647 h 8"/>
                <a:gd name="T10" fmla="*/ 2147483647 w 42"/>
                <a:gd name="T11" fmla="*/ 2147483647 h 8"/>
                <a:gd name="T12" fmla="*/ 2147483647 w 42"/>
                <a:gd name="T13" fmla="*/ 2147483647 h 8"/>
                <a:gd name="T14" fmla="*/ 2147483647 w 42"/>
                <a:gd name="T15" fmla="*/ 2147483647 h 8"/>
                <a:gd name="T16" fmla="*/ 2147483647 w 42"/>
                <a:gd name="T17" fmla="*/ 2147483647 h 8"/>
                <a:gd name="T18" fmla="*/ 2147483647 w 42"/>
                <a:gd name="T19" fmla="*/ 0 h 8"/>
                <a:gd name="T20" fmla="*/ 2147483647 w 42"/>
                <a:gd name="T21" fmla="*/ 2147483647 h 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
                <a:gd name="T34" fmla="*/ 0 h 8"/>
                <a:gd name="T35" fmla="*/ 42 w 42"/>
                <a:gd name="T36" fmla="*/ 8 h 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 h="8">
                  <a:moveTo>
                    <a:pt x="20" y="2"/>
                  </a:moveTo>
                  <a:lnTo>
                    <a:pt x="8" y="2"/>
                  </a:lnTo>
                  <a:lnTo>
                    <a:pt x="0" y="0"/>
                  </a:lnTo>
                  <a:lnTo>
                    <a:pt x="4" y="2"/>
                  </a:lnTo>
                  <a:lnTo>
                    <a:pt x="8" y="6"/>
                  </a:lnTo>
                  <a:lnTo>
                    <a:pt x="22" y="8"/>
                  </a:lnTo>
                  <a:lnTo>
                    <a:pt x="34" y="8"/>
                  </a:lnTo>
                  <a:lnTo>
                    <a:pt x="42" y="6"/>
                  </a:lnTo>
                  <a:lnTo>
                    <a:pt x="36" y="2"/>
                  </a:lnTo>
                  <a:lnTo>
                    <a:pt x="32" y="0"/>
                  </a:lnTo>
                  <a:lnTo>
                    <a:pt x="20"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6" name="Freeform 165"/>
            <p:cNvSpPr/>
            <p:nvPr/>
          </p:nvSpPr>
          <p:spPr bwMode="auto">
            <a:xfrm>
              <a:off x="4677028" y="3412766"/>
              <a:ext cx="24215" cy="18584"/>
            </a:xfrm>
            <a:custGeom>
              <a:avLst/>
              <a:gdLst>
                <a:gd name="T0" fmla="*/ 2147483647 w 16"/>
                <a:gd name="T1" fmla="*/ 2147483647 h 10"/>
                <a:gd name="T2" fmla="*/ 2147483647 w 16"/>
                <a:gd name="T3" fmla="*/ 0 h 10"/>
                <a:gd name="T4" fmla="*/ 2147483647 w 16"/>
                <a:gd name="T5" fmla="*/ 0 h 10"/>
                <a:gd name="T6" fmla="*/ 2147483647 w 16"/>
                <a:gd name="T7" fmla="*/ 0 h 10"/>
                <a:gd name="T8" fmla="*/ 2147483647 w 16"/>
                <a:gd name="T9" fmla="*/ 2147483647 h 10"/>
                <a:gd name="T10" fmla="*/ 0 w 16"/>
                <a:gd name="T11" fmla="*/ 2147483647 h 10"/>
                <a:gd name="T12" fmla="*/ 2147483647 w 16"/>
                <a:gd name="T13" fmla="*/ 2147483647 h 10"/>
                <a:gd name="T14" fmla="*/ 2147483647 w 16"/>
                <a:gd name="T15" fmla="*/ 2147483647 h 10"/>
                <a:gd name="T16" fmla="*/ 2147483647 w 16"/>
                <a:gd name="T17" fmla="*/ 2147483647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10"/>
                <a:gd name="T29" fmla="*/ 16 w 16"/>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10">
                  <a:moveTo>
                    <a:pt x="16" y="6"/>
                  </a:moveTo>
                  <a:lnTo>
                    <a:pt x="12" y="0"/>
                  </a:lnTo>
                  <a:lnTo>
                    <a:pt x="6" y="0"/>
                  </a:lnTo>
                  <a:lnTo>
                    <a:pt x="4" y="0"/>
                  </a:lnTo>
                  <a:lnTo>
                    <a:pt x="2" y="2"/>
                  </a:lnTo>
                  <a:lnTo>
                    <a:pt x="0" y="10"/>
                  </a:lnTo>
                  <a:lnTo>
                    <a:pt x="16" y="10"/>
                  </a:lnTo>
                  <a:lnTo>
                    <a:pt x="14" y="4"/>
                  </a:lnTo>
                  <a:lnTo>
                    <a:pt x="16"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7" name="Freeform 166"/>
            <p:cNvSpPr/>
            <p:nvPr/>
          </p:nvSpPr>
          <p:spPr bwMode="auto">
            <a:xfrm>
              <a:off x="4499449" y="2877806"/>
              <a:ext cx="160283" cy="244249"/>
            </a:xfrm>
            <a:custGeom>
              <a:avLst/>
              <a:gdLst>
                <a:gd name="T0" fmla="*/ 2147483647 w 110"/>
                <a:gd name="T1" fmla="*/ 2147483647 h 154"/>
                <a:gd name="T2" fmla="*/ 2147483647 w 110"/>
                <a:gd name="T3" fmla="*/ 2147483647 h 154"/>
                <a:gd name="T4" fmla="*/ 2147483647 w 110"/>
                <a:gd name="T5" fmla="*/ 2147483647 h 154"/>
                <a:gd name="T6" fmla="*/ 2147483647 w 110"/>
                <a:gd name="T7" fmla="*/ 2147483647 h 154"/>
                <a:gd name="T8" fmla="*/ 2147483647 w 110"/>
                <a:gd name="T9" fmla="*/ 2147483647 h 154"/>
                <a:gd name="T10" fmla="*/ 2147483647 w 110"/>
                <a:gd name="T11" fmla="*/ 2147483647 h 154"/>
                <a:gd name="T12" fmla="*/ 2147483647 w 110"/>
                <a:gd name="T13" fmla="*/ 2147483647 h 154"/>
                <a:gd name="T14" fmla="*/ 2147483647 w 110"/>
                <a:gd name="T15" fmla="*/ 2147483647 h 154"/>
                <a:gd name="T16" fmla="*/ 2147483647 w 110"/>
                <a:gd name="T17" fmla="*/ 2147483647 h 154"/>
                <a:gd name="T18" fmla="*/ 2147483647 w 110"/>
                <a:gd name="T19" fmla="*/ 2147483647 h 154"/>
                <a:gd name="T20" fmla="*/ 2147483647 w 110"/>
                <a:gd name="T21" fmla="*/ 2147483647 h 154"/>
                <a:gd name="T22" fmla="*/ 2147483647 w 110"/>
                <a:gd name="T23" fmla="*/ 2147483647 h 154"/>
                <a:gd name="T24" fmla="*/ 2147483647 w 110"/>
                <a:gd name="T25" fmla="*/ 2147483647 h 154"/>
                <a:gd name="T26" fmla="*/ 2147483647 w 110"/>
                <a:gd name="T27" fmla="*/ 2147483647 h 154"/>
                <a:gd name="T28" fmla="*/ 2147483647 w 110"/>
                <a:gd name="T29" fmla="*/ 2147483647 h 154"/>
                <a:gd name="T30" fmla="*/ 2147483647 w 110"/>
                <a:gd name="T31" fmla="*/ 2147483647 h 154"/>
                <a:gd name="T32" fmla="*/ 2147483647 w 110"/>
                <a:gd name="T33" fmla="*/ 2147483647 h 154"/>
                <a:gd name="T34" fmla="*/ 2147483647 w 110"/>
                <a:gd name="T35" fmla="*/ 2147483647 h 154"/>
                <a:gd name="T36" fmla="*/ 2147483647 w 110"/>
                <a:gd name="T37" fmla="*/ 2147483647 h 154"/>
                <a:gd name="T38" fmla="*/ 2147483647 w 110"/>
                <a:gd name="T39" fmla="*/ 2147483647 h 154"/>
                <a:gd name="T40" fmla="*/ 2147483647 w 110"/>
                <a:gd name="T41" fmla="*/ 2147483647 h 154"/>
                <a:gd name="T42" fmla="*/ 2147483647 w 110"/>
                <a:gd name="T43" fmla="*/ 2147483647 h 154"/>
                <a:gd name="T44" fmla="*/ 2147483647 w 110"/>
                <a:gd name="T45" fmla="*/ 2147483647 h 154"/>
                <a:gd name="T46" fmla="*/ 2147483647 w 110"/>
                <a:gd name="T47" fmla="*/ 2147483647 h 154"/>
                <a:gd name="T48" fmla="*/ 2147483647 w 110"/>
                <a:gd name="T49" fmla="*/ 2147483647 h 154"/>
                <a:gd name="T50" fmla="*/ 2147483647 w 110"/>
                <a:gd name="T51" fmla="*/ 2147483647 h 154"/>
                <a:gd name="T52" fmla="*/ 2147483647 w 110"/>
                <a:gd name="T53" fmla="*/ 2147483647 h 154"/>
                <a:gd name="T54" fmla="*/ 2147483647 w 110"/>
                <a:gd name="T55" fmla="*/ 2147483647 h 154"/>
                <a:gd name="T56" fmla="*/ 2147483647 w 110"/>
                <a:gd name="T57" fmla="*/ 2147483647 h 154"/>
                <a:gd name="T58" fmla="*/ 2147483647 w 110"/>
                <a:gd name="T59" fmla="*/ 2147483647 h 154"/>
                <a:gd name="T60" fmla="*/ 0 w 110"/>
                <a:gd name="T61" fmla="*/ 2147483647 h 154"/>
                <a:gd name="T62" fmla="*/ 2147483647 w 110"/>
                <a:gd name="T63" fmla="*/ 2147483647 h 154"/>
                <a:gd name="T64" fmla="*/ 2147483647 w 110"/>
                <a:gd name="T65" fmla="*/ 0 h 154"/>
                <a:gd name="T66" fmla="*/ 2147483647 w 110"/>
                <a:gd name="T67" fmla="*/ 2147483647 h 154"/>
                <a:gd name="T68" fmla="*/ 2147483647 w 110"/>
                <a:gd name="T69" fmla="*/ 2147483647 h 154"/>
                <a:gd name="T70" fmla="*/ 2147483647 w 110"/>
                <a:gd name="T71" fmla="*/ 2147483647 h 154"/>
                <a:gd name="T72" fmla="*/ 2147483647 w 110"/>
                <a:gd name="T73" fmla="*/ 2147483647 h 154"/>
                <a:gd name="T74" fmla="*/ 2147483647 w 110"/>
                <a:gd name="T75" fmla="*/ 2147483647 h 154"/>
                <a:gd name="T76" fmla="*/ 2147483647 w 110"/>
                <a:gd name="T77" fmla="*/ 2147483647 h 154"/>
                <a:gd name="T78" fmla="*/ 2147483647 w 110"/>
                <a:gd name="T79" fmla="*/ 2147483647 h 1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0"/>
                <a:gd name="T121" fmla="*/ 0 h 154"/>
                <a:gd name="T122" fmla="*/ 110 w 110"/>
                <a:gd name="T123" fmla="*/ 154 h 15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0" h="154">
                  <a:moveTo>
                    <a:pt x="76" y="82"/>
                  </a:moveTo>
                  <a:lnTo>
                    <a:pt x="82" y="86"/>
                  </a:lnTo>
                  <a:lnTo>
                    <a:pt x="88" y="90"/>
                  </a:lnTo>
                  <a:lnTo>
                    <a:pt x="90" y="94"/>
                  </a:lnTo>
                  <a:lnTo>
                    <a:pt x="90" y="100"/>
                  </a:lnTo>
                  <a:lnTo>
                    <a:pt x="90" y="104"/>
                  </a:lnTo>
                  <a:lnTo>
                    <a:pt x="90" y="108"/>
                  </a:lnTo>
                  <a:lnTo>
                    <a:pt x="94" y="106"/>
                  </a:lnTo>
                  <a:lnTo>
                    <a:pt x="104" y="104"/>
                  </a:lnTo>
                  <a:lnTo>
                    <a:pt x="108" y="110"/>
                  </a:lnTo>
                  <a:lnTo>
                    <a:pt x="110" y="114"/>
                  </a:lnTo>
                  <a:lnTo>
                    <a:pt x="108" y="118"/>
                  </a:lnTo>
                  <a:lnTo>
                    <a:pt x="104" y="122"/>
                  </a:lnTo>
                  <a:lnTo>
                    <a:pt x="94" y="128"/>
                  </a:lnTo>
                  <a:lnTo>
                    <a:pt x="94" y="130"/>
                  </a:lnTo>
                  <a:lnTo>
                    <a:pt x="98" y="132"/>
                  </a:lnTo>
                  <a:lnTo>
                    <a:pt x="104" y="134"/>
                  </a:lnTo>
                  <a:lnTo>
                    <a:pt x="102" y="138"/>
                  </a:lnTo>
                  <a:lnTo>
                    <a:pt x="98" y="142"/>
                  </a:lnTo>
                  <a:lnTo>
                    <a:pt x="92" y="144"/>
                  </a:lnTo>
                  <a:lnTo>
                    <a:pt x="82" y="144"/>
                  </a:lnTo>
                  <a:lnTo>
                    <a:pt x="66" y="144"/>
                  </a:lnTo>
                  <a:lnTo>
                    <a:pt x="50" y="144"/>
                  </a:lnTo>
                  <a:lnTo>
                    <a:pt x="40" y="144"/>
                  </a:lnTo>
                  <a:lnTo>
                    <a:pt x="40" y="148"/>
                  </a:lnTo>
                  <a:lnTo>
                    <a:pt x="40" y="152"/>
                  </a:lnTo>
                  <a:lnTo>
                    <a:pt x="34" y="152"/>
                  </a:lnTo>
                  <a:lnTo>
                    <a:pt x="26" y="154"/>
                  </a:lnTo>
                  <a:lnTo>
                    <a:pt x="18" y="154"/>
                  </a:lnTo>
                  <a:lnTo>
                    <a:pt x="12" y="154"/>
                  </a:lnTo>
                  <a:lnTo>
                    <a:pt x="14" y="148"/>
                  </a:lnTo>
                  <a:lnTo>
                    <a:pt x="18" y="144"/>
                  </a:lnTo>
                  <a:lnTo>
                    <a:pt x="24" y="142"/>
                  </a:lnTo>
                  <a:lnTo>
                    <a:pt x="30" y="140"/>
                  </a:lnTo>
                  <a:lnTo>
                    <a:pt x="42" y="136"/>
                  </a:lnTo>
                  <a:lnTo>
                    <a:pt x="46" y="132"/>
                  </a:lnTo>
                  <a:lnTo>
                    <a:pt x="50" y="128"/>
                  </a:lnTo>
                  <a:lnTo>
                    <a:pt x="32" y="126"/>
                  </a:lnTo>
                  <a:lnTo>
                    <a:pt x="24" y="124"/>
                  </a:lnTo>
                  <a:lnTo>
                    <a:pt x="18" y="122"/>
                  </a:lnTo>
                  <a:lnTo>
                    <a:pt x="26" y="114"/>
                  </a:lnTo>
                  <a:lnTo>
                    <a:pt x="36" y="108"/>
                  </a:lnTo>
                  <a:lnTo>
                    <a:pt x="36" y="104"/>
                  </a:lnTo>
                  <a:lnTo>
                    <a:pt x="36" y="100"/>
                  </a:lnTo>
                  <a:lnTo>
                    <a:pt x="38" y="98"/>
                  </a:lnTo>
                  <a:lnTo>
                    <a:pt x="40" y="94"/>
                  </a:lnTo>
                  <a:lnTo>
                    <a:pt x="48" y="90"/>
                  </a:lnTo>
                  <a:lnTo>
                    <a:pt x="42" y="84"/>
                  </a:lnTo>
                  <a:lnTo>
                    <a:pt x="40" y="80"/>
                  </a:lnTo>
                  <a:lnTo>
                    <a:pt x="40" y="76"/>
                  </a:lnTo>
                  <a:lnTo>
                    <a:pt x="40" y="70"/>
                  </a:lnTo>
                  <a:lnTo>
                    <a:pt x="42" y="68"/>
                  </a:lnTo>
                  <a:lnTo>
                    <a:pt x="40" y="62"/>
                  </a:lnTo>
                  <a:lnTo>
                    <a:pt x="38" y="58"/>
                  </a:lnTo>
                  <a:lnTo>
                    <a:pt x="14" y="58"/>
                  </a:lnTo>
                  <a:lnTo>
                    <a:pt x="12" y="56"/>
                  </a:lnTo>
                  <a:lnTo>
                    <a:pt x="12" y="50"/>
                  </a:lnTo>
                  <a:lnTo>
                    <a:pt x="10" y="48"/>
                  </a:lnTo>
                  <a:lnTo>
                    <a:pt x="6" y="46"/>
                  </a:lnTo>
                  <a:lnTo>
                    <a:pt x="12" y="36"/>
                  </a:lnTo>
                  <a:lnTo>
                    <a:pt x="6" y="32"/>
                  </a:lnTo>
                  <a:lnTo>
                    <a:pt x="0" y="28"/>
                  </a:lnTo>
                  <a:lnTo>
                    <a:pt x="10" y="20"/>
                  </a:lnTo>
                  <a:lnTo>
                    <a:pt x="22" y="10"/>
                  </a:lnTo>
                  <a:lnTo>
                    <a:pt x="38" y="4"/>
                  </a:lnTo>
                  <a:lnTo>
                    <a:pt x="50" y="0"/>
                  </a:lnTo>
                  <a:lnTo>
                    <a:pt x="48" y="8"/>
                  </a:lnTo>
                  <a:lnTo>
                    <a:pt x="46" y="12"/>
                  </a:lnTo>
                  <a:lnTo>
                    <a:pt x="42" y="16"/>
                  </a:lnTo>
                  <a:lnTo>
                    <a:pt x="38" y="20"/>
                  </a:lnTo>
                  <a:lnTo>
                    <a:pt x="46" y="22"/>
                  </a:lnTo>
                  <a:lnTo>
                    <a:pt x="54" y="22"/>
                  </a:lnTo>
                  <a:lnTo>
                    <a:pt x="60" y="24"/>
                  </a:lnTo>
                  <a:lnTo>
                    <a:pt x="66" y="26"/>
                  </a:lnTo>
                  <a:lnTo>
                    <a:pt x="58" y="36"/>
                  </a:lnTo>
                  <a:lnTo>
                    <a:pt x="54" y="40"/>
                  </a:lnTo>
                  <a:lnTo>
                    <a:pt x="54" y="46"/>
                  </a:lnTo>
                  <a:lnTo>
                    <a:pt x="56" y="56"/>
                  </a:lnTo>
                  <a:lnTo>
                    <a:pt x="62" y="64"/>
                  </a:lnTo>
                  <a:lnTo>
                    <a:pt x="74" y="82"/>
                  </a:lnTo>
                  <a:lnTo>
                    <a:pt x="76" y="8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8" name="Freeform 167"/>
            <p:cNvSpPr/>
            <p:nvPr/>
          </p:nvSpPr>
          <p:spPr bwMode="auto">
            <a:xfrm>
              <a:off x="4429110" y="2984001"/>
              <a:ext cx="88790" cy="99558"/>
            </a:xfrm>
            <a:custGeom>
              <a:avLst/>
              <a:gdLst>
                <a:gd name="T0" fmla="*/ 2147483647 w 60"/>
                <a:gd name="T1" fmla="*/ 2147483647 h 64"/>
                <a:gd name="T2" fmla="*/ 2147483647 w 60"/>
                <a:gd name="T3" fmla="*/ 2147483647 h 64"/>
                <a:gd name="T4" fmla="*/ 2147483647 w 60"/>
                <a:gd name="T5" fmla="*/ 2147483647 h 64"/>
                <a:gd name="T6" fmla="*/ 2147483647 w 60"/>
                <a:gd name="T7" fmla="*/ 0 h 64"/>
                <a:gd name="T8" fmla="*/ 2147483647 w 60"/>
                <a:gd name="T9" fmla="*/ 0 h 64"/>
                <a:gd name="T10" fmla="*/ 2147483647 w 60"/>
                <a:gd name="T11" fmla="*/ 0 h 64"/>
                <a:gd name="T12" fmla="*/ 2147483647 w 60"/>
                <a:gd name="T13" fmla="*/ 2147483647 h 64"/>
                <a:gd name="T14" fmla="*/ 2147483647 w 60"/>
                <a:gd name="T15" fmla="*/ 2147483647 h 64"/>
                <a:gd name="T16" fmla="*/ 2147483647 w 60"/>
                <a:gd name="T17" fmla="*/ 2147483647 h 64"/>
                <a:gd name="T18" fmla="*/ 2147483647 w 60"/>
                <a:gd name="T19" fmla="*/ 2147483647 h 64"/>
                <a:gd name="T20" fmla="*/ 2147483647 w 60"/>
                <a:gd name="T21" fmla="*/ 2147483647 h 64"/>
                <a:gd name="T22" fmla="*/ 2147483647 w 60"/>
                <a:gd name="T23" fmla="*/ 2147483647 h 64"/>
                <a:gd name="T24" fmla="*/ 2147483647 w 60"/>
                <a:gd name="T25" fmla="*/ 2147483647 h 64"/>
                <a:gd name="T26" fmla="*/ 2147483647 w 60"/>
                <a:gd name="T27" fmla="*/ 2147483647 h 64"/>
                <a:gd name="T28" fmla="*/ 2147483647 w 60"/>
                <a:gd name="T29" fmla="*/ 2147483647 h 64"/>
                <a:gd name="T30" fmla="*/ 2147483647 w 60"/>
                <a:gd name="T31" fmla="*/ 2147483647 h 64"/>
                <a:gd name="T32" fmla="*/ 2147483647 w 60"/>
                <a:gd name="T33" fmla="*/ 2147483647 h 64"/>
                <a:gd name="T34" fmla="*/ 2147483647 w 60"/>
                <a:gd name="T35" fmla="*/ 2147483647 h 64"/>
                <a:gd name="T36" fmla="*/ 2147483647 w 60"/>
                <a:gd name="T37" fmla="*/ 2147483647 h 64"/>
                <a:gd name="T38" fmla="*/ 2147483647 w 60"/>
                <a:gd name="T39" fmla="*/ 2147483647 h 64"/>
                <a:gd name="T40" fmla="*/ 2147483647 w 60"/>
                <a:gd name="T41" fmla="*/ 2147483647 h 64"/>
                <a:gd name="T42" fmla="*/ 2147483647 w 60"/>
                <a:gd name="T43" fmla="*/ 2147483647 h 64"/>
                <a:gd name="T44" fmla="*/ 2147483647 w 60"/>
                <a:gd name="T45" fmla="*/ 2147483647 h 64"/>
                <a:gd name="T46" fmla="*/ 2147483647 w 60"/>
                <a:gd name="T47" fmla="*/ 2147483647 h 64"/>
                <a:gd name="T48" fmla="*/ 0 w 60"/>
                <a:gd name="T49" fmla="*/ 2147483647 h 64"/>
                <a:gd name="T50" fmla="*/ 2147483647 w 60"/>
                <a:gd name="T51" fmla="*/ 2147483647 h 64"/>
                <a:gd name="T52" fmla="*/ 2147483647 w 60"/>
                <a:gd name="T53" fmla="*/ 2147483647 h 64"/>
                <a:gd name="T54" fmla="*/ 2147483647 w 60"/>
                <a:gd name="T55" fmla="*/ 2147483647 h 64"/>
                <a:gd name="T56" fmla="*/ 2147483647 w 60"/>
                <a:gd name="T57" fmla="*/ 2147483647 h 64"/>
                <a:gd name="T58" fmla="*/ 2147483647 w 60"/>
                <a:gd name="T59" fmla="*/ 2147483647 h 64"/>
                <a:gd name="T60" fmla="*/ 2147483647 w 60"/>
                <a:gd name="T61" fmla="*/ 2147483647 h 64"/>
                <a:gd name="T62" fmla="*/ 2147483647 w 60"/>
                <a:gd name="T63" fmla="*/ 2147483647 h 64"/>
                <a:gd name="T64" fmla="*/ 2147483647 w 60"/>
                <a:gd name="T65" fmla="*/ 2147483647 h 64"/>
                <a:gd name="T66" fmla="*/ 2147483647 w 60"/>
                <a:gd name="T67" fmla="*/ 2147483647 h 64"/>
                <a:gd name="T68" fmla="*/ 2147483647 w 60"/>
                <a:gd name="T69" fmla="*/ 2147483647 h 64"/>
                <a:gd name="T70" fmla="*/ 2147483647 w 60"/>
                <a:gd name="T71" fmla="*/ 2147483647 h 6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
                <a:gd name="T109" fmla="*/ 0 h 64"/>
                <a:gd name="T110" fmla="*/ 60 w 60"/>
                <a:gd name="T111" fmla="*/ 64 h 6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 h="64">
                  <a:moveTo>
                    <a:pt x="32" y="20"/>
                  </a:moveTo>
                  <a:lnTo>
                    <a:pt x="32" y="4"/>
                  </a:lnTo>
                  <a:lnTo>
                    <a:pt x="32" y="2"/>
                  </a:lnTo>
                  <a:lnTo>
                    <a:pt x="34" y="0"/>
                  </a:lnTo>
                  <a:lnTo>
                    <a:pt x="44" y="0"/>
                  </a:lnTo>
                  <a:lnTo>
                    <a:pt x="56" y="0"/>
                  </a:lnTo>
                  <a:lnTo>
                    <a:pt x="60" y="2"/>
                  </a:lnTo>
                  <a:lnTo>
                    <a:pt x="60" y="6"/>
                  </a:lnTo>
                  <a:lnTo>
                    <a:pt x="58" y="14"/>
                  </a:lnTo>
                  <a:lnTo>
                    <a:pt x="54" y="18"/>
                  </a:lnTo>
                  <a:lnTo>
                    <a:pt x="50" y="20"/>
                  </a:lnTo>
                  <a:lnTo>
                    <a:pt x="48" y="24"/>
                  </a:lnTo>
                  <a:lnTo>
                    <a:pt x="50" y="26"/>
                  </a:lnTo>
                  <a:lnTo>
                    <a:pt x="52" y="30"/>
                  </a:lnTo>
                  <a:lnTo>
                    <a:pt x="54" y="32"/>
                  </a:lnTo>
                  <a:lnTo>
                    <a:pt x="56" y="36"/>
                  </a:lnTo>
                  <a:lnTo>
                    <a:pt x="54" y="42"/>
                  </a:lnTo>
                  <a:lnTo>
                    <a:pt x="50" y="46"/>
                  </a:lnTo>
                  <a:lnTo>
                    <a:pt x="38" y="54"/>
                  </a:lnTo>
                  <a:lnTo>
                    <a:pt x="24" y="62"/>
                  </a:lnTo>
                  <a:lnTo>
                    <a:pt x="16" y="64"/>
                  </a:lnTo>
                  <a:lnTo>
                    <a:pt x="10" y="64"/>
                  </a:lnTo>
                  <a:lnTo>
                    <a:pt x="6" y="64"/>
                  </a:lnTo>
                  <a:lnTo>
                    <a:pt x="4" y="62"/>
                  </a:lnTo>
                  <a:lnTo>
                    <a:pt x="0" y="56"/>
                  </a:lnTo>
                  <a:lnTo>
                    <a:pt x="2" y="52"/>
                  </a:lnTo>
                  <a:lnTo>
                    <a:pt x="6" y="48"/>
                  </a:lnTo>
                  <a:lnTo>
                    <a:pt x="14" y="40"/>
                  </a:lnTo>
                  <a:lnTo>
                    <a:pt x="6" y="34"/>
                  </a:lnTo>
                  <a:lnTo>
                    <a:pt x="2" y="30"/>
                  </a:lnTo>
                  <a:lnTo>
                    <a:pt x="6" y="26"/>
                  </a:lnTo>
                  <a:lnTo>
                    <a:pt x="4" y="20"/>
                  </a:lnTo>
                  <a:lnTo>
                    <a:pt x="10" y="18"/>
                  </a:lnTo>
                  <a:lnTo>
                    <a:pt x="20" y="16"/>
                  </a:lnTo>
                  <a:lnTo>
                    <a:pt x="26" y="18"/>
                  </a:lnTo>
                  <a:lnTo>
                    <a:pt x="32" y="2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39" name="Freeform 168"/>
            <p:cNvSpPr/>
            <p:nvPr/>
          </p:nvSpPr>
          <p:spPr bwMode="auto">
            <a:xfrm>
              <a:off x="4818861" y="3327809"/>
              <a:ext cx="13837" cy="43805"/>
            </a:xfrm>
            <a:custGeom>
              <a:avLst/>
              <a:gdLst>
                <a:gd name="T0" fmla="*/ 0 w 10"/>
                <a:gd name="T1" fmla="*/ 2147483647 h 28"/>
                <a:gd name="T2" fmla="*/ 0 w 10"/>
                <a:gd name="T3" fmla="*/ 2147483647 h 28"/>
                <a:gd name="T4" fmla="*/ 2147483647 w 10"/>
                <a:gd name="T5" fmla="*/ 2147483647 h 28"/>
                <a:gd name="T6" fmla="*/ 2147483647 w 10"/>
                <a:gd name="T7" fmla="*/ 0 h 28"/>
                <a:gd name="T8" fmla="*/ 2147483647 w 10"/>
                <a:gd name="T9" fmla="*/ 2147483647 h 28"/>
                <a:gd name="T10" fmla="*/ 2147483647 w 10"/>
                <a:gd name="T11" fmla="*/ 2147483647 h 28"/>
                <a:gd name="T12" fmla="*/ 2147483647 w 10"/>
                <a:gd name="T13" fmla="*/ 2147483647 h 28"/>
                <a:gd name="T14" fmla="*/ 0 w 10"/>
                <a:gd name="T15" fmla="*/ 2147483647 h 28"/>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28"/>
                <a:gd name="T26" fmla="*/ 10 w 10"/>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28">
                  <a:moveTo>
                    <a:pt x="0" y="28"/>
                  </a:moveTo>
                  <a:lnTo>
                    <a:pt x="0" y="12"/>
                  </a:lnTo>
                  <a:lnTo>
                    <a:pt x="2" y="6"/>
                  </a:lnTo>
                  <a:lnTo>
                    <a:pt x="6" y="0"/>
                  </a:lnTo>
                  <a:lnTo>
                    <a:pt x="8" y="6"/>
                  </a:lnTo>
                  <a:lnTo>
                    <a:pt x="10" y="10"/>
                  </a:lnTo>
                  <a:lnTo>
                    <a:pt x="10" y="28"/>
                  </a:lnTo>
                  <a:lnTo>
                    <a:pt x="0" y="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0" name="Freeform 169"/>
            <p:cNvSpPr/>
            <p:nvPr/>
          </p:nvSpPr>
          <p:spPr bwMode="auto">
            <a:xfrm>
              <a:off x="4798104" y="3378251"/>
              <a:ext cx="40359" cy="62390"/>
            </a:xfrm>
            <a:custGeom>
              <a:avLst/>
              <a:gdLst>
                <a:gd name="T0" fmla="*/ 2147483647 w 28"/>
                <a:gd name="T1" fmla="*/ 2147483647 h 40"/>
                <a:gd name="T2" fmla="*/ 2147483647 w 28"/>
                <a:gd name="T3" fmla="*/ 2147483647 h 40"/>
                <a:gd name="T4" fmla="*/ 2147483647 w 28"/>
                <a:gd name="T5" fmla="*/ 0 h 40"/>
                <a:gd name="T6" fmla="*/ 2147483647 w 28"/>
                <a:gd name="T7" fmla="*/ 2147483647 h 40"/>
                <a:gd name="T8" fmla="*/ 2147483647 w 28"/>
                <a:gd name="T9" fmla="*/ 2147483647 h 40"/>
                <a:gd name="T10" fmla="*/ 2147483647 w 28"/>
                <a:gd name="T11" fmla="*/ 2147483647 h 40"/>
                <a:gd name="T12" fmla="*/ 2147483647 w 28"/>
                <a:gd name="T13" fmla="*/ 2147483647 h 40"/>
                <a:gd name="T14" fmla="*/ 2147483647 w 28"/>
                <a:gd name="T15" fmla="*/ 2147483647 h 40"/>
                <a:gd name="T16" fmla="*/ 2147483647 w 28"/>
                <a:gd name="T17" fmla="*/ 2147483647 h 40"/>
                <a:gd name="T18" fmla="*/ 2147483647 w 28"/>
                <a:gd name="T19" fmla="*/ 2147483647 h 40"/>
                <a:gd name="T20" fmla="*/ 2147483647 w 28"/>
                <a:gd name="T21" fmla="*/ 2147483647 h 40"/>
                <a:gd name="T22" fmla="*/ 2147483647 w 28"/>
                <a:gd name="T23" fmla="*/ 2147483647 h 40"/>
                <a:gd name="T24" fmla="*/ 2147483647 w 28"/>
                <a:gd name="T25" fmla="*/ 2147483647 h 40"/>
                <a:gd name="T26" fmla="*/ 2147483647 w 28"/>
                <a:gd name="T27" fmla="*/ 2147483647 h 40"/>
                <a:gd name="T28" fmla="*/ 0 w 28"/>
                <a:gd name="T29" fmla="*/ 2147483647 h 40"/>
                <a:gd name="T30" fmla="*/ 2147483647 w 28"/>
                <a:gd name="T31" fmla="*/ 2147483647 h 40"/>
                <a:gd name="T32" fmla="*/ 2147483647 w 28"/>
                <a:gd name="T33" fmla="*/ 2147483647 h 40"/>
                <a:gd name="T34" fmla="*/ 2147483647 w 28"/>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40"/>
                <a:gd name="T56" fmla="*/ 28 w 28"/>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40">
                  <a:moveTo>
                    <a:pt x="12" y="8"/>
                  </a:moveTo>
                  <a:lnTo>
                    <a:pt x="16" y="4"/>
                  </a:lnTo>
                  <a:lnTo>
                    <a:pt x="20" y="0"/>
                  </a:lnTo>
                  <a:lnTo>
                    <a:pt x="24" y="4"/>
                  </a:lnTo>
                  <a:lnTo>
                    <a:pt x="28" y="8"/>
                  </a:lnTo>
                  <a:lnTo>
                    <a:pt x="28" y="34"/>
                  </a:lnTo>
                  <a:lnTo>
                    <a:pt x="24" y="36"/>
                  </a:lnTo>
                  <a:lnTo>
                    <a:pt x="20" y="38"/>
                  </a:lnTo>
                  <a:lnTo>
                    <a:pt x="14" y="40"/>
                  </a:lnTo>
                  <a:lnTo>
                    <a:pt x="10" y="36"/>
                  </a:lnTo>
                  <a:lnTo>
                    <a:pt x="10" y="34"/>
                  </a:lnTo>
                  <a:lnTo>
                    <a:pt x="10" y="30"/>
                  </a:lnTo>
                  <a:lnTo>
                    <a:pt x="10" y="14"/>
                  </a:lnTo>
                  <a:lnTo>
                    <a:pt x="4" y="12"/>
                  </a:lnTo>
                  <a:lnTo>
                    <a:pt x="0" y="8"/>
                  </a:lnTo>
                  <a:lnTo>
                    <a:pt x="4" y="6"/>
                  </a:lnTo>
                  <a:lnTo>
                    <a:pt x="8" y="6"/>
                  </a:lnTo>
                  <a:lnTo>
                    <a:pt x="12"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1" name="Freeform 170"/>
            <p:cNvSpPr/>
            <p:nvPr/>
          </p:nvSpPr>
          <p:spPr bwMode="auto">
            <a:xfrm>
              <a:off x="4904191" y="3465863"/>
              <a:ext cx="58808" cy="38495"/>
            </a:xfrm>
            <a:custGeom>
              <a:avLst/>
              <a:gdLst>
                <a:gd name="T0" fmla="*/ 2147483647 w 41"/>
                <a:gd name="T1" fmla="*/ 2147483647 h 24"/>
                <a:gd name="T2" fmla="*/ 2147483647 w 41"/>
                <a:gd name="T3" fmla="*/ 2147483647 h 24"/>
                <a:gd name="T4" fmla="*/ 2147483647 w 41"/>
                <a:gd name="T5" fmla="*/ 2147483647 h 24"/>
                <a:gd name="T6" fmla="*/ 2147483647 w 41"/>
                <a:gd name="T7" fmla="*/ 2147483647 h 24"/>
                <a:gd name="T8" fmla="*/ 2147483647 w 41"/>
                <a:gd name="T9" fmla="*/ 2147483647 h 24"/>
                <a:gd name="T10" fmla="*/ 2147483647 w 41"/>
                <a:gd name="T11" fmla="*/ 2147483647 h 24"/>
                <a:gd name="T12" fmla="*/ 2147483647 w 41"/>
                <a:gd name="T13" fmla="*/ 2147483647 h 24"/>
                <a:gd name="T14" fmla="*/ 2147483647 w 41"/>
                <a:gd name="T15" fmla="*/ 2147483647 h 24"/>
                <a:gd name="T16" fmla="*/ 0 w 41"/>
                <a:gd name="T17" fmla="*/ 2147483647 h 24"/>
                <a:gd name="T18" fmla="*/ 0 w 41"/>
                <a:gd name="T19" fmla="*/ 2147483647 h 24"/>
                <a:gd name="T20" fmla="*/ 2147483647 w 41"/>
                <a:gd name="T21" fmla="*/ 0 h 24"/>
                <a:gd name="T22" fmla="*/ 2147483647 w 41"/>
                <a:gd name="T23" fmla="*/ 0 h 24"/>
                <a:gd name="T24" fmla="*/ 2147483647 w 41"/>
                <a:gd name="T25" fmla="*/ 2147483647 h 24"/>
                <a:gd name="T26" fmla="*/ 2147483647 w 41"/>
                <a:gd name="T27" fmla="*/ 2147483647 h 24"/>
                <a:gd name="T28" fmla="*/ 2147483647 w 41"/>
                <a:gd name="T29" fmla="*/ 2147483647 h 24"/>
                <a:gd name="T30" fmla="*/ 2147483647 w 41"/>
                <a:gd name="T31" fmla="*/ 0 h 24"/>
                <a:gd name="T32" fmla="*/ 2147483647 w 41"/>
                <a:gd name="T33" fmla="*/ 2147483647 h 24"/>
                <a:gd name="T34" fmla="*/ 2147483647 w 41"/>
                <a:gd name="T35" fmla="*/ 2147483647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24"/>
                <a:gd name="T56" fmla="*/ 41 w 41"/>
                <a:gd name="T57" fmla="*/ 24 h 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24">
                  <a:moveTo>
                    <a:pt x="41" y="12"/>
                  </a:moveTo>
                  <a:lnTo>
                    <a:pt x="39" y="16"/>
                  </a:lnTo>
                  <a:lnTo>
                    <a:pt x="39" y="18"/>
                  </a:lnTo>
                  <a:lnTo>
                    <a:pt x="39" y="22"/>
                  </a:lnTo>
                  <a:lnTo>
                    <a:pt x="39" y="24"/>
                  </a:lnTo>
                  <a:lnTo>
                    <a:pt x="31" y="22"/>
                  </a:lnTo>
                  <a:lnTo>
                    <a:pt x="17" y="16"/>
                  </a:lnTo>
                  <a:lnTo>
                    <a:pt x="4" y="10"/>
                  </a:lnTo>
                  <a:lnTo>
                    <a:pt x="0" y="6"/>
                  </a:lnTo>
                  <a:lnTo>
                    <a:pt x="0" y="2"/>
                  </a:lnTo>
                  <a:lnTo>
                    <a:pt x="2" y="0"/>
                  </a:lnTo>
                  <a:lnTo>
                    <a:pt x="9" y="0"/>
                  </a:lnTo>
                  <a:lnTo>
                    <a:pt x="19" y="2"/>
                  </a:lnTo>
                  <a:lnTo>
                    <a:pt x="27" y="4"/>
                  </a:lnTo>
                  <a:lnTo>
                    <a:pt x="33" y="2"/>
                  </a:lnTo>
                  <a:lnTo>
                    <a:pt x="41" y="0"/>
                  </a:lnTo>
                  <a:lnTo>
                    <a:pt x="41" y="4"/>
                  </a:lnTo>
                  <a:lnTo>
                    <a:pt x="41"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2" name="Freeform 171"/>
            <p:cNvSpPr/>
            <p:nvPr/>
          </p:nvSpPr>
          <p:spPr bwMode="auto">
            <a:xfrm>
              <a:off x="4832698" y="2952143"/>
              <a:ext cx="34594" cy="45133"/>
            </a:xfrm>
            <a:custGeom>
              <a:avLst/>
              <a:gdLst>
                <a:gd name="T0" fmla="*/ 2147483647 w 24"/>
                <a:gd name="T1" fmla="*/ 2147483647 h 30"/>
                <a:gd name="T2" fmla="*/ 2147483647 w 24"/>
                <a:gd name="T3" fmla="*/ 2147483647 h 30"/>
                <a:gd name="T4" fmla="*/ 2147483647 w 24"/>
                <a:gd name="T5" fmla="*/ 2147483647 h 30"/>
                <a:gd name="T6" fmla="*/ 2147483647 w 24"/>
                <a:gd name="T7" fmla="*/ 2147483647 h 30"/>
                <a:gd name="T8" fmla="*/ 2147483647 w 24"/>
                <a:gd name="T9" fmla="*/ 2147483647 h 30"/>
                <a:gd name="T10" fmla="*/ 2147483647 w 24"/>
                <a:gd name="T11" fmla="*/ 2147483647 h 30"/>
                <a:gd name="T12" fmla="*/ 2147483647 w 24"/>
                <a:gd name="T13" fmla="*/ 2147483647 h 30"/>
                <a:gd name="T14" fmla="*/ 2147483647 w 24"/>
                <a:gd name="T15" fmla="*/ 2147483647 h 30"/>
                <a:gd name="T16" fmla="*/ 2147483647 w 24"/>
                <a:gd name="T17" fmla="*/ 2147483647 h 30"/>
                <a:gd name="T18" fmla="*/ 2147483647 w 24"/>
                <a:gd name="T19" fmla="*/ 2147483647 h 30"/>
                <a:gd name="T20" fmla="*/ 2147483647 w 24"/>
                <a:gd name="T21" fmla="*/ 2147483647 h 30"/>
                <a:gd name="T22" fmla="*/ 2147483647 w 24"/>
                <a:gd name="T23" fmla="*/ 2147483647 h 30"/>
                <a:gd name="T24" fmla="*/ 2147483647 w 24"/>
                <a:gd name="T25" fmla="*/ 2147483647 h 30"/>
                <a:gd name="T26" fmla="*/ 2147483647 w 24"/>
                <a:gd name="T27" fmla="*/ 2147483647 h 30"/>
                <a:gd name="T28" fmla="*/ 0 w 24"/>
                <a:gd name="T29" fmla="*/ 2147483647 h 30"/>
                <a:gd name="T30" fmla="*/ 0 w 24"/>
                <a:gd name="T31" fmla="*/ 2147483647 h 30"/>
                <a:gd name="T32" fmla="*/ 2147483647 w 24"/>
                <a:gd name="T33" fmla="*/ 2147483647 h 30"/>
                <a:gd name="T34" fmla="*/ 2147483647 w 24"/>
                <a:gd name="T35" fmla="*/ 0 h 30"/>
                <a:gd name="T36" fmla="*/ 2147483647 w 24"/>
                <a:gd name="T37" fmla="*/ 0 h 30"/>
                <a:gd name="T38" fmla="*/ 2147483647 w 24"/>
                <a:gd name="T39" fmla="*/ 0 h 30"/>
                <a:gd name="T40" fmla="*/ 2147483647 w 24"/>
                <a:gd name="T41" fmla="*/ 2147483647 h 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
                <a:gd name="T64" fmla="*/ 0 h 30"/>
                <a:gd name="T65" fmla="*/ 24 w 24"/>
                <a:gd name="T66" fmla="*/ 30 h 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 h="30">
                  <a:moveTo>
                    <a:pt x="12" y="4"/>
                  </a:moveTo>
                  <a:lnTo>
                    <a:pt x="12" y="12"/>
                  </a:lnTo>
                  <a:lnTo>
                    <a:pt x="18" y="8"/>
                  </a:lnTo>
                  <a:lnTo>
                    <a:pt x="24" y="4"/>
                  </a:lnTo>
                  <a:lnTo>
                    <a:pt x="24" y="16"/>
                  </a:lnTo>
                  <a:lnTo>
                    <a:pt x="22" y="20"/>
                  </a:lnTo>
                  <a:lnTo>
                    <a:pt x="18" y="26"/>
                  </a:lnTo>
                  <a:lnTo>
                    <a:pt x="16" y="30"/>
                  </a:lnTo>
                  <a:lnTo>
                    <a:pt x="14" y="30"/>
                  </a:lnTo>
                  <a:lnTo>
                    <a:pt x="14" y="28"/>
                  </a:lnTo>
                  <a:lnTo>
                    <a:pt x="12" y="24"/>
                  </a:lnTo>
                  <a:lnTo>
                    <a:pt x="10" y="20"/>
                  </a:lnTo>
                  <a:lnTo>
                    <a:pt x="6" y="14"/>
                  </a:lnTo>
                  <a:lnTo>
                    <a:pt x="2" y="10"/>
                  </a:lnTo>
                  <a:lnTo>
                    <a:pt x="0" y="6"/>
                  </a:lnTo>
                  <a:lnTo>
                    <a:pt x="0" y="4"/>
                  </a:lnTo>
                  <a:lnTo>
                    <a:pt x="2" y="2"/>
                  </a:lnTo>
                  <a:lnTo>
                    <a:pt x="4" y="0"/>
                  </a:lnTo>
                  <a:lnTo>
                    <a:pt x="6" y="0"/>
                  </a:lnTo>
                  <a:lnTo>
                    <a:pt x="8" y="0"/>
                  </a:lnTo>
                  <a:lnTo>
                    <a:pt x="12"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3" name="Freeform 172"/>
            <p:cNvSpPr/>
            <p:nvPr/>
          </p:nvSpPr>
          <p:spPr bwMode="auto">
            <a:xfrm>
              <a:off x="4832698" y="2618954"/>
              <a:ext cx="217938" cy="357082"/>
            </a:xfrm>
            <a:custGeom>
              <a:avLst/>
              <a:gdLst>
                <a:gd name="T0" fmla="*/ 2147483647 w 149"/>
                <a:gd name="T1" fmla="*/ 2147483647 h 224"/>
                <a:gd name="T2" fmla="*/ 2147483647 w 149"/>
                <a:gd name="T3" fmla="*/ 2147483647 h 224"/>
                <a:gd name="T4" fmla="*/ 2147483647 w 149"/>
                <a:gd name="T5" fmla="*/ 2147483647 h 224"/>
                <a:gd name="T6" fmla="*/ 2147483647 w 149"/>
                <a:gd name="T7" fmla="*/ 2147483647 h 224"/>
                <a:gd name="T8" fmla="*/ 2147483647 w 149"/>
                <a:gd name="T9" fmla="*/ 2147483647 h 224"/>
                <a:gd name="T10" fmla="*/ 2147483647 w 149"/>
                <a:gd name="T11" fmla="*/ 2147483647 h 224"/>
                <a:gd name="T12" fmla="*/ 2147483647 w 149"/>
                <a:gd name="T13" fmla="*/ 2147483647 h 224"/>
                <a:gd name="T14" fmla="*/ 2147483647 w 149"/>
                <a:gd name="T15" fmla="*/ 2147483647 h 224"/>
                <a:gd name="T16" fmla="*/ 2147483647 w 149"/>
                <a:gd name="T17" fmla="*/ 2147483647 h 224"/>
                <a:gd name="T18" fmla="*/ 2147483647 w 149"/>
                <a:gd name="T19" fmla="*/ 2147483647 h 224"/>
                <a:gd name="T20" fmla="*/ 2147483647 w 149"/>
                <a:gd name="T21" fmla="*/ 2147483647 h 224"/>
                <a:gd name="T22" fmla="*/ 2147483647 w 149"/>
                <a:gd name="T23" fmla="*/ 2147483647 h 224"/>
                <a:gd name="T24" fmla="*/ 2147483647 w 149"/>
                <a:gd name="T25" fmla="*/ 2147483647 h 224"/>
                <a:gd name="T26" fmla="*/ 2147483647 w 149"/>
                <a:gd name="T27" fmla="*/ 2147483647 h 224"/>
                <a:gd name="T28" fmla="*/ 2147483647 w 149"/>
                <a:gd name="T29" fmla="*/ 2147483647 h 224"/>
                <a:gd name="T30" fmla="*/ 2147483647 w 149"/>
                <a:gd name="T31" fmla="*/ 2147483647 h 224"/>
                <a:gd name="T32" fmla="*/ 0 w 149"/>
                <a:gd name="T33" fmla="*/ 2147483647 h 224"/>
                <a:gd name="T34" fmla="*/ 2147483647 w 149"/>
                <a:gd name="T35" fmla="*/ 2147483647 h 224"/>
                <a:gd name="T36" fmla="*/ 2147483647 w 149"/>
                <a:gd name="T37" fmla="*/ 2147483647 h 224"/>
                <a:gd name="T38" fmla="*/ 2147483647 w 149"/>
                <a:gd name="T39" fmla="*/ 2147483647 h 224"/>
                <a:gd name="T40" fmla="*/ 2147483647 w 149"/>
                <a:gd name="T41" fmla="*/ 2147483647 h 224"/>
                <a:gd name="T42" fmla="*/ 2147483647 w 149"/>
                <a:gd name="T43" fmla="*/ 2147483647 h 224"/>
                <a:gd name="T44" fmla="*/ 2147483647 w 149"/>
                <a:gd name="T45" fmla="*/ 2147483647 h 224"/>
                <a:gd name="T46" fmla="*/ 2147483647 w 149"/>
                <a:gd name="T47" fmla="*/ 2147483647 h 224"/>
                <a:gd name="T48" fmla="*/ 2147483647 w 149"/>
                <a:gd name="T49" fmla="*/ 2147483647 h 224"/>
                <a:gd name="T50" fmla="*/ 2147483647 w 149"/>
                <a:gd name="T51" fmla="*/ 2147483647 h 224"/>
                <a:gd name="T52" fmla="*/ 2147483647 w 149"/>
                <a:gd name="T53" fmla="*/ 2147483647 h 224"/>
                <a:gd name="T54" fmla="*/ 2147483647 w 149"/>
                <a:gd name="T55" fmla="*/ 2147483647 h 224"/>
                <a:gd name="T56" fmla="*/ 2147483647 w 149"/>
                <a:gd name="T57" fmla="*/ 2147483647 h 224"/>
                <a:gd name="T58" fmla="*/ 2147483647 w 149"/>
                <a:gd name="T59" fmla="*/ 2147483647 h 224"/>
                <a:gd name="T60" fmla="*/ 2147483647 w 149"/>
                <a:gd name="T61" fmla="*/ 2147483647 h 224"/>
                <a:gd name="T62" fmla="*/ 2147483647 w 149"/>
                <a:gd name="T63" fmla="*/ 2147483647 h 224"/>
                <a:gd name="T64" fmla="*/ 2147483647 w 149"/>
                <a:gd name="T65" fmla="*/ 2147483647 h 224"/>
                <a:gd name="T66" fmla="*/ 2147483647 w 149"/>
                <a:gd name="T67" fmla="*/ 2147483647 h 224"/>
                <a:gd name="T68" fmla="*/ 2147483647 w 149"/>
                <a:gd name="T69" fmla="*/ 2147483647 h 224"/>
                <a:gd name="T70" fmla="*/ 2147483647 w 149"/>
                <a:gd name="T71" fmla="*/ 2147483647 h 224"/>
                <a:gd name="T72" fmla="*/ 2147483647 w 149"/>
                <a:gd name="T73" fmla="*/ 2147483647 h 224"/>
                <a:gd name="T74" fmla="*/ 2147483647 w 149"/>
                <a:gd name="T75" fmla="*/ 2147483647 h 224"/>
                <a:gd name="T76" fmla="*/ 2147483647 w 149"/>
                <a:gd name="T77" fmla="*/ 2147483647 h 224"/>
                <a:gd name="T78" fmla="*/ 2147483647 w 149"/>
                <a:gd name="T79" fmla="*/ 2147483647 h 224"/>
                <a:gd name="T80" fmla="*/ 2147483647 w 149"/>
                <a:gd name="T81" fmla="*/ 2147483647 h 22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9"/>
                <a:gd name="T124" fmla="*/ 0 h 224"/>
                <a:gd name="T125" fmla="*/ 149 w 149"/>
                <a:gd name="T126" fmla="*/ 224 h 22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9" h="224">
                  <a:moveTo>
                    <a:pt x="149" y="56"/>
                  </a:moveTo>
                  <a:lnTo>
                    <a:pt x="145" y="44"/>
                  </a:lnTo>
                  <a:lnTo>
                    <a:pt x="143" y="36"/>
                  </a:lnTo>
                  <a:lnTo>
                    <a:pt x="141" y="28"/>
                  </a:lnTo>
                  <a:lnTo>
                    <a:pt x="137" y="16"/>
                  </a:lnTo>
                  <a:lnTo>
                    <a:pt x="131" y="10"/>
                  </a:lnTo>
                  <a:lnTo>
                    <a:pt x="121" y="8"/>
                  </a:lnTo>
                  <a:lnTo>
                    <a:pt x="113" y="4"/>
                  </a:lnTo>
                  <a:lnTo>
                    <a:pt x="105" y="0"/>
                  </a:lnTo>
                  <a:lnTo>
                    <a:pt x="97" y="4"/>
                  </a:lnTo>
                  <a:lnTo>
                    <a:pt x="89" y="6"/>
                  </a:lnTo>
                  <a:lnTo>
                    <a:pt x="77" y="6"/>
                  </a:lnTo>
                  <a:lnTo>
                    <a:pt x="65" y="8"/>
                  </a:lnTo>
                  <a:lnTo>
                    <a:pt x="59" y="12"/>
                  </a:lnTo>
                  <a:lnTo>
                    <a:pt x="50" y="22"/>
                  </a:lnTo>
                  <a:lnTo>
                    <a:pt x="42" y="32"/>
                  </a:lnTo>
                  <a:lnTo>
                    <a:pt x="36" y="42"/>
                  </a:lnTo>
                  <a:lnTo>
                    <a:pt x="32" y="54"/>
                  </a:lnTo>
                  <a:lnTo>
                    <a:pt x="30" y="64"/>
                  </a:lnTo>
                  <a:lnTo>
                    <a:pt x="30" y="76"/>
                  </a:lnTo>
                  <a:lnTo>
                    <a:pt x="22" y="76"/>
                  </a:lnTo>
                  <a:lnTo>
                    <a:pt x="12" y="76"/>
                  </a:lnTo>
                  <a:lnTo>
                    <a:pt x="8" y="78"/>
                  </a:lnTo>
                  <a:lnTo>
                    <a:pt x="6" y="82"/>
                  </a:lnTo>
                  <a:lnTo>
                    <a:pt x="4" y="86"/>
                  </a:lnTo>
                  <a:lnTo>
                    <a:pt x="4" y="90"/>
                  </a:lnTo>
                  <a:lnTo>
                    <a:pt x="4" y="98"/>
                  </a:lnTo>
                  <a:lnTo>
                    <a:pt x="8" y="108"/>
                  </a:lnTo>
                  <a:lnTo>
                    <a:pt x="12" y="122"/>
                  </a:lnTo>
                  <a:lnTo>
                    <a:pt x="12" y="130"/>
                  </a:lnTo>
                  <a:lnTo>
                    <a:pt x="12" y="132"/>
                  </a:lnTo>
                  <a:lnTo>
                    <a:pt x="14" y="134"/>
                  </a:lnTo>
                  <a:lnTo>
                    <a:pt x="20" y="138"/>
                  </a:lnTo>
                  <a:lnTo>
                    <a:pt x="0" y="168"/>
                  </a:lnTo>
                  <a:lnTo>
                    <a:pt x="4" y="172"/>
                  </a:lnTo>
                  <a:lnTo>
                    <a:pt x="14" y="182"/>
                  </a:lnTo>
                  <a:lnTo>
                    <a:pt x="28" y="202"/>
                  </a:lnTo>
                  <a:lnTo>
                    <a:pt x="30" y="204"/>
                  </a:lnTo>
                  <a:lnTo>
                    <a:pt x="30" y="208"/>
                  </a:lnTo>
                  <a:lnTo>
                    <a:pt x="28" y="216"/>
                  </a:lnTo>
                  <a:lnTo>
                    <a:pt x="30" y="218"/>
                  </a:lnTo>
                  <a:lnTo>
                    <a:pt x="30" y="222"/>
                  </a:lnTo>
                  <a:lnTo>
                    <a:pt x="32" y="224"/>
                  </a:lnTo>
                  <a:lnTo>
                    <a:pt x="38" y="224"/>
                  </a:lnTo>
                  <a:lnTo>
                    <a:pt x="50" y="224"/>
                  </a:lnTo>
                  <a:lnTo>
                    <a:pt x="52" y="216"/>
                  </a:lnTo>
                  <a:lnTo>
                    <a:pt x="57" y="214"/>
                  </a:lnTo>
                  <a:lnTo>
                    <a:pt x="63" y="212"/>
                  </a:lnTo>
                  <a:lnTo>
                    <a:pt x="73" y="212"/>
                  </a:lnTo>
                  <a:lnTo>
                    <a:pt x="73" y="208"/>
                  </a:lnTo>
                  <a:lnTo>
                    <a:pt x="79" y="208"/>
                  </a:lnTo>
                  <a:lnTo>
                    <a:pt x="81" y="204"/>
                  </a:lnTo>
                  <a:lnTo>
                    <a:pt x="81" y="200"/>
                  </a:lnTo>
                  <a:lnTo>
                    <a:pt x="83" y="200"/>
                  </a:lnTo>
                  <a:lnTo>
                    <a:pt x="79" y="196"/>
                  </a:lnTo>
                  <a:lnTo>
                    <a:pt x="79" y="170"/>
                  </a:lnTo>
                  <a:lnTo>
                    <a:pt x="85" y="166"/>
                  </a:lnTo>
                  <a:lnTo>
                    <a:pt x="89" y="164"/>
                  </a:lnTo>
                  <a:lnTo>
                    <a:pt x="95" y="160"/>
                  </a:lnTo>
                  <a:lnTo>
                    <a:pt x="99" y="156"/>
                  </a:lnTo>
                  <a:lnTo>
                    <a:pt x="79" y="156"/>
                  </a:lnTo>
                  <a:lnTo>
                    <a:pt x="95" y="154"/>
                  </a:lnTo>
                  <a:lnTo>
                    <a:pt x="101" y="152"/>
                  </a:lnTo>
                  <a:lnTo>
                    <a:pt x="105" y="150"/>
                  </a:lnTo>
                  <a:lnTo>
                    <a:pt x="105" y="146"/>
                  </a:lnTo>
                  <a:lnTo>
                    <a:pt x="87" y="140"/>
                  </a:lnTo>
                  <a:lnTo>
                    <a:pt x="81" y="134"/>
                  </a:lnTo>
                  <a:lnTo>
                    <a:pt x="79" y="130"/>
                  </a:lnTo>
                  <a:lnTo>
                    <a:pt x="77" y="124"/>
                  </a:lnTo>
                  <a:lnTo>
                    <a:pt x="79" y="114"/>
                  </a:lnTo>
                  <a:lnTo>
                    <a:pt x="85" y="104"/>
                  </a:lnTo>
                  <a:lnTo>
                    <a:pt x="91" y="98"/>
                  </a:lnTo>
                  <a:lnTo>
                    <a:pt x="99" y="92"/>
                  </a:lnTo>
                  <a:lnTo>
                    <a:pt x="113" y="84"/>
                  </a:lnTo>
                  <a:lnTo>
                    <a:pt x="119" y="78"/>
                  </a:lnTo>
                  <a:lnTo>
                    <a:pt x="121" y="72"/>
                  </a:lnTo>
                  <a:lnTo>
                    <a:pt x="121" y="66"/>
                  </a:lnTo>
                  <a:lnTo>
                    <a:pt x="121" y="62"/>
                  </a:lnTo>
                  <a:lnTo>
                    <a:pt x="123" y="60"/>
                  </a:lnTo>
                  <a:lnTo>
                    <a:pt x="129" y="58"/>
                  </a:lnTo>
                  <a:lnTo>
                    <a:pt x="137" y="56"/>
                  </a:lnTo>
                  <a:lnTo>
                    <a:pt x="141" y="56"/>
                  </a:lnTo>
                  <a:lnTo>
                    <a:pt x="149" y="5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4" name="Freeform 173"/>
            <p:cNvSpPr/>
            <p:nvPr/>
          </p:nvSpPr>
          <p:spPr bwMode="auto">
            <a:xfrm>
              <a:off x="4721999" y="2567185"/>
              <a:ext cx="430110" cy="339826"/>
            </a:xfrm>
            <a:custGeom>
              <a:avLst/>
              <a:gdLst>
                <a:gd name="T0" fmla="*/ 2147483647 w 295"/>
                <a:gd name="T1" fmla="*/ 2147483647 h 214"/>
                <a:gd name="T2" fmla="*/ 2147483647 w 295"/>
                <a:gd name="T3" fmla="*/ 2147483647 h 214"/>
                <a:gd name="T4" fmla="*/ 2147483647 w 295"/>
                <a:gd name="T5" fmla="*/ 2147483647 h 214"/>
                <a:gd name="T6" fmla="*/ 2147483647 w 295"/>
                <a:gd name="T7" fmla="*/ 2147483647 h 214"/>
                <a:gd name="T8" fmla="*/ 2147483647 w 295"/>
                <a:gd name="T9" fmla="*/ 2147483647 h 214"/>
                <a:gd name="T10" fmla="*/ 2147483647 w 295"/>
                <a:gd name="T11" fmla="*/ 2147483647 h 214"/>
                <a:gd name="T12" fmla="*/ 2147483647 w 295"/>
                <a:gd name="T13" fmla="*/ 2147483647 h 214"/>
                <a:gd name="T14" fmla="*/ 2147483647 w 295"/>
                <a:gd name="T15" fmla="*/ 2147483647 h 214"/>
                <a:gd name="T16" fmla="*/ 2147483647 w 295"/>
                <a:gd name="T17" fmla="*/ 2147483647 h 214"/>
                <a:gd name="T18" fmla="*/ 2147483647 w 295"/>
                <a:gd name="T19" fmla="*/ 2147483647 h 214"/>
                <a:gd name="T20" fmla="*/ 2147483647 w 295"/>
                <a:gd name="T21" fmla="*/ 2147483647 h 214"/>
                <a:gd name="T22" fmla="*/ 2147483647 w 295"/>
                <a:gd name="T23" fmla="*/ 2147483647 h 214"/>
                <a:gd name="T24" fmla="*/ 2147483647 w 295"/>
                <a:gd name="T25" fmla="*/ 2147483647 h 214"/>
                <a:gd name="T26" fmla="*/ 2147483647 w 295"/>
                <a:gd name="T27" fmla="*/ 2147483647 h 214"/>
                <a:gd name="T28" fmla="*/ 2147483647 w 295"/>
                <a:gd name="T29" fmla="*/ 2147483647 h 214"/>
                <a:gd name="T30" fmla="*/ 2147483647 w 295"/>
                <a:gd name="T31" fmla="*/ 2147483647 h 214"/>
                <a:gd name="T32" fmla="*/ 2147483647 w 295"/>
                <a:gd name="T33" fmla="*/ 2147483647 h 214"/>
                <a:gd name="T34" fmla="*/ 2147483647 w 295"/>
                <a:gd name="T35" fmla="*/ 2147483647 h 214"/>
                <a:gd name="T36" fmla="*/ 2147483647 w 295"/>
                <a:gd name="T37" fmla="*/ 2147483647 h 214"/>
                <a:gd name="T38" fmla="*/ 2147483647 w 295"/>
                <a:gd name="T39" fmla="*/ 2147483647 h 214"/>
                <a:gd name="T40" fmla="*/ 2147483647 w 295"/>
                <a:gd name="T41" fmla="*/ 2147483647 h 214"/>
                <a:gd name="T42" fmla="*/ 2147483647 w 295"/>
                <a:gd name="T43" fmla="*/ 2147483647 h 214"/>
                <a:gd name="T44" fmla="*/ 0 w 295"/>
                <a:gd name="T45" fmla="*/ 2147483647 h 214"/>
                <a:gd name="T46" fmla="*/ 2147483647 w 295"/>
                <a:gd name="T47" fmla="*/ 2147483647 h 214"/>
                <a:gd name="T48" fmla="*/ 2147483647 w 295"/>
                <a:gd name="T49" fmla="*/ 2147483647 h 214"/>
                <a:gd name="T50" fmla="*/ 2147483647 w 295"/>
                <a:gd name="T51" fmla="*/ 2147483647 h 214"/>
                <a:gd name="T52" fmla="*/ 2147483647 w 295"/>
                <a:gd name="T53" fmla="*/ 2147483647 h 214"/>
                <a:gd name="T54" fmla="*/ 2147483647 w 295"/>
                <a:gd name="T55" fmla="*/ 2147483647 h 214"/>
                <a:gd name="T56" fmla="*/ 2147483647 w 295"/>
                <a:gd name="T57" fmla="*/ 2147483647 h 214"/>
                <a:gd name="T58" fmla="*/ 2147483647 w 295"/>
                <a:gd name="T59" fmla="*/ 2147483647 h 214"/>
                <a:gd name="T60" fmla="*/ 2147483647 w 295"/>
                <a:gd name="T61" fmla="*/ 2147483647 h 214"/>
                <a:gd name="T62" fmla="*/ 2147483647 w 295"/>
                <a:gd name="T63" fmla="*/ 2147483647 h 214"/>
                <a:gd name="T64" fmla="*/ 2147483647 w 295"/>
                <a:gd name="T65" fmla="*/ 2147483647 h 214"/>
                <a:gd name="T66" fmla="*/ 2147483647 w 295"/>
                <a:gd name="T67" fmla="*/ 2147483647 h 214"/>
                <a:gd name="T68" fmla="*/ 2147483647 w 295"/>
                <a:gd name="T69" fmla="*/ 2147483647 h 214"/>
                <a:gd name="T70" fmla="*/ 2147483647 w 295"/>
                <a:gd name="T71" fmla="*/ 2147483647 h 214"/>
                <a:gd name="T72" fmla="*/ 2147483647 w 295"/>
                <a:gd name="T73" fmla="*/ 2147483647 h 214"/>
                <a:gd name="T74" fmla="*/ 2147483647 w 295"/>
                <a:gd name="T75" fmla="*/ 2147483647 h 214"/>
                <a:gd name="T76" fmla="*/ 2147483647 w 295"/>
                <a:gd name="T77" fmla="*/ 2147483647 h 214"/>
                <a:gd name="T78" fmla="*/ 2147483647 w 295"/>
                <a:gd name="T79" fmla="*/ 2147483647 h 214"/>
                <a:gd name="T80" fmla="*/ 2147483647 w 295"/>
                <a:gd name="T81" fmla="*/ 2147483647 h 214"/>
                <a:gd name="T82" fmla="*/ 2147483647 w 295"/>
                <a:gd name="T83" fmla="*/ 0 h 214"/>
                <a:gd name="T84" fmla="*/ 2147483647 w 295"/>
                <a:gd name="T85" fmla="*/ 2147483647 h 214"/>
                <a:gd name="T86" fmla="*/ 2147483647 w 295"/>
                <a:gd name="T87" fmla="*/ 2147483647 h 214"/>
                <a:gd name="T88" fmla="*/ 2147483647 w 295"/>
                <a:gd name="T89" fmla="*/ 2147483647 h 214"/>
                <a:gd name="T90" fmla="*/ 2147483647 w 295"/>
                <a:gd name="T91" fmla="*/ 2147483647 h 214"/>
                <a:gd name="T92" fmla="*/ 2147483647 w 295"/>
                <a:gd name="T93" fmla="*/ 2147483647 h 214"/>
                <a:gd name="T94" fmla="*/ 2147483647 w 295"/>
                <a:gd name="T95" fmla="*/ 2147483647 h 2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95"/>
                <a:gd name="T145" fmla="*/ 0 h 214"/>
                <a:gd name="T146" fmla="*/ 295 w 295"/>
                <a:gd name="T147" fmla="*/ 214 h 2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95" h="214">
                  <a:moveTo>
                    <a:pt x="285" y="28"/>
                  </a:moveTo>
                  <a:lnTo>
                    <a:pt x="277" y="24"/>
                  </a:lnTo>
                  <a:lnTo>
                    <a:pt x="271" y="20"/>
                  </a:lnTo>
                  <a:lnTo>
                    <a:pt x="263" y="16"/>
                  </a:lnTo>
                  <a:lnTo>
                    <a:pt x="251" y="14"/>
                  </a:lnTo>
                  <a:lnTo>
                    <a:pt x="245" y="16"/>
                  </a:lnTo>
                  <a:lnTo>
                    <a:pt x="243" y="18"/>
                  </a:lnTo>
                  <a:lnTo>
                    <a:pt x="241" y="22"/>
                  </a:lnTo>
                  <a:lnTo>
                    <a:pt x="241" y="28"/>
                  </a:lnTo>
                  <a:lnTo>
                    <a:pt x="239" y="32"/>
                  </a:lnTo>
                  <a:lnTo>
                    <a:pt x="237" y="36"/>
                  </a:lnTo>
                  <a:lnTo>
                    <a:pt x="233" y="40"/>
                  </a:lnTo>
                  <a:lnTo>
                    <a:pt x="227" y="40"/>
                  </a:lnTo>
                  <a:lnTo>
                    <a:pt x="217" y="38"/>
                  </a:lnTo>
                  <a:lnTo>
                    <a:pt x="207" y="34"/>
                  </a:lnTo>
                  <a:lnTo>
                    <a:pt x="197" y="32"/>
                  </a:lnTo>
                  <a:lnTo>
                    <a:pt x="189" y="30"/>
                  </a:lnTo>
                  <a:lnTo>
                    <a:pt x="187" y="30"/>
                  </a:lnTo>
                  <a:lnTo>
                    <a:pt x="185" y="30"/>
                  </a:lnTo>
                  <a:lnTo>
                    <a:pt x="181" y="32"/>
                  </a:lnTo>
                  <a:lnTo>
                    <a:pt x="173" y="36"/>
                  </a:lnTo>
                  <a:lnTo>
                    <a:pt x="165" y="38"/>
                  </a:lnTo>
                  <a:lnTo>
                    <a:pt x="153" y="38"/>
                  </a:lnTo>
                  <a:lnTo>
                    <a:pt x="141" y="40"/>
                  </a:lnTo>
                  <a:lnTo>
                    <a:pt x="135" y="44"/>
                  </a:lnTo>
                  <a:lnTo>
                    <a:pt x="126" y="54"/>
                  </a:lnTo>
                  <a:lnTo>
                    <a:pt x="118" y="64"/>
                  </a:lnTo>
                  <a:lnTo>
                    <a:pt x="112" y="74"/>
                  </a:lnTo>
                  <a:lnTo>
                    <a:pt x="108" y="86"/>
                  </a:lnTo>
                  <a:lnTo>
                    <a:pt x="106" y="96"/>
                  </a:lnTo>
                  <a:lnTo>
                    <a:pt x="106" y="108"/>
                  </a:lnTo>
                  <a:lnTo>
                    <a:pt x="98" y="108"/>
                  </a:lnTo>
                  <a:lnTo>
                    <a:pt x="88" y="108"/>
                  </a:lnTo>
                  <a:lnTo>
                    <a:pt x="84" y="110"/>
                  </a:lnTo>
                  <a:lnTo>
                    <a:pt x="82" y="114"/>
                  </a:lnTo>
                  <a:lnTo>
                    <a:pt x="80" y="118"/>
                  </a:lnTo>
                  <a:lnTo>
                    <a:pt x="80" y="122"/>
                  </a:lnTo>
                  <a:lnTo>
                    <a:pt x="80" y="130"/>
                  </a:lnTo>
                  <a:lnTo>
                    <a:pt x="84" y="140"/>
                  </a:lnTo>
                  <a:lnTo>
                    <a:pt x="88" y="154"/>
                  </a:lnTo>
                  <a:lnTo>
                    <a:pt x="88" y="162"/>
                  </a:lnTo>
                  <a:lnTo>
                    <a:pt x="88" y="164"/>
                  </a:lnTo>
                  <a:lnTo>
                    <a:pt x="90" y="166"/>
                  </a:lnTo>
                  <a:lnTo>
                    <a:pt x="96" y="170"/>
                  </a:lnTo>
                  <a:lnTo>
                    <a:pt x="76" y="200"/>
                  </a:lnTo>
                  <a:lnTo>
                    <a:pt x="70" y="198"/>
                  </a:lnTo>
                  <a:lnTo>
                    <a:pt x="68" y="196"/>
                  </a:lnTo>
                  <a:lnTo>
                    <a:pt x="64" y="188"/>
                  </a:lnTo>
                  <a:lnTo>
                    <a:pt x="62" y="192"/>
                  </a:lnTo>
                  <a:lnTo>
                    <a:pt x="62" y="196"/>
                  </a:lnTo>
                  <a:lnTo>
                    <a:pt x="50" y="206"/>
                  </a:lnTo>
                  <a:lnTo>
                    <a:pt x="42" y="210"/>
                  </a:lnTo>
                  <a:lnTo>
                    <a:pt x="36" y="214"/>
                  </a:lnTo>
                  <a:lnTo>
                    <a:pt x="26" y="212"/>
                  </a:lnTo>
                  <a:lnTo>
                    <a:pt x="18" y="208"/>
                  </a:lnTo>
                  <a:lnTo>
                    <a:pt x="10" y="204"/>
                  </a:lnTo>
                  <a:lnTo>
                    <a:pt x="8" y="202"/>
                  </a:lnTo>
                  <a:lnTo>
                    <a:pt x="8" y="200"/>
                  </a:lnTo>
                  <a:lnTo>
                    <a:pt x="10" y="196"/>
                  </a:lnTo>
                  <a:lnTo>
                    <a:pt x="12" y="194"/>
                  </a:lnTo>
                  <a:lnTo>
                    <a:pt x="6" y="192"/>
                  </a:lnTo>
                  <a:lnTo>
                    <a:pt x="2" y="190"/>
                  </a:lnTo>
                  <a:lnTo>
                    <a:pt x="2" y="188"/>
                  </a:lnTo>
                  <a:lnTo>
                    <a:pt x="2" y="184"/>
                  </a:lnTo>
                  <a:lnTo>
                    <a:pt x="4" y="178"/>
                  </a:lnTo>
                  <a:lnTo>
                    <a:pt x="8" y="174"/>
                  </a:lnTo>
                  <a:lnTo>
                    <a:pt x="4" y="168"/>
                  </a:lnTo>
                  <a:lnTo>
                    <a:pt x="2" y="160"/>
                  </a:lnTo>
                  <a:lnTo>
                    <a:pt x="0" y="144"/>
                  </a:lnTo>
                  <a:lnTo>
                    <a:pt x="10" y="144"/>
                  </a:lnTo>
                  <a:lnTo>
                    <a:pt x="16" y="140"/>
                  </a:lnTo>
                  <a:lnTo>
                    <a:pt x="22" y="136"/>
                  </a:lnTo>
                  <a:lnTo>
                    <a:pt x="24" y="128"/>
                  </a:lnTo>
                  <a:lnTo>
                    <a:pt x="32" y="128"/>
                  </a:lnTo>
                  <a:lnTo>
                    <a:pt x="38" y="124"/>
                  </a:lnTo>
                  <a:lnTo>
                    <a:pt x="44" y="122"/>
                  </a:lnTo>
                  <a:lnTo>
                    <a:pt x="52" y="122"/>
                  </a:lnTo>
                  <a:lnTo>
                    <a:pt x="54" y="120"/>
                  </a:lnTo>
                  <a:lnTo>
                    <a:pt x="58" y="116"/>
                  </a:lnTo>
                  <a:lnTo>
                    <a:pt x="60" y="118"/>
                  </a:lnTo>
                  <a:lnTo>
                    <a:pt x="64" y="118"/>
                  </a:lnTo>
                  <a:lnTo>
                    <a:pt x="70" y="118"/>
                  </a:lnTo>
                  <a:lnTo>
                    <a:pt x="72" y="116"/>
                  </a:lnTo>
                  <a:lnTo>
                    <a:pt x="62" y="116"/>
                  </a:lnTo>
                  <a:lnTo>
                    <a:pt x="60" y="114"/>
                  </a:lnTo>
                  <a:lnTo>
                    <a:pt x="58" y="110"/>
                  </a:lnTo>
                  <a:lnTo>
                    <a:pt x="60" y="106"/>
                  </a:lnTo>
                  <a:lnTo>
                    <a:pt x="66" y="102"/>
                  </a:lnTo>
                  <a:lnTo>
                    <a:pt x="76" y="98"/>
                  </a:lnTo>
                  <a:lnTo>
                    <a:pt x="80" y="94"/>
                  </a:lnTo>
                  <a:lnTo>
                    <a:pt x="86" y="86"/>
                  </a:lnTo>
                  <a:lnTo>
                    <a:pt x="92" y="70"/>
                  </a:lnTo>
                  <a:lnTo>
                    <a:pt x="94" y="68"/>
                  </a:lnTo>
                  <a:lnTo>
                    <a:pt x="96" y="68"/>
                  </a:lnTo>
                  <a:lnTo>
                    <a:pt x="102" y="64"/>
                  </a:lnTo>
                  <a:lnTo>
                    <a:pt x="106" y="60"/>
                  </a:lnTo>
                  <a:lnTo>
                    <a:pt x="108" y="56"/>
                  </a:lnTo>
                  <a:lnTo>
                    <a:pt x="108" y="52"/>
                  </a:lnTo>
                  <a:lnTo>
                    <a:pt x="112" y="50"/>
                  </a:lnTo>
                  <a:lnTo>
                    <a:pt x="116" y="48"/>
                  </a:lnTo>
                  <a:lnTo>
                    <a:pt x="116" y="40"/>
                  </a:lnTo>
                  <a:lnTo>
                    <a:pt x="106" y="44"/>
                  </a:lnTo>
                  <a:lnTo>
                    <a:pt x="104" y="44"/>
                  </a:lnTo>
                  <a:lnTo>
                    <a:pt x="100" y="42"/>
                  </a:lnTo>
                  <a:lnTo>
                    <a:pt x="106" y="42"/>
                  </a:lnTo>
                  <a:lnTo>
                    <a:pt x="106" y="40"/>
                  </a:lnTo>
                  <a:lnTo>
                    <a:pt x="112" y="38"/>
                  </a:lnTo>
                  <a:lnTo>
                    <a:pt x="114" y="34"/>
                  </a:lnTo>
                  <a:lnTo>
                    <a:pt x="116" y="34"/>
                  </a:lnTo>
                  <a:lnTo>
                    <a:pt x="120" y="36"/>
                  </a:lnTo>
                  <a:lnTo>
                    <a:pt x="135" y="36"/>
                  </a:lnTo>
                  <a:lnTo>
                    <a:pt x="135" y="28"/>
                  </a:lnTo>
                  <a:lnTo>
                    <a:pt x="135" y="26"/>
                  </a:lnTo>
                  <a:lnTo>
                    <a:pt x="139" y="26"/>
                  </a:lnTo>
                  <a:lnTo>
                    <a:pt x="145" y="28"/>
                  </a:lnTo>
                  <a:lnTo>
                    <a:pt x="155" y="22"/>
                  </a:lnTo>
                  <a:lnTo>
                    <a:pt x="161" y="16"/>
                  </a:lnTo>
                  <a:lnTo>
                    <a:pt x="165" y="12"/>
                  </a:lnTo>
                  <a:lnTo>
                    <a:pt x="167" y="14"/>
                  </a:lnTo>
                  <a:lnTo>
                    <a:pt x="169" y="16"/>
                  </a:lnTo>
                  <a:lnTo>
                    <a:pt x="175" y="18"/>
                  </a:lnTo>
                  <a:lnTo>
                    <a:pt x="181" y="16"/>
                  </a:lnTo>
                  <a:lnTo>
                    <a:pt x="185" y="12"/>
                  </a:lnTo>
                  <a:lnTo>
                    <a:pt x="189" y="8"/>
                  </a:lnTo>
                  <a:lnTo>
                    <a:pt x="209" y="4"/>
                  </a:lnTo>
                  <a:lnTo>
                    <a:pt x="227" y="0"/>
                  </a:lnTo>
                  <a:lnTo>
                    <a:pt x="233" y="2"/>
                  </a:lnTo>
                  <a:lnTo>
                    <a:pt x="239" y="4"/>
                  </a:lnTo>
                  <a:lnTo>
                    <a:pt x="243" y="8"/>
                  </a:lnTo>
                  <a:lnTo>
                    <a:pt x="245" y="12"/>
                  </a:lnTo>
                  <a:lnTo>
                    <a:pt x="249" y="6"/>
                  </a:lnTo>
                  <a:lnTo>
                    <a:pt x="251" y="2"/>
                  </a:lnTo>
                  <a:lnTo>
                    <a:pt x="257" y="2"/>
                  </a:lnTo>
                  <a:lnTo>
                    <a:pt x="265" y="2"/>
                  </a:lnTo>
                  <a:lnTo>
                    <a:pt x="271" y="4"/>
                  </a:lnTo>
                  <a:lnTo>
                    <a:pt x="279" y="6"/>
                  </a:lnTo>
                  <a:lnTo>
                    <a:pt x="289" y="6"/>
                  </a:lnTo>
                  <a:lnTo>
                    <a:pt x="289" y="14"/>
                  </a:lnTo>
                  <a:lnTo>
                    <a:pt x="277" y="14"/>
                  </a:lnTo>
                  <a:lnTo>
                    <a:pt x="281" y="16"/>
                  </a:lnTo>
                  <a:lnTo>
                    <a:pt x="287" y="18"/>
                  </a:lnTo>
                  <a:lnTo>
                    <a:pt x="291" y="18"/>
                  </a:lnTo>
                  <a:lnTo>
                    <a:pt x="295" y="14"/>
                  </a:lnTo>
                  <a:lnTo>
                    <a:pt x="295" y="26"/>
                  </a:lnTo>
                  <a:lnTo>
                    <a:pt x="279" y="30"/>
                  </a:lnTo>
                  <a:lnTo>
                    <a:pt x="285" y="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5" name="Freeform 174"/>
            <p:cNvSpPr/>
            <p:nvPr/>
          </p:nvSpPr>
          <p:spPr bwMode="auto">
            <a:xfrm>
              <a:off x="5069085" y="2859222"/>
              <a:ext cx="83024" cy="54425"/>
            </a:xfrm>
            <a:custGeom>
              <a:avLst/>
              <a:gdLst>
                <a:gd name="T0" fmla="*/ 2147483647 w 58"/>
                <a:gd name="T1" fmla="*/ 2147483647 h 34"/>
                <a:gd name="T2" fmla="*/ 2147483647 w 58"/>
                <a:gd name="T3" fmla="*/ 2147483647 h 34"/>
                <a:gd name="T4" fmla="*/ 2147483647 w 58"/>
                <a:gd name="T5" fmla="*/ 2147483647 h 34"/>
                <a:gd name="T6" fmla="*/ 2147483647 w 58"/>
                <a:gd name="T7" fmla="*/ 2147483647 h 34"/>
                <a:gd name="T8" fmla="*/ 2147483647 w 58"/>
                <a:gd name="T9" fmla="*/ 2147483647 h 34"/>
                <a:gd name="T10" fmla="*/ 2147483647 w 58"/>
                <a:gd name="T11" fmla="*/ 2147483647 h 34"/>
                <a:gd name="T12" fmla="*/ 2147483647 w 58"/>
                <a:gd name="T13" fmla="*/ 2147483647 h 34"/>
                <a:gd name="T14" fmla="*/ 2147483647 w 58"/>
                <a:gd name="T15" fmla="*/ 2147483647 h 34"/>
                <a:gd name="T16" fmla="*/ 2147483647 w 58"/>
                <a:gd name="T17" fmla="*/ 2147483647 h 34"/>
                <a:gd name="T18" fmla="*/ 2147483647 w 58"/>
                <a:gd name="T19" fmla="*/ 0 h 34"/>
                <a:gd name="T20" fmla="*/ 2147483647 w 58"/>
                <a:gd name="T21" fmla="*/ 0 h 34"/>
                <a:gd name="T22" fmla="*/ 2147483647 w 58"/>
                <a:gd name="T23" fmla="*/ 2147483647 h 34"/>
                <a:gd name="T24" fmla="*/ 2147483647 w 58"/>
                <a:gd name="T25" fmla="*/ 2147483647 h 34"/>
                <a:gd name="T26" fmla="*/ 2147483647 w 58"/>
                <a:gd name="T27" fmla="*/ 2147483647 h 34"/>
                <a:gd name="T28" fmla="*/ 0 w 58"/>
                <a:gd name="T29" fmla="*/ 2147483647 h 34"/>
                <a:gd name="T30" fmla="*/ 2147483647 w 58"/>
                <a:gd name="T31" fmla="*/ 2147483647 h 34"/>
                <a:gd name="T32" fmla="*/ 2147483647 w 58"/>
                <a:gd name="T33" fmla="*/ 2147483647 h 34"/>
                <a:gd name="T34" fmla="*/ 2147483647 w 58"/>
                <a:gd name="T35" fmla="*/ 2147483647 h 34"/>
                <a:gd name="T36" fmla="*/ 2147483647 w 58"/>
                <a:gd name="T37" fmla="*/ 2147483647 h 34"/>
                <a:gd name="T38" fmla="*/ 2147483647 w 58"/>
                <a:gd name="T39" fmla="*/ 2147483647 h 34"/>
                <a:gd name="T40" fmla="*/ 2147483647 w 58"/>
                <a:gd name="T41" fmla="*/ 2147483647 h 34"/>
                <a:gd name="T42" fmla="*/ 2147483647 w 58"/>
                <a:gd name="T43" fmla="*/ 2147483647 h 34"/>
                <a:gd name="T44" fmla="*/ 2147483647 w 58"/>
                <a:gd name="T45" fmla="*/ 2147483647 h 34"/>
                <a:gd name="T46" fmla="*/ 2147483647 w 58"/>
                <a:gd name="T47" fmla="*/ 2147483647 h 34"/>
                <a:gd name="T48" fmla="*/ 2147483647 w 58"/>
                <a:gd name="T49" fmla="*/ 2147483647 h 34"/>
                <a:gd name="T50" fmla="*/ 2147483647 w 58"/>
                <a:gd name="T51" fmla="*/ 2147483647 h 34"/>
                <a:gd name="T52" fmla="*/ 2147483647 w 58"/>
                <a:gd name="T53" fmla="*/ 2147483647 h 34"/>
                <a:gd name="T54" fmla="*/ 2147483647 w 58"/>
                <a:gd name="T55" fmla="*/ 2147483647 h 34"/>
                <a:gd name="T56" fmla="*/ 2147483647 w 58"/>
                <a:gd name="T57" fmla="*/ 2147483647 h 34"/>
                <a:gd name="T58" fmla="*/ 2147483647 w 58"/>
                <a:gd name="T59" fmla="*/ 2147483647 h 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34"/>
                <a:gd name="T92" fmla="*/ 58 w 58"/>
                <a:gd name="T93" fmla="*/ 34 h 3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34">
                  <a:moveTo>
                    <a:pt x="58" y="34"/>
                  </a:moveTo>
                  <a:lnTo>
                    <a:pt x="52" y="24"/>
                  </a:lnTo>
                  <a:lnTo>
                    <a:pt x="48" y="16"/>
                  </a:lnTo>
                  <a:lnTo>
                    <a:pt x="52" y="16"/>
                  </a:lnTo>
                  <a:lnTo>
                    <a:pt x="54" y="14"/>
                  </a:lnTo>
                  <a:lnTo>
                    <a:pt x="54" y="4"/>
                  </a:lnTo>
                  <a:lnTo>
                    <a:pt x="48" y="6"/>
                  </a:lnTo>
                  <a:lnTo>
                    <a:pt x="44" y="6"/>
                  </a:lnTo>
                  <a:lnTo>
                    <a:pt x="40" y="4"/>
                  </a:lnTo>
                  <a:lnTo>
                    <a:pt x="32" y="0"/>
                  </a:lnTo>
                  <a:lnTo>
                    <a:pt x="24" y="0"/>
                  </a:lnTo>
                  <a:lnTo>
                    <a:pt x="14" y="2"/>
                  </a:lnTo>
                  <a:lnTo>
                    <a:pt x="6" y="6"/>
                  </a:lnTo>
                  <a:lnTo>
                    <a:pt x="2" y="8"/>
                  </a:lnTo>
                  <a:lnTo>
                    <a:pt x="0" y="10"/>
                  </a:lnTo>
                  <a:lnTo>
                    <a:pt x="2" y="16"/>
                  </a:lnTo>
                  <a:lnTo>
                    <a:pt x="6" y="20"/>
                  </a:lnTo>
                  <a:lnTo>
                    <a:pt x="10" y="22"/>
                  </a:lnTo>
                  <a:lnTo>
                    <a:pt x="18" y="24"/>
                  </a:lnTo>
                  <a:lnTo>
                    <a:pt x="26" y="22"/>
                  </a:lnTo>
                  <a:lnTo>
                    <a:pt x="30" y="22"/>
                  </a:lnTo>
                  <a:lnTo>
                    <a:pt x="34" y="24"/>
                  </a:lnTo>
                  <a:lnTo>
                    <a:pt x="36" y="28"/>
                  </a:lnTo>
                  <a:lnTo>
                    <a:pt x="38" y="32"/>
                  </a:lnTo>
                  <a:lnTo>
                    <a:pt x="42" y="34"/>
                  </a:lnTo>
                  <a:lnTo>
                    <a:pt x="44" y="34"/>
                  </a:lnTo>
                  <a:lnTo>
                    <a:pt x="46" y="30"/>
                  </a:lnTo>
                  <a:lnTo>
                    <a:pt x="50" y="30"/>
                  </a:lnTo>
                  <a:lnTo>
                    <a:pt x="54" y="32"/>
                  </a:lnTo>
                  <a:lnTo>
                    <a:pt x="58" y="3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6" name="Freeform 175"/>
            <p:cNvSpPr/>
            <p:nvPr/>
          </p:nvSpPr>
          <p:spPr bwMode="auto">
            <a:xfrm>
              <a:off x="5036798" y="2893736"/>
              <a:ext cx="124536" cy="82301"/>
            </a:xfrm>
            <a:custGeom>
              <a:avLst/>
              <a:gdLst>
                <a:gd name="T0" fmla="*/ 2147483647 w 86"/>
                <a:gd name="T1" fmla="*/ 2147483647 h 50"/>
                <a:gd name="T2" fmla="*/ 2147483647 w 86"/>
                <a:gd name="T3" fmla="*/ 2147483647 h 50"/>
                <a:gd name="T4" fmla="*/ 2147483647 w 86"/>
                <a:gd name="T5" fmla="*/ 2147483647 h 50"/>
                <a:gd name="T6" fmla="*/ 2147483647 w 86"/>
                <a:gd name="T7" fmla="*/ 2147483647 h 50"/>
                <a:gd name="T8" fmla="*/ 2147483647 w 86"/>
                <a:gd name="T9" fmla="*/ 2147483647 h 50"/>
                <a:gd name="T10" fmla="*/ 2147483647 w 86"/>
                <a:gd name="T11" fmla="*/ 2147483647 h 50"/>
                <a:gd name="T12" fmla="*/ 2147483647 w 86"/>
                <a:gd name="T13" fmla="*/ 2147483647 h 50"/>
                <a:gd name="T14" fmla="*/ 2147483647 w 86"/>
                <a:gd name="T15" fmla="*/ 2147483647 h 50"/>
                <a:gd name="T16" fmla="*/ 2147483647 w 86"/>
                <a:gd name="T17" fmla="*/ 2147483647 h 50"/>
                <a:gd name="T18" fmla="*/ 2147483647 w 86"/>
                <a:gd name="T19" fmla="*/ 2147483647 h 50"/>
                <a:gd name="T20" fmla="*/ 2147483647 w 86"/>
                <a:gd name="T21" fmla="*/ 2147483647 h 50"/>
                <a:gd name="T22" fmla="*/ 2147483647 w 86"/>
                <a:gd name="T23" fmla="*/ 2147483647 h 50"/>
                <a:gd name="T24" fmla="*/ 2147483647 w 86"/>
                <a:gd name="T25" fmla="*/ 2147483647 h 50"/>
                <a:gd name="T26" fmla="*/ 2147483647 w 86"/>
                <a:gd name="T27" fmla="*/ 2147483647 h 50"/>
                <a:gd name="T28" fmla="*/ 2147483647 w 86"/>
                <a:gd name="T29" fmla="*/ 2147483647 h 50"/>
                <a:gd name="T30" fmla="*/ 2147483647 w 86"/>
                <a:gd name="T31" fmla="*/ 2147483647 h 50"/>
                <a:gd name="T32" fmla="*/ 2147483647 w 86"/>
                <a:gd name="T33" fmla="*/ 2147483647 h 50"/>
                <a:gd name="T34" fmla="*/ 2147483647 w 86"/>
                <a:gd name="T35" fmla="*/ 0 h 50"/>
                <a:gd name="T36" fmla="*/ 2147483647 w 86"/>
                <a:gd name="T37" fmla="*/ 0 h 50"/>
                <a:gd name="T38" fmla="*/ 2147483647 w 86"/>
                <a:gd name="T39" fmla="*/ 2147483647 h 50"/>
                <a:gd name="T40" fmla="*/ 2147483647 w 86"/>
                <a:gd name="T41" fmla="*/ 2147483647 h 50"/>
                <a:gd name="T42" fmla="*/ 2147483647 w 86"/>
                <a:gd name="T43" fmla="*/ 2147483647 h 50"/>
                <a:gd name="T44" fmla="*/ 2147483647 w 86"/>
                <a:gd name="T45" fmla="*/ 2147483647 h 50"/>
                <a:gd name="T46" fmla="*/ 2147483647 w 86"/>
                <a:gd name="T47" fmla="*/ 2147483647 h 50"/>
                <a:gd name="T48" fmla="*/ 2147483647 w 86"/>
                <a:gd name="T49" fmla="*/ 2147483647 h 50"/>
                <a:gd name="T50" fmla="*/ 2147483647 w 86"/>
                <a:gd name="T51" fmla="*/ 2147483647 h 50"/>
                <a:gd name="T52" fmla="*/ 2147483647 w 86"/>
                <a:gd name="T53" fmla="*/ 2147483647 h 50"/>
                <a:gd name="T54" fmla="*/ 2147483647 w 86"/>
                <a:gd name="T55" fmla="*/ 2147483647 h 50"/>
                <a:gd name="T56" fmla="*/ 2147483647 w 86"/>
                <a:gd name="T57" fmla="*/ 2147483647 h 50"/>
                <a:gd name="T58" fmla="*/ 2147483647 w 86"/>
                <a:gd name="T59" fmla="*/ 2147483647 h 50"/>
                <a:gd name="T60" fmla="*/ 2147483647 w 86"/>
                <a:gd name="T61" fmla="*/ 2147483647 h 50"/>
                <a:gd name="T62" fmla="*/ 2147483647 w 86"/>
                <a:gd name="T63" fmla="*/ 2147483647 h 50"/>
                <a:gd name="T64" fmla="*/ 2147483647 w 86"/>
                <a:gd name="T65" fmla="*/ 2147483647 h 50"/>
                <a:gd name="T66" fmla="*/ 2147483647 w 86"/>
                <a:gd name="T67" fmla="*/ 2147483647 h 50"/>
                <a:gd name="T68" fmla="*/ 2147483647 w 86"/>
                <a:gd name="T69" fmla="*/ 2147483647 h 50"/>
                <a:gd name="T70" fmla="*/ 2147483647 w 86"/>
                <a:gd name="T71" fmla="*/ 2147483647 h 50"/>
                <a:gd name="T72" fmla="*/ 0 w 86"/>
                <a:gd name="T73" fmla="*/ 2147483647 h 50"/>
                <a:gd name="T74" fmla="*/ 2147483647 w 86"/>
                <a:gd name="T75" fmla="*/ 2147483647 h 50"/>
                <a:gd name="T76" fmla="*/ 2147483647 w 86"/>
                <a:gd name="T77" fmla="*/ 2147483647 h 50"/>
                <a:gd name="T78" fmla="*/ 2147483647 w 86"/>
                <a:gd name="T79" fmla="*/ 2147483647 h 50"/>
                <a:gd name="T80" fmla="*/ 2147483647 w 86"/>
                <a:gd name="T81" fmla="*/ 2147483647 h 50"/>
                <a:gd name="T82" fmla="*/ 2147483647 w 86"/>
                <a:gd name="T83" fmla="*/ 2147483647 h 50"/>
                <a:gd name="T84" fmla="*/ 2147483647 w 86"/>
                <a:gd name="T85" fmla="*/ 2147483647 h 50"/>
                <a:gd name="T86" fmla="*/ 2147483647 w 86"/>
                <a:gd name="T87" fmla="*/ 2147483647 h 50"/>
                <a:gd name="T88" fmla="*/ 2147483647 w 86"/>
                <a:gd name="T89" fmla="*/ 2147483647 h 50"/>
                <a:gd name="T90" fmla="*/ 2147483647 w 86"/>
                <a:gd name="T91" fmla="*/ 2147483647 h 50"/>
                <a:gd name="T92" fmla="*/ 2147483647 w 86"/>
                <a:gd name="T93" fmla="*/ 2147483647 h 50"/>
                <a:gd name="T94" fmla="*/ 2147483647 w 86"/>
                <a:gd name="T95" fmla="*/ 2147483647 h 50"/>
                <a:gd name="T96" fmla="*/ 2147483647 w 86"/>
                <a:gd name="T97" fmla="*/ 2147483647 h 50"/>
                <a:gd name="T98" fmla="*/ 2147483647 w 86"/>
                <a:gd name="T99" fmla="*/ 2147483647 h 50"/>
                <a:gd name="T100" fmla="*/ 2147483647 w 86"/>
                <a:gd name="T101" fmla="*/ 2147483647 h 50"/>
                <a:gd name="T102" fmla="*/ 2147483647 w 86"/>
                <a:gd name="T103" fmla="*/ 2147483647 h 5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6"/>
                <a:gd name="T157" fmla="*/ 0 h 50"/>
                <a:gd name="T158" fmla="*/ 86 w 86"/>
                <a:gd name="T159" fmla="*/ 50 h 5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6" h="50">
                  <a:moveTo>
                    <a:pt x="68" y="50"/>
                  </a:moveTo>
                  <a:lnTo>
                    <a:pt x="74" y="50"/>
                  </a:lnTo>
                  <a:lnTo>
                    <a:pt x="80" y="48"/>
                  </a:lnTo>
                  <a:lnTo>
                    <a:pt x="84" y="46"/>
                  </a:lnTo>
                  <a:lnTo>
                    <a:pt x="86" y="42"/>
                  </a:lnTo>
                  <a:lnTo>
                    <a:pt x="86" y="38"/>
                  </a:lnTo>
                  <a:lnTo>
                    <a:pt x="84" y="30"/>
                  </a:lnTo>
                  <a:lnTo>
                    <a:pt x="84" y="26"/>
                  </a:lnTo>
                  <a:lnTo>
                    <a:pt x="80" y="12"/>
                  </a:lnTo>
                  <a:lnTo>
                    <a:pt x="76" y="10"/>
                  </a:lnTo>
                  <a:lnTo>
                    <a:pt x="72" y="8"/>
                  </a:lnTo>
                  <a:lnTo>
                    <a:pt x="68" y="8"/>
                  </a:lnTo>
                  <a:lnTo>
                    <a:pt x="66" y="12"/>
                  </a:lnTo>
                  <a:lnTo>
                    <a:pt x="64" y="12"/>
                  </a:lnTo>
                  <a:lnTo>
                    <a:pt x="60" y="10"/>
                  </a:lnTo>
                  <a:lnTo>
                    <a:pt x="58" y="6"/>
                  </a:lnTo>
                  <a:lnTo>
                    <a:pt x="56" y="2"/>
                  </a:lnTo>
                  <a:lnTo>
                    <a:pt x="52" y="0"/>
                  </a:lnTo>
                  <a:lnTo>
                    <a:pt x="48" y="0"/>
                  </a:lnTo>
                  <a:lnTo>
                    <a:pt x="40" y="2"/>
                  </a:lnTo>
                  <a:lnTo>
                    <a:pt x="42" y="4"/>
                  </a:lnTo>
                  <a:lnTo>
                    <a:pt x="44" y="12"/>
                  </a:lnTo>
                  <a:lnTo>
                    <a:pt x="42" y="16"/>
                  </a:lnTo>
                  <a:lnTo>
                    <a:pt x="42" y="18"/>
                  </a:lnTo>
                  <a:lnTo>
                    <a:pt x="38" y="22"/>
                  </a:lnTo>
                  <a:lnTo>
                    <a:pt x="32" y="24"/>
                  </a:lnTo>
                  <a:lnTo>
                    <a:pt x="30" y="24"/>
                  </a:lnTo>
                  <a:lnTo>
                    <a:pt x="28" y="22"/>
                  </a:lnTo>
                  <a:lnTo>
                    <a:pt x="24" y="18"/>
                  </a:lnTo>
                  <a:lnTo>
                    <a:pt x="18" y="12"/>
                  </a:lnTo>
                  <a:lnTo>
                    <a:pt x="16" y="10"/>
                  </a:lnTo>
                  <a:lnTo>
                    <a:pt x="12" y="10"/>
                  </a:lnTo>
                  <a:lnTo>
                    <a:pt x="8" y="10"/>
                  </a:lnTo>
                  <a:lnTo>
                    <a:pt x="6" y="12"/>
                  </a:lnTo>
                  <a:lnTo>
                    <a:pt x="2" y="20"/>
                  </a:lnTo>
                  <a:lnTo>
                    <a:pt x="2" y="26"/>
                  </a:lnTo>
                  <a:lnTo>
                    <a:pt x="0" y="30"/>
                  </a:lnTo>
                  <a:lnTo>
                    <a:pt x="2" y="38"/>
                  </a:lnTo>
                  <a:lnTo>
                    <a:pt x="2" y="36"/>
                  </a:lnTo>
                  <a:lnTo>
                    <a:pt x="4" y="34"/>
                  </a:lnTo>
                  <a:lnTo>
                    <a:pt x="12" y="34"/>
                  </a:lnTo>
                  <a:lnTo>
                    <a:pt x="24" y="34"/>
                  </a:lnTo>
                  <a:lnTo>
                    <a:pt x="28" y="36"/>
                  </a:lnTo>
                  <a:lnTo>
                    <a:pt x="34" y="38"/>
                  </a:lnTo>
                  <a:lnTo>
                    <a:pt x="42" y="36"/>
                  </a:lnTo>
                  <a:lnTo>
                    <a:pt x="50" y="32"/>
                  </a:lnTo>
                  <a:lnTo>
                    <a:pt x="54" y="38"/>
                  </a:lnTo>
                  <a:lnTo>
                    <a:pt x="58" y="40"/>
                  </a:lnTo>
                  <a:lnTo>
                    <a:pt x="58" y="44"/>
                  </a:lnTo>
                  <a:lnTo>
                    <a:pt x="60" y="48"/>
                  </a:lnTo>
                  <a:lnTo>
                    <a:pt x="66" y="50"/>
                  </a:lnTo>
                  <a:lnTo>
                    <a:pt x="68" y="5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7" name="Freeform 176"/>
            <p:cNvSpPr/>
            <p:nvPr/>
          </p:nvSpPr>
          <p:spPr bwMode="auto">
            <a:xfrm>
              <a:off x="5036798" y="2945506"/>
              <a:ext cx="93402" cy="74336"/>
            </a:xfrm>
            <a:custGeom>
              <a:avLst/>
              <a:gdLst>
                <a:gd name="T0" fmla="*/ 2147483647 w 64"/>
                <a:gd name="T1" fmla="*/ 2147483647 h 48"/>
                <a:gd name="T2" fmla="*/ 2147483647 w 64"/>
                <a:gd name="T3" fmla="*/ 2147483647 h 48"/>
                <a:gd name="T4" fmla="*/ 2147483647 w 64"/>
                <a:gd name="T5" fmla="*/ 2147483647 h 48"/>
                <a:gd name="T6" fmla="*/ 2147483647 w 64"/>
                <a:gd name="T7" fmla="*/ 2147483647 h 48"/>
                <a:gd name="T8" fmla="*/ 2147483647 w 64"/>
                <a:gd name="T9" fmla="*/ 2147483647 h 48"/>
                <a:gd name="T10" fmla="*/ 2147483647 w 64"/>
                <a:gd name="T11" fmla="*/ 0 h 48"/>
                <a:gd name="T12" fmla="*/ 2147483647 w 64"/>
                <a:gd name="T13" fmla="*/ 2147483647 h 48"/>
                <a:gd name="T14" fmla="*/ 2147483647 w 64"/>
                <a:gd name="T15" fmla="*/ 2147483647 h 48"/>
                <a:gd name="T16" fmla="*/ 2147483647 w 64"/>
                <a:gd name="T17" fmla="*/ 2147483647 h 48"/>
                <a:gd name="T18" fmla="*/ 2147483647 w 64"/>
                <a:gd name="T19" fmla="*/ 2147483647 h 48"/>
                <a:gd name="T20" fmla="*/ 2147483647 w 64"/>
                <a:gd name="T21" fmla="*/ 2147483647 h 48"/>
                <a:gd name="T22" fmla="*/ 2147483647 w 64"/>
                <a:gd name="T23" fmla="*/ 2147483647 h 48"/>
                <a:gd name="T24" fmla="*/ 2147483647 w 64"/>
                <a:gd name="T25" fmla="*/ 2147483647 h 48"/>
                <a:gd name="T26" fmla="*/ 0 w 64"/>
                <a:gd name="T27" fmla="*/ 2147483647 h 48"/>
                <a:gd name="T28" fmla="*/ 0 w 64"/>
                <a:gd name="T29" fmla="*/ 2147483647 h 48"/>
                <a:gd name="T30" fmla="*/ 2147483647 w 64"/>
                <a:gd name="T31" fmla="*/ 2147483647 h 48"/>
                <a:gd name="T32" fmla="*/ 2147483647 w 64"/>
                <a:gd name="T33" fmla="*/ 2147483647 h 48"/>
                <a:gd name="T34" fmla="*/ 2147483647 w 64"/>
                <a:gd name="T35" fmla="*/ 2147483647 h 48"/>
                <a:gd name="T36" fmla="*/ 2147483647 w 64"/>
                <a:gd name="T37" fmla="*/ 2147483647 h 48"/>
                <a:gd name="T38" fmla="*/ 2147483647 w 64"/>
                <a:gd name="T39" fmla="*/ 2147483647 h 48"/>
                <a:gd name="T40" fmla="*/ 2147483647 w 64"/>
                <a:gd name="T41" fmla="*/ 2147483647 h 48"/>
                <a:gd name="T42" fmla="*/ 2147483647 w 64"/>
                <a:gd name="T43" fmla="*/ 2147483647 h 48"/>
                <a:gd name="T44" fmla="*/ 2147483647 w 64"/>
                <a:gd name="T45" fmla="*/ 2147483647 h 48"/>
                <a:gd name="T46" fmla="*/ 2147483647 w 64"/>
                <a:gd name="T47" fmla="*/ 2147483647 h 48"/>
                <a:gd name="T48" fmla="*/ 2147483647 w 64"/>
                <a:gd name="T49" fmla="*/ 2147483647 h 48"/>
                <a:gd name="T50" fmla="*/ 2147483647 w 64"/>
                <a:gd name="T51" fmla="*/ 2147483647 h 48"/>
                <a:gd name="T52" fmla="*/ 2147483647 w 64"/>
                <a:gd name="T53" fmla="*/ 2147483647 h 48"/>
                <a:gd name="T54" fmla="*/ 2147483647 w 64"/>
                <a:gd name="T55" fmla="*/ 2147483647 h 48"/>
                <a:gd name="T56" fmla="*/ 2147483647 w 64"/>
                <a:gd name="T57" fmla="*/ 2147483647 h 48"/>
                <a:gd name="T58" fmla="*/ 2147483647 w 64"/>
                <a:gd name="T59" fmla="*/ 2147483647 h 48"/>
                <a:gd name="T60" fmla="*/ 2147483647 w 64"/>
                <a:gd name="T61" fmla="*/ 2147483647 h 48"/>
                <a:gd name="T62" fmla="*/ 2147483647 w 64"/>
                <a:gd name="T63" fmla="*/ 2147483647 h 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4"/>
                <a:gd name="T97" fmla="*/ 0 h 48"/>
                <a:gd name="T98" fmla="*/ 64 w 64"/>
                <a:gd name="T99" fmla="*/ 48 h 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4" h="48">
                  <a:moveTo>
                    <a:pt x="64" y="18"/>
                  </a:moveTo>
                  <a:lnTo>
                    <a:pt x="60" y="16"/>
                  </a:lnTo>
                  <a:lnTo>
                    <a:pt x="58" y="12"/>
                  </a:lnTo>
                  <a:lnTo>
                    <a:pt x="58" y="8"/>
                  </a:lnTo>
                  <a:lnTo>
                    <a:pt x="54" y="6"/>
                  </a:lnTo>
                  <a:lnTo>
                    <a:pt x="50" y="0"/>
                  </a:lnTo>
                  <a:lnTo>
                    <a:pt x="42" y="4"/>
                  </a:lnTo>
                  <a:lnTo>
                    <a:pt x="34" y="6"/>
                  </a:lnTo>
                  <a:lnTo>
                    <a:pt x="28" y="4"/>
                  </a:lnTo>
                  <a:lnTo>
                    <a:pt x="24" y="2"/>
                  </a:lnTo>
                  <a:lnTo>
                    <a:pt x="12" y="2"/>
                  </a:lnTo>
                  <a:lnTo>
                    <a:pt x="4" y="2"/>
                  </a:lnTo>
                  <a:lnTo>
                    <a:pt x="2" y="4"/>
                  </a:lnTo>
                  <a:lnTo>
                    <a:pt x="0" y="6"/>
                  </a:lnTo>
                  <a:lnTo>
                    <a:pt x="0" y="20"/>
                  </a:lnTo>
                  <a:lnTo>
                    <a:pt x="8" y="20"/>
                  </a:lnTo>
                  <a:lnTo>
                    <a:pt x="16" y="20"/>
                  </a:lnTo>
                  <a:lnTo>
                    <a:pt x="22" y="22"/>
                  </a:lnTo>
                  <a:lnTo>
                    <a:pt x="28" y="24"/>
                  </a:lnTo>
                  <a:lnTo>
                    <a:pt x="26" y="36"/>
                  </a:lnTo>
                  <a:lnTo>
                    <a:pt x="30" y="40"/>
                  </a:lnTo>
                  <a:lnTo>
                    <a:pt x="32" y="40"/>
                  </a:lnTo>
                  <a:lnTo>
                    <a:pt x="34" y="42"/>
                  </a:lnTo>
                  <a:lnTo>
                    <a:pt x="38" y="46"/>
                  </a:lnTo>
                  <a:lnTo>
                    <a:pt x="40" y="48"/>
                  </a:lnTo>
                  <a:lnTo>
                    <a:pt x="44" y="46"/>
                  </a:lnTo>
                  <a:lnTo>
                    <a:pt x="50" y="46"/>
                  </a:lnTo>
                  <a:lnTo>
                    <a:pt x="56" y="34"/>
                  </a:lnTo>
                  <a:lnTo>
                    <a:pt x="58" y="30"/>
                  </a:lnTo>
                  <a:lnTo>
                    <a:pt x="64" y="24"/>
                  </a:lnTo>
                  <a:lnTo>
                    <a:pt x="64" y="20"/>
                  </a:lnTo>
                  <a:lnTo>
                    <a:pt x="64" y="1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8" name="Freeform 177"/>
            <p:cNvSpPr/>
            <p:nvPr/>
          </p:nvSpPr>
          <p:spPr bwMode="auto">
            <a:xfrm>
              <a:off x="5018348" y="2977364"/>
              <a:ext cx="59962" cy="25221"/>
            </a:xfrm>
            <a:custGeom>
              <a:avLst/>
              <a:gdLst>
                <a:gd name="T0" fmla="*/ 2147483647 w 40"/>
                <a:gd name="T1" fmla="*/ 2147483647 h 16"/>
                <a:gd name="T2" fmla="*/ 2147483647 w 40"/>
                <a:gd name="T3" fmla="*/ 2147483647 h 16"/>
                <a:gd name="T4" fmla="*/ 2147483647 w 40"/>
                <a:gd name="T5" fmla="*/ 2147483647 h 16"/>
                <a:gd name="T6" fmla="*/ 2147483647 w 40"/>
                <a:gd name="T7" fmla="*/ 0 h 16"/>
                <a:gd name="T8" fmla="*/ 2147483647 w 40"/>
                <a:gd name="T9" fmla="*/ 0 h 16"/>
                <a:gd name="T10" fmla="*/ 2147483647 w 40"/>
                <a:gd name="T11" fmla="*/ 0 h 16"/>
                <a:gd name="T12" fmla="*/ 2147483647 w 40"/>
                <a:gd name="T13" fmla="*/ 2147483647 h 16"/>
                <a:gd name="T14" fmla="*/ 2147483647 w 40"/>
                <a:gd name="T15" fmla="*/ 2147483647 h 16"/>
                <a:gd name="T16" fmla="*/ 2147483647 w 40"/>
                <a:gd name="T17" fmla="*/ 2147483647 h 16"/>
                <a:gd name="T18" fmla="*/ 2147483647 w 40"/>
                <a:gd name="T19" fmla="*/ 2147483647 h 16"/>
                <a:gd name="T20" fmla="*/ 0 w 40"/>
                <a:gd name="T21" fmla="*/ 2147483647 h 16"/>
                <a:gd name="T22" fmla="*/ 2147483647 w 40"/>
                <a:gd name="T23" fmla="*/ 2147483647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6"/>
                <a:gd name="T38" fmla="*/ 40 w 40"/>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6">
                  <a:moveTo>
                    <a:pt x="38" y="16"/>
                  </a:moveTo>
                  <a:lnTo>
                    <a:pt x="40" y="4"/>
                  </a:lnTo>
                  <a:lnTo>
                    <a:pt x="34" y="2"/>
                  </a:lnTo>
                  <a:lnTo>
                    <a:pt x="28" y="0"/>
                  </a:lnTo>
                  <a:lnTo>
                    <a:pt x="20" y="0"/>
                  </a:lnTo>
                  <a:lnTo>
                    <a:pt x="14" y="0"/>
                  </a:lnTo>
                  <a:lnTo>
                    <a:pt x="12" y="6"/>
                  </a:lnTo>
                  <a:lnTo>
                    <a:pt x="8" y="6"/>
                  </a:lnTo>
                  <a:lnTo>
                    <a:pt x="4" y="8"/>
                  </a:lnTo>
                  <a:lnTo>
                    <a:pt x="2" y="12"/>
                  </a:lnTo>
                  <a:lnTo>
                    <a:pt x="0" y="16"/>
                  </a:lnTo>
                  <a:lnTo>
                    <a:pt x="38" y="1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49" name="Freeform 178"/>
            <p:cNvSpPr/>
            <p:nvPr/>
          </p:nvSpPr>
          <p:spPr bwMode="auto">
            <a:xfrm>
              <a:off x="4429110" y="3354358"/>
              <a:ext cx="59962" cy="142037"/>
            </a:xfrm>
            <a:custGeom>
              <a:avLst/>
              <a:gdLst>
                <a:gd name="T0" fmla="*/ 2147483647 w 40"/>
                <a:gd name="T1" fmla="*/ 2147483647 h 90"/>
                <a:gd name="T2" fmla="*/ 2147483647 w 40"/>
                <a:gd name="T3" fmla="*/ 2147483647 h 90"/>
                <a:gd name="T4" fmla="*/ 2147483647 w 40"/>
                <a:gd name="T5" fmla="*/ 2147483647 h 90"/>
                <a:gd name="T6" fmla="*/ 2147483647 w 40"/>
                <a:gd name="T7" fmla="*/ 2147483647 h 90"/>
                <a:gd name="T8" fmla="*/ 2147483647 w 40"/>
                <a:gd name="T9" fmla="*/ 2147483647 h 90"/>
                <a:gd name="T10" fmla="*/ 2147483647 w 40"/>
                <a:gd name="T11" fmla="*/ 2147483647 h 90"/>
                <a:gd name="T12" fmla="*/ 2147483647 w 40"/>
                <a:gd name="T13" fmla="*/ 2147483647 h 90"/>
                <a:gd name="T14" fmla="*/ 2147483647 w 40"/>
                <a:gd name="T15" fmla="*/ 2147483647 h 90"/>
                <a:gd name="T16" fmla="*/ 0 w 40"/>
                <a:gd name="T17" fmla="*/ 2147483647 h 90"/>
                <a:gd name="T18" fmla="*/ 0 w 40"/>
                <a:gd name="T19" fmla="*/ 2147483647 h 90"/>
                <a:gd name="T20" fmla="*/ 0 w 40"/>
                <a:gd name="T21" fmla="*/ 2147483647 h 90"/>
                <a:gd name="T22" fmla="*/ 2147483647 w 40"/>
                <a:gd name="T23" fmla="*/ 2147483647 h 90"/>
                <a:gd name="T24" fmla="*/ 2147483647 w 40"/>
                <a:gd name="T25" fmla="*/ 2147483647 h 90"/>
                <a:gd name="T26" fmla="*/ 2147483647 w 40"/>
                <a:gd name="T27" fmla="*/ 2147483647 h 90"/>
                <a:gd name="T28" fmla="*/ 2147483647 w 40"/>
                <a:gd name="T29" fmla="*/ 2147483647 h 90"/>
                <a:gd name="T30" fmla="*/ 2147483647 w 40"/>
                <a:gd name="T31" fmla="*/ 2147483647 h 90"/>
                <a:gd name="T32" fmla="*/ 2147483647 w 40"/>
                <a:gd name="T33" fmla="*/ 2147483647 h 90"/>
                <a:gd name="T34" fmla="*/ 2147483647 w 40"/>
                <a:gd name="T35" fmla="*/ 2147483647 h 90"/>
                <a:gd name="T36" fmla="*/ 2147483647 w 40"/>
                <a:gd name="T37" fmla="*/ 2147483647 h 90"/>
                <a:gd name="T38" fmla="*/ 2147483647 w 40"/>
                <a:gd name="T39" fmla="*/ 2147483647 h 90"/>
                <a:gd name="T40" fmla="*/ 2147483647 w 40"/>
                <a:gd name="T41" fmla="*/ 2147483647 h 90"/>
                <a:gd name="T42" fmla="*/ 2147483647 w 40"/>
                <a:gd name="T43" fmla="*/ 0 h 90"/>
                <a:gd name="T44" fmla="*/ 2147483647 w 40"/>
                <a:gd name="T45" fmla="*/ 2147483647 h 90"/>
                <a:gd name="T46" fmla="*/ 2147483647 w 40"/>
                <a:gd name="T47" fmla="*/ 2147483647 h 90"/>
                <a:gd name="T48" fmla="*/ 2147483647 w 40"/>
                <a:gd name="T49" fmla="*/ 2147483647 h 90"/>
                <a:gd name="T50" fmla="*/ 2147483647 w 40"/>
                <a:gd name="T51" fmla="*/ 2147483647 h 90"/>
                <a:gd name="T52" fmla="*/ 2147483647 w 40"/>
                <a:gd name="T53" fmla="*/ 2147483647 h 90"/>
                <a:gd name="T54" fmla="*/ 2147483647 w 40"/>
                <a:gd name="T55" fmla="*/ 2147483647 h 90"/>
                <a:gd name="T56" fmla="*/ 2147483647 w 40"/>
                <a:gd name="T57" fmla="*/ 2147483647 h 90"/>
                <a:gd name="T58" fmla="*/ 2147483647 w 40"/>
                <a:gd name="T59" fmla="*/ 2147483647 h 90"/>
                <a:gd name="T60" fmla="*/ 2147483647 w 40"/>
                <a:gd name="T61" fmla="*/ 2147483647 h 90"/>
                <a:gd name="T62" fmla="*/ 2147483647 w 40"/>
                <a:gd name="T63" fmla="*/ 2147483647 h 90"/>
                <a:gd name="T64" fmla="*/ 2147483647 w 40"/>
                <a:gd name="T65" fmla="*/ 2147483647 h 90"/>
                <a:gd name="T66" fmla="*/ 2147483647 w 40"/>
                <a:gd name="T67" fmla="*/ 2147483647 h 90"/>
                <a:gd name="T68" fmla="*/ 2147483647 w 40"/>
                <a:gd name="T69" fmla="*/ 2147483647 h 90"/>
                <a:gd name="T70" fmla="*/ 2147483647 w 40"/>
                <a:gd name="T71" fmla="*/ 2147483647 h 90"/>
                <a:gd name="T72" fmla="*/ 2147483647 w 40"/>
                <a:gd name="T73" fmla="*/ 2147483647 h 90"/>
                <a:gd name="T74" fmla="*/ 2147483647 w 40"/>
                <a:gd name="T75" fmla="*/ 2147483647 h 90"/>
                <a:gd name="T76" fmla="*/ 2147483647 w 40"/>
                <a:gd name="T77" fmla="*/ 2147483647 h 90"/>
                <a:gd name="T78" fmla="*/ 2147483647 w 40"/>
                <a:gd name="T79" fmla="*/ 2147483647 h 90"/>
                <a:gd name="T80" fmla="*/ 2147483647 w 40"/>
                <a:gd name="T81" fmla="*/ 2147483647 h 90"/>
                <a:gd name="T82" fmla="*/ 2147483647 w 40"/>
                <a:gd name="T83" fmla="*/ 2147483647 h 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0"/>
                <a:gd name="T127" fmla="*/ 0 h 90"/>
                <a:gd name="T128" fmla="*/ 40 w 40"/>
                <a:gd name="T129" fmla="*/ 90 h 9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0" h="90">
                  <a:moveTo>
                    <a:pt x="24" y="90"/>
                  </a:moveTo>
                  <a:lnTo>
                    <a:pt x="16" y="90"/>
                  </a:lnTo>
                  <a:lnTo>
                    <a:pt x="12" y="90"/>
                  </a:lnTo>
                  <a:lnTo>
                    <a:pt x="8" y="90"/>
                  </a:lnTo>
                  <a:lnTo>
                    <a:pt x="6" y="76"/>
                  </a:lnTo>
                  <a:lnTo>
                    <a:pt x="8" y="66"/>
                  </a:lnTo>
                  <a:lnTo>
                    <a:pt x="6" y="64"/>
                  </a:lnTo>
                  <a:lnTo>
                    <a:pt x="4" y="64"/>
                  </a:lnTo>
                  <a:lnTo>
                    <a:pt x="0" y="62"/>
                  </a:lnTo>
                  <a:lnTo>
                    <a:pt x="0" y="58"/>
                  </a:lnTo>
                  <a:lnTo>
                    <a:pt x="0" y="52"/>
                  </a:lnTo>
                  <a:lnTo>
                    <a:pt x="2" y="48"/>
                  </a:lnTo>
                  <a:lnTo>
                    <a:pt x="6" y="38"/>
                  </a:lnTo>
                  <a:lnTo>
                    <a:pt x="10" y="32"/>
                  </a:lnTo>
                  <a:lnTo>
                    <a:pt x="12" y="26"/>
                  </a:lnTo>
                  <a:lnTo>
                    <a:pt x="12" y="22"/>
                  </a:lnTo>
                  <a:lnTo>
                    <a:pt x="12" y="18"/>
                  </a:lnTo>
                  <a:lnTo>
                    <a:pt x="10" y="16"/>
                  </a:lnTo>
                  <a:lnTo>
                    <a:pt x="8" y="14"/>
                  </a:lnTo>
                  <a:lnTo>
                    <a:pt x="8" y="12"/>
                  </a:lnTo>
                  <a:lnTo>
                    <a:pt x="10" y="6"/>
                  </a:lnTo>
                  <a:lnTo>
                    <a:pt x="12" y="0"/>
                  </a:lnTo>
                  <a:lnTo>
                    <a:pt x="16" y="4"/>
                  </a:lnTo>
                  <a:lnTo>
                    <a:pt x="22" y="6"/>
                  </a:lnTo>
                  <a:lnTo>
                    <a:pt x="36" y="6"/>
                  </a:lnTo>
                  <a:lnTo>
                    <a:pt x="38" y="8"/>
                  </a:lnTo>
                  <a:lnTo>
                    <a:pt x="40" y="12"/>
                  </a:lnTo>
                  <a:lnTo>
                    <a:pt x="38" y="24"/>
                  </a:lnTo>
                  <a:lnTo>
                    <a:pt x="34" y="34"/>
                  </a:lnTo>
                  <a:lnTo>
                    <a:pt x="30" y="40"/>
                  </a:lnTo>
                  <a:lnTo>
                    <a:pt x="28" y="50"/>
                  </a:lnTo>
                  <a:lnTo>
                    <a:pt x="30" y="54"/>
                  </a:lnTo>
                  <a:lnTo>
                    <a:pt x="30" y="60"/>
                  </a:lnTo>
                  <a:lnTo>
                    <a:pt x="30" y="64"/>
                  </a:lnTo>
                  <a:lnTo>
                    <a:pt x="28" y="68"/>
                  </a:lnTo>
                  <a:lnTo>
                    <a:pt x="30" y="70"/>
                  </a:lnTo>
                  <a:lnTo>
                    <a:pt x="32" y="74"/>
                  </a:lnTo>
                  <a:lnTo>
                    <a:pt x="30" y="78"/>
                  </a:lnTo>
                  <a:lnTo>
                    <a:pt x="28" y="80"/>
                  </a:lnTo>
                  <a:lnTo>
                    <a:pt x="26" y="84"/>
                  </a:lnTo>
                  <a:lnTo>
                    <a:pt x="24" y="86"/>
                  </a:lnTo>
                  <a:lnTo>
                    <a:pt x="24" y="9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0" name="Freeform 179"/>
            <p:cNvSpPr/>
            <p:nvPr/>
          </p:nvSpPr>
          <p:spPr bwMode="auto">
            <a:xfrm>
              <a:off x="4439488" y="3305243"/>
              <a:ext cx="253684" cy="220355"/>
            </a:xfrm>
            <a:custGeom>
              <a:avLst/>
              <a:gdLst>
                <a:gd name="T0" fmla="*/ 2147483647 w 174"/>
                <a:gd name="T1" fmla="*/ 2147483647 h 140"/>
                <a:gd name="T2" fmla="*/ 2147483647 w 174"/>
                <a:gd name="T3" fmla="*/ 2147483647 h 140"/>
                <a:gd name="T4" fmla="*/ 2147483647 w 174"/>
                <a:gd name="T5" fmla="*/ 2147483647 h 140"/>
                <a:gd name="T6" fmla="*/ 2147483647 w 174"/>
                <a:gd name="T7" fmla="*/ 2147483647 h 140"/>
                <a:gd name="T8" fmla="*/ 2147483647 w 174"/>
                <a:gd name="T9" fmla="*/ 2147483647 h 140"/>
                <a:gd name="T10" fmla="*/ 2147483647 w 174"/>
                <a:gd name="T11" fmla="*/ 2147483647 h 140"/>
                <a:gd name="T12" fmla="*/ 2147483647 w 174"/>
                <a:gd name="T13" fmla="*/ 2147483647 h 140"/>
                <a:gd name="T14" fmla="*/ 2147483647 w 174"/>
                <a:gd name="T15" fmla="*/ 2147483647 h 140"/>
                <a:gd name="T16" fmla="*/ 2147483647 w 174"/>
                <a:gd name="T17" fmla="*/ 2147483647 h 140"/>
                <a:gd name="T18" fmla="*/ 2147483647 w 174"/>
                <a:gd name="T19" fmla="*/ 2147483647 h 140"/>
                <a:gd name="T20" fmla="*/ 2147483647 w 174"/>
                <a:gd name="T21" fmla="*/ 2147483647 h 140"/>
                <a:gd name="T22" fmla="*/ 2147483647 w 174"/>
                <a:gd name="T23" fmla="*/ 2147483647 h 140"/>
                <a:gd name="T24" fmla="*/ 2147483647 w 174"/>
                <a:gd name="T25" fmla="*/ 2147483647 h 140"/>
                <a:gd name="T26" fmla="*/ 2147483647 w 174"/>
                <a:gd name="T27" fmla="*/ 2147483647 h 140"/>
                <a:gd name="T28" fmla="*/ 2147483647 w 174"/>
                <a:gd name="T29" fmla="*/ 2147483647 h 140"/>
                <a:gd name="T30" fmla="*/ 2147483647 w 174"/>
                <a:gd name="T31" fmla="*/ 2147483647 h 140"/>
                <a:gd name="T32" fmla="*/ 2147483647 w 174"/>
                <a:gd name="T33" fmla="*/ 2147483647 h 140"/>
                <a:gd name="T34" fmla="*/ 2147483647 w 174"/>
                <a:gd name="T35" fmla="*/ 2147483647 h 140"/>
                <a:gd name="T36" fmla="*/ 2147483647 w 174"/>
                <a:gd name="T37" fmla="*/ 2147483647 h 140"/>
                <a:gd name="T38" fmla="*/ 2147483647 w 174"/>
                <a:gd name="T39" fmla="*/ 2147483647 h 140"/>
                <a:gd name="T40" fmla="*/ 2147483647 w 174"/>
                <a:gd name="T41" fmla="*/ 2147483647 h 140"/>
                <a:gd name="T42" fmla="*/ 2147483647 w 174"/>
                <a:gd name="T43" fmla="*/ 2147483647 h 140"/>
                <a:gd name="T44" fmla="*/ 2147483647 w 174"/>
                <a:gd name="T45" fmla="*/ 2147483647 h 140"/>
                <a:gd name="T46" fmla="*/ 2147483647 w 174"/>
                <a:gd name="T47" fmla="*/ 2147483647 h 140"/>
                <a:gd name="T48" fmla="*/ 2147483647 w 174"/>
                <a:gd name="T49" fmla="*/ 2147483647 h 140"/>
                <a:gd name="T50" fmla="*/ 2147483647 w 174"/>
                <a:gd name="T51" fmla="*/ 2147483647 h 140"/>
                <a:gd name="T52" fmla="*/ 0 w 174"/>
                <a:gd name="T53" fmla="*/ 2147483647 h 140"/>
                <a:gd name="T54" fmla="*/ 0 w 174"/>
                <a:gd name="T55" fmla="*/ 2147483647 h 140"/>
                <a:gd name="T56" fmla="*/ 2147483647 w 174"/>
                <a:gd name="T57" fmla="*/ 2147483647 h 140"/>
                <a:gd name="T58" fmla="*/ 2147483647 w 174"/>
                <a:gd name="T59" fmla="*/ 0 h 140"/>
                <a:gd name="T60" fmla="*/ 2147483647 w 174"/>
                <a:gd name="T61" fmla="*/ 2147483647 h 140"/>
                <a:gd name="T62" fmla="*/ 2147483647 w 174"/>
                <a:gd name="T63" fmla="*/ 2147483647 h 140"/>
                <a:gd name="T64" fmla="*/ 2147483647 w 174"/>
                <a:gd name="T65" fmla="*/ 2147483647 h 140"/>
                <a:gd name="T66" fmla="*/ 2147483647 w 174"/>
                <a:gd name="T67" fmla="*/ 2147483647 h 140"/>
                <a:gd name="T68" fmla="*/ 2147483647 w 174"/>
                <a:gd name="T69" fmla="*/ 2147483647 h 140"/>
                <a:gd name="T70" fmla="*/ 2147483647 w 174"/>
                <a:gd name="T71" fmla="*/ 2147483647 h 1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74"/>
                <a:gd name="T109" fmla="*/ 0 h 140"/>
                <a:gd name="T110" fmla="*/ 174 w 174"/>
                <a:gd name="T111" fmla="*/ 140 h 1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74" h="140">
                  <a:moveTo>
                    <a:pt x="174" y="32"/>
                  </a:moveTo>
                  <a:lnTo>
                    <a:pt x="174" y="34"/>
                  </a:lnTo>
                  <a:lnTo>
                    <a:pt x="168" y="38"/>
                  </a:lnTo>
                  <a:lnTo>
                    <a:pt x="164" y="44"/>
                  </a:lnTo>
                  <a:lnTo>
                    <a:pt x="146" y="52"/>
                  </a:lnTo>
                  <a:lnTo>
                    <a:pt x="138" y="56"/>
                  </a:lnTo>
                  <a:lnTo>
                    <a:pt x="134" y="62"/>
                  </a:lnTo>
                  <a:lnTo>
                    <a:pt x="128" y="68"/>
                  </a:lnTo>
                  <a:lnTo>
                    <a:pt x="126" y="80"/>
                  </a:lnTo>
                  <a:lnTo>
                    <a:pt x="128" y="86"/>
                  </a:lnTo>
                  <a:lnTo>
                    <a:pt x="132" y="90"/>
                  </a:lnTo>
                  <a:lnTo>
                    <a:pt x="124" y="96"/>
                  </a:lnTo>
                  <a:lnTo>
                    <a:pt x="112" y="108"/>
                  </a:lnTo>
                  <a:lnTo>
                    <a:pt x="106" y="118"/>
                  </a:lnTo>
                  <a:lnTo>
                    <a:pt x="102" y="122"/>
                  </a:lnTo>
                  <a:lnTo>
                    <a:pt x="102" y="126"/>
                  </a:lnTo>
                  <a:lnTo>
                    <a:pt x="70" y="126"/>
                  </a:lnTo>
                  <a:lnTo>
                    <a:pt x="64" y="128"/>
                  </a:lnTo>
                  <a:lnTo>
                    <a:pt x="62" y="132"/>
                  </a:lnTo>
                  <a:lnTo>
                    <a:pt x="56" y="134"/>
                  </a:lnTo>
                  <a:lnTo>
                    <a:pt x="54" y="136"/>
                  </a:lnTo>
                  <a:lnTo>
                    <a:pt x="50" y="140"/>
                  </a:lnTo>
                  <a:lnTo>
                    <a:pt x="48" y="140"/>
                  </a:lnTo>
                  <a:lnTo>
                    <a:pt x="42" y="140"/>
                  </a:lnTo>
                  <a:lnTo>
                    <a:pt x="38" y="136"/>
                  </a:lnTo>
                  <a:lnTo>
                    <a:pt x="36" y="130"/>
                  </a:lnTo>
                  <a:lnTo>
                    <a:pt x="36" y="124"/>
                  </a:lnTo>
                  <a:lnTo>
                    <a:pt x="34" y="122"/>
                  </a:lnTo>
                  <a:lnTo>
                    <a:pt x="30" y="120"/>
                  </a:lnTo>
                  <a:lnTo>
                    <a:pt x="24" y="120"/>
                  </a:lnTo>
                  <a:lnTo>
                    <a:pt x="18" y="120"/>
                  </a:lnTo>
                  <a:lnTo>
                    <a:pt x="20" y="116"/>
                  </a:lnTo>
                  <a:lnTo>
                    <a:pt x="22" y="112"/>
                  </a:lnTo>
                  <a:lnTo>
                    <a:pt x="24" y="108"/>
                  </a:lnTo>
                  <a:lnTo>
                    <a:pt x="26" y="104"/>
                  </a:lnTo>
                  <a:lnTo>
                    <a:pt x="24" y="100"/>
                  </a:lnTo>
                  <a:lnTo>
                    <a:pt x="22" y="98"/>
                  </a:lnTo>
                  <a:lnTo>
                    <a:pt x="24" y="94"/>
                  </a:lnTo>
                  <a:lnTo>
                    <a:pt x="24" y="90"/>
                  </a:lnTo>
                  <a:lnTo>
                    <a:pt x="24" y="84"/>
                  </a:lnTo>
                  <a:lnTo>
                    <a:pt x="22" y="80"/>
                  </a:lnTo>
                  <a:lnTo>
                    <a:pt x="24" y="70"/>
                  </a:lnTo>
                  <a:lnTo>
                    <a:pt x="28" y="64"/>
                  </a:lnTo>
                  <a:lnTo>
                    <a:pt x="32" y="54"/>
                  </a:lnTo>
                  <a:lnTo>
                    <a:pt x="34" y="42"/>
                  </a:lnTo>
                  <a:lnTo>
                    <a:pt x="32" y="38"/>
                  </a:lnTo>
                  <a:lnTo>
                    <a:pt x="30" y="36"/>
                  </a:lnTo>
                  <a:lnTo>
                    <a:pt x="16" y="36"/>
                  </a:lnTo>
                  <a:lnTo>
                    <a:pt x="10" y="34"/>
                  </a:lnTo>
                  <a:lnTo>
                    <a:pt x="6" y="30"/>
                  </a:lnTo>
                  <a:lnTo>
                    <a:pt x="6" y="26"/>
                  </a:lnTo>
                  <a:lnTo>
                    <a:pt x="4" y="22"/>
                  </a:lnTo>
                  <a:lnTo>
                    <a:pt x="2" y="18"/>
                  </a:lnTo>
                  <a:lnTo>
                    <a:pt x="0" y="16"/>
                  </a:lnTo>
                  <a:lnTo>
                    <a:pt x="0" y="12"/>
                  </a:lnTo>
                  <a:lnTo>
                    <a:pt x="0" y="10"/>
                  </a:lnTo>
                  <a:lnTo>
                    <a:pt x="4" y="8"/>
                  </a:lnTo>
                  <a:lnTo>
                    <a:pt x="12" y="6"/>
                  </a:lnTo>
                  <a:lnTo>
                    <a:pt x="12" y="2"/>
                  </a:lnTo>
                  <a:lnTo>
                    <a:pt x="14" y="0"/>
                  </a:lnTo>
                  <a:lnTo>
                    <a:pt x="20" y="0"/>
                  </a:lnTo>
                  <a:lnTo>
                    <a:pt x="40" y="2"/>
                  </a:lnTo>
                  <a:lnTo>
                    <a:pt x="60" y="4"/>
                  </a:lnTo>
                  <a:lnTo>
                    <a:pt x="80" y="8"/>
                  </a:lnTo>
                  <a:lnTo>
                    <a:pt x="102" y="10"/>
                  </a:lnTo>
                  <a:lnTo>
                    <a:pt x="124" y="16"/>
                  </a:lnTo>
                  <a:lnTo>
                    <a:pt x="136" y="18"/>
                  </a:lnTo>
                  <a:lnTo>
                    <a:pt x="150" y="20"/>
                  </a:lnTo>
                  <a:lnTo>
                    <a:pt x="152" y="20"/>
                  </a:lnTo>
                  <a:lnTo>
                    <a:pt x="154" y="22"/>
                  </a:lnTo>
                  <a:lnTo>
                    <a:pt x="160" y="26"/>
                  </a:lnTo>
                  <a:lnTo>
                    <a:pt x="174" y="3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1" name="Freeform 180"/>
            <p:cNvSpPr/>
            <p:nvPr/>
          </p:nvSpPr>
          <p:spPr bwMode="auto">
            <a:xfrm>
              <a:off x="4531736" y="3099489"/>
              <a:ext cx="261756" cy="257523"/>
            </a:xfrm>
            <a:custGeom>
              <a:avLst/>
              <a:gdLst>
                <a:gd name="T0" fmla="*/ 2147483647 w 178"/>
                <a:gd name="T1" fmla="*/ 2147483647 h 162"/>
                <a:gd name="T2" fmla="*/ 2147483647 w 178"/>
                <a:gd name="T3" fmla="*/ 2147483647 h 162"/>
                <a:gd name="T4" fmla="*/ 2147483647 w 178"/>
                <a:gd name="T5" fmla="*/ 2147483647 h 162"/>
                <a:gd name="T6" fmla="*/ 2147483647 w 178"/>
                <a:gd name="T7" fmla="*/ 2147483647 h 162"/>
                <a:gd name="T8" fmla="*/ 2147483647 w 178"/>
                <a:gd name="T9" fmla="*/ 2147483647 h 162"/>
                <a:gd name="T10" fmla="*/ 2147483647 w 178"/>
                <a:gd name="T11" fmla="*/ 2147483647 h 162"/>
                <a:gd name="T12" fmla="*/ 2147483647 w 178"/>
                <a:gd name="T13" fmla="*/ 2147483647 h 162"/>
                <a:gd name="T14" fmla="*/ 2147483647 w 178"/>
                <a:gd name="T15" fmla="*/ 2147483647 h 162"/>
                <a:gd name="T16" fmla="*/ 2147483647 w 178"/>
                <a:gd name="T17" fmla="*/ 2147483647 h 162"/>
                <a:gd name="T18" fmla="*/ 2147483647 w 178"/>
                <a:gd name="T19" fmla="*/ 2147483647 h 162"/>
                <a:gd name="T20" fmla="*/ 2147483647 w 178"/>
                <a:gd name="T21" fmla="*/ 2147483647 h 162"/>
                <a:gd name="T22" fmla="*/ 2147483647 w 178"/>
                <a:gd name="T23" fmla="*/ 2147483647 h 162"/>
                <a:gd name="T24" fmla="*/ 2147483647 w 178"/>
                <a:gd name="T25" fmla="*/ 2147483647 h 162"/>
                <a:gd name="T26" fmla="*/ 2147483647 w 178"/>
                <a:gd name="T27" fmla="*/ 2147483647 h 162"/>
                <a:gd name="T28" fmla="*/ 2147483647 w 178"/>
                <a:gd name="T29" fmla="*/ 2147483647 h 162"/>
                <a:gd name="T30" fmla="*/ 2147483647 w 178"/>
                <a:gd name="T31" fmla="*/ 2147483647 h 162"/>
                <a:gd name="T32" fmla="*/ 2147483647 w 178"/>
                <a:gd name="T33" fmla="*/ 2147483647 h 162"/>
                <a:gd name="T34" fmla="*/ 2147483647 w 178"/>
                <a:gd name="T35" fmla="*/ 2147483647 h 162"/>
                <a:gd name="T36" fmla="*/ 2147483647 w 178"/>
                <a:gd name="T37" fmla="*/ 2147483647 h 162"/>
                <a:gd name="T38" fmla="*/ 2147483647 w 178"/>
                <a:gd name="T39" fmla="*/ 2147483647 h 162"/>
                <a:gd name="T40" fmla="*/ 2147483647 w 178"/>
                <a:gd name="T41" fmla="*/ 2147483647 h 162"/>
                <a:gd name="T42" fmla="*/ 2147483647 w 178"/>
                <a:gd name="T43" fmla="*/ 2147483647 h 162"/>
                <a:gd name="T44" fmla="*/ 2147483647 w 178"/>
                <a:gd name="T45" fmla="*/ 2147483647 h 162"/>
                <a:gd name="T46" fmla="*/ 2147483647 w 178"/>
                <a:gd name="T47" fmla="*/ 2147483647 h 162"/>
                <a:gd name="T48" fmla="*/ 2147483647 w 178"/>
                <a:gd name="T49" fmla="*/ 2147483647 h 162"/>
                <a:gd name="T50" fmla="*/ 2147483647 w 178"/>
                <a:gd name="T51" fmla="*/ 2147483647 h 162"/>
                <a:gd name="T52" fmla="*/ 2147483647 w 178"/>
                <a:gd name="T53" fmla="*/ 2147483647 h 162"/>
                <a:gd name="T54" fmla="*/ 2147483647 w 178"/>
                <a:gd name="T55" fmla="*/ 2147483647 h 162"/>
                <a:gd name="T56" fmla="*/ 2147483647 w 178"/>
                <a:gd name="T57" fmla="*/ 2147483647 h 162"/>
                <a:gd name="T58" fmla="*/ 2147483647 w 178"/>
                <a:gd name="T59" fmla="*/ 2147483647 h 162"/>
                <a:gd name="T60" fmla="*/ 2147483647 w 178"/>
                <a:gd name="T61" fmla="*/ 2147483647 h 162"/>
                <a:gd name="T62" fmla="*/ 2147483647 w 178"/>
                <a:gd name="T63" fmla="*/ 0 h 162"/>
                <a:gd name="T64" fmla="*/ 2147483647 w 178"/>
                <a:gd name="T65" fmla="*/ 2147483647 h 162"/>
                <a:gd name="T66" fmla="*/ 2147483647 w 178"/>
                <a:gd name="T67" fmla="*/ 2147483647 h 162"/>
                <a:gd name="T68" fmla="*/ 2147483647 w 178"/>
                <a:gd name="T69" fmla="*/ 2147483647 h 162"/>
                <a:gd name="T70" fmla="*/ 2147483647 w 178"/>
                <a:gd name="T71" fmla="*/ 2147483647 h 162"/>
                <a:gd name="T72" fmla="*/ 2147483647 w 178"/>
                <a:gd name="T73" fmla="*/ 2147483647 h 162"/>
                <a:gd name="T74" fmla="*/ 2147483647 w 178"/>
                <a:gd name="T75" fmla="*/ 2147483647 h 162"/>
                <a:gd name="T76" fmla="*/ 2147483647 w 178"/>
                <a:gd name="T77" fmla="*/ 2147483647 h 162"/>
                <a:gd name="T78" fmla="*/ 2147483647 w 178"/>
                <a:gd name="T79" fmla="*/ 2147483647 h 162"/>
                <a:gd name="T80" fmla="*/ 2147483647 w 178"/>
                <a:gd name="T81" fmla="*/ 2147483647 h 162"/>
                <a:gd name="T82" fmla="*/ 2147483647 w 178"/>
                <a:gd name="T83" fmla="*/ 2147483647 h 162"/>
                <a:gd name="T84" fmla="*/ 2147483647 w 178"/>
                <a:gd name="T85" fmla="*/ 2147483647 h 162"/>
                <a:gd name="T86" fmla="*/ 2147483647 w 178"/>
                <a:gd name="T87" fmla="*/ 2147483647 h 162"/>
                <a:gd name="T88" fmla="*/ 2147483647 w 178"/>
                <a:gd name="T89" fmla="*/ 2147483647 h 162"/>
                <a:gd name="T90" fmla="*/ 2147483647 w 178"/>
                <a:gd name="T91" fmla="*/ 2147483647 h 162"/>
                <a:gd name="T92" fmla="*/ 2147483647 w 178"/>
                <a:gd name="T93" fmla="*/ 2147483647 h 162"/>
                <a:gd name="T94" fmla="*/ 2147483647 w 178"/>
                <a:gd name="T95" fmla="*/ 2147483647 h 162"/>
                <a:gd name="T96" fmla="*/ 2147483647 w 178"/>
                <a:gd name="T97" fmla="*/ 2147483647 h 162"/>
                <a:gd name="T98" fmla="*/ 2147483647 w 178"/>
                <a:gd name="T99" fmla="*/ 2147483647 h 162"/>
                <a:gd name="T100" fmla="*/ 2147483647 w 178"/>
                <a:gd name="T101" fmla="*/ 2147483647 h 162"/>
                <a:gd name="T102" fmla="*/ 2147483647 w 178"/>
                <a:gd name="T103" fmla="*/ 2147483647 h 162"/>
                <a:gd name="T104" fmla="*/ 2147483647 w 178"/>
                <a:gd name="T105" fmla="*/ 2147483647 h 16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8"/>
                <a:gd name="T160" fmla="*/ 0 h 162"/>
                <a:gd name="T161" fmla="*/ 178 w 178"/>
                <a:gd name="T162" fmla="*/ 162 h 16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8" h="162">
                  <a:moveTo>
                    <a:pt x="178" y="128"/>
                  </a:moveTo>
                  <a:lnTo>
                    <a:pt x="174" y="128"/>
                  </a:lnTo>
                  <a:lnTo>
                    <a:pt x="168" y="132"/>
                  </a:lnTo>
                  <a:lnTo>
                    <a:pt x="162" y="136"/>
                  </a:lnTo>
                  <a:lnTo>
                    <a:pt x="158" y="140"/>
                  </a:lnTo>
                  <a:lnTo>
                    <a:pt x="154" y="142"/>
                  </a:lnTo>
                  <a:lnTo>
                    <a:pt x="146" y="140"/>
                  </a:lnTo>
                  <a:lnTo>
                    <a:pt x="138" y="138"/>
                  </a:lnTo>
                  <a:lnTo>
                    <a:pt x="132" y="134"/>
                  </a:lnTo>
                  <a:lnTo>
                    <a:pt x="126" y="134"/>
                  </a:lnTo>
                  <a:lnTo>
                    <a:pt x="120" y="134"/>
                  </a:lnTo>
                  <a:lnTo>
                    <a:pt x="114" y="138"/>
                  </a:lnTo>
                  <a:lnTo>
                    <a:pt x="110" y="142"/>
                  </a:lnTo>
                  <a:lnTo>
                    <a:pt x="110" y="150"/>
                  </a:lnTo>
                  <a:lnTo>
                    <a:pt x="110" y="162"/>
                  </a:lnTo>
                  <a:lnTo>
                    <a:pt x="96" y="156"/>
                  </a:lnTo>
                  <a:lnTo>
                    <a:pt x="90" y="152"/>
                  </a:lnTo>
                  <a:lnTo>
                    <a:pt x="88" y="150"/>
                  </a:lnTo>
                  <a:lnTo>
                    <a:pt x="86" y="150"/>
                  </a:lnTo>
                  <a:lnTo>
                    <a:pt x="72" y="148"/>
                  </a:lnTo>
                  <a:lnTo>
                    <a:pt x="60" y="146"/>
                  </a:lnTo>
                  <a:lnTo>
                    <a:pt x="38" y="140"/>
                  </a:lnTo>
                  <a:lnTo>
                    <a:pt x="42" y="138"/>
                  </a:lnTo>
                  <a:lnTo>
                    <a:pt x="44" y="136"/>
                  </a:lnTo>
                  <a:lnTo>
                    <a:pt x="46" y="126"/>
                  </a:lnTo>
                  <a:lnTo>
                    <a:pt x="48" y="114"/>
                  </a:lnTo>
                  <a:lnTo>
                    <a:pt x="48" y="106"/>
                  </a:lnTo>
                  <a:lnTo>
                    <a:pt x="48" y="92"/>
                  </a:lnTo>
                  <a:lnTo>
                    <a:pt x="44" y="80"/>
                  </a:lnTo>
                  <a:lnTo>
                    <a:pt x="38" y="68"/>
                  </a:lnTo>
                  <a:lnTo>
                    <a:pt x="34" y="64"/>
                  </a:lnTo>
                  <a:lnTo>
                    <a:pt x="30" y="62"/>
                  </a:lnTo>
                  <a:lnTo>
                    <a:pt x="12" y="60"/>
                  </a:lnTo>
                  <a:lnTo>
                    <a:pt x="8" y="58"/>
                  </a:lnTo>
                  <a:lnTo>
                    <a:pt x="4" y="54"/>
                  </a:lnTo>
                  <a:lnTo>
                    <a:pt x="2" y="50"/>
                  </a:lnTo>
                  <a:lnTo>
                    <a:pt x="0" y="44"/>
                  </a:lnTo>
                  <a:lnTo>
                    <a:pt x="6" y="42"/>
                  </a:lnTo>
                  <a:lnTo>
                    <a:pt x="12" y="40"/>
                  </a:lnTo>
                  <a:lnTo>
                    <a:pt x="16" y="36"/>
                  </a:lnTo>
                  <a:lnTo>
                    <a:pt x="20" y="36"/>
                  </a:lnTo>
                  <a:lnTo>
                    <a:pt x="24" y="36"/>
                  </a:lnTo>
                  <a:lnTo>
                    <a:pt x="28" y="38"/>
                  </a:lnTo>
                  <a:lnTo>
                    <a:pt x="32" y="40"/>
                  </a:lnTo>
                  <a:lnTo>
                    <a:pt x="38" y="42"/>
                  </a:lnTo>
                  <a:lnTo>
                    <a:pt x="42" y="42"/>
                  </a:lnTo>
                  <a:lnTo>
                    <a:pt x="44" y="40"/>
                  </a:lnTo>
                  <a:lnTo>
                    <a:pt x="44" y="36"/>
                  </a:lnTo>
                  <a:lnTo>
                    <a:pt x="44" y="34"/>
                  </a:lnTo>
                  <a:lnTo>
                    <a:pt x="40" y="32"/>
                  </a:lnTo>
                  <a:lnTo>
                    <a:pt x="40" y="26"/>
                  </a:lnTo>
                  <a:lnTo>
                    <a:pt x="46" y="26"/>
                  </a:lnTo>
                  <a:lnTo>
                    <a:pt x="50" y="28"/>
                  </a:lnTo>
                  <a:lnTo>
                    <a:pt x="56" y="30"/>
                  </a:lnTo>
                  <a:lnTo>
                    <a:pt x="62" y="30"/>
                  </a:lnTo>
                  <a:lnTo>
                    <a:pt x="66" y="30"/>
                  </a:lnTo>
                  <a:lnTo>
                    <a:pt x="66" y="28"/>
                  </a:lnTo>
                  <a:lnTo>
                    <a:pt x="68" y="22"/>
                  </a:lnTo>
                  <a:lnTo>
                    <a:pt x="72" y="18"/>
                  </a:lnTo>
                  <a:lnTo>
                    <a:pt x="80" y="14"/>
                  </a:lnTo>
                  <a:lnTo>
                    <a:pt x="86" y="10"/>
                  </a:lnTo>
                  <a:lnTo>
                    <a:pt x="86" y="6"/>
                  </a:lnTo>
                  <a:lnTo>
                    <a:pt x="88" y="2"/>
                  </a:lnTo>
                  <a:lnTo>
                    <a:pt x="98" y="0"/>
                  </a:lnTo>
                  <a:lnTo>
                    <a:pt x="100" y="4"/>
                  </a:lnTo>
                  <a:lnTo>
                    <a:pt x="106" y="8"/>
                  </a:lnTo>
                  <a:lnTo>
                    <a:pt x="112" y="10"/>
                  </a:lnTo>
                  <a:lnTo>
                    <a:pt x="120" y="12"/>
                  </a:lnTo>
                  <a:lnTo>
                    <a:pt x="120" y="16"/>
                  </a:lnTo>
                  <a:lnTo>
                    <a:pt x="122" y="18"/>
                  </a:lnTo>
                  <a:lnTo>
                    <a:pt x="126" y="20"/>
                  </a:lnTo>
                  <a:lnTo>
                    <a:pt x="130" y="20"/>
                  </a:lnTo>
                  <a:lnTo>
                    <a:pt x="130" y="22"/>
                  </a:lnTo>
                  <a:lnTo>
                    <a:pt x="132" y="22"/>
                  </a:lnTo>
                  <a:lnTo>
                    <a:pt x="136" y="26"/>
                  </a:lnTo>
                  <a:lnTo>
                    <a:pt x="140" y="28"/>
                  </a:lnTo>
                  <a:lnTo>
                    <a:pt x="150" y="28"/>
                  </a:lnTo>
                  <a:lnTo>
                    <a:pt x="154" y="30"/>
                  </a:lnTo>
                  <a:lnTo>
                    <a:pt x="160" y="32"/>
                  </a:lnTo>
                  <a:lnTo>
                    <a:pt x="168" y="34"/>
                  </a:lnTo>
                  <a:lnTo>
                    <a:pt x="176" y="36"/>
                  </a:lnTo>
                  <a:lnTo>
                    <a:pt x="174" y="44"/>
                  </a:lnTo>
                  <a:lnTo>
                    <a:pt x="172" y="54"/>
                  </a:lnTo>
                  <a:lnTo>
                    <a:pt x="168" y="60"/>
                  </a:lnTo>
                  <a:lnTo>
                    <a:pt x="166" y="62"/>
                  </a:lnTo>
                  <a:lnTo>
                    <a:pt x="164" y="64"/>
                  </a:lnTo>
                  <a:lnTo>
                    <a:pt x="162" y="68"/>
                  </a:lnTo>
                  <a:lnTo>
                    <a:pt x="158" y="70"/>
                  </a:lnTo>
                  <a:lnTo>
                    <a:pt x="154" y="74"/>
                  </a:lnTo>
                  <a:lnTo>
                    <a:pt x="150" y="82"/>
                  </a:lnTo>
                  <a:lnTo>
                    <a:pt x="150" y="88"/>
                  </a:lnTo>
                  <a:lnTo>
                    <a:pt x="154" y="88"/>
                  </a:lnTo>
                  <a:lnTo>
                    <a:pt x="154" y="86"/>
                  </a:lnTo>
                  <a:lnTo>
                    <a:pt x="154" y="84"/>
                  </a:lnTo>
                  <a:lnTo>
                    <a:pt x="158" y="86"/>
                  </a:lnTo>
                  <a:lnTo>
                    <a:pt x="160" y="84"/>
                  </a:lnTo>
                  <a:lnTo>
                    <a:pt x="162" y="94"/>
                  </a:lnTo>
                  <a:lnTo>
                    <a:pt x="162" y="96"/>
                  </a:lnTo>
                  <a:lnTo>
                    <a:pt x="164" y="98"/>
                  </a:lnTo>
                  <a:lnTo>
                    <a:pt x="166" y="100"/>
                  </a:lnTo>
                  <a:lnTo>
                    <a:pt x="166" y="102"/>
                  </a:lnTo>
                  <a:lnTo>
                    <a:pt x="158" y="108"/>
                  </a:lnTo>
                  <a:lnTo>
                    <a:pt x="166" y="118"/>
                  </a:lnTo>
                  <a:lnTo>
                    <a:pt x="170" y="124"/>
                  </a:lnTo>
                  <a:lnTo>
                    <a:pt x="176" y="128"/>
                  </a:lnTo>
                  <a:lnTo>
                    <a:pt x="178" y="1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2" name="Freeform 181"/>
            <p:cNvSpPr/>
            <p:nvPr/>
          </p:nvSpPr>
          <p:spPr bwMode="auto">
            <a:xfrm>
              <a:off x="4673569" y="3091525"/>
              <a:ext cx="80718" cy="53098"/>
            </a:xfrm>
            <a:custGeom>
              <a:avLst/>
              <a:gdLst>
                <a:gd name="T0" fmla="*/ 2147483647 w 54"/>
                <a:gd name="T1" fmla="*/ 2147483647 h 34"/>
                <a:gd name="T2" fmla="*/ 2147483647 w 54"/>
                <a:gd name="T3" fmla="*/ 2147483647 h 34"/>
                <a:gd name="T4" fmla="*/ 2147483647 w 54"/>
                <a:gd name="T5" fmla="*/ 2147483647 h 34"/>
                <a:gd name="T6" fmla="*/ 2147483647 w 54"/>
                <a:gd name="T7" fmla="*/ 2147483647 h 34"/>
                <a:gd name="T8" fmla="*/ 2147483647 w 54"/>
                <a:gd name="T9" fmla="*/ 2147483647 h 34"/>
                <a:gd name="T10" fmla="*/ 2147483647 w 54"/>
                <a:gd name="T11" fmla="*/ 2147483647 h 34"/>
                <a:gd name="T12" fmla="*/ 2147483647 w 54"/>
                <a:gd name="T13" fmla="*/ 2147483647 h 34"/>
                <a:gd name="T14" fmla="*/ 2147483647 w 54"/>
                <a:gd name="T15" fmla="*/ 2147483647 h 34"/>
                <a:gd name="T16" fmla="*/ 2147483647 w 54"/>
                <a:gd name="T17" fmla="*/ 2147483647 h 34"/>
                <a:gd name="T18" fmla="*/ 2147483647 w 54"/>
                <a:gd name="T19" fmla="*/ 2147483647 h 34"/>
                <a:gd name="T20" fmla="*/ 2147483647 w 54"/>
                <a:gd name="T21" fmla="*/ 2147483647 h 34"/>
                <a:gd name="T22" fmla="*/ 2147483647 w 54"/>
                <a:gd name="T23" fmla="*/ 0 h 34"/>
                <a:gd name="T24" fmla="*/ 2147483647 w 54"/>
                <a:gd name="T25" fmla="*/ 2147483647 h 34"/>
                <a:gd name="T26" fmla="*/ 2147483647 w 54"/>
                <a:gd name="T27" fmla="*/ 2147483647 h 34"/>
                <a:gd name="T28" fmla="*/ 2147483647 w 54"/>
                <a:gd name="T29" fmla="*/ 0 h 34"/>
                <a:gd name="T30" fmla="*/ 0 w 54"/>
                <a:gd name="T31" fmla="*/ 2147483647 h 34"/>
                <a:gd name="T32" fmla="*/ 2147483647 w 54"/>
                <a:gd name="T33" fmla="*/ 2147483647 h 34"/>
                <a:gd name="T34" fmla="*/ 2147483647 w 54"/>
                <a:gd name="T35" fmla="*/ 2147483647 h 34"/>
                <a:gd name="T36" fmla="*/ 2147483647 w 54"/>
                <a:gd name="T37" fmla="*/ 2147483647 h 34"/>
                <a:gd name="T38" fmla="*/ 2147483647 w 54"/>
                <a:gd name="T39" fmla="*/ 2147483647 h 34"/>
                <a:gd name="T40" fmla="*/ 2147483647 w 54"/>
                <a:gd name="T41" fmla="*/ 2147483647 h 34"/>
                <a:gd name="T42" fmla="*/ 2147483647 w 54"/>
                <a:gd name="T43" fmla="*/ 2147483647 h 34"/>
                <a:gd name="T44" fmla="*/ 2147483647 w 54"/>
                <a:gd name="T45" fmla="*/ 2147483647 h 34"/>
                <a:gd name="T46" fmla="*/ 2147483647 w 54"/>
                <a:gd name="T47" fmla="*/ 2147483647 h 34"/>
                <a:gd name="T48" fmla="*/ 2147483647 w 54"/>
                <a:gd name="T49" fmla="*/ 2147483647 h 34"/>
                <a:gd name="T50" fmla="*/ 2147483647 w 54"/>
                <a:gd name="T51" fmla="*/ 2147483647 h 34"/>
                <a:gd name="T52" fmla="*/ 2147483647 w 54"/>
                <a:gd name="T53" fmla="*/ 2147483647 h 34"/>
                <a:gd name="T54" fmla="*/ 2147483647 w 54"/>
                <a:gd name="T55" fmla="*/ 2147483647 h 34"/>
                <a:gd name="T56" fmla="*/ 2147483647 w 54"/>
                <a:gd name="T57" fmla="*/ 2147483647 h 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
                <a:gd name="T88" fmla="*/ 0 h 34"/>
                <a:gd name="T89" fmla="*/ 54 w 54"/>
                <a:gd name="T90" fmla="*/ 34 h 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 h="34">
                  <a:moveTo>
                    <a:pt x="46" y="34"/>
                  </a:moveTo>
                  <a:lnTo>
                    <a:pt x="46" y="32"/>
                  </a:lnTo>
                  <a:lnTo>
                    <a:pt x="46" y="30"/>
                  </a:lnTo>
                  <a:lnTo>
                    <a:pt x="44" y="28"/>
                  </a:lnTo>
                  <a:lnTo>
                    <a:pt x="46" y="26"/>
                  </a:lnTo>
                  <a:lnTo>
                    <a:pt x="48" y="22"/>
                  </a:lnTo>
                  <a:lnTo>
                    <a:pt x="52" y="20"/>
                  </a:lnTo>
                  <a:lnTo>
                    <a:pt x="54" y="16"/>
                  </a:lnTo>
                  <a:lnTo>
                    <a:pt x="52" y="12"/>
                  </a:lnTo>
                  <a:lnTo>
                    <a:pt x="50" y="10"/>
                  </a:lnTo>
                  <a:lnTo>
                    <a:pt x="44" y="6"/>
                  </a:lnTo>
                  <a:lnTo>
                    <a:pt x="30" y="0"/>
                  </a:lnTo>
                  <a:lnTo>
                    <a:pt x="16" y="4"/>
                  </a:lnTo>
                  <a:lnTo>
                    <a:pt x="12" y="2"/>
                  </a:lnTo>
                  <a:lnTo>
                    <a:pt x="10" y="0"/>
                  </a:lnTo>
                  <a:lnTo>
                    <a:pt x="0" y="6"/>
                  </a:lnTo>
                  <a:lnTo>
                    <a:pt x="2" y="10"/>
                  </a:lnTo>
                  <a:lnTo>
                    <a:pt x="8" y="14"/>
                  </a:lnTo>
                  <a:lnTo>
                    <a:pt x="14" y="16"/>
                  </a:lnTo>
                  <a:lnTo>
                    <a:pt x="22" y="18"/>
                  </a:lnTo>
                  <a:lnTo>
                    <a:pt x="22" y="22"/>
                  </a:lnTo>
                  <a:lnTo>
                    <a:pt x="24" y="24"/>
                  </a:lnTo>
                  <a:lnTo>
                    <a:pt x="28" y="26"/>
                  </a:lnTo>
                  <a:lnTo>
                    <a:pt x="32" y="26"/>
                  </a:lnTo>
                  <a:lnTo>
                    <a:pt x="32" y="28"/>
                  </a:lnTo>
                  <a:lnTo>
                    <a:pt x="34" y="28"/>
                  </a:lnTo>
                  <a:lnTo>
                    <a:pt x="38" y="32"/>
                  </a:lnTo>
                  <a:lnTo>
                    <a:pt x="42" y="34"/>
                  </a:lnTo>
                  <a:lnTo>
                    <a:pt x="46" y="3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3" name="Freeform 182"/>
            <p:cNvSpPr/>
            <p:nvPr/>
          </p:nvSpPr>
          <p:spPr bwMode="auto">
            <a:xfrm>
              <a:off x="4690866" y="3022498"/>
              <a:ext cx="71493" cy="79646"/>
            </a:xfrm>
            <a:custGeom>
              <a:avLst/>
              <a:gdLst>
                <a:gd name="T0" fmla="*/ 2147483647 w 50"/>
                <a:gd name="T1" fmla="*/ 0 h 50"/>
                <a:gd name="T2" fmla="*/ 2147483647 w 50"/>
                <a:gd name="T3" fmla="*/ 2147483647 h 50"/>
                <a:gd name="T4" fmla="*/ 2147483647 w 50"/>
                <a:gd name="T5" fmla="*/ 2147483647 h 50"/>
                <a:gd name="T6" fmla="*/ 2147483647 w 50"/>
                <a:gd name="T7" fmla="*/ 2147483647 h 50"/>
                <a:gd name="T8" fmla="*/ 2147483647 w 50"/>
                <a:gd name="T9" fmla="*/ 2147483647 h 50"/>
                <a:gd name="T10" fmla="*/ 2147483647 w 50"/>
                <a:gd name="T11" fmla="*/ 2147483647 h 50"/>
                <a:gd name="T12" fmla="*/ 2147483647 w 50"/>
                <a:gd name="T13" fmla="*/ 2147483647 h 50"/>
                <a:gd name="T14" fmla="*/ 2147483647 w 50"/>
                <a:gd name="T15" fmla="*/ 2147483647 h 50"/>
                <a:gd name="T16" fmla="*/ 2147483647 w 50"/>
                <a:gd name="T17" fmla="*/ 2147483647 h 50"/>
                <a:gd name="T18" fmla="*/ 2147483647 w 50"/>
                <a:gd name="T19" fmla="*/ 2147483647 h 50"/>
                <a:gd name="T20" fmla="*/ 2147483647 w 50"/>
                <a:gd name="T21" fmla="*/ 2147483647 h 50"/>
                <a:gd name="T22" fmla="*/ 2147483647 w 50"/>
                <a:gd name="T23" fmla="*/ 2147483647 h 50"/>
                <a:gd name="T24" fmla="*/ 2147483647 w 50"/>
                <a:gd name="T25" fmla="*/ 2147483647 h 50"/>
                <a:gd name="T26" fmla="*/ 2147483647 w 50"/>
                <a:gd name="T27" fmla="*/ 2147483647 h 50"/>
                <a:gd name="T28" fmla="*/ 2147483647 w 50"/>
                <a:gd name="T29" fmla="*/ 2147483647 h 50"/>
                <a:gd name="T30" fmla="*/ 0 w 50"/>
                <a:gd name="T31" fmla="*/ 2147483647 h 50"/>
                <a:gd name="T32" fmla="*/ 2147483647 w 50"/>
                <a:gd name="T33" fmla="*/ 2147483647 h 50"/>
                <a:gd name="T34" fmla="*/ 2147483647 w 50"/>
                <a:gd name="T35" fmla="*/ 2147483647 h 50"/>
                <a:gd name="T36" fmla="*/ 2147483647 w 50"/>
                <a:gd name="T37" fmla="*/ 2147483647 h 50"/>
                <a:gd name="T38" fmla="*/ 2147483647 w 50"/>
                <a:gd name="T39" fmla="*/ 2147483647 h 50"/>
                <a:gd name="T40" fmla="*/ 2147483647 w 50"/>
                <a:gd name="T41" fmla="*/ 2147483647 h 50"/>
                <a:gd name="T42" fmla="*/ 2147483647 w 50"/>
                <a:gd name="T43" fmla="*/ 2147483647 h 50"/>
                <a:gd name="T44" fmla="*/ 2147483647 w 50"/>
                <a:gd name="T45" fmla="*/ 2147483647 h 50"/>
                <a:gd name="T46" fmla="*/ 2147483647 w 50"/>
                <a:gd name="T47" fmla="*/ 2147483647 h 50"/>
                <a:gd name="T48" fmla="*/ 2147483647 w 50"/>
                <a:gd name="T49" fmla="*/ 2147483647 h 50"/>
                <a:gd name="T50" fmla="*/ 2147483647 w 50"/>
                <a:gd name="T51" fmla="*/ 0 h 5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0"/>
                <a:gd name="T79" fmla="*/ 0 h 50"/>
                <a:gd name="T80" fmla="*/ 50 w 50"/>
                <a:gd name="T81" fmla="*/ 50 h 5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0" h="50">
                  <a:moveTo>
                    <a:pt x="50" y="0"/>
                  </a:moveTo>
                  <a:lnTo>
                    <a:pt x="50" y="10"/>
                  </a:lnTo>
                  <a:lnTo>
                    <a:pt x="48" y="18"/>
                  </a:lnTo>
                  <a:lnTo>
                    <a:pt x="48" y="24"/>
                  </a:lnTo>
                  <a:lnTo>
                    <a:pt x="50" y="24"/>
                  </a:lnTo>
                  <a:lnTo>
                    <a:pt x="46" y="30"/>
                  </a:lnTo>
                  <a:lnTo>
                    <a:pt x="44" y="34"/>
                  </a:lnTo>
                  <a:lnTo>
                    <a:pt x="42" y="38"/>
                  </a:lnTo>
                  <a:lnTo>
                    <a:pt x="40" y="44"/>
                  </a:lnTo>
                  <a:lnTo>
                    <a:pt x="38" y="48"/>
                  </a:lnTo>
                  <a:lnTo>
                    <a:pt x="36" y="50"/>
                  </a:lnTo>
                  <a:lnTo>
                    <a:pt x="26" y="46"/>
                  </a:lnTo>
                  <a:lnTo>
                    <a:pt x="20" y="42"/>
                  </a:lnTo>
                  <a:lnTo>
                    <a:pt x="6" y="46"/>
                  </a:lnTo>
                  <a:lnTo>
                    <a:pt x="2" y="44"/>
                  </a:lnTo>
                  <a:lnTo>
                    <a:pt x="0" y="42"/>
                  </a:lnTo>
                  <a:lnTo>
                    <a:pt x="10" y="36"/>
                  </a:lnTo>
                  <a:lnTo>
                    <a:pt x="14" y="30"/>
                  </a:lnTo>
                  <a:lnTo>
                    <a:pt x="18" y="24"/>
                  </a:lnTo>
                  <a:lnTo>
                    <a:pt x="20" y="18"/>
                  </a:lnTo>
                  <a:lnTo>
                    <a:pt x="22" y="14"/>
                  </a:lnTo>
                  <a:lnTo>
                    <a:pt x="28" y="14"/>
                  </a:lnTo>
                  <a:lnTo>
                    <a:pt x="32" y="6"/>
                  </a:lnTo>
                  <a:lnTo>
                    <a:pt x="38" y="4"/>
                  </a:lnTo>
                  <a:lnTo>
                    <a:pt x="42" y="2"/>
                  </a:lnTo>
                  <a:lnTo>
                    <a:pt x="50"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4" name="Freeform 183"/>
            <p:cNvSpPr/>
            <p:nvPr/>
          </p:nvSpPr>
          <p:spPr bwMode="auto">
            <a:xfrm>
              <a:off x="4787727" y="2913647"/>
              <a:ext cx="44971" cy="80974"/>
            </a:xfrm>
            <a:custGeom>
              <a:avLst/>
              <a:gdLst>
                <a:gd name="T0" fmla="*/ 2147483647 w 32"/>
                <a:gd name="T1" fmla="*/ 2147483647 h 52"/>
                <a:gd name="T2" fmla="*/ 2147483647 w 32"/>
                <a:gd name="T3" fmla="*/ 2147483647 h 52"/>
                <a:gd name="T4" fmla="*/ 2147483647 w 32"/>
                <a:gd name="T5" fmla="*/ 2147483647 h 52"/>
                <a:gd name="T6" fmla="*/ 2147483647 w 32"/>
                <a:gd name="T7" fmla="*/ 2147483647 h 52"/>
                <a:gd name="T8" fmla="*/ 2147483647 w 32"/>
                <a:gd name="T9" fmla="*/ 2147483647 h 52"/>
                <a:gd name="T10" fmla="*/ 2147483647 w 32"/>
                <a:gd name="T11" fmla="*/ 2147483647 h 52"/>
                <a:gd name="T12" fmla="*/ 2147483647 w 32"/>
                <a:gd name="T13" fmla="*/ 2147483647 h 52"/>
                <a:gd name="T14" fmla="*/ 2147483647 w 32"/>
                <a:gd name="T15" fmla="*/ 2147483647 h 52"/>
                <a:gd name="T16" fmla="*/ 0 w 32"/>
                <a:gd name="T17" fmla="*/ 2147483647 h 52"/>
                <a:gd name="T18" fmla="*/ 2147483647 w 32"/>
                <a:gd name="T19" fmla="*/ 2147483647 h 52"/>
                <a:gd name="T20" fmla="*/ 2147483647 w 32"/>
                <a:gd name="T21" fmla="*/ 2147483647 h 52"/>
                <a:gd name="T22" fmla="*/ 2147483647 w 32"/>
                <a:gd name="T23" fmla="*/ 2147483647 h 52"/>
                <a:gd name="T24" fmla="*/ 2147483647 w 32"/>
                <a:gd name="T25" fmla="*/ 0 h 52"/>
                <a:gd name="T26" fmla="*/ 2147483647 w 32"/>
                <a:gd name="T27" fmla="*/ 2147483647 h 52"/>
                <a:gd name="T28" fmla="*/ 2147483647 w 32"/>
                <a:gd name="T29" fmla="*/ 2147483647 h 52"/>
                <a:gd name="T30" fmla="*/ 2147483647 w 32"/>
                <a:gd name="T31" fmla="*/ 2147483647 h 52"/>
                <a:gd name="T32" fmla="*/ 2147483647 w 32"/>
                <a:gd name="T33" fmla="*/ 2147483647 h 52"/>
                <a:gd name="T34" fmla="*/ 2147483647 w 32"/>
                <a:gd name="T35" fmla="*/ 2147483647 h 52"/>
                <a:gd name="T36" fmla="*/ 2147483647 w 32"/>
                <a:gd name="T37" fmla="*/ 2147483647 h 52"/>
                <a:gd name="T38" fmla="*/ 2147483647 w 32"/>
                <a:gd name="T39" fmla="*/ 2147483647 h 52"/>
                <a:gd name="T40" fmla="*/ 2147483647 w 32"/>
                <a:gd name="T41" fmla="*/ 2147483647 h 52"/>
                <a:gd name="T42" fmla="*/ 2147483647 w 32"/>
                <a:gd name="T43" fmla="*/ 2147483647 h 52"/>
                <a:gd name="T44" fmla="*/ 2147483647 w 32"/>
                <a:gd name="T45" fmla="*/ 2147483647 h 52"/>
                <a:gd name="T46" fmla="*/ 2147483647 w 32"/>
                <a:gd name="T47" fmla="*/ 2147483647 h 52"/>
                <a:gd name="T48" fmla="*/ 2147483647 w 32"/>
                <a:gd name="T49" fmla="*/ 2147483647 h 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2"/>
                <a:gd name="T76" fmla="*/ 0 h 52"/>
                <a:gd name="T77" fmla="*/ 32 w 32"/>
                <a:gd name="T78" fmla="*/ 52 h 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2" h="52">
                  <a:moveTo>
                    <a:pt x="22" y="52"/>
                  </a:moveTo>
                  <a:lnTo>
                    <a:pt x="8" y="52"/>
                  </a:lnTo>
                  <a:lnTo>
                    <a:pt x="10" y="52"/>
                  </a:lnTo>
                  <a:lnTo>
                    <a:pt x="12" y="50"/>
                  </a:lnTo>
                  <a:lnTo>
                    <a:pt x="6" y="50"/>
                  </a:lnTo>
                  <a:lnTo>
                    <a:pt x="6" y="42"/>
                  </a:lnTo>
                  <a:lnTo>
                    <a:pt x="4" y="38"/>
                  </a:lnTo>
                  <a:lnTo>
                    <a:pt x="2" y="32"/>
                  </a:lnTo>
                  <a:lnTo>
                    <a:pt x="0" y="26"/>
                  </a:lnTo>
                  <a:lnTo>
                    <a:pt x="2" y="22"/>
                  </a:lnTo>
                  <a:lnTo>
                    <a:pt x="4" y="18"/>
                  </a:lnTo>
                  <a:lnTo>
                    <a:pt x="12" y="12"/>
                  </a:lnTo>
                  <a:lnTo>
                    <a:pt x="28" y="0"/>
                  </a:lnTo>
                  <a:lnTo>
                    <a:pt x="28" y="14"/>
                  </a:lnTo>
                  <a:lnTo>
                    <a:pt x="26" y="16"/>
                  </a:lnTo>
                  <a:lnTo>
                    <a:pt x="28" y="18"/>
                  </a:lnTo>
                  <a:lnTo>
                    <a:pt x="32" y="20"/>
                  </a:lnTo>
                  <a:lnTo>
                    <a:pt x="30" y="24"/>
                  </a:lnTo>
                  <a:lnTo>
                    <a:pt x="28" y="28"/>
                  </a:lnTo>
                  <a:lnTo>
                    <a:pt x="26" y="28"/>
                  </a:lnTo>
                  <a:lnTo>
                    <a:pt x="22" y="30"/>
                  </a:lnTo>
                  <a:lnTo>
                    <a:pt x="24" y="36"/>
                  </a:lnTo>
                  <a:lnTo>
                    <a:pt x="28" y="40"/>
                  </a:lnTo>
                  <a:lnTo>
                    <a:pt x="22" y="40"/>
                  </a:lnTo>
                  <a:lnTo>
                    <a:pt x="22" y="5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5" name="Freeform 184"/>
            <p:cNvSpPr/>
            <p:nvPr/>
          </p:nvSpPr>
          <p:spPr bwMode="auto">
            <a:xfrm>
              <a:off x="4741603" y="2994621"/>
              <a:ext cx="186804" cy="207081"/>
            </a:xfrm>
            <a:custGeom>
              <a:avLst/>
              <a:gdLst>
                <a:gd name="T0" fmla="*/ 2147483647 w 127"/>
                <a:gd name="T1" fmla="*/ 2147483647 h 130"/>
                <a:gd name="T2" fmla="*/ 2147483647 w 127"/>
                <a:gd name="T3" fmla="*/ 2147483647 h 130"/>
                <a:gd name="T4" fmla="*/ 2147483647 w 127"/>
                <a:gd name="T5" fmla="*/ 2147483647 h 130"/>
                <a:gd name="T6" fmla="*/ 2147483647 w 127"/>
                <a:gd name="T7" fmla="*/ 2147483647 h 130"/>
                <a:gd name="T8" fmla="*/ 2147483647 w 127"/>
                <a:gd name="T9" fmla="*/ 2147483647 h 130"/>
                <a:gd name="T10" fmla="*/ 2147483647 w 127"/>
                <a:gd name="T11" fmla="*/ 2147483647 h 130"/>
                <a:gd name="T12" fmla="*/ 2147483647 w 127"/>
                <a:gd name="T13" fmla="*/ 2147483647 h 130"/>
                <a:gd name="T14" fmla="*/ 2147483647 w 127"/>
                <a:gd name="T15" fmla="*/ 2147483647 h 130"/>
                <a:gd name="T16" fmla="*/ 2147483647 w 127"/>
                <a:gd name="T17" fmla="*/ 2147483647 h 130"/>
                <a:gd name="T18" fmla="*/ 2147483647 w 127"/>
                <a:gd name="T19" fmla="*/ 2147483647 h 130"/>
                <a:gd name="T20" fmla="*/ 2147483647 w 127"/>
                <a:gd name="T21" fmla="*/ 2147483647 h 130"/>
                <a:gd name="T22" fmla="*/ 2147483647 w 127"/>
                <a:gd name="T23" fmla="*/ 2147483647 h 130"/>
                <a:gd name="T24" fmla="*/ 2147483647 w 127"/>
                <a:gd name="T25" fmla="*/ 2147483647 h 130"/>
                <a:gd name="T26" fmla="*/ 2147483647 w 127"/>
                <a:gd name="T27" fmla="*/ 2147483647 h 130"/>
                <a:gd name="T28" fmla="*/ 2147483647 w 127"/>
                <a:gd name="T29" fmla="*/ 2147483647 h 130"/>
                <a:gd name="T30" fmla="*/ 2147483647 w 127"/>
                <a:gd name="T31" fmla="*/ 2147483647 h 130"/>
                <a:gd name="T32" fmla="*/ 2147483647 w 127"/>
                <a:gd name="T33" fmla="*/ 2147483647 h 130"/>
                <a:gd name="T34" fmla="*/ 2147483647 w 127"/>
                <a:gd name="T35" fmla="*/ 2147483647 h 130"/>
                <a:gd name="T36" fmla="*/ 2147483647 w 127"/>
                <a:gd name="T37" fmla="*/ 2147483647 h 130"/>
                <a:gd name="T38" fmla="*/ 2147483647 w 127"/>
                <a:gd name="T39" fmla="*/ 0 h 130"/>
                <a:gd name="T40" fmla="*/ 2147483647 w 127"/>
                <a:gd name="T41" fmla="*/ 2147483647 h 130"/>
                <a:gd name="T42" fmla="*/ 2147483647 w 127"/>
                <a:gd name="T43" fmla="*/ 2147483647 h 130"/>
                <a:gd name="T44" fmla="*/ 2147483647 w 127"/>
                <a:gd name="T45" fmla="*/ 2147483647 h 130"/>
                <a:gd name="T46" fmla="*/ 2147483647 w 127"/>
                <a:gd name="T47" fmla="*/ 2147483647 h 130"/>
                <a:gd name="T48" fmla="*/ 2147483647 w 127"/>
                <a:gd name="T49" fmla="*/ 2147483647 h 130"/>
                <a:gd name="T50" fmla="*/ 2147483647 w 127"/>
                <a:gd name="T51" fmla="*/ 2147483647 h 130"/>
                <a:gd name="T52" fmla="*/ 2147483647 w 127"/>
                <a:gd name="T53" fmla="*/ 2147483647 h 130"/>
                <a:gd name="T54" fmla="*/ 2147483647 w 127"/>
                <a:gd name="T55" fmla="*/ 2147483647 h 130"/>
                <a:gd name="T56" fmla="*/ 2147483647 w 127"/>
                <a:gd name="T57" fmla="*/ 2147483647 h 130"/>
                <a:gd name="T58" fmla="*/ 2147483647 w 127"/>
                <a:gd name="T59" fmla="*/ 2147483647 h 130"/>
                <a:gd name="T60" fmla="*/ 2147483647 w 127"/>
                <a:gd name="T61" fmla="*/ 2147483647 h 130"/>
                <a:gd name="T62" fmla="*/ 0 w 127"/>
                <a:gd name="T63" fmla="*/ 2147483647 h 130"/>
                <a:gd name="T64" fmla="*/ 2147483647 w 127"/>
                <a:gd name="T65" fmla="*/ 2147483647 h 130"/>
                <a:gd name="T66" fmla="*/ 2147483647 w 127"/>
                <a:gd name="T67" fmla="*/ 2147483647 h 130"/>
                <a:gd name="T68" fmla="*/ 2147483647 w 127"/>
                <a:gd name="T69" fmla="*/ 2147483647 h 130"/>
                <a:gd name="T70" fmla="*/ 2147483647 w 127"/>
                <a:gd name="T71" fmla="*/ 2147483647 h 130"/>
                <a:gd name="T72" fmla="*/ 2147483647 w 127"/>
                <a:gd name="T73" fmla="*/ 2147483647 h 130"/>
                <a:gd name="T74" fmla="*/ 2147483647 w 127"/>
                <a:gd name="T75" fmla="*/ 2147483647 h 130"/>
                <a:gd name="T76" fmla="*/ 2147483647 w 127"/>
                <a:gd name="T77" fmla="*/ 2147483647 h 13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7"/>
                <a:gd name="T118" fmla="*/ 0 h 130"/>
                <a:gd name="T119" fmla="*/ 127 w 127"/>
                <a:gd name="T120" fmla="*/ 130 h 13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7" h="130">
                  <a:moveTo>
                    <a:pt x="24" y="128"/>
                  </a:moveTo>
                  <a:lnTo>
                    <a:pt x="22" y="128"/>
                  </a:lnTo>
                  <a:lnTo>
                    <a:pt x="32" y="126"/>
                  </a:lnTo>
                  <a:lnTo>
                    <a:pt x="40" y="126"/>
                  </a:lnTo>
                  <a:lnTo>
                    <a:pt x="48" y="128"/>
                  </a:lnTo>
                  <a:lnTo>
                    <a:pt x="52" y="130"/>
                  </a:lnTo>
                  <a:lnTo>
                    <a:pt x="58" y="130"/>
                  </a:lnTo>
                  <a:lnTo>
                    <a:pt x="62" y="130"/>
                  </a:lnTo>
                  <a:lnTo>
                    <a:pt x="74" y="130"/>
                  </a:lnTo>
                  <a:lnTo>
                    <a:pt x="80" y="130"/>
                  </a:lnTo>
                  <a:lnTo>
                    <a:pt x="88" y="126"/>
                  </a:lnTo>
                  <a:lnTo>
                    <a:pt x="102" y="126"/>
                  </a:lnTo>
                  <a:lnTo>
                    <a:pt x="100" y="122"/>
                  </a:lnTo>
                  <a:lnTo>
                    <a:pt x="102" y="116"/>
                  </a:lnTo>
                  <a:lnTo>
                    <a:pt x="106" y="114"/>
                  </a:lnTo>
                  <a:lnTo>
                    <a:pt x="110" y="110"/>
                  </a:lnTo>
                  <a:lnTo>
                    <a:pt x="114" y="108"/>
                  </a:lnTo>
                  <a:lnTo>
                    <a:pt x="108" y="102"/>
                  </a:lnTo>
                  <a:lnTo>
                    <a:pt x="100" y="96"/>
                  </a:lnTo>
                  <a:lnTo>
                    <a:pt x="92" y="90"/>
                  </a:lnTo>
                  <a:lnTo>
                    <a:pt x="92" y="84"/>
                  </a:lnTo>
                  <a:lnTo>
                    <a:pt x="90" y="80"/>
                  </a:lnTo>
                  <a:lnTo>
                    <a:pt x="119" y="70"/>
                  </a:lnTo>
                  <a:lnTo>
                    <a:pt x="121" y="70"/>
                  </a:lnTo>
                  <a:lnTo>
                    <a:pt x="127" y="70"/>
                  </a:lnTo>
                  <a:lnTo>
                    <a:pt x="127" y="60"/>
                  </a:lnTo>
                  <a:lnTo>
                    <a:pt x="121" y="46"/>
                  </a:lnTo>
                  <a:lnTo>
                    <a:pt x="114" y="34"/>
                  </a:lnTo>
                  <a:lnTo>
                    <a:pt x="114" y="16"/>
                  </a:lnTo>
                  <a:lnTo>
                    <a:pt x="110" y="12"/>
                  </a:lnTo>
                  <a:lnTo>
                    <a:pt x="108" y="8"/>
                  </a:lnTo>
                  <a:lnTo>
                    <a:pt x="102" y="6"/>
                  </a:lnTo>
                  <a:lnTo>
                    <a:pt x="96" y="4"/>
                  </a:lnTo>
                  <a:lnTo>
                    <a:pt x="92" y="4"/>
                  </a:lnTo>
                  <a:lnTo>
                    <a:pt x="86" y="8"/>
                  </a:lnTo>
                  <a:lnTo>
                    <a:pt x="80" y="10"/>
                  </a:lnTo>
                  <a:lnTo>
                    <a:pt x="76" y="16"/>
                  </a:lnTo>
                  <a:lnTo>
                    <a:pt x="70" y="12"/>
                  </a:lnTo>
                  <a:lnTo>
                    <a:pt x="66" y="8"/>
                  </a:lnTo>
                  <a:lnTo>
                    <a:pt x="52" y="0"/>
                  </a:lnTo>
                  <a:lnTo>
                    <a:pt x="38" y="0"/>
                  </a:lnTo>
                  <a:lnTo>
                    <a:pt x="40" y="8"/>
                  </a:lnTo>
                  <a:lnTo>
                    <a:pt x="42" y="12"/>
                  </a:lnTo>
                  <a:lnTo>
                    <a:pt x="50" y="20"/>
                  </a:lnTo>
                  <a:lnTo>
                    <a:pt x="46" y="20"/>
                  </a:lnTo>
                  <a:lnTo>
                    <a:pt x="42" y="16"/>
                  </a:lnTo>
                  <a:lnTo>
                    <a:pt x="38" y="16"/>
                  </a:lnTo>
                  <a:lnTo>
                    <a:pt x="38" y="18"/>
                  </a:lnTo>
                  <a:lnTo>
                    <a:pt x="36" y="20"/>
                  </a:lnTo>
                  <a:lnTo>
                    <a:pt x="34" y="20"/>
                  </a:lnTo>
                  <a:lnTo>
                    <a:pt x="30" y="18"/>
                  </a:lnTo>
                  <a:lnTo>
                    <a:pt x="26" y="18"/>
                  </a:lnTo>
                  <a:lnTo>
                    <a:pt x="22" y="16"/>
                  </a:lnTo>
                  <a:lnTo>
                    <a:pt x="14" y="18"/>
                  </a:lnTo>
                  <a:lnTo>
                    <a:pt x="14" y="28"/>
                  </a:lnTo>
                  <a:lnTo>
                    <a:pt x="12" y="36"/>
                  </a:lnTo>
                  <a:lnTo>
                    <a:pt x="12" y="42"/>
                  </a:lnTo>
                  <a:lnTo>
                    <a:pt x="14" y="42"/>
                  </a:lnTo>
                  <a:lnTo>
                    <a:pt x="10" y="48"/>
                  </a:lnTo>
                  <a:lnTo>
                    <a:pt x="8" y="52"/>
                  </a:lnTo>
                  <a:lnTo>
                    <a:pt x="6" y="56"/>
                  </a:lnTo>
                  <a:lnTo>
                    <a:pt x="4" y="62"/>
                  </a:lnTo>
                  <a:lnTo>
                    <a:pt x="2" y="66"/>
                  </a:lnTo>
                  <a:lnTo>
                    <a:pt x="0" y="68"/>
                  </a:lnTo>
                  <a:lnTo>
                    <a:pt x="4" y="72"/>
                  </a:lnTo>
                  <a:lnTo>
                    <a:pt x="8" y="76"/>
                  </a:lnTo>
                  <a:lnTo>
                    <a:pt x="6" y="78"/>
                  </a:lnTo>
                  <a:lnTo>
                    <a:pt x="6" y="80"/>
                  </a:lnTo>
                  <a:lnTo>
                    <a:pt x="10" y="88"/>
                  </a:lnTo>
                  <a:lnTo>
                    <a:pt x="10" y="92"/>
                  </a:lnTo>
                  <a:lnTo>
                    <a:pt x="10" y="94"/>
                  </a:lnTo>
                  <a:lnTo>
                    <a:pt x="10" y="96"/>
                  </a:lnTo>
                  <a:lnTo>
                    <a:pt x="20" y="98"/>
                  </a:lnTo>
                  <a:lnTo>
                    <a:pt x="24" y="100"/>
                  </a:lnTo>
                  <a:lnTo>
                    <a:pt x="32" y="102"/>
                  </a:lnTo>
                  <a:lnTo>
                    <a:pt x="30" y="112"/>
                  </a:lnTo>
                  <a:lnTo>
                    <a:pt x="28" y="120"/>
                  </a:lnTo>
                  <a:lnTo>
                    <a:pt x="24" y="126"/>
                  </a:lnTo>
                  <a:lnTo>
                    <a:pt x="24" y="1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6" name="Freeform 185"/>
            <p:cNvSpPr/>
            <p:nvPr/>
          </p:nvSpPr>
          <p:spPr bwMode="auto">
            <a:xfrm>
              <a:off x="4751980" y="3195066"/>
              <a:ext cx="86483" cy="46460"/>
            </a:xfrm>
            <a:custGeom>
              <a:avLst/>
              <a:gdLst>
                <a:gd name="T0" fmla="*/ 2147483647 w 60"/>
                <a:gd name="T1" fmla="*/ 2147483647 h 30"/>
                <a:gd name="T2" fmla="*/ 2147483647 w 60"/>
                <a:gd name="T3" fmla="*/ 2147483647 h 30"/>
                <a:gd name="T4" fmla="*/ 2147483647 w 60"/>
                <a:gd name="T5" fmla="*/ 0 h 30"/>
                <a:gd name="T6" fmla="*/ 2147483647 w 60"/>
                <a:gd name="T7" fmla="*/ 0 h 30"/>
                <a:gd name="T8" fmla="*/ 2147483647 w 60"/>
                <a:gd name="T9" fmla="*/ 2147483647 h 30"/>
                <a:gd name="T10" fmla="*/ 2147483647 w 60"/>
                <a:gd name="T11" fmla="*/ 2147483647 h 30"/>
                <a:gd name="T12" fmla="*/ 2147483647 w 60"/>
                <a:gd name="T13" fmla="*/ 0 h 30"/>
                <a:gd name="T14" fmla="*/ 2147483647 w 60"/>
                <a:gd name="T15" fmla="*/ 2147483647 h 30"/>
                <a:gd name="T16" fmla="*/ 2147483647 w 60"/>
                <a:gd name="T17" fmla="*/ 2147483647 h 30"/>
                <a:gd name="T18" fmla="*/ 2147483647 w 60"/>
                <a:gd name="T19" fmla="*/ 2147483647 h 30"/>
                <a:gd name="T20" fmla="*/ 2147483647 w 60"/>
                <a:gd name="T21" fmla="*/ 2147483647 h 30"/>
                <a:gd name="T22" fmla="*/ 2147483647 w 60"/>
                <a:gd name="T23" fmla="*/ 2147483647 h 30"/>
                <a:gd name="T24" fmla="*/ 0 w 60"/>
                <a:gd name="T25" fmla="*/ 2147483647 h 30"/>
                <a:gd name="T26" fmla="*/ 0 w 60"/>
                <a:gd name="T27" fmla="*/ 2147483647 h 30"/>
                <a:gd name="T28" fmla="*/ 2147483647 w 60"/>
                <a:gd name="T29" fmla="*/ 2147483647 h 30"/>
                <a:gd name="T30" fmla="*/ 2147483647 w 60"/>
                <a:gd name="T31" fmla="*/ 2147483647 h 30"/>
                <a:gd name="T32" fmla="*/ 2147483647 w 60"/>
                <a:gd name="T33" fmla="*/ 2147483647 h 30"/>
                <a:gd name="T34" fmla="*/ 2147483647 w 60"/>
                <a:gd name="T35" fmla="*/ 2147483647 h 30"/>
                <a:gd name="T36" fmla="*/ 2147483647 w 60"/>
                <a:gd name="T37" fmla="*/ 2147483647 h 30"/>
                <a:gd name="T38" fmla="*/ 2147483647 w 60"/>
                <a:gd name="T39" fmla="*/ 2147483647 h 30"/>
                <a:gd name="T40" fmla="*/ 2147483647 w 60"/>
                <a:gd name="T41" fmla="*/ 2147483647 h 30"/>
                <a:gd name="T42" fmla="*/ 2147483647 w 60"/>
                <a:gd name="T43" fmla="*/ 2147483647 h 30"/>
                <a:gd name="T44" fmla="*/ 2147483647 w 60"/>
                <a:gd name="T45" fmla="*/ 2147483647 h 30"/>
                <a:gd name="T46" fmla="*/ 2147483647 w 60"/>
                <a:gd name="T47" fmla="*/ 2147483647 h 30"/>
                <a:gd name="T48" fmla="*/ 2147483647 w 60"/>
                <a:gd name="T49" fmla="*/ 2147483647 h 30"/>
                <a:gd name="T50" fmla="*/ 2147483647 w 60"/>
                <a:gd name="T51" fmla="*/ 2147483647 h 30"/>
                <a:gd name="T52" fmla="*/ 2147483647 w 60"/>
                <a:gd name="T53" fmla="*/ 2147483647 h 30"/>
                <a:gd name="T54" fmla="*/ 2147483647 w 60"/>
                <a:gd name="T55" fmla="*/ 2147483647 h 30"/>
                <a:gd name="T56" fmla="*/ 2147483647 w 60"/>
                <a:gd name="T57" fmla="*/ 2147483647 h 30"/>
                <a:gd name="T58" fmla="*/ 2147483647 w 60"/>
                <a:gd name="T59" fmla="*/ 2147483647 h 30"/>
                <a:gd name="T60" fmla="*/ 2147483647 w 60"/>
                <a:gd name="T61" fmla="*/ 2147483647 h 30"/>
                <a:gd name="T62" fmla="*/ 2147483647 w 60"/>
                <a:gd name="T63" fmla="*/ 2147483647 h 30"/>
                <a:gd name="T64" fmla="*/ 2147483647 w 60"/>
                <a:gd name="T65" fmla="*/ 2147483647 h 30"/>
                <a:gd name="T66" fmla="*/ 2147483647 w 60"/>
                <a:gd name="T67" fmla="*/ 2147483647 h 30"/>
                <a:gd name="T68" fmla="*/ 2147483647 w 60"/>
                <a:gd name="T69" fmla="*/ 2147483647 h 30"/>
                <a:gd name="T70" fmla="*/ 2147483647 w 60"/>
                <a:gd name="T71" fmla="*/ 214748364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0"/>
                <a:gd name="T109" fmla="*/ 0 h 30"/>
                <a:gd name="T110" fmla="*/ 60 w 60"/>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0" h="30">
                  <a:moveTo>
                    <a:pt x="50" y="4"/>
                  </a:moveTo>
                  <a:lnTo>
                    <a:pt x="44" y="2"/>
                  </a:lnTo>
                  <a:lnTo>
                    <a:pt x="34" y="0"/>
                  </a:lnTo>
                  <a:lnTo>
                    <a:pt x="26" y="0"/>
                  </a:lnTo>
                  <a:lnTo>
                    <a:pt x="16" y="2"/>
                  </a:lnTo>
                  <a:lnTo>
                    <a:pt x="18" y="2"/>
                  </a:lnTo>
                  <a:lnTo>
                    <a:pt x="18" y="0"/>
                  </a:lnTo>
                  <a:lnTo>
                    <a:pt x="16" y="2"/>
                  </a:lnTo>
                  <a:lnTo>
                    <a:pt x="14" y="4"/>
                  </a:lnTo>
                  <a:lnTo>
                    <a:pt x="12" y="8"/>
                  </a:lnTo>
                  <a:lnTo>
                    <a:pt x="8" y="10"/>
                  </a:lnTo>
                  <a:lnTo>
                    <a:pt x="4" y="14"/>
                  </a:lnTo>
                  <a:lnTo>
                    <a:pt x="0" y="22"/>
                  </a:lnTo>
                  <a:lnTo>
                    <a:pt x="0" y="28"/>
                  </a:lnTo>
                  <a:lnTo>
                    <a:pt x="4" y="28"/>
                  </a:lnTo>
                  <a:lnTo>
                    <a:pt x="4" y="26"/>
                  </a:lnTo>
                  <a:lnTo>
                    <a:pt x="4" y="24"/>
                  </a:lnTo>
                  <a:lnTo>
                    <a:pt x="8" y="26"/>
                  </a:lnTo>
                  <a:lnTo>
                    <a:pt x="10" y="24"/>
                  </a:lnTo>
                  <a:lnTo>
                    <a:pt x="12" y="30"/>
                  </a:lnTo>
                  <a:lnTo>
                    <a:pt x="26" y="30"/>
                  </a:lnTo>
                  <a:lnTo>
                    <a:pt x="28" y="28"/>
                  </a:lnTo>
                  <a:lnTo>
                    <a:pt x="30" y="26"/>
                  </a:lnTo>
                  <a:lnTo>
                    <a:pt x="32" y="26"/>
                  </a:lnTo>
                  <a:lnTo>
                    <a:pt x="36" y="28"/>
                  </a:lnTo>
                  <a:lnTo>
                    <a:pt x="40" y="30"/>
                  </a:lnTo>
                  <a:lnTo>
                    <a:pt x="44" y="30"/>
                  </a:lnTo>
                  <a:lnTo>
                    <a:pt x="44" y="26"/>
                  </a:lnTo>
                  <a:lnTo>
                    <a:pt x="48" y="24"/>
                  </a:lnTo>
                  <a:lnTo>
                    <a:pt x="54" y="22"/>
                  </a:lnTo>
                  <a:lnTo>
                    <a:pt x="60" y="20"/>
                  </a:lnTo>
                  <a:lnTo>
                    <a:pt x="60" y="14"/>
                  </a:lnTo>
                  <a:lnTo>
                    <a:pt x="58" y="14"/>
                  </a:lnTo>
                  <a:lnTo>
                    <a:pt x="54" y="12"/>
                  </a:lnTo>
                  <a:lnTo>
                    <a:pt x="50" y="8"/>
                  </a:lnTo>
                  <a:lnTo>
                    <a:pt x="50"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7" name="Freeform 186"/>
            <p:cNvSpPr/>
            <p:nvPr/>
          </p:nvSpPr>
          <p:spPr bwMode="auto">
            <a:xfrm>
              <a:off x="4824626" y="3156569"/>
              <a:ext cx="156823" cy="71682"/>
            </a:xfrm>
            <a:custGeom>
              <a:avLst/>
              <a:gdLst>
                <a:gd name="T0" fmla="*/ 2147483647 w 107"/>
                <a:gd name="T1" fmla="*/ 2147483647 h 46"/>
                <a:gd name="T2" fmla="*/ 2147483647 w 107"/>
                <a:gd name="T3" fmla="*/ 2147483647 h 46"/>
                <a:gd name="T4" fmla="*/ 2147483647 w 107"/>
                <a:gd name="T5" fmla="*/ 2147483647 h 46"/>
                <a:gd name="T6" fmla="*/ 2147483647 w 107"/>
                <a:gd name="T7" fmla="*/ 2147483647 h 46"/>
                <a:gd name="T8" fmla="*/ 2147483647 w 107"/>
                <a:gd name="T9" fmla="*/ 0 h 46"/>
                <a:gd name="T10" fmla="*/ 2147483647 w 107"/>
                <a:gd name="T11" fmla="*/ 2147483647 h 46"/>
                <a:gd name="T12" fmla="*/ 2147483647 w 107"/>
                <a:gd name="T13" fmla="*/ 2147483647 h 46"/>
                <a:gd name="T14" fmla="*/ 2147483647 w 107"/>
                <a:gd name="T15" fmla="*/ 2147483647 h 46"/>
                <a:gd name="T16" fmla="*/ 2147483647 w 107"/>
                <a:gd name="T17" fmla="*/ 2147483647 h 46"/>
                <a:gd name="T18" fmla="*/ 2147483647 w 107"/>
                <a:gd name="T19" fmla="*/ 2147483647 h 46"/>
                <a:gd name="T20" fmla="*/ 2147483647 w 107"/>
                <a:gd name="T21" fmla="*/ 2147483647 h 46"/>
                <a:gd name="T22" fmla="*/ 2147483647 w 107"/>
                <a:gd name="T23" fmla="*/ 2147483647 h 46"/>
                <a:gd name="T24" fmla="*/ 2147483647 w 107"/>
                <a:gd name="T25" fmla="*/ 2147483647 h 46"/>
                <a:gd name="T26" fmla="*/ 2147483647 w 107"/>
                <a:gd name="T27" fmla="*/ 2147483647 h 46"/>
                <a:gd name="T28" fmla="*/ 2147483647 w 107"/>
                <a:gd name="T29" fmla="*/ 2147483647 h 46"/>
                <a:gd name="T30" fmla="*/ 2147483647 w 107"/>
                <a:gd name="T31" fmla="*/ 2147483647 h 46"/>
                <a:gd name="T32" fmla="*/ 2147483647 w 107"/>
                <a:gd name="T33" fmla="*/ 2147483647 h 46"/>
                <a:gd name="T34" fmla="*/ 2147483647 w 107"/>
                <a:gd name="T35" fmla="*/ 2147483647 h 46"/>
                <a:gd name="T36" fmla="*/ 2147483647 w 107"/>
                <a:gd name="T37" fmla="*/ 2147483647 h 46"/>
                <a:gd name="T38" fmla="*/ 2147483647 w 107"/>
                <a:gd name="T39" fmla="*/ 2147483647 h 46"/>
                <a:gd name="T40" fmla="*/ 2147483647 w 107"/>
                <a:gd name="T41" fmla="*/ 2147483647 h 46"/>
                <a:gd name="T42" fmla="*/ 2147483647 w 107"/>
                <a:gd name="T43" fmla="*/ 2147483647 h 46"/>
                <a:gd name="T44" fmla="*/ 2147483647 w 107"/>
                <a:gd name="T45" fmla="*/ 2147483647 h 46"/>
                <a:gd name="T46" fmla="*/ 2147483647 w 107"/>
                <a:gd name="T47" fmla="*/ 2147483647 h 46"/>
                <a:gd name="T48" fmla="*/ 2147483647 w 107"/>
                <a:gd name="T49" fmla="*/ 2147483647 h 46"/>
                <a:gd name="T50" fmla="*/ 2147483647 w 107"/>
                <a:gd name="T51" fmla="*/ 2147483647 h 46"/>
                <a:gd name="T52" fmla="*/ 2147483647 w 107"/>
                <a:gd name="T53" fmla="*/ 2147483647 h 46"/>
                <a:gd name="T54" fmla="*/ 2147483647 w 107"/>
                <a:gd name="T55" fmla="*/ 2147483647 h 46"/>
                <a:gd name="T56" fmla="*/ 0 w 107"/>
                <a:gd name="T57" fmla="*/ 2147483647 h 46"/>
                <a:gd name="T58" fmla="*/ 0 w 107"/>
                <a:gd name="T59" fmla="*/ 2147483647 h 46"/>
                <a:gd name="T60" fmla="*/ 2147483647 w 107"/>
                <a:gd name="T61" fmla="*/ 2147483647 h 46"/>
                <a:gd name="T62" fmla="*/ 2147483647 w 107"/>
                <a:gd name="T63" fmla="*/ 2147483647 h 46"/>
                <a:gd name="T64" fmla="*/ 2147483647 w 107"/>
                <a:gd name="T65" fmla="*/ 2147483647 h 46"/>
                <a:gd name="T66" fmla="*/ 2147483647 w 107"/>
                <a:gd name="T67" fmla="*/ 2147483647 h 46"/>
                <a:gd name="T68" fmla="*/ 2147483647 w 107"/>
                <a:gd name="T69" fmla="*/ 2147483647 h 46"/>
                <a:gd name="T70" fmla="*/ 2147483647 w 107"/>
                <a:gd name="T71" fmla="*/ 2147483647 h 46"/>
                <a:gd name="T72" fmla="*/ 2147483647 w 107"/>
                <a:gd name="T73" fmla="*/ 2147483647 h 46"/>
                <a:gd name="T74" fmla="*/ 2147483647 w 107"/>
                <a:gd name="T75" fmla="*/ 2147483647 h 46"/>
                <a:gd name="T76" fmla="*/ 2147483647 w 107"/>
                <a:gd name="T77" fmla="*/ 2147483647 h 46"/>
                <a:gd name="T78" fmla="*/ 2147483647 w 107"/>
                <a:gd name="T79" fmla="*/ 2147483647 h 46"/>
                <a:gd name="T80" fmla="*/ 2147483647 w 107"/>
                <a:gd name="T81" fmla="*/ 2147483647 h 46"/>
                <a:gd name="T82" fmla="*/ 2147483647 w 107"/>
                <a:gd name="T83" fmla="*/ 2147483647 h 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07"/>
                <a:gd name="T127" fmla="*/ 0 h 46"/>
                <a:gd name="T128" fmla="*/ 107 w 107"/>
                <a:gd name="T129" fmla="*/ 46 h 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07" h="46">
                  <a:moveTo>
                    <a:pt x="65" y="8"/>
                  </a:moveTo>
                  <a:lnTo>
                    <a:pt x="69" y="6"/>
                  </a:lnTo>
                  <a:lnTo>
                    <a:pt x="71" y="4"/>
                  </a:lnTo>
                  <a:lnTo>
                    <a:pt x="75" y="2"/>
                  </a:lnTo>
                  <a:lnTo>
                    <a:pt x="79" y="0"/>
                  </a:lnTo>
                  <a:lnTo>
                    <a:pt x="85" y="2"/>
                  </a:lnTo>
                  <a:lnTo>
                    <a:pt x="91" y="4"/>
                  </a:lnTo>
                  <a:lnTo>
                    <a:pt x="95" y="6"/>
                  </a:lnTo>
                  <a:lnTo>
                    <a:pt x="101" y="6"/>
                  </a:lnTo>
                  <a:lnTo>
                    <a:pt x="103" y="14"/>
                  </a:lnTo>
                  <a:lnTo>
                    <a:pt x="107" y="18"/>
                  </a:lnTo>
                  <a:lnTo>
                    <a:pt x="101" y="24"/>
                  </a:lnTo>
                  <a:lnTo>
                    <a:pt x="99" y="30"/>
                  </a:lnTo>
                  <a:lnTo>
                    <a:pt x="95" y="38"/>
                  </a:lnTo>
                  <a:lnTo>
                    <a:pt x="93" y="40"/>
                  </a:lnTo>
                  <a:lnTo>
                    <a:pt x="79" y="42"/>
                  </a:lnTo>
                  <a:lnTo>
                    <a:pt x="75" y="44"/>
                  </a:lnTo>
                  <a:lnTo>
                    <a:pt x="73" y="44"/>
                  </a:lnTo>
                  <a:lnTo>
                    <a:pt x="65" y="46"/>
                  </a:lnTo>
                  <a:lnTo>
                    <a:pt x="52" y="44"/>
                  </a:lnTo>
                  <a:lnTo>
                    <a:pt x="42" y="40"/>
                  </a:lnTo>
                  <a:lnTo>
                    <a:pt x="36" y="38"/>
                  </a:lnTo>
                  <a:lnTo>
                    <a:pt x="26" y="36"/>
                  </a:lnTo>
                  <a:lnTo>
                    <a:pt x="22" y="36"/>
                  </a:lnTo>
                  <a:lnTo>
                    <a:pt x="22" y="38"/>
                  </a:lnTo>
                  <a:lnTo>
                    <a:pt x="10" y="38"/>
                  </a:lnTo>
                  <a:lnTo>
                    <a:pt x="8" y="38"/>
                  </a:lnTo>
                  <a:lnTo>
                    <a:pt x="4" y="36"/>
                  </a:lnTo>
                  <a:lnTo>
                    <a:pt x="0" y="32"/>
                  </a:lnTo>
                  <a:lnTo>
                    <a:pt x="0" y="28"/>
                  </a:lnTo>
                  <a:lnTo>
                    <a:pt x="6" y="28"/>
                  </a:lnTo>
                  <a:lnTo>
                    <a:pt x="18" y="28"/>
                  </a:lnTo>
                  <a:lnTo>
                    <a:pt x="24" y="28"/>
                  </a:lnTo>
                  <a:lnTo>
                    <a:pt x="32" y="24"/>
                  </a:lnTo>
                  <a:lnTo>
                    <a:pt x="46" y="24"/>
                  </a:lnTo>
                  <a:lnTo>
                    <a:pt x="44" y="20"/>
                  </a:lnTo>
                  <a:lnTo>
                    <a:pt x="46" y="14"/>
                  </a:lnTo>
                  <a:lnTo>
                    <a:pt x="50" y="12"/>
                  </a:lnTo>
                  <a:lnTo>
                    <a:pt x="54" y="8"/>
                  </a:lnTo>
                  <a:lnTo>
                    <a:pt x="58" y="6"/>
                  </a:lnTo>
                  <a:lnTo>
                    <a:pt x="56" y="6"/>
                  </a:lnTo>
                  <a:lnTo>
                    <a:pt x="65"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8" name="Freeform 187"/>
            <p:cNvSpPr/>
            <p:nvPr/>
          </p:nvSpPr>
          <p:spPr bwMode="auto">
            <a:xfrm>
              <a:off x="4762358" y="3212322"/>
              <a:ext cx="270981" cy="258851"/>
            </a:xfrm>
            <a:custGeom>
              <a:avLst/>
              <a:gdLst>
                <a:gd name="T0" fmla="*/ 2147483647 w 185"/>
                <a:gd name="T1" fmla="*/ 2147483647 h 162"/>
                <a:gd name="T2" fmla="*/ 0 w 185"/>
                <a:gd name="T3" fmla="*/ 2147483647 h 162"/>
                <a:gd name="T4" fmla="*/ 2147483647 w 185"/>
                <a:gd name="T5" fmla="*/ 2147483647 h 162"/>
                <a:gd name="T6" fmla="*/ 2147483647 w 185"/>
                <a:gd name="T7" fmla="*/ 2147483647 h 162"/>
                <a:gd name="T8" fmla="*/ 2147483647 w 185"/>
                <a:gd name="T9" fmla="*/ 2147483647 h 162"/>
                <a:gd name="T10" fmla="*/ 2147483647 w 185"/>
                <a:gd name="T11" fmla="*/ 2147483647 h 162"/>
                <a:gd name="T12" fmla="*/ 2147483647 w 185"/>
                <a:gd name="T13" fmla="*/ 2147483647 h 162"/>
                <a:gd name="T14" fmla="*/ 2147483647 w 185"/>
                <a:gd name="T15" fmla="*/ 2147483647 h 162"/>
                <a:gd name="T16" fmla="*/ 2147483647 w 185"/>
                <a:gd name="T17" fmla="*/ 2147483647 h 162"/>
                <a:gd name="T18" fmla="*/ 2147483647 w 185"/>
                <a:gd name="T19" fmla="*/ 2147483647 h 162"/>
                <a:gd name="T20" fmla="*/ 2147483647 w 185"/>
                <a:gd name="T21" fmla="*/ 2147483647 h 162"/>
                <a:gd name="T22" fmla="*/ 2147483647 w 185"/>
                <a:gd name="T23" fmla="*/ 0 h 162"/>
                <a:gd name="T24" fmla="*/ 2147483647 w 185"/>
                <a:gd name="T25" fmla="*/ 2147483647 h 162"/>
                <a:gd name="T26" fmla="*/ 2147483647 w 185"/>
                <a:gd name="T27" fmla="*/ 2147483647 h 162"/>
                <a:gd name="T28" fmla="*/ 2147483647 w 185"/>
                <a:gd name="T29" fmla="*/ 2147483647 h 162"/>
                <a:gd name="T30" fmla="*/ 2147483647 w 185"/>
                <a:gd name="T31" fmla="*/ 2147483647 h 162"/>
                <a:gd name="T32" fmla="*/ 2147483647 w 185"/>
                <a:gd name="T33" fmla="*/ 2147483647 h 162"/>
                <a:gd name="T34" fmla="*/ 2147483647 w 185"/>
                <a:gd name="T35" fmla="*/ 2147483647 h 162"/>
                <a:gd name="T36" fmla="*/ 2147483647 w 185"/>
                <a:gd name="T37" fmla="*/ 2147483647 h 162"/>
                <a:gd name="T38" fmla="*/ 2147483647 w 185"/>
                <a:gd name="T39" fmla="*/ 2147483647 h 162"/>
                <a:gd name="T40" fmla="*/ 2147483647 w 185"/>
                <a:gd name="T41" fmla="*/ 2147483647 h 162"/>
                <a:gd name="T42" fmla="*/ 2147483647 w 185"/>
                <a:gd name="T43" fmla="*/ 2147483647 h 162"/>
                <a:gd name="T44" fmla="*/ 2147483647 w 185"/>
                <a:gd name="T45" fmla="*/ 2147483647 h 162"/>
                <a:gd name="T46" fmla="*/ 2147483647 w 185"/>
                <a:gd name="T47" fmla="*/ 2147483647 h 162"/>
                <a:gd name="T48" fmla="*/ 2147483647 w 185"/>
                <a:gd name="T49" fmla="*/ 2147483647 h 162"/>
                <a:gd name="T50" fmla="*/ 2147483647 w 185"/>
                <a:gd name="T51" fmla="*/ 2147483647 h 162"/>
                <a:gd name="T52" fmla="*/ 2147483647 w 185"/>
                <a:gd name="T53" fmla="*/ 2147483647 h 162"/>
                <a:gd name="T54" fmla="*/ 2147483647 w 185"/>
                <a:gd name="T55" fmla="*/ 2147483647 h 162"/>
                <a:gd name="T56" fmla="*/ 2147483647 w 185"/>
                <a:gd name="T57" fmla="*/ 2147483647 h 162"/>
                <a:gd name="T58" fmla="*/ 2147483647 w 185"/>
                <a:gd name="T59" fmla="*/ 2147483647 h 162"/>
                <a:gd name="T60" fmla="*/ 2147483647 w 185"/>
                <a:gd name="T61" fmla="*/ 2147483647 h 162"/>
                <a:gd name="T62" fmla="*/ 2147483647 w 185"/>
                <a:gd name="T63" fmla="*/ 2147483647 h 162"/>
                <a:gd name="T64" fmla="*/ 2147483647 w 185"/>
                <a:gd name="T65" fmla="*/ 2147483647 h 162"/>
                <a:gd name="T66" fmla="*/ 2147483647 w 185"/>
                <a:gd name="T67" fmla="*/ 2147483647 h 162"/>
                <a:gd name="T68" fmla="*/ 2147483647 w 185"/>
                <a:gd name="T69" fmla="*/ 2147483647 h 162"/>
                <a:gd name="T70" fmla="*/ 2147483647 w 185"/>
                <a:gd name="T71" fmla="*/ 2147483647 h 162"/>
                <a:gd name="T72" fmla="*/ 2147483647 w 185"/>
                <a:gd name="T73" fmla="*/ 2147483647 h 162"/>
                <a:gd name="T74" fmla="*/ 2147483647 w 185"/>
                <a:gd name="T75" fmla="*/ 2147483647 h 162"/>
                <a:gd name="T76" fmla="*/ 2147483647 w 185"/>
                <a:gd name="T77" fmla="*/ 2147483647 h 162"/>
                <a:gd name="T78" fmla="*/ 2147483647 w 185"/>
                <a:gd name="T79" fmla="*/ 2147483647 h 162"/>
                <a:gd name="T80" fmla="*/ 2147483647 w 185"/>
                <a:gd name="T81" fmla="*/ 2147483647 h 162"/>
                <a:gd name="T82" fmla="*/ 2147483647 w 185"/>
                <a:gd name="T83" fmla="*/ 2147483647 h 162"/>
                <a:gd name="T84" fmla="*/ 2147483647 w 185"/>
                <a:gd name="T85" fmla="*/ 2147483647 h 162"/>
                <a:gd name="T86" fmla="*/ 2147483647 w 185"/>
                <a:gd name="T87" fmla="*/ 2147483647 h 162"/>
                <a:gd name="T88" fmla="*/ 2147483647 w 185"/>
                <a:gd name="T89" fmla="*/ 2147483647 h 162"/>
                <a:gd name="T90" fmla="*/ 2147483647 w 185"/>
                <a:gd name="T91" fmla="*/ 2147483647 h 162"/>
                <a:gd name="T92" fmla="*/ 2147483647 w 185"/>
                <a:gd name="T93" fmla="*/ 2147483647 h 162"/>
                <a:gd name="T94" fmla="*/ 2147483647 w 185"/>
                <a:gd name="T95" fmla="*/ 2147483647 h 162"/>
                <a:gd name="T96" fmla="*/ 2147483647 w 185"/>
                <a:gd name="T97" fmla="*/ 2147483647 h 16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5"/>
                <a:gd name="T148" fmla="*/ 0 h 162"/>
                <a:gd name="T149" fmla="*/ 185 w 185"/>
                <a:gd name="T150" fmla="*/ 162 h 16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5" h="162">
                  <a:moveTo>
                    <a:pt x="18" y="56"/>
                  </a:moveTo>
                  <a:lnTo>
                    <a:pt x="12" y="52"/>
                  </a:lnTo>
                  <a:lnTo>
                    <a:pt x="8" y="46"/>
                  </a:lnTo>
                  <a:lnTo>
                    <a:pt x="0" y="36"/>
                  </a:lnTo>
                  <a:lnTo>
                    <a:pt x="8" y="30"/>
                  </a:lnTo>
                  <a:lnTo>
                    <a:pt x="8" y="28"/>
                  </a:lnTo>
                  <a:lnTo>
                    <a:pt x="6" y="26"/>
                  </a:lnTo>
                  <a:lnTo>
                    <a:pt x="4" y="24"/>
                  </a:lnTo>
                  <a:lnTo>
                    <a:pt x="4" y="22"/>
                  </a:lnTo>
                  <a:lnTo>
                    <a:pt x="4" y="18"/>
                  </a:lnTo>
                  <a:lnTo>
                    <a:pt x="18" y="18"/>
                  </a:lnTo>
                  <a:lnTo>
                    <a:pt x="20" y="16"/>
                  </a:lnTo>
                  <a:lnTo>
                    <a:pt x="22" y="14"/>
                  </a:lnTo>
                  <a:lnTo>
                    <a:pt x="24" y="14"/>
                  </a:lnTo>
                  <a:lnTo>
                    <a:pt x="28" y="16"/>
                  </a:lnTo>
                  <a:lnTo>
                    <a:pt x="32" y="18"/>
                  </a:lnTo>
                  <a:lnTo>
                    <a:pt x="36" y="18"/>
                  </a:lnTo>
                  <a:lnTo>
                    <a:pt x="36" y="14"/>
                  </a:lnTo>
                  <a:lnTo>
                    <a:pt x="40" y="12"/>
                  </a:lnTo>
                  <a:lnTo>
                    <a:pt x="46" y="10"/>
                  </a:lnTo>
                  <a:lnTo>
                    <a:pt x="52" y="8"/>
                  </a:lnTo>
                  <a:lnTo>
                    <a:pt x="52" y="2"/>
                  </a:lnTo>
                  <a:lnTo>
                    <a:pt x="64" y="2"/>
                  </a:lnTo>
                  <a:lnTo>
                    <a:pt x="64" y="0"/>
                  </a:lnTo>
                  <a:lnTo>
                    <a:pt x="68" y="0"/>
                  </a:lnTo>
                  <a:lnTo>
                    <a:pt x="74" y="2"/>
                  </a:lnTo>
                  <a:lnTo>
                    <a:pt x="80" y="2"/>
                  </a:lnTo>
                  <a:lnTo>
                    <a:pt x="94" y="8"/>
                  </a:lnTo>
                  <a:lnTo>
                    <a:pt x="96" y="8"/>
                  </a:lnTo>
                  <a:lnTo>
                    <a:pt x="96" y="16"/>
                  </a:lnTo>
                  <a:lnTo>
                    <a:pt x="88" y="24"/>
                  </a:lnTo>
                  <a:lnTo>
                    <a:pt x="86" y="28"/>
                  </a:lnTo>
                  <a:lnTo>
                    <a:pt x="86" y="32"/>
                  </a:lnTo>
                  <a:lnTo>
                    <a:pt x="84" y="38"/>
                  </a:lnTo>
                  <a:lnTo>
                    <a:pt x="84" y="44"/>
                  </a:lnTo>
                  <a:lnTo>
                    <a:pt x="84" y="48"/>
                  </a:lnTo>
                  <a:lnTo>
                    <a:pt x="88" y="52"/>
                  </a:lnTo>
                  <a:lnTo>
                    <a:pt x="96" y="58"/>
                  </a:lnTo>
                  <a:lnTo>
                    <a:pt x="107" y="62"/>
                  </a:lnTo>
                  <a:lnTo>
                    <a:pt x="109" y="64"/>
                  </a:lnTo>
                  <a:lnTo>
                    <a:pt x="115" y="68"/>
                  </a:lnTo>
                  <a:lnTo>
                    <a:pt x="119" y="72"/>
                  </a:lnTo>
                  <a:lnTo>
                    <a:pt x="121" y="80"/>
                  </a:lnTo>
                  <a:lnTo>
                    <a:pt x="125" y="86"/>
                  </a:lnTo>
                  <a:lnTo>
                    <a:pt x="131" y="90"/>
                  </a:lnTo>
                  <a:lnTo>
                    <a:pt x="135" y="92"/>
                  </a:lnTo>
                  <a:lnTo>
                    <a:pt x="137" y="92"/>
                  </a:lnTo>
                  <a:lnTo>
                    <a:pt x="139" y="90"/>
                  </a:lnTo>
                  <a:lnTo>
                    <a:pt x="141" y="94"/>
                  </a:lnTo>
                  <a:lnTo>
                    <a:pt x="145" y="98"/>
                  </a:lnTo>
                  <a:lnTo>
                    <a:pt x="149" y="102"/>
                  </a:lnTo>
                  <a:lnTo>
                    <a:pt x="161" y="108"/>
                  </a:lnTo>
                  <a:lnTo>
                    <a:pt x="173" y="114"/>
                  </a:lnTo>
                  <a:lnTo>
                    <a:pt x="179" y="120"/>
                  </a:lnTo>
                  <a:lnTo>
                    <a:pt x="185" y="124"/>
                  </a:lnTo>
                  <a:lnTo>
                    <a:pt x="179" y="124"/>
                  </a:lnTo>
                  <a:lnTo>
                    <a:pt x="173" y="124"/>
                  </a:lnTo>
                  <a:lnTo>
                    <a:pt x="169" y="122"/>
                  </a:lnTo>
                  <a:lnTo>
                    <a:pt x="163" y="118"/>
                  </a:lnTo>
                  <a:lnTo>
                    <a:pt x="159" y="118"/>
                  </a:lnTo>
                  <a:lnTo>
                    <a:pt x="153" y="120"/>
                  </a:lnTo>
                  <a:lnTo>
                    <a:pt x="153" y="124"/>
                  </a:lnTo>
                  <a:lnTo>
                    <a:pt x="153" y="126"/>
                  </a:lnTo>
                  <a:lnTo>
                    <a:pt x="155" y="128"/>
                  </a:lnTo>
                  <a:lnTo>
                    <a:pt x="159" y="132"/>
                  </a:lnTo>
                  <a:lnTo>
                    <a:pt x="161" y="136"/>
                  </a:lnTo>
                  <a:lnTo>
                    <a:pt x="163" y="138"/>
                  </a:lnTo>
                  <a:lnTo>
                    <a:pt x="163" y="140"/>
                  </a:lnTo>
                  <a:lnTo>
                    <a:pt x="163" y="144"/>
                  </a:lnTo>
                  <a:lnTo>
                    <a:pt x="161" y="146"/>
                  </a:lnTo>
                  <a:lnTo>
                    <a:pt x="155" y="144"/>
                  </a:lnTo>
                  <a:lnTo>
                    <a:pt x="155" y="152"/>
                  </a:lnTo>
                  <a:lnTo>
                    <a:pt x="155" y="154"/>
                  </a:lnTo>
                  <a:lnTo>
                    <a:pt x="151" y="158"/>
                  </a:lnTo>
                  <a:lnTo>
                    <a:pt x="147" y="162"/>
                  </a:lnTo>
                  <a:lnTo>
                    <a:pt x="141" y="162"/>
                  </a:lnTo>
                  <a:lnTo>
                    <a:pt x="141" y="156"/>
                  </a:lnTo>
                  <a:lnTo>
                    <a:pt x="145" y="152"/>
                  </a:lnTo>
                  <a:lnTo>
                    <a:pt x="147" y="148"/>
                  </a:lnTo>
                  <a:lnTo>
                    <a:pt x="147" y="142"/>
                  </a:lnTo>
                  <a:lnTo>
                    <a:pt x="147" y="136"/>
                  </a:lnTo>
                  <a:lnTo>
                    <a:pt x="145" y="132"/>
                  </a:lnTo>
                  <a:lnTo>
                    <a:pt x="141" y="126"/>
                  </a:lnTo>
                  <a:lnTo>
                    <a:pt x="135" y="124"/>
                  </a:lnTo>
                  <a:lnTo>
                    <a:pt x="129" y="120"/>
                  </a:lnTo>
                  <a:lnTo>
                    <a:pt x="119" y="112"/>
                  </a:lnTo>
                  <a:lnTo>
                    <a:pt x="107" y="104"/>
                  </a:lnTo>
                  <a:lnTo>
                    <a:pt x="84" y="92"/>
                  </a:lnTo>
                  <a:lnTo>
                    <a:pt x="74" y="84"/>
                  </a:lnTo>
                  <a:lnTo>
                    <a:pt x="64" y="74"/>
                  </a:lnTo>
                  <a:lnTo>
                    <a:pt x="56" y="64"/>
                  </a:lnTo>
                  <a:lnTo>
                    <a:pt x="52" y="50"/>
                  </a:lnTo>
                  <a:lnTo>
                    <a:pt x="42" y="48"/>
                  </a:lnTo>
                  <a:lnTo>
                    <a:pt x="36" y="44"/>
                  </a:lnTo>
                  <a:lnTo>
                    <a:pt x="30" y="46"/>
                  </a:lnTo>
                  <a:lnTo>
                    <a:pt x="28" y="50"/>
                  </a:lnTo>
                  <a:lnTo>
                    <a:pt x="24" y="54"/>
                  </a:lnTo>
                  <a:lnTo>
                    <a:pt x="20" y="56"/>
                  </a:lnTo>
                  <a:lnTo>
                    <a:pt x="18" y="5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59" name="Freeform 188"/>
            <p:cNvSpPr/>
            <p:nvPr/>
          </p:nvSpPr>
          <p:spPr bwMode="auto">
            <a:xfrm>
              <a:off x="4908803" y="2991966"/>
              <a:ext cx="206407" cy="157966"/>
            </a:xfrm>
            <a:custGeom>
              <a:avLst/>
              <a:gdLst>
                <a:gd name="T0" fmla="*/ 2147483647 w 141"/>
                <a:gd name="T1" fmla="*/ 2147483647 h 100"/>
                <a:gd name="T2" fmla="*/ 2147483647 w 141"/>
                <a:gd name="T3" fmla="*/ 2147483647 h 100"/>
                <a:gd name="T4" fmla="*/ 2147483647 w 141"/>
                <a:gd name="T5" fmla="*/ 2147483647 h 100"/>
                <a:gd name="T6" fmla="*/ 2147483647 w 141"/>
                <a:gd name="T7" fmla="*/ 2147483647 h 100"/>
                <a:gd name="T8" fmla="*/ 2147483647 w 141"/>
                <a:gd name="T9" fmla="*/ 2147483647 h 100"/>
                <a:gd name="T10" fmla="*/ 2147483647 w 141"/>
                <a:gd name="T11" fmla="*/ 2147483647 h 100"/>
                <a:gd name="T12" fmla="*/ 2147483647 w 141"/>
                <a:gd name="T13" fmla="*/ 2147483647 h 100"/>
                <a:gd name="T14" fmla="*/ 2147483647 w 141"/>
                <a:gd name="T15" fmla="*/ 2147483647 h 100"/>
                <a:gd name="T16" fmla="*/ 2147483647 w 141"/>
                <a:gd name="T17" fmla="*/ 2147483647 h 100"/>
                <a:gd name="T18" fmla="*/ 2147483647 w 141"/>
                <a:gd name="T19" fmla="*/ 2147483647 h 100"/>
                <a:gd name="T20" fmla="*/ 2147483647 w 141"/>
                <a:gd name="T21" fmla="*/ 2147483647 h 100"/>
                <a:gd name="T22" fmla="*/ 2147483647 w 141"/>
                <a:gd name="T23" fmla="*/ 2147483647 h 100"/>
                <a:gd name="T24" fmla="*/ 2147483647 w 141"/>
                <a:gd name="T25" fmla="*/ 2147483647 h 100"/>
                <a:gd name="T26" fmla="*/ 2147483647 w 141"/>
                <a:gd name="T27" fmla="*/ 2147483647 h 100"/>
                <a:gd name="T28" fmla="*/ 2147483647 w 141"/>
                <a:gd name="T29" fmla="*/ 2147483647 h 100"/>
                <a:gd name="T30" fmla="*/ 2147483647 w 141"/>
                <a:gd name="T31" fmla="*/ 2147483647 h 100"/>
                <a:gd name="T32" fmla="*/ 2147483647 w 141"/>
                <a:gd name="T33" fmla="*/ 2147483647 h 100"/>
                <a:gd name="T34" fmla="*/ 2147483647 w 141"/>
                <a:gd name="T35" fmla="*/ 2147483647 h 100"/>
                <a:gd name="T36" fmla="*/ 2147483647 w 141"/>
                <a:gd name="T37" fmla="*/ 2147483647 h 100"/>
                <a:gd name="T38" fmla="*/ 2147483647 w 141"/>
                <a:gd name="T39" fmla="*/ 2147483647 h 100"/>
                <a:gd name="T40" fmla="*/ 2147483647 w 141"/>
                <a:gd name="T41" fmla="*/ 2147483647 h 100"/>
                <a:gd name="T42" fmla="*/ 2147483647 w 141"/>
                <a:gd name="T43" fmla="*/ 2147483647 h 100"/>
                <a:gd name="T44" fmla="*/ 2147483647 w 141"/>
                <a:gd name="T45" fmla="*/ 2147483647 h 100"/>
                <a:gd name="T46" fmla="*/ 2147483647 w 141"/>
                <a:gd name="T47" fmla="*/ 2147483647 h 100"/>
                <a:gd name="T48" fmla="*/ 0 w 141"/>
                <a:gd name="T49" fmla="*/ 2147483647 h 100"/>
                <a:gd name="T50" fmla="*/ 0 w 141"/>
                <a:gd name="T51" fmla="*/ 2147483647 h 100"/>
                <a:gd name="T52" fmla="*/ 2147483647 w 141"/>
                <a:gd name="T53" fmla="*/ 2147483647 h 100"/>
                <a:gd name="T54" fmla="*/ 2147483647 w 141"/>
                <a:gd name="T55" fmla="*/ 2147483647 h 100"/>
                <a:gd name="T56" fmla="*/ 2147483647 w 141"/>
                <a:gd name="T57" fmla="*/ 2147483647 h 100"/>
                <a:gd name="T58" fmla="*/ 2147483647 w 141"/>
                <a:gd name="T59" fmla="*/ 0 h 100"/>
                <a:gd name="T60" fmla="*/ 2147483647 w 141"/>
                <a:gd name="T61" fmla="*/ 0 h 100"/>
                <a:gd name="T62" fmla="*/ 2147483647 w 141"/>
                <a:gd name="T63" fmla="*/ 2147483647 h 100"/>
                <a:gd name="T64" fmla="*/ 2147483647 w 141"/>
                <a:gd name="T65" fmla="*/ 2147483647 h 100"/>
                <a:gd name="T66" fmla="*/ 2147483647 w 141"/>
                <a:gd name="T67" fmla="*/ 2147483647 h 100"/>
                <a:gd name="T68" fmla="*/ 2147483647 w 141"/>
                <a:gd name="T69" fmla="*/ 2147483647 h 100"/>
                <a:gd name="T70" fmla="*/ 2147483647 w 141"/>
                <a:gd name="T71" fmla="*/ 2147483647 h 100"/>
                <a:gd name="T72" fmla="*/ 2147483647 w 141"/>
                <a:gd name="T73" fmla="*/ 2147483647 h 100"/>
                <a:gd name="T74" fmla="*/ 2147483647 w 141"/>
                <a:gd name="T75" fmla="*/ 2147483647 h 100"/>
                <a:gd name="T76" fmla="*/ 2147483647 w 141"/>
                <a:gd name="T77" fmla="*/ 2147483647 h 100"/>
                <a:gd name="T78" fmla="*/ 2147483647 w 141"/>
                <a:gd name="T79" fmla="*/ 2147483647 h 100"/>
                <a:gd name="T80" fmla="*/ 2147483647 w 141"/>
                <a:gd name="T81" fmla="*/ 2147483647 h 100"/>
                <a:gd name="T82" fmla="*/ 2147483647 w 141"/>
                <a:gd name="T83" fmla="*/ 2147483647 h 100"/>
                <a:gd name="T84" fmla="*/ 2147483647 w 141"/>
                <a:gd name="T85" fmla="*/ 2147483647 h 100"/>
                <a:gd name="T86" fmla="*/ 2147483647 w 141"/>
                <a:gd name="T87" fmla="*/ 2147483647 h 100"/>
                <a:gd name="T88" fmla="*/ 2147483647 w 141"/>
                <a:gd name="T89" fmla="*/ 2147483647 h 100"/>
                <a:gd name="T90" fmla="*/ 2147483647 w 141"/>
                <a:gd name="T91" fmla="*/ 2147483647 h 100"/>
                <a:gd name="T92" fmla="*/ 2147483647 w 141"/>
                <a:gd name="T93" fmla="*/ 2147483647 h 100"/>
                <a:gd name="T94" fmla="*/ 2147483647 w 141"/>
                <a:gd name="T95" fmla="*/ 2147483647 h 100"/>
                <a:gd name="T96" fmla="*/ 2147483647 w 141"/>
                <a:gd name="T97" fmla="*/ 2147483647 h 100"/>
                <a:gd name="T98" fmla="*/ 2147483647 w 141"/>
                <a:gd name="T99" fmla="*/ 2147483647 h 100"/>
                <a:gd name="T100" fmla="*/ 2147483647 w 141"/>
                <a:gd name="T101" fmla="*/ 2147483647 h 100"/>
                <a:gd name="T102" fmla="*/ 2147483647 w 141"/>
                <a:gd name="T103" fmla="*/ 2147483647 h 100"/>
                <a:gd name="T104" fmla="*/ 2147483647 w 141"/>
                <a:gd name="T105" fmla="*/ 2147483647 h 100"/>
                <a:gd name="T106" fmla="*/ 2147483647 w 141"/>
                <a:gd name="T107" fmla="*/ 2147483647 h 100"/>
                <a:gd name="T108" fmla="*/ 2147483647 w 141"/>
                <a:gd name="T109" fmla="*/ 2147483647 h 1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1"/>
                <a:gd name="T166" fmla="*/ 0 h 100"/>
                <a:gd name="T167" fmla="*/ 141 w 141"/>
                <a:gd name="T168" fmla="*/ 100 h 1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1" h="100">
                  <a:moveTo>
                    <a:pt x="121" y="100"/>
                  </a:moveTo>
                  <a:lnTo>
                    <a:pt x="117" y="100"/>
                  </a:lnTo>
                  <a:lnTo>
                    <a:pt x="111" y="100"/>
                  </a:lnTo>
                  <a:lnTo>
                    <a:pt x="101" y="98"/>
                  </a:lnTo>
                  <a:lnTo>
                    <a:pt x="91" y="100"/>
                  </a:lnTo>
                  <a:lnTo>
                    <a:pt x="85" y="100"/>
                  </a:lnTo>
                  <a:lnTo>
                    <a:pt x="83" y="100"/>
                  </a:lnTo>
                  <a:lnTo>
                    <a:pt x="81" y="96"/>
                  </a:lnTo>
                  <a:lnTo>
                    <a:pt x="75" y="96"/>
                  </a:lnTo>
                  <a:lnTo>
                    <a:pt x="71" y="96"/>
                  </a:lnTo>
                  <a:lnTo>
                    <a:pt x="69" y="96"/>
                  </a:lnTo>
                  <a:lnTo>
                    <a:pt x="67" y="94"/>
                  </a:lnTo>
                  <a:lnTo>
                    <a:pt x="65" y="88"/>
                  </a:lnTo>
                  <a:lnTo>
                    <a:pt x="61" y="86"/>
                  </a:lnTo>
                  <a:lnTo>
                    <a:pt x="55" y="84"/>
                  </a:lnTo>
                  <a:lnTo>
                    <a:pt x="47" y="82"/>
                  </a:lnTo>
                  <a:lnTo>
                    <a:pt x="43" y="78"/>
                  </a:lnTo>
                  <a:lnTo>
                    <a:pt x="41" y="82"/>
                  </a:lnTo>
                  <a:lnTo>
                    <a:pt x="37" y="82"/>
                  </a:lnTo>
                  <a:lnTo>
                    <a:pt x="35" y="82"/>
                  </a:lnTo>
                  <a:lnTo>
                    <a:pt x="35" y="78"/>
                  </a:lnTo>
                  <a:lnTo>
                    <a:pt x="13" y="72"/>
                  </a:lnTo>
                  <a:lnTo>
                    <a:pt x="13" y="62"/>
                  </a:lnTo>
                  <a:lnTo>
                    <a:pt x="7" y="48"/>
                  </a:lnTo>
                  <a:lnTo>
                    <a:pt x="0" y="36"/>
                  </a:lnTo>
                  <a:lnTo>
                    <a:pt x="0" y="18"/>
                  </a:lnTo>
                  <a:lnTo>
                    <a:pt x="5" y="18"/>
                  </a:lnTo>
                  <a:lnTo>
                    <a:pt x="13" y="16"/>
                  </a:lnTo>
                  <a:lnTo>
                    <a:pt x="25" y="10"/>
                  </a:lnTo>
                  <a:lnTo>
                    <a:pt x="41" y="0"/>
                  </a:lnTo>
                  <a:lnTo>
                    <a:pt x="59" y="0"/>
                  </a:lnTo>
                  <a:lnTo>
                    <a:pt x="61" y="4"/>
                  </a:lnTo>
                  <a:lnTo>
                    <a:pt x="61" y="6"/>
                  </a:lnTo>
                  <a:lnTo>
                    <a:pt x="65" y="8"/>
                  </a:lnTo>
                  <a:lnTo>
                    <a:pt x="75" y="6"/>
                  </a:lnTo>
                  <a:lnTo>
                    <a:pt x="113" y="6"/>
                  </a:lnTo>
                  <a:lnTo>
                    <a:pt x="117" y="10"/>
                  </a:lnTo>
                  <a:lnTo>
                    <a:pt x="119" y="12"/>
                  </a:lnTo>
                  <a:lnTo>
                    <a:pt x="123" y="14"/>
                  </a:lnTo>
                  <a:lnTo>
                    <a:pt x="125" y="16"/>
                  </a:lnTo>
                  <a:lnTo>
                    <a:pt x="129" y="22"/>
                  </a:lnTo>
                  <a:lnTo>
                    <a:pt x="131" y="28"/>
                  </a:lnTo>
                  <a:lnTo>
                    <a:pt x="131" y="34"/>
                  </a:lnTo>
                  <a:lnTo>
                    <a:pt x="135" y="40"/>
                  </a:lnTo>
                  <a:lnTo>
                    <a:pt x="129" y="44"/>
                  </a:lnTo>
                  <a:lnTo>
                    <a:pt x="127" y="46"/>
                  </a:lnTo>
                  <a:lnTo>
                    <a:pt x="125" y="46"/>
                  </a:lnTo>
                  <a:lnTo>
                    <a:pt x="125" y="50"/>
                  </a:lnTo>
                  <a:lnTo>
                    <a:pt x="127" y="54"/>
                  </a:lnTo>
                  <a:lnTo>
                    <a:pt x="133" y="62"/>
                  </a:lnTo>
                  <a:lnTo>
                    <a:pt x="141" y="76"/>
                  </a:lnTo>
                  <a:lnTo>
                    <a:pt x="135" y="80"/>
                  </a:lnTo>
                  <a:lnTo>
                    <a:pt x="131" y="88"/>
                  </a:lnTo>
                  <a:lnTo>
                    <a:pt x="121" y="98"/>
                  </a:lnTo>
                  <a:lnTo>
                    <a:pt x="121" y="10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0" name="Freeform 189"/>
            <p:cNvSpPr/>
            <p:nvPr/>
          </p:nvSpPr>
          <p:spPr bwMode="auto">
            <a:xfrm>
              <a:off x="5039105" y="3341084"/>
              <a:ext cx="41512" cy="82301"/>
            </a:xfrm>
            <a:custGeom>
              <a:avLst/>
              <a:gdLst>
                <a:gd name="T0" fmla="*/ 2147483647 w 28"/>
                <a:gd name="T1" fmla="*/ 2147483647 h 52"/>
                <a:gd name="T2" fmla="*/ 2147483647 w 28"/>
                <a:gd name="T3" fmla="*/ 2147483647 h 52"/>
                <a:gd name="T4" fmla="*/ 2147483647 w 28"/>
                <a:gd name="T5" fmla="*/ 2147483647 h 52"/>
                <a:gd name="T6" fmla="*/ 2147483647 w 28"/>
                <a:gd name="T7" fmla="*/ 2147483647 h 52"/>
                <a:gd name="T8" fmla="*/ 2147483647 w 28"/>
                <a:gd name="T9" fmla="*/ 2147483647 h 52"/>
                <a:gd name="T10" fmla="*/ 2147483647 w 28"/>
                <a:gd name="T11" fmla="*/ 2147483647 h 52"/>
                <a:gd name="T12" fmla="*/ 2147483647 w 28"/>
                <a:gd name="T13" fmla="*/ 2147483647 h 52"/>
                <a:gd name="T14" fmla="*/ 2147483647 w 28"/>
                <a:gd name="T15" fmla="*/ 2147483647 h 52"/>
                <a:gd name="T16" fmla="*/ 2147483647 w 28"/>
                <a:gd name="T17" fmla="*/ 2147483647 h 52"/>
                <a:gd name="T18" fmla="*/ 0 w 28"/>
                <a:gd name="T19" fmla="*/ 2147483647 h 52"/>
                <a:gd name="T20" fmla="*/ 2147483647 w 28"/>
                <a:gd name="T21" fmla="*/ 2147483647 h 52"/>
                <a:gd name="T22" fmla="*/ 2147483647 w 28"/>
                <a:gd name="T23" fmla="*/ 2147483647 h 52"/>
                <a:gd name="T24" fmla="*/ 2147483647 w 28"/>
                <a:gd name="T25" fmla="*/ 0 h 52"/>
                <a:gd name="T26" fmla="*/ 2147483647 w 28"/>
                <a:gd name="T27" fmla="*/ 0 h 52"/>
                <a:gd name="T28" fmla="*/ 2147483647 w 28"/>
                <a:gd name="T29" fmla="*/ 0 h 52"/>
                <a:gd name="T30" fmla="*/ 2147483647 w 28"/>
                <a:gd name="T31" fmla="*/ 2147483647 h 52"/>
                <a:gd name="T32" fmla="*/ 2147483647 w 28"/>
                <a:gd name="T33" fmla="*/ 2147483647 h 52"/>
                <a:gd name="T34" fmla="*/ 2147483647 w 28"/>
                <a:gd name="T35" fmla="*/ 2147483647 h 52"/>
                <a:gd name="T36" fmla="*/ 2147483647 w 28"/>
                <a:gd name="T37" fmla="*/ 2147483647 h 52"/>
                <a:gd name="T38" fmla="*/ 2147483647 w 28"/>
                <a:gd name="T39" fmla="*/ 2147483647 h 52"/>
                <a:gd name="T40" fmla="*/ 2147483647 w 28"/>
                <a:gd name="T41" fmla="*/ 2147483647 h 52"/>
                <a:gd name="T42" fmla="*/ 2147483647 w 28"/>
                <a:gd name="T43" fmla="*/ 2147483647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
                <a:gd name="T67" fmla="*/ 0 h 52"/>
                <a:gd name="T68" fmla="*/ 28 w 28"/>
                <a:gd name="T69" fmla="*/ 52 h 5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 h="52">
                  <a:moveTo>
                    <a:pt x="28" y="30"/>
                  </a:moveTo>
                  <a:lnTo>
                    <a:pt x="28" y="38"/>
                  </a:lnTo>
                  <a:lnTo>
                    <a:pt x="24" y="42"/>
                  </a:lnTo>
                  <a:lnTo>
                    <a:pt x="20" y="46"/>
                  </a:lnTo>
                  <a:lnTo>
                    <a:pt x="16" y="52"/>
                  </a:lnTo>
                  <a:lnTo>
                    <a:pt x="12" y="46"/>
                  </a:lnTo>
                  <a:lnTo>
                    <a:pt x="8" y="42"/>
                  </a:lnTo>
                  <a:lnTo>
                    <a:pt x="6" y="26"/>
                  </a:lnTo>
                  <a:lnTo>
                    <a:pt x="4" y="16"/>
                  </a:lnTo>
                  <a:lnTo>
                    <a:pt x="0" y="8"/>
                  </a:lnTo>
                  <a:lnTo>
                    <a:pt x="2" y="6"/>
                  </a:lnTo>
                  <a:lnTo>
                    <a:pt x="2" y="2"/>
                  </a:lnTo>
                  <a:lnTo>
                    <a:pt x="2" y="0"/>
                  </a:lnTo>
                  <a:lnTo>
                    <a:pt x="6" y="0"/>
                  </a:lnTo>
                  <a:lnTo>
                    <a:pt x="10" y="0"/>
                  </a:lnTo>
                  <a:lnTo>
                    <a:pt x="12" y="2"/>
                  </a:lnTo>
                  <a:lnTo>
                    <a:pt x="18" y="8"/>
                  </a:lnTo>
                  <a:lnTo>
                    <a:pt x="18" y="16"/>
                  </a:lnTo>
                  <a:lnTo>
                    <a:pt x="18" y="22"/>
                  </a:lnTo>
                  <a:lnTo>
                    <a:pt x="22" y="28"/>
                  </a:lnTo>
                  <a:lnTo>
                    <a:pt x="26" y="28"/>
                  </a:lnTo>
                  <a:lnTo>
                    <a:pt x="28" y="3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1" name="Freeform 190"/>
            <p:cNvSpPr/>
            <p:nvPr/>
          </p:nvSpPr>
          <p:spPr bwMode="auto">
            <a:xfrm>
              <a:off x="5062167" y="3364977"/>
              <a:ext cx="138373" cy="155311"/>
            </a:xfrm>
            <a:custGeom>
              <a:avLst/>
              <a:gdLst>
                <a:gd name="T0" fmla="*/ 2147483647 w 94"/>
                <a:gd name="T1" fmla="*/ 2147483647 h 98"/>
                <a:gd name="T2" fmla="*/ 2147483647 w 94"/>
                <a:gd name="T3" fmla="*/ 2147483647 h 98"/>
                <a:gd name="T4" fmla="*/ 2147483647 w 94"/>
                <a:gd name="T5" fmla="*/ 2147483647 h 98"/>
                <a:gd name="T6" fmla="*/ 2147483647 w 94"/>
                <a:gd name="T7" fmla="*/ 2147483647 h 98"/>
                <a:gd name="T8" fmla="*/ 2147483647 w 94"/>
                <a:gd name="T9" fmla="*/ 2147483647 h 98"/>
                <a:gd name="T10" fmla="*/ 2147483647 w 94"/>
                <a:gd name="T11" fmla="*/ 2147483647 h 98"/>
                <a:gd name="T12" fmla="*/ 2147483647 w 94"/>
                <a:gd name="T13" fmla="*/ 2147483647 h 98"/>
                <a:gd name="T14" fmla="*/ 2147483647 w 94"/>
                <a:gd name="T15" fmla="*/ 2147483647 h 98"/>
                <a:gd name="T16" fmla="*/ 2147483647 w 94"/>
                <a:gd name="T17" fmla="*/ 2147483647 h 98"/>
                <a:gd name="T18" fmla="*/ 2147483647 w 94"/>
                <a:gd name="T19" fmla="*/ 0 h 98"/>
                <a:gd name="T20" fmla="*/ 2147483647 w 94"/>
                <a:gd name="T21" fmla="*/ 2147483647 h 98"/>
                <a:gd name="T22" fmla="*/ 2147483647 w 94"/>
                <a:gd name="T23" fmla="*/ 2147483647 h 98"/>
                <a:gd name="T24" fmla="*/ 2147483647 w 94"/>
                <a:gd name="T25" fmla="*/ 2147483647 h 98"/>
                <a:gd name="T26" fmla="*/ 2147483647 w 94"/>
                <a:gd name="T27" fmla="*/ 2147483647 h 98"/>
                <a:gd name="T28" fmla="*/ 2147483647 w 94"/>
                <a:gd name="T29" fmla="*/ 2147483647 h 98"/>
                <a:gd name="T30" fmla="*/ 2147483647 w 94"/>
                <a:gd name="T31" fmla="*/ 2147483647 h 98"/>
                <a:gd name="T32" fmla="*/ 2147483647 w 94"/>
                <a:gd name="T33" fmla="*/ 2147483647 h 98"/>
                <a:gd name="T34" fmla="*/ 2147483647 w 94"/>
                <a:gd name="T35" fmla="*/ 2147483647 h 98"/>
                <a:gd name="T36" fmla="*/ 2147483647 w 94"/>
                <a:gd name="T37" fmla="*/ 2147483647 h 98"/>
                <a:gd name="T38" fmla="*/ 2147483647 w 94"/>
                <a:gd name="T39" fmla="*/ 2147483647 h 98"/>
                <a:gd name="T40" fmla="*/ 2147483647 w 94"/>
                <a:gd name="T41" fmla="*/ 2147483647 h 98"/>
                <a:gd name="T42" fmla="*/ 2147483647 w 94"/>
                <a:gd name="T43" fmla="*/ 2147483647 h 98"/>
                <a:gd name="T44" fmla="*/ 2147483647 w 94"/>
                <a:gd name="T45" fmla="*/ 2147483647 h 98"/>
                <a:gd name="T46" fmla="*/ 2147483647 w 94"/>
                <a:gd name="T47" fmla="*/ 2147483647 h 98"/>
                <a:gd name="T48" fmla="*/ 2147483647 w 94"/>
                <a:gd name="T49" fmla="*/ 2147483647 h 98"/>
                <a:gd name="T50" fmla="*/ 2147483647 w 94"/>
                <a:gd name="T51" fmla="*/ 2147483647 h 98"/>
                <a:gd name="T52" fmla="*/ 2147483647 w 94"/>
                <a:gd name="T53" fmla="*/ 2147483647 h 98"/>
                <a:gd name="T54" fmla="*/ 2147483647 w 94"/>
                <a:gd name="T55" fmla="*/ 2147483647 h 98"/>
                <a:gd name="T56" fmla="*/ 2147483647 w 94"/>
                <a:gd name="T57" fmla="*/ 2147483647 h 98"/>
                <a:gd name="T58" fmla="*/ 2147483647 w 94"/>
                <a:gd name="T59" fmla="*/ 2147483647 h 98"/>
                <a:gd name="T60" fmla="*/ 2147483647 w 94"/>
                <a:gd name="T61" fmla="*/ 2147483647 h 98"/>
                <a:gd name="T62" fmla="*/ 2147483647 w 94"/>
                <a:gd name="T63" fmla="*/ 2147483647 h 98"/>
                <a:gd name="T64" fmla="*/ 2147483647 w 94"/>
                <a:gd name="T65" fmla="*/ 2147483647 h 98"/>
                <a:gd name="T66" fmla="*/ 2147483647 w 94"/>
                <a:gd name="T67" fmla="*/ 2147483647 h 98"/>
                <a:gd name="T68" fmla="*/ 2147483647 w 94"/>
                <a:gd name="T69" fmla="*/ 2147483647 h 98"/>
                <a:gd name="T70" fmla="*/ 2147483647 w 94"/>
                <a:gd name="T71" fmla="*/ 2147483647 h 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4"/>
                <a:gd name="T109" fmla="*/ 0 h 98"/>
                <a:gd name="T110" fmla="*/ 94 w 94"/>
                <a:gd name="T111" fmla="*/ 98 h 9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4" h="98">
                  <a:moveTo>
                    <a:pt x="12" y="14"/>
                  </a:moveTo>
                  <a:lnTo>
                    <a:pt x="20" y="12"/>
                  </a:lnTo>
                  <a:lnTo>
                    <a:pt x="30" y="10"/>
                  </a:lnTo>
                  <a:lnTo>
                    <a:pt x="36" y="8"/>
                  </a:lnTo>
                  <a:lnTo>
                    <a:pt x="38" y="6"/>
                  </a:lnTo>
                  <a:lnTo>
                    <a:pt x="38" y="2"/>
                  </a:lnTo>
                  <a:lnTo>
                    <a:pt x="38" y="4"/>
                  </a:lnTo>
                  <a:lnTo>
                    <a:pt x="42" y="4"/>
                  </a:lnTo>
                  <a:lnTo>
                    <a:pt x="48" y="4"/>
                  </a:lnTo>
                  <a:lnTo>
                    <a:pt x="54" y="2"/>
                  </a:lnTo>
                  <a:lnTo>
                    <a:pt x="60" y="0"/>
                  </a:lnTo>
                  <a:lnTo>
                    <a:pt x="64" y="2"/>
                  </a:lnTo>
                  <a:lnTo>
                    <a:pt x="66" y="4"/>
                  </a:lnTo>
                  <a:lnTo>
                    <a:pt x="70" y="6"/>
                  </a:lnTo>
                  <a:lnTo>
                    <a:pt x="76" y="6"/>
                  </a:lnTo>
                  <a:lnTo>
                    <a:pt x="78" y="6"/>
                  </a:lnTo>
                  <a:lnTo>
                    <a:pt x="80" y="4"/>
                  </a:lnTo>
                  <a:lnTo>
                    <a:pt x="84" y="4"/>
                  </a:lnTo>
                  <a:lnTo>
                    <a:pt x="86" y="0"/>
                  </a:lnTo>
                  <a:lnTo>
                    <a:pt x="88" y="0"/>
                  </a:lnTo>
                  <a:lnTo>
                    <a:pt x="90" y="2"/>
                  </a:lnTo>
                  <a:lnTo>
                    <a:pt x="90" y="4"/>
                  </a:lnTo>
                  <a:lnTo>
                    <a:pt x="94" y="6"/>
                  </a:lnTo>
                  <a:lnTo>
                    <a:pt x="94" y="16"/>
                  </a:lnTo>
                  <a:lnTo>
                    <a:pt x="58" y="16"/>
                  </a:lnTo>
                  <a:lnTo>
                    <a:pt x="60" y="20"/>
                  </a:lnTo>
                  <a:lnTo>
                    <a:pt x="62" y="24"/>
                  </a:lnTo>
                  <a:lnTo>
                    <a:pt x="58" y="24"/>
                  </a:lnTo>
                  <a:lnTo>
                    <a:pt x="56" y="26"/>
                  </a:lnTo>
                  <a:lnTo>
                    <a:pt x="56" y="28"/>
                  </a:lnTo>
                  <a:lnTo>
                    <a:pt x="50" y="28"/>
                  </a:lnTo>
                  <a:lnTo>
                    <a:pt x="46" y="26"/>
                  </a:lnTo>
                  <a:lnTo>
                    <a:pt x="40" y="20"/>
                  </a:lnTo>
                  <a:lnTo>
                    <a:pt x="38" y="22"/>
                  </a:lnTo>
                  <a:lnTo>
                    <a:pt x="38" y="24"/>
                  </a:lnTo>
                  <a:lnTo>
                    <a:pt x="40" y="28"/>
                  </a:lnTo>
                  <a:lnTo>
                    <a:pt x="40" y="32"/>
                  </a:lnTo>
                  <a:lnTo>
                    <a:pt x="44" y="38"/>
                  </a:lnTo>
                  <a:lnTo>
                    <a:pt x="48" y="44"/>
                  </a:lnTo>
                  <a:lnTo>
                    <a:pt x="54" y="48"/>
                  </a:lnTo>
                  <a:lnTo>
                    <a:pt x="66" y="56"/>
                  </a:lnTo>
                  <a:lnTo>
                    <a:pt x="70" y="60"/>
                  </a:lnTo>
                  <a:lnTo>
                    <a:pt x="74" y="64"/>
                  </a:lnTo>
                  <a:lnTo>
                    <a:pt x="66" y="64"/>
                  </a:lnTo>
                  <a:lnTo>
                    <a:pt x="64" y="68"/>
                  </a:lnTo>
                  <a:lnTo>
                    <a:pt x="60" y="68"/>
                  </a:lnTo>
                  <a:lnTo>
                    <a:pt x="56" y="66"/>
                  </a:lnTo>
                  <a:lnTo>
                    <a:pt x="52" y="64"/>
                  </a:lnTo>
                  <a:lnTo>
                    <a:pt x="54" y="70"/>
                  </a:lnTo>
                  <a:lnTo>
                    <a:pt x="58" y="74"/>
                  </a:lnTo>
                  <a:lnTo>
                    <a:pt x="52" y="76"/>
                  </a:lnTo>
                  <a:lnTo>
                    <a:pt x="46" y="74"/>
                  </a:lnTo>
                  <a:lnTo>
                    <a:pt x="48" y="82"/>
                  </a:lnTo>
                  <a:lnTo>
                    <a:pt x="50" y="84"/>
                  </a:lnTo>
                  <a:lnTo>
                    <a:pt x="52" y="90"/>
                  </a:lnTo>
                  <a:lnTo>
                    <a:pt x="54" y="98"/>
                  </a:lnTo>
                  <a:lnTo>
                    <a:pt x="48" y="92"/>
                  </a:lnTo>
                  <a:lnTo>
                    <a:pt x="42" y="90"/>
                  </a:lnTo>
                  <a:lnTo>
                    <a:pt x="38" y="88"/>
                  </a:lnTo>
                  <a:lnTo>
                    <a:pt x="38" y="84"/>
                  </a:lnTo>
                  <a:lnTo>
                    <a:pt x="34" y="84"/>
                  </a:lnTo>
                  <a:lnTo>
                    <a:pt x="30" y="82"/>
                  </a:lnTo>
                  <a:lnTo>
                    <a:pt x="26" y="82"/>
                  </a:lnTo>
                  <a:lnTo>
                    <a:pt x="24" y="78"/>
                  </a:lnTo>
                  <a:lnTo>
                    <a:pt x="20" y="68"/>
                  </a:lnTo>
                  <a:lnTo>
                    <a:pt x="18" y="58"/>
                  </a:lnTo>
                  <a:lnTo>
                    <a:pt x="14" y="48"/>
                  </a:lnTo>
                  <a:lnTo>
                    <a:pt x="12" y="46"/>
                  </a:lnTo>
                  <a:lnTo>
                    <a:pt x="0" y="36"/>
                  </a:lnTo>
                  <a:lnTo>
                    <a:pt x="4" y="30"/>
                  </a:lnTo>
                  <a:lnTo>
                    <a:pt x="8" y="26"/>
                  </a:lnTo>
                  <a:lnTo>
                    <a:pt x="12" y="22"/>
                  </a:lnTo>
                  <a:lnTo>
                    <a:pt x="12" y="1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2" name="Freeform 191"/>
            <p:cNvSpPr/>
            <p:nvPr/>
          </p:nvSpPr>
          <p:spPr bwMode="auto">
            <a:xfrm>
              <a:off x="4972224" y="3132675"/>
              <a:ext cx="114157" cy="62390"/>
            </a:xfrm>
            <a:custGeom>
              <a:avLst/>
              <a:gdLst>
                <a:gd name="T0" fmla="*/ 2147483647 w 78"/>
                <a:gd name="T1" fmla="*/ 0 h 40"/>
                <a:gd name="T2" fmla="*/ 2147483647 w 78"/>
                <a:gd name="T3" fmla="*/ 2147483647 h 40"/>
                <a:gd name="T4" fmla="*/ 2147483647 w 78"/>
                <a:gd name="T5" fmla="*/ 2147483647 h 40"/>
                <a:gd name="T6" fmla="*/ 2147483647 w 78"/>
                <a:gd name="T7" fmla="*/ 2147483647 h 40"/>
                <a:gd name="T8" fmla="*/ 2147483647 w 78"/>
                <a:gd name="T9" fmla="*/ 2147483647 h 40"/>
                <a:gd name="T10" fmla="*/ 2147483647 w 78"/>
                <a:gd name="T11" fmla="*/ 2147483647 h 40"/>
                <a:gd name="T12" fmla="*/ 2147483647 w 78"/>
                <a:gd name="T13" fmla="*/ 2147483647 h 40"/>
                <a:gd name="T14" fmla="*/ 2147483647 w 78"/>
                <a:gd name="T15" fmla="*/ 2147483647 h 40"/>
                <a:gd name="T16" fmla="*/ 2147483647 w 78"/>
                <a:gd name="T17" fmla="*/ 2147483647 h 40"/>
                <a:gd name="T18" fmla="*/ 2147483647 w 78"/>
                <a:gd name="T19" fmla="*/ 2147483647 h 40"/>
                <a:gd name="T20" fmla="*/ 2147483647 w 78"/>
                <a:gd name="T21" fmla="*/ 2147483647 h 40"/>
                <a:gd name="T22" fmla="*/ 2147483647 w 78"/>
                <a:gd name="T23" fmla="*/ 2147483647 h 40"/>
                <a:gd name="T24" fmla="*/ 2147483647 w 78"/>
                <a:gd name="T25" fmla="*/ 2147483647 h 40"/>
                <a:gd name="T26" fmla="*/ 2147483647 w 78"/>
                <a:gd name="T27" fmla="*/ 2147483647 h 40"/>
                <a:gd name="T28" fmla="*/ 2147483647 w 78"/>
                <a:gd name="T29" fmla="*/ 2147483647 h 40"/>
                <a:gd name="T30" fmla="*/ 2147483647 w 78"/>
                <a:gd name="T31" fmla="*/ 2147483647 h 40"/>
                <a:gd name="T32" fmla="*/ 2147483647 w 78"/>
                <a:gd name="T33" fmla="*/ 2147483647 h 40"/>
                <a:gd name="T34" fmla="*/ 2147483647 w 78"/>
                <a:gd name="T35" fmla="*/ 2147483647 h 40"/>
                <a:gd name="T36" fmla="*/ 2147483647 w 78"/>
                <a:gd name="T37" fmla="*/ 2147483647 h 40"/>
                <a:gd name="T38" fmla="*/ 2147483647 w 78"/>
                <a:gd name="T39" fmla="*/ 2147483647 h 40"/>
                <a:gd name="T40" fmla="*/ 2147483647 w 78"/>
                <a:gd name="T41" fmla="*/ 2147483647 h 40"/>
                <a:gd name="T42" fmla="*/ 2147483647 w 78"/>
                <a:gd name="T43" fmla="*/ 2147483647 h 40"/>
                <a:gd name="T44" fmla="*/ 2147483647 w 78"/>
                <a:gd name="T45" fmla="*/ 2147483647 h 40"/>
                <a:gd name="T46" fmla="*/ 2147483647 w 78"/>
                <a:gd name="T47" fmla="*/ 2147483647 h 40"/>
                <a:gd name="T48" fmla="*/ 2147483647 w 78"/>
                <a:gd name="T49" fmla="*/ 2147483647 h 40"/>
                <a:gd name="T50" fmla="*/ 2147483647 w 78"/>
                <a:gd name="T51" fmla="*/ 2147483647 h 40"/>
                <a:gd name="T52" fmla="*/ 2147483647 w 78"/>
                <a:gd name="T53" fmla="*/ 2147483647 h 40"/>
                <a:gd name="T54" fmla="*/ 0 w 78"/>
                <a:gd name="T55" fmla="*/ 2147483647 h 40"/>
                <a:gd name="T56" fmla="*/ 2147483647 w 78"/>
                <a:gd name="T57" fmla="*/ 2147483647 h 40"/>
                <a:gd name="T58" fmla="*/ 2147483647 w 78"/>
                <a:gd name="T59" fmla="*/ 2147483647 h 40"/>
                <a:gd name="T60" fmla="*/ 2147483647 w 78"/>
                <a:gd name="T61" fmla="*/ 2147483647 h 40"/>
                <a:gd name="T62" fmla="*/ 2147483647 w 78"/>
                <a:gd name="T63" fmla="*/ 2147483647 h 40"/>
                <a:gd name="T64" fmla="*/ 2147483647 w 78"/>
                <a:gd name="T65" fmla="*/ 2147483647 h 40"/>
                <a:gd name="T66" fmla="*/ 2147483647 w 78"/>
                <a:gd name="T67" fmla="*/ 2147483647 h 40"/>
                <a:gd name="T68" fmla="*/ 2147483647 w 78"/>
                <a:gd name="T69" fmla="*/ 0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8"/>
                <a:gd name="T106" fmla="*/ 0 h 40"/>
                <a:gd name="T107" fmla="*/ 78 w 78"/>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8" h="40">
                  <a:moveTo>
                    <a:pt x="22" y="0"/>
                  </a:moveTo>
                  <a:lnTo>
                    <a:pt x="24" y="6"/>
                  </a:lnTo>
                  <a:lnTo>
                    <a:pt x="26" y="8"/>
                  </a:lnTo>
                  <a:lnTo>
                    <a:pt x="28" y="8"/>
                  </a:lnTo>
                  <a:lnTo>
                    <a:pt x="32" y="8"/>
                  </a:lnTo>
                  <a:lnTo>
                    <a:pt x="38" y="8"/>
                  </a:lnTo>
                  <a:lnTo>
                    <a:pt x="40" y="12"/>
                  </a:lnTo>
                  <a:lnTo>
                    <a:pt x="42" y="12"/>
                  </a:lnTo>
                  <a:lnTo>
                    <a:pt x="48" y="12"/>
                  </a:lnTo>
                  <a:lnTo>
                    <a:pt x="58" y="10"/>
                  </a:lnTo>
                  <a:lnTo>
                    <a:pt x="68" y="12"/>
                  </a:lnTo>
                  <a:lnTo>
                    <a:pt x="74" y="12"/>
                  </a:lnTo>
                  <a:lnTo>
                    <a:pt x="78" y="12"/>
                  </a:lnTo>
                  <a:lnTo>
                    <a:pt x="78" y="16"/>
                  </a:lnTo>
                  <a:lnTo>
                    <a:pt x="76" y="24"/>
                  </a:lnTo>
                  <a:lnTo>
                    <a:pt x="76" y="26"/>
                  </a:lnTo>
                  <a:lnTo>
                    <a:pt x="72" y="26"/>
                  </a:lnTo>
                  <a:lnTo>
                    <a:pt x="64" y="24"/>
                  </a:lnTo>
                  <a:lnTo>
                    <a:pt x="56" y="24"/>
                  </a:lnTo>
                  <a:lnTo>
                    <a:pt x="52" y="24"/>
                  </a:lnTo>
                  <a:lnTo>
                    <a:pt x="50" y="26"/>
                  </a:lnTo>
                  <a:lnTo>
                    <a:pt x="46" y="30"/>
                  </a:lnTo>
                  <a:lnTo>
                    <a:pt x="36" y="34"/>
                  </a:lnTo>
                  <a:lnTo>
                    <a:pt x="20" y="40"/>
                  </a:lnTo>
                  <a:lnTo>
                    <a:pt x="12" y="38"/>
                  </a:lnTo>
                  <a:lnTo>
                    <a:pt x="6" y="34"/>
                  </a:lnTo>
                  <a:lnTo>
                    <a:pt x="2" y="30"/>
                  </a:lnTo>
                  <a:lnTo>
                    <a:pt x="0" y="22"/>
                  </a:lnTo>
                  <a:lnTo>
                    <a:pt x="6" y="16"/>
                  </a:lnTo>
                  <a:lnTo>
                    <a:pt x="12" y="14"/>
                  </a:lnTo>
                  <a:lnTo>
                    <a:pt x="18" y="12"/>
                  </a:lnTo>
                  <a:lnTo>
                    <a:pt x="18" y="10"/>
                  </a:lnTo>
                  <a:lnTo>
                    <a:pt x="18" y="6"/>
                  </a:lnTo>
                  <a:lnTo>
                    <a:pt x="20" y="6"/>
                  </a:lnTo>
                  <a:lnTo>
                    <a:pt x="22"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3" name="Freeform 192"/>
            <p:cNvSpPr/>
            <p:nvPr/>
          </p:nvSpPr>
          <p:spPr bwMode="auto">
            <a:xfrm>
              <a:off x="4873056" y="3107454"/>
              <a:ext cx="131455" cy="62390"/>
            </a:xfrm>
            <a:custGeom>
              <a:avLst/>
              <a:gdLst>
                <a:gd name="T0" fmla="*/ 2147483647 w 89"/>
                <a:gd name="T1" fmla="*/ 2147483647 h 40"/>
                <a:gd name="T2" fmla="*/ 2147483647 w 89"/>
                <a:gd name="T3" fmla="*/ 2147483647 h 40"/>
                <a:gd name="T4" fmla="*/ 2147483647 w 89"/>
                <a:gd name="T5" fmla="*/ 2147483647 h 40"/>
                <a:gd name="T6" fmla="*/ 2147483647 w 89"/>
                <a:gd name="T7" fmla="*/ 2147483647 h 40"/>
                <a:gd name="T8" fmla="*/ 2147483647 w 89"/>
                <a:gd name="T9" fmla="*/ 2147483647 h 40"/>
                <a:gd name="T10" fmla="*/ 2147483647 w 89"/>
                <a:gd name="T11" fmla="*/ 2147483647 h 40"/>
                <a:gd name="T12" fmla="*/ 2147483647 w 89"/>
                <a:gd name="T13" fmla="*/ 2147483647 h 40"/>
                <a:gd name="T14" fmla="*/ 2147483647 w 89"/>
                <a:gd name="T15" fmla="*/ 2147483647 h 40"/>
                <a:gd name="T16" fmla="*/ 2147483647 w 89"/>
                <a:gd name="T17" fmla="*/ 2147483647 h 40"/>
                <a:gd name="T18" fmla="*/ 2147483647 w 89"/>
                <a:gd name="T19" fmla="*/ 0 h 40"/>
                <a:gd name="T20" fmla="*/ 2147483647 w 89"/>
                <a:gd name="T21" fmla="*/ 0 h 40"/>
                <a:gd name="T22" fmla="*/ 2147483647 w 89"/>
                <a:gd name="T23" fmla="*/ 0 h 40"/>
                <a:gd name="T24" fmla="*/ 0 w 89"/>
                <a:gd name="T25" fmla="*/ 2147483647 h 40"/>
                <a:gd name="T26" fmla="*/ 2147483647 w 89"/>
                <a:gd name="T27" fmla="*/ 2147483647 h 40"/>
                <a:gd name="T28" fmla="*/ 2147483647 w 89"/>
                <a:gd name="T29" fmla="*/ 2147483647 h 40"/>
                <a:gd name="T30" fmla="*/ 2147483647 w 89"/>
                <a:gd name="T31" fmla="*/ 2147483647 h 40"/>
                <a:gd name="T32" fmla="*/ 2147483647 w 89"/>
                <a:gd name="T33" fmla="*/ 2147483647 h 40"/>
                <a:gd name="T34" fmla="*/ 2147483647 w 89"/>
                <a:gd name="T35" fmla="*/ 2147483647 h 40"/>
                <a:gd name="T36" fmla="*/ 2147483647 w 89"/>
                <a:gd name="T37" fmla="*/ 2147483647 h 40"/>
                <a:gd name="T38" fmla="*/ 2147483647 w 89"/>
                <a:gd name="T39" fmla="*/ 2147483647 h 40"/>
                <a:gd name="T40" fmla="*/ 2147483647 w 89"/>
                <a:gd name="T41" fmla="*/ 2147483647 h 40"/>
                <a:gd name="T42" fmla="*/ 2147483647 w 89"/>
                <a:gd name="T43" fmla="*/ 2147483647 h 40"/>
                <a:gd name="T44" fmla="*/ 2147483647 w 89"/>
                <a:gd name="T45" fmla="*/ 2147483647 h 40"/>
                <a:gd name="T46" fmla="*/ 2147483647 w 89"/>
                <a:gd name="T47" fmla="*/ 2147483647 h 40"/>
                <a:gd name="T48" fmla="*/ 2147483647 w 89"/>
                <a:gd name="T49" fmla="*/ 2147483647 h 40"/>
                <a:gd name="T50" fmla="*/ 2147483647 w 89"/>
                <a:gd name="T51" fmla="*/ 2147483647 h 40"/>
                <a:gd name="T52" fmla="*/ 2147483647 w 89"/>
                <a:gd name="T53" fmla="*/ 2147483647 h 40"/>
                <a:gd name="T54" fmla="*/ 2147483647 w 89"/>
                <a:gd name="T55" fmla="*/ 2147483647 h 40"/>
                <a:gd name="T56" fmla="*/ 2147483647 w 89"/>
                <a:gd name="T57" fmla="*/ 2147483647 h 40"/>
                <a:gd name="T58" fmla="*/ 2147483647 w 89"/>
                <a:gd name="T59" fmla="*/ 2147483647 h 40"/>
                <a:gd name="T60" fmla="*/ 2147483647 w 89"/>
                <a:gd name="T61" fmla="*/ 2147483647 h 40"/>
                <a:gd name="T62" fmla="*/ 2147483647 w 89"/>
                <a:gd name="T63" fmla="*/ 2147483647 h 40"/>
                <a:gd name="T64" fmla="*/ 2147483647 w 89"/>
                <a:gd name="T65" fmla="*/ 2147483647 h 40"/>
                <a:gd name="T66" fmla="*/ 2147483647 w 89"/>
                <a:gd name="T67" fmla="*/ 2147483647 h 40"/>
                <a:gd name="T68" fmla="*/ 2147483647 w 89"/>
                <a:gd name="T69" fmla="*/ 2147483647 h 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89"/>
                <a:gd name="T106" fmla="*/ 0 h 40"/>
                <a:gd name="T107" fmla="*/ 89 w 89"/>
                <a:gd name="T108" fmla="*/ 40 h 4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89" h="40">
                  <a:moveTo>
                    <a:pt x="89" y="16"/>
                  </a:moveTo>
                  <a:lnTo>
                    <a:pt x="85" y="14"/>
                  </a:lnTo>
                  <a:lnTo>
                    <a:pt x="79" y="12"/>
                  </a:lnTo>
                  <a:lnTo>
                    <a:pt x="71" y="10"/>
                  </a:lnTo>
                  <a:lnTo>
                    <a:pt x="67" y="6"/>
                  </a:lnTo>
                  <a:lnTo>
                    <a:pt x="65" y="10"/>
                  </a:lnTo>
                  <a:lnTo>
                    <a:pt x="61" y="10"/>
                  </a:lnTo>
                  <a:lnTo>
                    <a:pt x="59" y="10"/>
                  </a:lnTo>
                  <a:lnTo>
                    <a:pt x="59" y="6"/>
                  </a:lnTo>
                  <a:lnTo>
                    <a:pt x="37" y="0"/>
                  </a:lnTo>
                  <a:lnTo>
                    <a:pt x="31" y="0"/>
                  </a:lnTo>
                  <a:lnTo>
                    <a:pt x="29" y="0"/>
                  </a:lnTo>
                  <a:lnTo>
                    <a:pt x="0" y="10"/>
                  </a:lnTo>
                  <a:lnTo>
                    <a:pt x="2" y="14"/>
                  </a:lnTo>
                  <a:lnTo>
                    <a:pt x="2" y="20"/>
                  </a:lnTo>
                  <a:lnTo>
                    <a:pt x="10" y="26"/>
                  </a:lnTo>
                  <a:lnTo>
                    <a:pt x="18" y="32"/>
                  </a:lnTo>
                  <a:lnTo>
                    <a:pt x="24" y="38"/>
                  </a:lnTo>
                  <a:lnTo>
                    <a:pt x="31" y="40"/>
                  </a:lnTo>
                  <a:lnTo>
                    <a:pt x="35" y="38"/>
                  </a:lnTo>
                  <a:lnTo>
                    <a:pt x="37" y="36"/>
                  </a:lnTo>
                  <a:lnTo>
                    <a:pt x="41" y="34"/>
                  </a:lnTo>
                  <a:lnTo>
                    <a:pt x="45" y="32"/>
                  </a:lnTo>
                  <a:lnTo>
                    <a:pt x="51" y="34"/>
                  </a:lnTo>
                  <a:lnTo>
                    <a:pt x="55" y="36"/>
                  </a:lnTo>
                  <a:lnTo>
                    <a:pt x="61" y="38"/>
                  </a:lnTo>
                  <a:lnTo>
                    <a:pt x="65" y="38"/>
                  </a:lnTo>
                  <a:lnTo>
                    <a:pt x="67" y="38"/>
                  </a:lnTo>
                  <a:lnTo>
                    <a:pt x="73" y="32"/>
                  </a:lnTo>
                  <a:lnTo>
                    <a:pt x="79" y="30"/>
                  </a:lnTo>
                  <a:lnTo>
                    <a:pt x="85" y="28"/>
                  </a:lnTo>
                  <a:lnTo>
                    <a:pt x="85" y="26"/>
                  </a:lnTo>
                  <a:lnTo>
                    <a:pt x="85" y="22"/>
                  </a:lnTo>
                  <a:lnTo>
                    <a:pt x="87" y="22"/>
                  </a:lnTo>
                  <a:lnTo>
                    <a:pt x="89" y="1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4" name="Freeform 193"/>
            <p:cNvSpPr/>
            <p:nvPr/>
          </p:nvSpPr>
          <p:spPr bwMode="auto">
            <a:xfrm>
              <a:off x="5179783" y="3165861"/>
              <a:ext cx="72646" cy="78319"/>
            </a:xfrm>
            <a:custGeom>
              <a:avLst/>
              <a:gdLst>
                <a:gd name="T0" fmla="*/ 2147483647 w 50"/>
                <a:gd name="T1" fmla="*/ 2147483647 h 50"/>
                <a:gd name="T2" fmla="*/ 2147483647 w 50"/>
                <a:gd name="T3" fmla="*/ 2147483647 h 50"/>
                <a:gd name="T4" fmla="*/ 2147483647 w 50"/>
                <a:gd name="T5" fmla="*/ 2147483647 h 50"/>
                <a:gd name="T6" fmla="*/ 2147483647 w 50"/>
                <a:gd name="T7" fmla="*/ 2147483647 h 50"/>
                <a:gd name="T8" fmla="*/ 2147483647 w 50"/>
                <a:gd name="T9" fmla="*/ 2147483647 h 50"/>
                <a:gd name="T10" fmla="*/ 0 w 50"/>
                <a:gd name="T11" fmla="*/ 2147483647 h 50"/>
                <a:gd name="T12" fmla="*/ 2147483647 w 50"/>
                <a:gd name="T13" fmla="*/ 0 h 50"/>
                <a:gd name="T14" fmla="*/ 2147483647 w 50"/>
                <a:gd name="T15" fmla="*/ 2147483647 h 50"/>
                <a:gd name="T16" fmla="*/ 2147483647 w 50"/>
                <a:gd name="T17" fmla="*/ 2147483647 h 50"/>
                <a:gd name="T18" fmla="*/ 2147483647 w 50"/>
                <a:gd name="T19" fmla="*/ 2147483647 h 50"/>
                <a:gd name="T20" fmla="*/ 2147483647 w 50"/>
                <a:gd name="T21" fmla="*/ 2147483647 h 50"/>
                <a:gd name="T22" fmla="*/ 2147483647 w 50"/>
                <a:gd name="T23" fmla="*/ 2147483647 h 50"/>
                <a:gd name="T24" fmla="*/ 2147483647 w 50"/>
                <a:gd name="T25" fmla="*/ 2147483647 h 50"/>
                <a:gd name="T26" fmla="*/ 2147483647 w 50"/>
                <a:gd name="T27" fmla="*/ 2147483647 h 50"/>
                <a:gd name="T28" fmla="*/ 2147483647 w 50"/>
                <a:gd name="T29" fmla="*/ 2147483647 h 50"/>
                <a:gd name="T30" fmla="*/ 2147483647 w 50"/>
                <a:gd name="T31" fmla="*/ 2147483647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0"/>
                <a:gd name="T49" fmla="*/ 0 h 50"/>
                <a:gd name="T50" fmla="*/ 50 w 50"/>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0" h="50">
                  <a:moveTo>
                    <a:pt x="26" y="50"/>
                  </a:moveTo>
                  <a:lnTo>
                    <a:pt x="22" y="34"/>
                  </a:lnTo>
                  <a:lnTo>
                    <a:pt x="18" y="24"/>
                  </a:lnTo>
                  <a:lnTo>
                    <a:pt x="14" y="16"/>
                  </a:lnTo>
                  <a:lnTo>
                    <a:pt x="8" y="10"/>
                  </a:lnTo>
                  <a:lnTo>
                    <a:pt x="0" y="8"/>
                  </a:lnTo>
                  <a:lnTo>
                    <a:pt x="16" y="0"/>
                  </a:lnTo>
                  <a:lnTo>
                    <a:pt x="24" y="2"/>
                  </a:lnTo>
                  <a:lnTo>
                    <a:pt x="32" y="6"/>
                  </a:lnTo>
                  <a:lnTo>
                    <a:pt x="40" y="18"/>
                  </a:lnTo>
                  <a:lnTo>
                    <a:pt x="44" y="24"/>
                  </a:lnTo>
                  <a:lnTo>
                    <a:pt x="50" y="36"/>
                  </a:lnTo>
                  <a:lnTo>
                    <a:pt x="34" y="34"/>
                  </a:lnTo>
                  <a:lnTo>
                    <a:pt x="34" y="44"/>
                  </a:lnTo>
                  <a:lnTo>
                    <a:pt x="26" y="48"/>
                  </a:lnTo>
                  <a:lnTo>
                    <a:pt x="26" y="5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5" name="Freeform 194"/>
            <p:cNvSpPr/>
            <p:nvPr/>
          </p:nvSpPr>
          <p:spPr bwMode="auto">
            <a:xfrm>
              <a:off x="4960693" y="3169843"/>
              <a:ext cx="140680" cy="79646"/>
            </a:xfrm>
            <a:custGeom>
              <a:avLst/>
              <a:gdLst>
                <a:gd name="T0" fmla="*/ 2147483647 w 96"/>
                <a:gd name="T1" fmla="*/ 2147483647 h 50"/>
                <a:gd name="T2" fmla="*/ 2147483647 w 96"/>
                <a:gd name="T3" fmla="*/ 2147483647 h 50"/>
                <a:gd name="T4" fmla="*/ 2147483647 w 96"/>
                <a:gd name="T5" fmla="*/ 2147483647 h 50"/>
                <a:gd name="T6" fmla="*/ 2147483647 w 96"/>
                <a:gd name="T7" fmla="*/ 2147483647 h 50"/>
                <a:gd name="T8" fmla="*/ 2147483647 w 96"/>
                <a:gd name="T9" fmla="*/ 2147483647 h 50"/>
                <a:gd name="T10" fmla="*/ 2147483647 w 96"/>
                <a:gd name="T11" fmla="*/ 2147483647 h 50"/>
                <a:gd name="T12" fmla="*/ 2147483647 w 96"/>
                <a:gd name="T13" fmla="*/ 2147483647 h 50"/>
                <a:gd name="T14" fmla="*/ 2147483647 w 96"/>
                <a:gd name="T15" fmla="*/ 2147483647 h 50"/>
                <a:gd name="T16" fmla="*/ 2147483647 w 96"/>
                <a:gd name="T17" fmla="*/ 2147483647 h 50"/>
                <a:gd name="T18" fmla="*/ 2147483647 w 96"/>
                <a:gd name="T19" fmla="*/ 2147483647 h 50"/>
                <a:gd name="T20" fmla="*/ 0 w 96"/>
                <a:gd name="T21" fmla="*/ 2147483647 h 50"/>
                <a:gd name="T22" fmla="*/ 2147483647 w 96"/>
                <a:gd name="T23" fmla="*/ 2147483647 h 50"/>
                <a:gd name="T24" fmla="*/ 2147483647 w 96"/>
                <a:gd name="T25" fmla="*/ 2147483647 h 50"/>
                <a:gd name="T26" fmla="*/ 2147483647 w 96"/>
                <a:gd name="T27" fmla="*/ 2147483647 h 50"/>
                <a:gd name="T28" fmla="*/ 2147483647 w 96"/>
                <a:gd name="T29" fmla="*/ 2147483647 h 50"/>
                <a:gd name="T30" fmla="*/ 2147483647 w 96"/>
                <a:gd name="T31" fmla="*/ 2147483647 h 50"/>
                <a:gd name="T32" fmla="*/ 2147483647 w 96"/>
                <a:gd name="T33" fmla="*/ 2147483647 h 50"/>
                <a:gd name="T34" fmla="*/ 2147483647 w 96"/>
                <a:gd name="T35" fmla="*/ 2147483647 h 50"/>
                <a:gd name="T36" fmla="*/ 2147483647 w 96"/>
                <a:gd name="T37" fmla="*/ 2147483647 h 50"/>
                <a:gd name="T38" fmla="*/ 2147483647 w 96"/>
                <a:gd name="T39" fmla="*/ 2147483647 h 50"/>
                <a:gd name="T40" fmla="*/ 2147483647 w 96"/>
                <a:gd name="T41" fmla="*/ 0 h 50"/>
                <a:gd name="T42" fmla="*/ 2147483647 w 96"/>
                <a:gd name="T43" fmla="*/ 0 h 50"/>
                <a:gd name="T44" fmla="*/ 2147483647 w 96"/>
                <a:gd name="T45" fmla="*/ 0 h 50"/>
                <a:gd name="T46" fmla="*/ 2147483647 w 96"/>
                <a:gd name="T47" fmla="*/ 2147483647 h 50"/>
                <a:gd name="T48" fmla="*/ 2147483647 w 96"/>
                <a:gd name="T49" fmla="*/ 2147483647 h 50"/>
                <a:gd name="T50" fmla="*/ 2147483647 w 96"/>
                <a:gd name="T51" fmla="*/ 2147483647 h 50"/>
                <a:gd name="T52" fmla="*/ 2147483647 w 96"/>
                <a:gd name="T53" fmla="*/ 2147483647 h 50"/>
                <a:gd name="T54" fmla="*/ 2147483647 w 96"/>
                <a:gd name="T55" fmla="*/ 2147483647 h 50"/>
                <a:gd name="T56" fmla="*/ 2147483647 w 96"/>
                <a:gd name="T57" fmla="*/ 2147483647 h 50"/>
                <a:gd name="T58" fmla="*/ 2147483647 w 96"/>
                <a:gd name="T59" fmla="*/ 2147483647 h 50"/>
                <a:gd name="T60" fmla="*/ 2147483647 w 96"/>
                <a:gd name="T61" fmla="*/ 2147483647 h 50"/>
                <a:gd name="T62" fmla="*/ 2147483647 w 96"/>
                <a:gd name="T63" fmla="*/ 2147483647 h 50"/>
                <a:gd name="T64" fmla="*/ 2147483647 w 96"/>
                <a:gd name="T65" fmla="*/ 2147483647 h 50"/>
                <a:gd name="T66" fmla="*/ 2147483647 w 96"/>
                <a:gd name="T67" fmla="*/ 2147483647 h 50"/>
                <a:gd name="T68" fmla="*/ 2147483647 w 96"/>
                <a:gd name="T69" fmla="*/ 2147483647 h 50"/>
                <a:gd name="T70" fmla="*/ 2147483647 w 96"/>
                <a:gd name="T71" fmla="*/ 2147483647 h 50"/>
                <a:gd name="T72" fmla="*/ 2147483647 w 96"/>
                <a:gd name="T73" fmla="*/ 2147483647 h 50"/>
                <a:gd name="T74" fmla="*/ 2147483647 w 96"/>
                <a:gd name="T75" fmla="*/ 2147483647 h 50"/>
                <a:gd name="T76" fmla="*/ 2147483647 w 96"/>
                <a:gd name="T77" fmla="*/ 2147483647 h 5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6"/>
                <a:gd name="T118" fmla="*/ 0 h 50"/>
                <a:gd name="T119" fmla="*/ 96 w 96"/>
                <a:gd name="T120" fmla="*/ 50 h 5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6" h="50">
                  <a:moveTo>
                    <a:pt x="58" y="46"/>
                  </a:moveTo>
                  <a:lnTo>
                    <a:pt x="56" y="44"/>
                  </a:lnTo>
                  <a:lnTo>
                    <a:pt x="54" y="42"/>
                  </a:lnTo>
                  <a:lnTo>
                    <a:pt x="44" y="46"/>
                  </a:lnTo>
                  <a:lnTo>
                    <a:pt x="38" y="48"/>
                  </a:lnTo>
                  <a:lnTo>
                    <a:pt x="30" y="50"/>
                  </a:lnTo>
                  <a:lnTo>
                    <a:pt x="26" y="50"/>
                  </a:lnTo>
                  <a:lnTo>
                    <a:pt x="22" y="48"/>
                  </a:lnTo>
                  <a:lnTo>
                    <a:pt x="16" y="44"/>
                  </a:lnTo>
                  <a:lnTo>
                    <a:pt x="8" y="38"/>
                  </a:lnTo>
                  <a:lnTo>
                    <a:pt x="0" y="32"/>
                  </a:lnTo>
                  <a:lnTo>
                    <a:pt x="2" y="30"/>
                  </a:lnTo>
                  <a:lnTo>
                    <a:pt x="6" y="22"/>
                  </a:lnTo>
                  <a:lnTo>
                    <a:pt x="8" y="16"/>
                  </a:lnTo>
                  <a:lnTo>
                    <a:pt x="14" y="10"/>
                  </a:lnTo>
                  <a:lnTo>
                    <a:pt x="20" y="14"/>
                  </a:lnTo>
                  <a:lnTo>
                    <a:pt x="28" y="16"/>
                  </a:lnTo>
                  <a:lnTo>
                    <a:pt x="44" y="10"/>
                  </a:lnTo>
                  <a:lnTo>
                    <a:pt x="54" y="6"/>
                  </a:lnTo>
                  <a:lnTo>
                    <a:pt x="58" y="2"/>
                  </a:lnTo>
                  <a:lnTo>
                    <a:pt x="60" y="0"/>
                  </a:lnTo>
                  <a:lnTo>
                    <a:pt x="64" y="0"/>
                  </a:lnTo>
                  <a:lnTo>
                    <a:pt x="72" y="0"/>
                  </a:lnTo>
                  <a:lnTo>
                    <a:pt x="80" y="2"/>
                  </a:lnTo>
                  <a:lnTo>
                    <a:pt x="84" y="2"/>
                  </a:lnTo>
                  <a:lnTo>
                    <a:pt x="86" y="4"/>
                  </a:lnTo>
                  <a:lnTo>
                    <a:pt x="90" y="6"/>
                  </a:lnTo>
                  <a:lnTo>
                    <a:pt x="96" y="8"/>
                  </a:lnTo>
                  <a:lnTo>
                    <a:pt x="94" y="14"/>
                  </a:lnTo>
                  <a:lnTo>
                    <a:pt x="90" y="16"/>
                  </a:lnTo>
                  <a:lnTo>
                    <a:pt x="86" y="18"/>
                  </a:lnTo>
                  <a:lnTo>
                    <a:pt x="82" y="22"/>
                  </a:lnTo>
                  <a:lnTo>
                    <a:pt x="82" y="30"/>
                  </a:lnTo>
                  <a:lnTo>
                    <a:pt x="80" y="36"/>
                  </a:lnTo>
                  <a:lnTo>
                    <a:pt x="78" y="38"/>
                  </a:lnTo>
                  <a:lnTo>
                    <a:pt x="74" y="42"/>
                  </a:lnTo>
                  <a:lnTo>
                    <a:pt x="68" y="42"/>
                  </a:lnTo>
                  <a:lnTo>
                    <a:pt x="62" y="42"/>
                  </a:lnTo>
                  <a:lnTo>
                    <a:pt x="58" y="4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6" name="Freeform 195"/>
            <p:cNvSpPr/>
            <p:nvPr/>
          </p:nvSpPr>
          <p:spPr bwMode="auto">
            <a:xfrm>
              <a:off x="5082923" y="3049046"/>
              <a:ext cx="380526" cy="234958"/>
            </a:xfrm>
            <a:custGeom>
              <a:avLst/>
              <a:gdLst>
                <a:gd name="T0" fmla="*/ 2147483647 w 260"/>
                <a:gd name="T1" fmla="*/ 2147483647 h 148"/>
                <a:gd name="T2" fmla="*/ 2147483647 w 260"/>
                <a:gd name="T3" fmla="*/ 2147483647 h 148"/>
                <a:gd name="T4" fmla="*/ 2147483647 w 260"/>
                <a:gd name="T5" fmla="*/ 2147483647 h 148"/>
                <a:gd name="T6" fmla="*/ 2147483647 w 260"/>
                <a:gd name="T7" fmla="*/ 2147483647 h 148"/>
                <a:gd name="T8" fmla="*/ 2147483647 w 260"/>
                <a:gd name="T9" fmla="*/ 2147483647 h 148"/>
                <a:gd name="T10" fmla="*/ 2147483647 w 260"/>
                <a:gd name="T11" fmla="*/ 2147483647 h 148"/>
                <a:gd name="T12" fmla="*/ 2147483647 w 260"/>
                <a:gd name="T13" fmla="*/ 2147483647 h 148"/>
                <a:gd name="T14" fmla="*/ 2147483647 w 260"/>
                <a:gd name="T15" fmla="*/ 2147483647 h 148"/>
                <a:gd name="T16" fmla="*/ 2147483647 w 260"/>
                <a:gd name="T17" fmla="*/ 2147483647 h 148"/>
                <a:gd name="T18" fmla="*/ 2147483647 w 260"/>
                <a:gd name="T19" fmla="*/ 2147483647 h 148"/>
                <a:gd name="T20" fmla="*/ 2147483647 w 260"/>
                <a:gd name="T21" fmla="*/ 2147483647 h 148"/>
                <a:gd name="T22" fmla="*/ 2147483647 w 260"/>
                <a:gd name="T23" fmla="*/ 2147483647 h 148"/>
                <a:gd name="T24" fmla="*/ 2147483647 w 260"/>
                <a:gd name="T25" fmla="*/ 2147483647 h 148"/>
                <a:gd name="T26" fmla="*/ 2147483647 w 260"/>
                <a:gd name="T27" fmla="*/ 2147483647 h 148"/>
                <a:gd name="T28" fmla="*/ 2147483647 w 260"/>
                <a:gd name="T29" fmla="*/ 2147483647 h 148"/>
                <a:gd name="T30" fmla="*/ 2147483647 w 260"/>
                <a:gd name="T31" fmla="*/ 2147483647 h 148"/>
                <a:gd name="T32" fmla="*/ 2147483647 w 260"/>
                <a:gd name="T33" fmla="*/ 2147483647 h 148"/>
                <a:gd name="T34" fmla="*/ 2147483647 w 260"/>
                <a:gd name="T35" fmla="*/ 2147483647 h 148"/>
                <a:gd name="T36" fmla="*/ 2147483647 w 260"/>
                <a:gd name="T37" fmla="*/ 2147483647 h 148"/>
                <a:gd name="T38" fmla="*/ 2147483647 w 260"/>
                <a:gd name="T39" fmla="*/ 2147483647 h 148"/>
                <a:gd name="T40" fmla="*/ 2147483647 w 260"/>
                <a:gd name="T41" fmla="*/ 2147483647 h 148"/>
                <a:gd name="T42" fmla="*/ 2147483647 w 260"/>
                <a:gd name="T43" fmla="*/ 2147483647 h 148"/>
                <a:gd name="T44" fmla="*/ 2147483647 w 260"/>
                <a:gd name="T45" fmla="*/ 2147483647 h 148"/>
                <a:gd name="T46" fmla="*/ 2147483647 w 260"/>
                <a:gd name="T47" fmla="*/ 2147483647 h 148"/>
                <a:gd name="T48" fmla="*/ 2147483647 w 260"/>
                <a:gd name="T49" fmla="*/ 2147483647 h 148"/>
                <a:gd name="T50" fmla="*/ 2147483647 w 260"/>
                <a:gd name="T51" fmla="*/ 2147483647 h 148"/>
                <a:gd name="T52" fmla="*/ 2147483647 w 260"/>
                <a:gd name="T53" fmla="*/ 2147483647 h 148"/>
                <a:gd name="T54" fmla="*/ 2147483647 w 260"/>
                <a:gd name="T55" fmla="*/ 2147483647 h 148"/>
                <a:gd name="T56" fmla="*/ 2147483647 w 260"/>
                <a:gd name="T57" fmla="*/ 2147483647 h 148"/>
                <a:gd name="T58" fmla="*/ 2147483647 w 260"/>
                <a:gd name="T59" fmla="*/ 2147483647 h 148"/>
                <a:gd name="T60" fmla="*/ 2147483647 w 260"/>
                <a:gd name="T61" fmla="*/ 2147483647 h 148"/>
                <a:gd name="T62" fmla="*/ 2147483647 w 260"/>
                <a:gd name="T63" fmla="*/ 2147483647 h 148"/>
                <a:gd name="T64" fmla="*/ 2147483647 w 260"/>
                <a:gd name="T65" fmla="*/ 2147483647 h 148"/>
                <a:gd name="T66" fmla="*/ 2147483647 w 260"/>
                <a:gd name="T67" fmla="*/ 2147483647 h 148"/>
                <a:gd name="T68" fmla="*/ 2147483647 w 260"/>
                <a:gd name="T69" fmla="*/ 2147483647 h 148"/>
                <a:gd name="T70" fmla="*/ 2147483647 w 260"/>
                <a:gd name="T71" fmla="*/ 2147483647 h 148"/>
                <a:gd name="T72" fmla="*/ 2147483647 w 260"/>
                <a:gd name="T73" fmla="*/ 2147483647 h 148"/>
                <a:gd name="T74" fmla="*/ 2147483647 w 260"/>
                <a:gd name="T75" fmla="*/ 2147483647 h 148"/>
                <a:gd name="T76" fmla="*/ 2147483647 w 260"/>
                <a:gd name="T77" fmla="*/ 2147483647 h 148"/>
                <a:gd name="T78" fmla="*/ 2147483647 w 260"/>
                <a:gd name="T79" fmla="*/ 2147483647 h 148"/>
                <a:gd name="T80" fmla="*/ 2147483647 w 260"/>
                <a:gd name="T81" fmla="*/ 2147483647 h 148"/>
                <a:gd name="T82" fmla="*/ 2147483647 w 260"/>
                <a:gd name="T83" fmla="*/ 2147483647 h 148"/>
                <a:gd name="T84" fmla="*/ 2147483647 w 260"/>
                <a:gd name="T85" fmla="*/ 2147483647 h 148"/>
                <a:gd name="T86" fmla="*/ 2147483647 w 260"/>
                <a:gd name="T87" fmla="*/ 2147483647 h 148"/>
                <a:gd name="T88" fmla="*/ 2147483647 w 260"/>
                <a:gd name="T89" fmla="*/ 2147483647 h 148"/>
                <a:gd name="T90" fmla="*/ 2147483647 w 260"/>
                <a:gd name="T91" fmla="*/ 2147483647 h 148"/>
                <a:gd name="T92" fmla="*/ 2147483647 w 260"/>
                <a:gd name="T93" fmla="*/ 2147483647 h 148"/>
                <a:gd name="T94" fmla="*/ 2147483647 w 260"/>
                <a:gd name="T95" fmla="*/ 2147483647 h 148"/>
                <a:gd name="T96" fmla="*/ 2147483647 w 260"/>
                <a:gd name="T97" fmla="*/ 2147483647 h 14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60"/>
                <a:gd name="T148" fmla="*/ 0 h 148"/>
                <a:gd name="T149" fmla="*/ 260 w 260"/>
                <a:gd name="T150" fmla="*/ 148 h 14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60" h="148">
                  <a:moveTo>
                    <a:pt x="66" y="82"/>
                  </a:moveTo>
                  <a:lnTo>
                    <a:pt x="60" y="84"/>
                  </a:lnTo>
                  <a:lnTo>
                    <a:pt x="54" y="88"/>
                  </a:lnTo>
                  <a:lnTo>
                    <a:pt x="44" y="90"/>
                  </a:lnTo>
                  <a:lnTo>
                    <a:pt x="36" y="90"/>
                  </a:lnTo>
                  <a:lnTo>
                    <a:pt x="26" y="88"/>
                  </a:lnTo>
                  <a:lnTo>
                    <a:pt x="18" y="84"/>
                  </a:lnTo>
                  <a:lnTo>
                    <a:pt x="12" y="84"/>
                  </a:lnTo>
                  <a:lnTo>
                    <a:pt x="6" y="82"/>
                  </a:lnTo>
                  <a:lnTo>
                    <a:pt x="2" y="80"/>
                  </a:lnTo>
                  <a:lnTo>
                    <a:pt x="0" y="78"/>
                  </a:lnTo>
                  <a:lnTo>
                    <a:pt x="2" y="66"/>
                  </a:lnTo>
                  <a:lnTo>
                    <a:pt x="2" y="62"/>
                  </a:lnTo>
                  <a:lnTo>
                    <a:pt x="12" y="52"/>
                  </a:lnTo>
                  <a:lnTo>
                    <a:pt x="16" y="44"/>
                  </a:lnTo>
                  <a:lnTo>
                    <a:pt x="22" y="38"/>
                  </a:lnTo>
                  <a:lnTo>
                    <a:pt x="16" y="30"/>
                  </a:lnTo>
                  <a:lnTo>
                    <a:pt x="8" y="20"/>
                  </a:lnTo>
                  <a:lnTo>
                    <a:pt x="6" y="14"/>
                  </a:lnTo>
                  <a:lnTo>
                    <a:pt x="24" y="10"/>
                  </a:lnTo>
                  <a:lnTo>
                    <a:pt x="46" y="10"/>
                  </a:lnTo>
                  <a:lnTo>
                    <a:pt x="64" y="10"/>
                  </a:lnTo>
                  <a:lnTo>
                    <a:pt x="80" y="16"/>
                  </a:lnTo>
                  <a:lnTo>
                    <a:pt x="96" y="14"/>
                  </a:lnTo>
                  <a:lnTo>
                    <a:pt x="112" y="16"/>
                  </a:lnTo>
                  <a:lnTo>
                    <a:pt x="116" y="8"/>
                  </a:lnTo>
                  <a:lnTo>
                    <a:pt x="128" y="6"/>
                  </a:lnTo>
                  <a:lnTo>
                    <a:pt x="138" y="6"/>
                  </a:lnTo>
                  <a:lnTo>
                    <a:pt x="156" y="0"/>
                  </a:lnTo>
                  <a:lnTo>
                    <a:pt x="166" y="8"/>
                  </a:lnTo>
                  <a:lnTo>
                    <a:pt x="166" y="14"/>
                  </a:lnTo>
                  <a:lnTo>
                    <a:pt x="168" y="22"/>
                  </a:lnTo>
                  <a:lnTo>
                    <a:pt x="184" y="24"/>
                  </a:lnTo>
                  <a:lnTo>
                    <a:pt x="186" y="30"/>
                  </a:lnTo>
                  <a:lnTo>
                    <a:pt x="188" y="36"/>
                  </a:lnTo>
                  <a:lnTo>
                    <a:pt x="198" y="36"/>
                  </a:lnTo>
                  <a:lnTo>
                    <a:pt x="202" y="40"/>
                  </a:lnTo>
                  <a:lnTo>
                    <a:pt x="216" y="36"/>
                  </a:lnTo>
                  <a:lnTo>
                    <a:pt x="222" y="44"/>
                  </a:lnTo>
                  <a:lnTo>
                    <a:pt x="234" y="48"/>
                  </a:lnTo>
                  <a:lnTo>
                    <a:pt x="248" y="50"/>
                  </a:lnTo>
                  <a:lnTo>
                    <a:pt x="260" y="56"/>
                  </a:lnTo>
                  <a:lnTo>
                    <a:pt x="260" y="58"/>
                  </a:lnTo>
                  <a:lnTo>
                    <a:pt x="254" y="64"/>
                  </a:lnTo>
                  <a:lnTo>
                    <a:pt x="258" y="72"/>
                  </a:lnTo>
                  <a:lnTo>
                    <a:pt x="260" y="78"/>
                  </a:lnTo>
                  <a:lnTo>
                    <a:pt x="260" y="84"/>
                  </a:lnTo>
                  <a:lnTo>
                    <a:pt x="244" y="84"/>
                  </a:lnTo>
                  <a:lnTo>
                    <a:pt x="240" y="88"/>
                  </a:lnTo>
                  <a:lnTo>
                    <a:pt x="236" y="92"/>
                  </a:lnTo>
                  <a:lnTo>
                    <a:pt x="236" y="100"/>
                  </a:lnTo>
                  <a:lnTo>
                    <a:pt x="226" y="100"/>
                  </a:lnTo>
                  <a:lnTo>
                    <a:pt x="216" y="100"/>
                  </a:lnTo>
                  <a:lnTo>
                    <a:pt x="208" y="106"/>
                  </a:lnTo>
                  <a:lnTo>
                    <a:pt x="204" y="108"/>
                  </a:lnTo>
                  <a:lnTo>
                    <a:pt x="190" y="112"/>
                  </a:lnTo>
                  <a:lnTo>
                    <a:pt x="182" y="116"/>
                  </a:lnTo>
                  <a:lnTo>
                    <a:pt x="184" y="118"/>
                  </a:lnTo>
                  <a:lnTo>
                    <a:pt x="186" y="122"/>
                  </a:lnTo>
                  <a:lnTo>
                    <a:pt x="194" y="128"/>
                  </a:lnTo>
                  <a:lnTo>
                    <a:pt x="204" y="130"/>
                  </a:lnTo>
                  <a:lnTo>
                    <a:pt x="212" y="138"/>
                  </a:lnTo>
                  <a:lnTo>
                    <a:pt x="204" y="138"/>
                  </a:lnTo>
                  <a:lnTo>
                    <a:pt x="200" y="140"/>
                  </a:lnTo>
                  <a:lnTo>
                    <a:pt x="192" y="144"/>
                  </a:lnTo>
                  <a:lnTo>
                    <a:pt x="186" y="146"/>
                  </a:lnTo>
                  <a:lnTo>
                    <a:pt x="176" y="148"/>
                  </a:lnTo>
                  <a:lnTo>
                    <a:pt x="174" y="138"/>
                  </a:lnTo>
                  <a:lnTo>
                    <a:pt x="170" y="134"/>
                  </a:lnTo>
                  <a:lnTo>
                    <a:pt x="160" y="128"/>
                  </a:lnTo>
                  <a:lnTo>
                    <a:pt x="166" y="120"/>
                  </a:lnTo>
                  <a:lnTo>
                    <a:pt x="172" y="118"/>
                  </a:lnTo>
                  <a:lnTo>
                    <a:pt x="164" y="118"/>
                  </a:lnTo>
                  <a:lnTo>
                    <a:pt x="160" y="118"/>
                  </a:lnTo>
                  <a:lnTo>
                    <a:pt x="152" y="116"/>
                  </a:lnTo>
                  <a:lnTo>
                    <a:pt x="146" y="114"/>
                  </a:lnTo>
                  <a:lnTo>
                    <a:pt x="144" y="112"/>
                  </a:lnTo>
                  <a:lnTo>
                    <a:pt x="140" y="108"/>
                  </a:lnTo>
                  <a:lnTo>
                    <a:pt x="132" y="108"/>
                  </a:lnTo>
                  <a:lnTo>
                    <a:pt x="130" y="112"/>
                  </a:lnTo>
                  <a:lnTo>
                    <a:pt x="128" y="116"/>
                  </a:lnTo>
                  <a:lnTo>
                    <a:pt x="124" y="120"/>
                  </a:lnTo>
                  <a:lnTo>
                    <a:pt x="118" y="126"/>
                  </a:lnTo>
                  <a:lnTo>
                    <a:pt x="114" y="128"/>
                  </a:lnTo>
                  <a:lnTo>
                    <a:pt x="110" y="126"/>
                  </a:lnTo>
                  <a:lnTo>
                    <a:pt x="102" y="128"/>
                  </a:lnTo>
                  <a:lnTo>
                    <a:pt x="94" y="132"/>
                  </a:lnTo>
                  <a:lnTo>
                    <a:pt x="92" y="124"/>
                  </a:lnTo>
                  <a:lnTo>
                    <a:pt x="100" y="118"/>
                  </a:lnTo>
                  <a:lnTo>
                    <a:pt x="100" y="108"/>
                  </a:lnTo>
                  <a:lnTo>
                    <a:pt x="106" y="108"/>
                  </a:lnTo>
                  <a:lnTo>
                    <a:pt x="116" y="110"/>
                  </a:lnTo>
                  <a:lnTo>
                    <a:pt x="110" y="98"/>
                  </a:lnTo>
                  <a:lnTo>
                    <a:pt x="106" y="92"/>
                  </a:lnTo>
                  <a:lnTo>
                    <a:pt x="98" y="80"/>
                  </a:lnTo>
                  <a:lnTo>
                    <a:pt x="90" y="76"/>
                  </a:lnTo>
                  <a:lnTo>
                    <a:pt x="82" y="74"/>
                  </a:lnTo>
                  <a:lnTo>
                    <a:pt x="74" y="78"/>
                  </a:lnTo>
                  <a:lnTo>
                    <a:pt x="66" y="8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7" name="Freeform 196"/>
            <p:cNvSpPr/>
            <p:nvPr/>
          </p:nvSpPr>
          <p:spPr bwMode="auto">
            <a:xfrm>
              <a:off x="5092147" y="2945506"/>
              <a:ext cx="193722" cy="128763"/>
            </a:xfrm>
            <a:custGeom>
              <a:avLst/>
              <a:gdLst>
                <a:gd name="T0" fmla="*/ 2147483647 w 132"/>
                <a:gd name="T1" fmla="*/ 2147483647 h 82"/>
                <a:gd name="T2" fmla="*/ 2147483647 w 132"/>
                <a:gd name="T3" fmla="*/ 2147483647 h 82"/>
                <a:gd name="T4" fmla="*/ 2147483647 w 132"/>
                <a:gd name="T5" fmla="*/ 2147483647 h 82"/>
                <a:gd name="T6" fmla="*/ 2147483647 w 132"/>
                <a:gd name="T7" fmla="*/ 2147483647 h 82"/>
                <a:gd name="T8" fmla="*/ 2147483647 w 132"/>
                <a:gd name="T9" fmla="*/ 2147483647 h 82"/>
                <a:gd name="T10" fmla="*/ 2147483647 w 132"/>
                <a:gd name="T11" fmla="*/ 2147483647 h 82"/>
                <a:gd name="T12" fmla="*/ 2147483647 w 132"/>
                <a:gd name="T13" fmla="*/ 2147483647 h 82"/>
                <a:gd name="T14" fmla="*/ 2147483647 w 132"/>
                <a:gd name="T15" fmla="*/ 2147483647 h 82"/>
                <a:gd name="T16" fmla="*/ 2147483647 w 132"/>
                <a:gd name="T17" fmla="*/ 2147483647 h 82"/>
                <a:gd name="T18" fmla="*/ 2147483647 w 132"/>
                <a:gd name="T19" fmla="*/ 2147483647 h 82"/>
                <a:gd name="T20" fmla="*/ 2147483647 w 132"/>
                <a:gd name="T21" fmla="*/ 2147483647 h 82"/>
                <a:gd name="T22" fmla="*/ 2147483647 w 132"/>
                <a:gd name="T23" fmla="*/ 2147483647 h 82"/>
                <a:gd name="T24" fmla="*/ 2147483647 w 132"/>
                <a:gd name="T25" fmla="*/ 2147483647 h 82"/>
                <a:gd name="T26" fmla="*/ 0 w 132"/>
                <a:gd name="T27" fmla="*/ 2147483647 h 82"/>
                <a:gd name="T28" fmla="*/ 0 w 132"/>
                <a:gd name="T29" fmla="*/ 2147483647 h 82"/>
                <a:gd name="T30" fmla="*/ 2147483647 w 132"/>
                <a:gd name="T31" fmla="*/ 2147483647 h 82"/>
                <a:gd name="T32" fmla="*/ 2147483647 w 132"/>
                <a:gd name="T33" fmla="*/ 2147483647 h 82"/>
                <a:gd name="T34" fmla="*/ 2147483647 w 132"/>
                <a:gd name="T35" fmla="*/ 2147483647 h 82"/>
                <a:gd name="T36" fmla="*/ 2147483647 w 132"/>
                <a:gd name="T37" fmla="*/ 2147483647 h 82"/>
                <a:gd name="T38" fmla="*/ 2147483647 w 132"/>
                <a:gd name="T39" fmla="*/ 2147483647 h 82"/>
                <a:gd name="T40" fmla="*/ 2147483647 w 132"/>
                <a:gd name="T41" fmla="*/ 2147483647 h 82"/>
                <a:gd name="T42" fmla="*/ 2147483647 w 132"/>
                <a:gd name="T43" fmla="*/ 2147483647 h 82"/>
                <a:gd name="T44" fmla="*/ 2147483647 w 132"/>
                <a:gd name="T45" fmla="*/ 2147483647 h 82"/>
                <a:gd name="T46" fmla="*/ 2147483647 w 132"/>
                <a:gd name="T47" fmla="*/ 2147483647 h 82"/>
                <a:gd name="T48" fmla="*/ 2147483647 w 132"/>
                <a:gd name="T49" fmla="*/ 2147483647 h 82"/>
                <a:gd name="T50" fmla="*/ 2147483647 w 132"/>
                <a:gd name="T51" fmla="*/ 2147483647 h 82"/>
                <a:gd name="T52" fmla="*/ 2147483647 w 132"/>
                <a:gd name="T53" fmla="*/ 2147483647 h 82"/>
                <a:gd name="T54" fmla="*/ 2147483647 w 132"/>
                <a:gd name="T55" fmla="*/ 2147483647 h 82"/>
                <a:gd name="T56" fmla="*/ 2147483647 w 132"/>
                <a:gd name="T57" fmla="*/ 0 h 82"/>
                <a:gd name="T58" fmla="*/ 2147483647 w 132"/>
                <a:gd name="T59" fmla="*/ 2147483647 h 82"/>
                <a:gd name="T60" fmla="*/ 2147483647 w 132"/>
                <a:gd name="T61" fmla="*/ 2147483647 h 82"/>
                <a:gd name="T62" fmla="*/ 2147483647 w 132"/>
                <a:gd name="T63" fmla="*/ 2147483647 h 82"/>
                <a:gd name="T64" fmla="*/ 2147483647 w 132"/>
                <a:gd name="T65" fmla="*/ 2147483647 h 82"/>
                <a:gd name="T66" fmla="*/ 2147483647 w 132"/>
                <a:gd name="T67" fmla="*/ 2147483647 h 82"/>
                <a:gd name="T68" fmla="*/ 2147483647 w 132"/>
                <a:gd name="T69" fmla="*/ 2147483647 h 82"/>
                <a:gd name="T70" fmla="*/ 2147483647 w 132"/>
                <a:gd name="T71" fmla="*/ 2147483647 h 82"/>
                <a:gd name="T72" fmla="*/ 2147483647 w 132"/>
                <a:gd name="T73" fmla="*/ 2147483647 h 82"/>
                <a:gd name="T74" fmla="*/ 2147483647 w 132"/>
                <a:gd name="T75" fmla="*/ 2147483647 h 82"/>
                <a:gd name="T76" fmla="*/ 2147483647 w 132"/>
                <a:gd name="T77" fmla="*/ 2147483647 h 82"/>
                <a:gd name="T78" fmla="*/ 2147483647 w 132"/>
                <a:gd name="T79" fmla="*/ 2147483647 h 82"/>
                <a:gd name="T80" fmla="*/ 2147483647 w 132"/>
                <a:gd name="T81" fmla="*/ 2147483647 h 82"/>
                <a:gd name="T82" fmla="*/ 2147483647 w 132"/>
                <a:gd name="T83" fmla="*/ 2147483647 h 82"/>
                <a:gd name="T84" fmla="*/ 2147483647 w 132"/>
                <a:gd name="T85" fmla="*/ 2147483647 h 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32"/>
                <a:gd name="T130" fmla="*/ 0 h 82"/>
                <a:gd name="T131" fmla="*/ 132 w 132"/>
                <a:gd name="T132" fmla="*/ 82 h 8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32" h="82">
                  <a:moveTo>
                    <a:pt x="122" y="72"/>
                  </a:moveTo>
                  <a:lnTo>
                    <a:pt x="110" y="74"/>
                  </a:lnTo>
                  <a:lnTo>
                    <a:pt x="106" y="82"/>
                  </a:lnTo>
                  <a:lnTo>
                    <a:pt x="98" y="82"/>
                  </a:lnTo>
                  <a:lnTo>
                    <a:pt x="90" y="80"/>
                  </a:lnTo>
                  <a:lnTo>
                    <a:pt x="80" y="82"/>
                  </a:lnTo>
                  <a:lnTo>
                    <a:pt x="74" y="82"/>
                  </a:lnTo>
                  <a:lnTo>
                    <a:pt x="62" y="78"/>
                  </a:lnTo>
                  <a:lnTo>
                    <a:pt x="58" y="76"/>
                  </a:lnTo>
                  <a:lnTo>
                    <a:pt x="40" y="76"/>
                  </a:lnTo>
                  <a:lnTo>
                    <a:pt x="30" y="76"/>
                  </a:lnTo>
                  <a:lnTo>
                    <a:pt x="22" y="76"/>
                  </a:lnTo>
                  <a:lnTo>
                    <a:pt x="16" y="78"/>
                  </a:lnTo>
                  <a:lnTo>
                    <a:pt x="0" y="80"/>
                  </a:lnTo>
                  <a:lnTo>
                    <a:pt x="0" y="76"/>
                  </a:lnTo>
                  <a:lnTo>
                    <a:pt x="10" y="70"/>
                  </a:lnTo>
                  <a:lnTo>
                    <a:pt x="6" y="64"/>
                  </a:lnTo>
                  <a:lnTo>
                    <a:pt x="4" y="52"/>
                  </a:lnTo>
                  <a:lnTo>
                    <a:pt x="2" y="48"/>
                  </a:lnTo>
                  <a:lnTo>
                    <a:pt x="12" y="46"/>
                  </a:lnTo>
                  <a:lnTo>
                    <a:pt x="18" y="34"/>
                  </a:lnTo>
                  <a:lnTo>
                    <a:pt x="26" y="24"/>
                  </a:lnTo>
                  <a:lnTo>
                    <a:pt x="26" y="18"/>
                  </a:lnTo>
                  <a:lnTo>
                    <a:pt x="30" y="18"/>
                  </a:lnTo>
                  <a:lnTo>
                    <a:pt x="36" y="18"/>
                  </a:lnTo>
                  <a:lnTo>
                    <a:pt x="46" y="14"/>
                  </a:lnTo>
                  <a:lnTo>
                    <a:pt x="48" y="6"/>
                  </a:lnTo>
                  <a:lnTo>
                    <a:pt x="60" y="4"/>
                  </a:lnTo>
                  <a:lnTo>
                    <a:pt x="68" y="0"/>
                  </a:lnTo>
                  <a:lnTo>
                    <a:pt x="76" y="4"/>
                  </a:lnTo>
                  <a:lnTo>
                    <a:pt x="98" y="4"/>
                  </a:lnTo>
                  <a:lnTo>
                    <a:pt x="106" y="16"/>
                  </a:lnTo>
                  <a:lnTo>
                    <a:pt x="106" y="24"/>
                  </a:lnTo>
                  <a:lnTo>
                    <a:pt x="112" y="28"/>
                  </a:lnTo>
                  <a:lnTo>
                    <a:pt x="116" y="34"/>
                  </a:lnTo>
                  <a:lnTo>
                    <a:pt x="120" y="40"/>
                  </a:lnTo>
                  <a:lnTo>
                    <a:pt x="122" y="42"/>
                  </a:lnTo>
                  <a:lnTo>
                    <a:pt x="130" y="44"/>
                  </a:lnTo>
                  <a:lnTo>
                    <a:pt x="132" y="50"/>
                  </a:lnTo>
                  <a:lnTo>
                    <a:pt x="126" y="52"/>
                  </a:lnTo>
                  <a:lnTo>
                    <a:pt x="114" y="54"/>
                  </a:lnTo>
                  <a:lnTo>
                    <a:pt x="118" y="62"/>
                  </a:lnTo>
                  <a:lnTo>
                    <a:pt x="122" y="7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8" name="Freeform 197"/>
            <p:cNvSpPr/>
            <p:nvPr/>
          </p:nvSpPr>
          <p:spPr bwMode="auto">
            <a:xfrm>
              <a:off x="4904191" y="3218959"/>
              <a:ext cx="71493" cy="58407"/>
            </a:xfrm>
            <a:custGeom>
              <a:avLst/>
              <a:gdLst>
                <a:gd name="T0" fmla="*/ 0 w 49"/>
                <a:gd name="T1" fmla="*/ 2147483647 h 36"/>
                <a:gd name="T2" fmla="*/ 2147483647 w 49"/>
                <a:gd name="T3" fmla="*/ 2147483647 h 36"/>
                <a:gd name="T4" fmla="*/ 2147483647 w 49"/>
                <a:gd name="T5" fmla="*/ 2147483647 h 36"/>
                <a:gd name="T6" fmla="*/ 2147483647 w 49"/>
                <a:gd name="T7" fmla="*/ 2147483647 h 36"/>
                <a:gd name="T8" fmla="*/ 2147483647 w 49"/>
                <a:gd name="T9" fmla="*/ 0 h 36"/>
                <a:gd name="T10" fmla="*/ 2147483647 w 49"/>
                <a:gd name="T11" fmla="*/ 2147483647 h 36"/>
                <a:gd name="T12" fmla="*/ 2147483647 w 49"/>
                <a:gd name="T13" fmla="*/ 2147483647 h 36"/>
                <a:gd name="T14" fmla="*/ 2147483647 w 49"/>
                <a:gd name="T15" fmla="*/ 2147483647 h 36"/>
                <a:gd name="T16" fmla="*/ 2147483647 w 49"/>
                <a:gd name="T17" fmla="*/ 2147483647 h 36"/>
                <a:gd name="T18" fmla="*/ 2147483647 w 49"/>
                <a:gd name="T19" fmla="*/ 2147483647 h 36"/>
                <a:gd name="T20" fmla="*/ 2147483647 w 49"/>
                <a:gd name="T21" fmla="*/ 2147483647 h 36"/>
                <a:gd name="T22" fmla="*/ 2147483647 w 49"/>
                <a:gd name="T23" fmla="*/ 2147483647 h 36"/>
                <a:gd name="T24" fmla="*/ 2147483647 w 49"/>
                <a:gd name="T25" fmla="*/ 2147483647 h 36"/>
                <a:gd name="T26" fmla="*/ 2147483647 w 49"/>
                <a:gd name="T27" fmla="*/ 2147483647 h 36"/>
                <a:gd name="T28" fmla="*/ 2147483647 w 49"/>
                <a:gd name="T29" fmla="*/ 2147483647 h 36"/>
                <a:gd name="T30" fmla="*/ 0 w 49"/>
                <a:gd name="T31" fmla="*/ 2147483647 h 36"/>
                <a:gd name="T32" fmla="*/ 0 w 49"/>
                <a:gd name="T33" fmla="*/ 2147483647 h 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9"/>
                <a:gd name="T52" fmla="*/ 0 h 36"/>
                <a:gd name="T53" fmla="*/ 49 w 49"/>
                <a:gd name="T54" fmla="*/ 36 h 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9" h="36">
                  <a:moveTo>
                    <a:pt x="0" y="4"/>
                  </a:moveTo>
                  <a:lnTo>
                    <a:pt x="13" y="6"/>
                  </a:lnTo>
                  <a:lnTo>
                    <a:pt x="21" y="4"/>
                  </a:lnTo>
                  <a:lnTo>
                    <a:pt x="25" y="2"/>
                  </a:lnTo>
                  <a:lnTo>
                    <a:pt x="39" y="0"/>
                  </a:lnTo>
                  <a:lnTo>
                    <a:pt x="49" y="6"/>
                  </a:lnTo>
                  <a:lnTo>
                    <a:pt x="35" y="10"/>
                  </a:lnTo>
                  <a:lnTo>
                    <a:pt x="33" y="16"/>
                  </a:lnTo>
                  <a:lnTo>
                    <a:pt x="29" y="24"/>
                  </a:lnTo>
                  <a:lnTo>
                    <a:pt x="21" y="24"/>
                  </a:lnTo>
                  <a:lnTo>
                    <a:pt x="17" y="28"/>
                  </a:lnTo>
                  <a:lnTo>
                    <a:pt x="15" y="36"/>
                  </a:lnTo>
                  <a:lnTo>
                    <a:pt x="11" y="32"/>
                  </a:lnTo>
                  <a:lnTo>
                    <a:pt x="7" y="26"/>
                  </a:lnTo>
                  <a:lnTo>
                    <a:pt x="4" y="18"/>
                  </a:lnTo>
                  <a:lnTo>
                    <a:pt x="0" y="14"/>
                  </a:lnTo>
                  <a:lnTo>
                    <a:pt x="0"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69" name="Freeform 198"/>
            <p:cNvSpPr/>
            <p:nvPr/>
          </p:nvSpPr>
          <p:spPr bwMode="auto">
            <a:xfrm>
              <a:off x="5065626" y="3349048"/>
              <a:ext cx="51890" cy="37169"/>
            </a:xfrm>
            <a:custGeom>
              <a:avLst/>
              <a:gdLst>
                <a:gd name="T0" fmla="*/ 2147483647 w 36"/>
                <a:gd name="T1" fmla="*/ 0 h 24"/>
                <a:gd name="T2" fmla="*/ 2147483647 w 36"/>
                <a:gd name="T3" fmla="*/ 2147483647 h 24"/>
                <a:gd name="T4" fmla="*/ 2147483647 w 36"/>
                <a:gd name="T5" fmla="*/ 2147483647 h 24"/>
                <a:gd name="T6" fmla="*/ 2147483647 w 36"/>
                <a:gd name="T7" fmla="*/ 2147483647 h 24"/>
                <a:gd name="T8" fmla="*/ 2147483647 w 36"/>
                <a:gd name="T9" fmla="*/ 2147483647 h 24"/>
                <a:gd name="T10" fmla="*/ 2147483647 w 36"/>
                <a:gd name="T11" fmla="*/ 2147483647 h 24"/>
                <a:gd name="T12" fmla="*/ 2147483647 w 36"/>
                <a:gd name="T13" fmla="*/ 2147483647 h 24"/>
                <a:gd name="T14" fmla="*/ 0 w 36"/>
                <a:gd name="T15" fmla="*/ 2147483647 h 24"/>
                <a:gd name="T16" fmla="*/ 0 w 36"/>
                <a:gd name="T17" fmla="*/ 2147483647 h 24"/>
                <a:gd name="T18" fmla="*/ 2147483647 w 36"/>
                <a:gd name="T19" fmla="*/ 2147483647 h 24"/>
                <a:gd name="T20" fmla="*/ 2147483647 w 36"/>
                <a:gd name="T21" fmla="*/ 0 h 24"/>
                <a:gd name="T22" fmla="*/ 2147483647 w 36"/>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6"/>
                <a:gd name="T37" fmla="*/ 0 h 24"/>
                <a:gd name="T38" fmla="*/ 36 w 36"/>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6" h="24">
                  <a:moveTo>
                    <a:pt x="26" y="0"/>
                  </a:moveTo>
                  <a:lnTo>
                    <a:pt x="36" y="4"/>
                  </a:lnTo>
                  <a:lnTo>
                    <a:pt x="36" y="16"/>
                  </a:lnTo>
                  <a:lnTo>
                    <a:pt x="30" y="20"/>
                  </a:lnTo>
                  <a:lnTo>
                    <a:pt x="10" y="24"/>
                  </a:lnTo>
                  <a:lnTo>
                    <a:pt x="6" y="22"/>
                  </a:lnTo>
                  <a:lnTo>
                    <a:pt x="4" y="22"/>
                  </a:lnTo>
                  <a:lnTo>
                    <a:pt x="0" y="16"/>
                  </a:lnTo>
                  <a:lnTo>
                    <a:pt x="0" y="2"/>
                  </a:lnTo>
                  <a:lnTo>
                    <a:pt x="8" y="2"/>
                  </a:lnTo>
                  <a:lnTo>
                    <a:pt x="12" y="0"/>
                  </a:lnTo>
                  <a:lnTo>
                    <a:pt x="26"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0" name="Freeform 199"/>
            <p:cNvSpPr/>
            <p:nvPr/>
          </p:nvSpPr>
          <p:spPr bwMode="auto">
            <a:xfrm>
              <a:off x="5044870" y="3179136"/>
              <a:ext cx="207559" cy="126107"/>
            </a:xfrm>
            <a:custGeom>
              <a:avLst/>
              <a:gdLst>
                <a:gd name="T0" fmla="*/ 2147483647 w 142"/>
                <a:gd name="T1" fmla="*/ 2147483647 h 80"/>
                <a:gd name="T2" fmla="*/ 2147483647 w 142"/>
                <a:gd name="T3" fmla="*/ 2147483647 h 80"/>
                <a:gd name="T4" fmla="*/ 2147483647 w 142"/>
                <a:gd name="T5" fmla="*/ 2147483647 h 80"/>
                <a:gd name="T6" fmla="*/ 2147483647 w 142"/>
                <a:gd name="T7" fmla="*/ 2147483647 h 80"/>
                <a:gd name="T8" fmla="*/ 2147483647 w 142"/>
                <a:gd name="T9" fmla="*/ 2147483647 h 80"/>
                <a:gd name="T10" fmla="*/ 2147483647 w 142"/>
                <a:gd name="T11" fmla="*/ 2147483647 h 80"/>
                <a:gd name="T12" fmla="*/ 2147483647 w 142"/>
                <a:gd name="T13" fmla="*/ 2147483647 h 80"/>
                <a:gd name="T14" fmla="*/ 2147483647 w 142"/>
                <a:gd name="T15" fmla="*/ 2147483647 h 80"/>
                <a:gd name="T16" fmla="*/ 2147483647 w 142"/>
                <a:gd name="T17" fmla="*/ 2147483647 h 80"/>
                <a:gd name="T18" fmla="*/ 2147483647 w 142"/>
                <a:gd name="T19" fmla="*/ 2147483647 h 80"/>
                <a:gd name="T20" fmla="*/ 2147483647 w 142"/>
                <a:gd name="T21" fmla="*/ 2147483647 h 80"/>
                <a:gd name="T22" fmla="*/ 0 w 142"/>
                <a:gd name="T23" fmla="*/ 2147483647 h 80"/>
                <a:gd name="T24" fmla="*/ 2147483647 w 142"/>
                <a:gd name="T25" fmla="*/ 2147483647 h 80"/>
                <a:gd name="T26" fmla="*/ 2147483647 w 142"/>
                <a:gd name="T27" fmla="*/ 2147483647 h 80"/>
                <a:gd name="T28" fmla="*/ 2147483647 w 142"/>
                <a:gd name="T29" fmla="*/ 2147483647 h 80"/>
                <a:gd name="T30" fmla="*/ 2147483647 w 142"/>
                <a:gd name="T31" fmla="*/ 2147483647 h 80"/>
                <a:gd name="T32" fmla="*/ 2147483647 w 142"/>
                <a:gd name="T33" fmla="*/ 2147483647 h 80"/>
                <a:gd name="T34" fmla="*/ 2147483647 w 142"/>
                <a:gd name="T35" fmla="*/ 2147483647 h 80"/>
                <a:gd name="T36" fmla="*/ 2147483647 w 142"/>
                <a:gd name="T37" fmla="*/ 2147483647 h 80"/>
                <a:gd name="T38" fmla="*/ 2147483647 w 142"/>
                <a:gd name="T39" fmla="*/ 2147483647 h 80"/>
                <a:gd name="T40" fmla="*/ 2147483647 w 142"/>
                <a:gd name="T41" fmla="*/ 2147483647 h 80"/>
                <a:gd name="T42" fmla="*/ 2147483647 w 142"/>
                <a:gd name="T43" fmla="*/ 2147483647 h 80"/>
                <a:gd name="T44" fmla="*/ 2147483647 w 142"/>
                <a:gd name="T45" fmla="*/ 2147483647 h 80"/>
                <a:gd name="T46" fmla="*/ 2147483647 w 142"/>
                <a:gd name="T47" fmla="*/ 2147483647 h 80"/>
                <a:gd name="T48" fmla="*/ 2147483647 w 142"/>
                <a:gd name="T49" fmla="*/ 2147483647 h 80"/>
                <a:gd name="T50" fmla="*/ 2147483647 w 142"/>
                <a:gd name="T51" fmla="*/ 2147483647 h 80"/>
                <a:gd name="T52" fmla="*/ 2147483647 w 142"/>
                <a:gd name="T53" fmla="*/ 2147483647 h 80"/>
                <a:gd name="T54" fmla="*/ 2147483647 w 142"/>
                <a:gd name="T55" fmla="*/ 2147483647 h 80"/>
                <a:gd name="T56" fmla="*/ 2147483647 w 142"/>
                <a:gd name="T57" fmla="*/ 0 h 80"/>
                <a:gd name="T58" fmla="*/ 2147483647 w 142"/>
                <a:gd name="T59" fmla="*/ 2147483647 h 80"/>
                <a:gd name="T60" fmla="*/ 2147483647 w 142"/>
                <a:gd name="T61" fmla="*/ 2147483647 h 80"/>
                <a:gd name="T62" fmla="*/ 2147483647 w 142"/>
                <a:gd name="T63" fmla="*/ 2147483647 h 80"/>
                <a:gd name="T64" fmla="*/ 2147483647 w 142"/>
                <a:gd name="T65" fmla="*/ 2147483647 h 80"/>
                <a:gd name="T66" fmla="*/ 2147483647 w 142"/>
                <a:gd name="T67" fmla="*/ 2147483647 h 80"/>
                <a:gd name="T68" fmla="*/ 2147483647 w 142"/>
                <a:gd name="T69" fmla="*/ 2147483647 h 80"/>
                <a:gd name="T70" fmla="*/ 2147483647 w 142"/>
                <a:gd name="T71" fmla="*/ 2147483647 h 80"/>
                <a:gd name="T72" fmla="*/ 2147483647 w 142"/>
                <a:gd name="T73" fmla="*/ 2147483647 h 80"/>
                <a:gd name="T74" fmla="*/ 2147483647 w 142"/>
                <a:gd name="T75" fmla="*/ 2147483647 h 80"/>
                <a:gd name="T76" fmla="*/ 2147483647 w 142"/>
                <a:gd name="T77" fmla="*/ 2147483647 h 80"/>
                <a:gd name="T78" fmla="*/ 2147483647 w 142"/>
                <a:gd name="T79" fmla="*/ 2147483647 h 80"/>
                <a:gd name="T80" fmla="*/ 2147483647 w 142"/>
                <a:gd name="T81" fmla="*/ 2147483647 h 80"/>
                <a:gd name="T82" fmla="*/ 2147483647 w 142"/>
                <a:gd name="T83" fmla="*/ 2147483647 h 80"/>
                <a:gd name="T84" fmla="*/ 2147483647 w 142"/>
                <a:gd name="T85" fmla="*/ 2147483647 h 80"/>
                <a:gd name="T86" fmla="*/ 2147483647 w 142"/>
                <a:gd name="T87" fmla="*/ 2147483647 h 80"/>
                <a:gd name="T88" fmla="*/ 2147483647 w 142"/>
                <a:gd name="T89" fmla="*/ 2147483647 h 80"/>
                <a:gd name="T90" fmla="*/ 2147483647 w 142"/>
                <a:gd name="T91" fmla="*/ 2147483647 h 80"/>
                <a:gd name="T92" fmla="*/ 2147483647 w 142"/>
                <a:gd name="T93" fmla="*/ 2147483647 h 80"/>
                <a:gd name="T94" fmla="*/ 2147483647 w 142"/>
                <a:gd name="T95" fmla="*/ 2147483647 h 80"/>
                <a:gd name="T96" fmla="*/ 2147483647 w 142"/>
                <a:gd name="T97" fmla="*/ 2147483647 h 80"/>
                <a:gd name="T98" fmla="*/ 2147483647 w 142"/>
                <a:gd name="T99" fmla="*/ 2147483647 h 80"/>
                <a:gd name="T100" fmla="*/ 2147483647 w 142"/>
                <a:gd name="T101" fmla="*/ 2147483647 h 80"/>
                <a:gd name="T102" fmla="*/ 2147483647 w 142"/>
                <a:gd name="T103" fmla="*/ 2147483647 h 80"/>
                <a:gd name="T104" fmla="*/ 2147483647 w 142"/>
                <a:gd name="T105" fmla="*/ 2147483647 h 80"/>
                <a:gd name="T106" fmla="*/ 2147483647 w 142"/>
                <a:gd name="T107" fmla="*/ 2147483647 h 80"/>
                <a:gd name="T108" fmla="*/ 2147483647 w 142"/>
                <a:gd name="T109" fmla="*/ 2147483647 h 80"/>
                <a:gd name="T110" fmla="*/ 2147483647 w 142"/>
                <a:gd name="T111" fmla="*/ 2147483647 h 80"/>
                <a:gd name="T112" fmla="*/ 2147483647 w 142"/>
                <a:gd name="T113" fmla="*/ 2147483647 h 80"/>
                <a:gd name="T114" fmla="*/ 2147483647 w 142"/>
                <a:gd name="T115" fmla="*/ 2147483647 h 80"/>
                <a:gd name="T116" fmla="*/ 2147483647 w 142"/>
                <a:gd name="T117" fmla="*/ 2147483647 h 80"/>
                <a:gd name="T118" fmla="*/ 2147483647 w 142"/>
                <a:gd name="T119" fmla="*/ 2147483647 h 80"/>
                <a:gd name="T120" fmla="*/ 2147483647 w 142"/>
                <a:gd name="T121" fmla="*/ 2147483647 h 80"/>
                <a:gd name="T122" fmla="*/ 2147483647 w 142"/>
                <a:gd name="T123" fmla="*/ 2147483647 h 8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2"/>
                <a:gd name="T187" fmla="*/ 0 h 80"/>
                <a:gd name="T188" fmla="*/ 142 w 142"/>
                <a:gd name="T189" fmla="*/ 80 h 8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2" h="80">
                  <a:moveTo>
                    <a:pt x="36" y="68"/>
                  </a:moveTo>
                  <a:lnTo>
                    <a:pt x="28" y="64"/>
                  </a:lnTo>
                  <a:lnTo>
                    <a:pt x="26" y="64"/>
                  </a:lnTo>
                  <a:lnTo>
                    <a:pt x="24" y="62"/>
                  </a:lnTo>
                  <a:lnTo>
                    <a:pt x="22" y="58"/>
                  </a:lnTo>
                  <a:lnTo>
                    <a:pt x="20" y="54"/>
                  </a:lnTo>
                  <a:lnTo>
                    <a:pt x="16" y="52"/>
                  </a:lnTo>
                  <a:lnTo>
                    <a:pt x="14" y="52"/>
                  </a:lnTo>
                  <a:lnTo>
                    <a:pt x="14" y="48"/>
                  </a:lnTo>
                  <a:lnTo>
                    <a:pt x="10" y="46"/>
                  </a:lnTo>
                  <a:lnTo>
                    <a:pt x="8" y="40"/>
                  </a:lnTo>
                  <a:lnTo>
                    <a:pt x="0" y="40"/>
                  </a:lnTo>
                  <a:lnTo>
                    <a:pt x="4" y="36"/>
                  </a:lnTo>
                  <a:lnTo>
                    <a:pt x="10" y="36"/>
                  </a:lnTo>
                  <a:lnTo>
                    <a:pt x="16" y="36"/>
                  </a:lnTo>
                  <a:lnTo>
                    <a:pt x="20" y="32"/>
                  </a:lnTo>
                  <a:lnTo>
                    <a:pt x="22" y="30"/>
                  </a:lnTo>
                  <a:lnTo>
                    <a:pt x="24" y="24"/>
                  </a:lnTo>
                  <a:lnTo>
                    <a:pt x="24" y="16"/>
                  </a:lnTo>
                  <a:lnTo>
                    <a:pt x="28" y="12"/>
                  </a:lnTo>
                  <a:lnTo>
                    <a:pt x="32" y="10"/>
                  </a:lnTo>
                  <a:lnTo>
                    <a:pt x="36" y="8"/>
                  </a:lnTo>
                  <a:lnTo>
                    <a:pt x="38" y="2"/>
                  </a:lnTo>
                  <a:lnTo>
                    <a:pt x="56" y="6"/>
                  </a:lnTo>
                  <a:lnTo>
                    <a:pt x="70" y="10"/>
                  </a:lnTo>
                  <a:lnTo>
                    <a:pt x="76" y="8"/>
                  </a:lnTo>
                  <a:lnTo>
                    <a:pt x="80" y="6"/>
                  </a:lnTo>
                  <a:lnTo>
                    <a:pt x="86" y="2"/>
                  </a:lnTo>
                  <a:lnTo>
                    <a:pt x="92" y="0"/>
                  </a:lnTo>
                  <a:lnTo>
                    <a:pt x="100" y="2"/>
                  </a:lnTo>
                  <a:lnTo>
                    <a:pt x="106" y="8"/>
                  </a:lnTo>
                  <a:lnTo>
                    <a:pt x="108" y="12"/>
                  </a:lnTo>
                  <a:lnTo>
                    <a:pt x="112" y="20"/>
                  </a:lnTo>
                  <a:lnTo>
                    <a:pt x="116" y="36"/>
                  </a:lnTo>
                  <a:lnTo>
                    <a:pt x="118" y="44"/>
                  </a:lnTo>
                  <a:lnTo>
                    <a:pt x="120" y="50"/>
                  </a:lnTo>
                  <a:lnTo>
                    <a:pt x="128" y="46"/>
                  </a:lnTo>
                  <a:lnTo>
                    <a:pt x="136" y="44"/>
                  </a:lnTo>
                  <a:lnTo>
                    <a:pt x="140" y="46"/>
                  </a:lnTo>
                  <a:lnTo>
                    <a:pt x="142" y="50"/>
                  </a:lnTo>
                  <a:lnTo>
                    <a:pt x="142" y="54"/>
                  </a:lnTo>
                  <a:lnTo>
                    <a:pt x="140" y="56"/>
                  </a:lnTo>
                  <a:lnTo>
                    <a:pt x="138" y="56"/>
                  </a:lnTo>
                  <a:lnTo>
                    <a:pt x="132" y="56"/>
                  </a:lnTo>
                  <a:lnTo>
                    <a:pt x="130" y="68"/>
                  </a:lnTo>
                  <a:lnTo>
                    <a:pt x="126" y="80"/>
                  </a:lnTo>
                  <a:lnTo>
                    <a:pt x="116" y="74"/>
                  </a:lnTo>
                  <a:lnTo>
                    <a:pt x="110" y="72"/>
                  </a:lnTo>
                  <a:lnTo>
                    <a:pt x="106" y="72"/>
                  </a:lnTo>
                  <a:lnTo>
                    <a:pt x="100" y="74"/>
                  </a:lnTo>
                  <a:lnTo>
                    <a:pt x="96" y="76"/>
                  </a:lnTo>
                  <a:lnTo>
                    <a:pt x="92" y="80"/>
                  </a:lnTo>
                  <a:lnTo>
                    <a:pt x="86" y="80"/>
                  </a:lnTo>
                  <a:lnTo>
                    <a:pt x="64" y="80"/>
                  </a:lnTo>
                  <a:lnTo>
                    <a:pt x="60" y="78"/>
                  </a:lnTo>
                  <a:lnTo>
                    <a:pt x="54" y="78"/>
                  </a:lnTo>
                  <a:lnTo>
                    <a:pt x="50" y="78"/>
                  </a:lnTo>
                  <a:lnTo>
                    <a:pt x="46" y="76"/>
                  </a:lnTo>
                  <a:lnTo>
                    <a:pt x="44" y="76"/>
                  </a:lnTo>
                  <a:lnTo>
                    <a:pt x="42" y="74"/>
                  </a:lnTo>
                  <a:lnTo>
                    <a:pt x="42" y="72"/>
                  </a:lnTo>
                  <a:lnTo>
                    <a:pt x="36" y="6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1" name="Freeform 200"/>
            <p:cNvSpPr/>
            <p:nvPr/>
          </p:nvSpPr>
          <p:spPr bwMode="auto">
            <a:xfrm>
              <a:off x="5016043" y="3232233"/>
              <a:ext cx="99168" cy="122125"/>
            </a:xfrm>
            <a:custGeom>
              <a:avLst/>
              <a:gdLst>
                <a:gd name="T0" fmla="*/ 2147483647 w 68"/>
                <a:gd name="T1" fmla="*/ 2147483647 h 76"/>
                <a:gd name="T2" fmla="*/ 2147483647 w 68"/>
                <a:gd name="T3" fmla="*/ 2147483647 h 76"/>
                <a:gd name="T4" fmla="*/ 2147483647 w 68"/>
                <a:gd name="T5" fmla="*/ 0 h 76"/>
                <a:gd name="T6" fmla="*/ 2147483647 w 68"/>
                <a:gd name="T7" fmla="*/ 2147483647 h 76"/>
                <a:gd name="T8" fmla="*/ 2147483647 w 68"/>
                <a:gd name="T9" fmla="*/ 2147483647 h 76"/>
                <a:gd name="T10" fmla="*/ 2147483647 w 68"/>
                <a:gd name="T11" fmla="*/ 2147483647 h 76"/>
                <a:gd name="T12" fmla="*/ 2147483647 w 68"/>
                <a:gd name="T13" fmla="*/ 2147483647 h 76"/>
                <a:gd name="T14" fmla="*/ 2147483647 w 68"/>
                <a:gd name="T15" fmla="*/ 2147483647 h 76"/>
                <a:gd name="T16" fmla="*/ 2147483647 w 68"/>
                <a:gd name="T17" fmla="*/ 2147483647 h 76"/>
                <a:gd name="T18" fmla="*/ 2147483647 w 68"/>
                <a:gd name="T19" fmla="*/ 2147483647 h 76"/>
                <a:gd name="T20" fmla="*/ 2147483647 w 68"/>
                <a:gd name="T21" fmla="*/ 2147483647 h 76"/>
                <a:gd name="T22" fmla="*/ 2147483647 w 68"/>
                <a:gd name="T23" fmla="*/ 2147483647 h 76"/>
                <a:gd name="T24" fmla="*/ 2147483647 w 68"/>
                <a:gd name="T25" fmla="*/ 2147483647 h 76"/>
                <a:gd name="T26" fmla="*/ 2147483647 w 68"/>
                <a:gd name="T27" fmla="*/ 2147483647 h 76"/>
                <a:gd name="T28" fmla="*/ 2147483647 w 68"/>
                <a:gd name="T29" fmla="*/ 2147483647 h 76"/>
                <a:gd name="T30" fmla="*/ 2147483647 w 68"/>
                <a:gd name="T31" fmla="*/ 2147483647 h 76"/>
                <a:gd name="T32" fmla="*/ 2147483647 w 68"/>
                <a:gd name="T33" fmla="*/ 2147483647 h 76"/>
                <a:gd name="T34" fmla="*/ 2147483647 w 68"/>
                <a:gd name="T35" fmla="*/ 2147483647 h 76"/>
                <a:gd name="T36" fmla="*/ 2147483647 w 68"/>
                <a:gd name="T37" fmla="*/ 2147483647 h 76"/>
                <a:gd name="T38" fmla="*/ 2147483647 w 68"/>
                <a:gd name="T39" fmla="*/ 2147483647 h 76"/>
                <a:gd name="T40" fmla="*/ 2147483647 w 68"/>
                <a:gd name="T41" fmla="*/ 2147483647 h 76"/>
                <a:gd name="T42" fmla="*/ 2147483647 w 68"/>
                <a:gd name="T43" fmla="*/ 2147483647 h 76"/>
                <a:gd name="T44" fmla="*/ 2147483647 w 68"/>
                <a:gd name="T45" fmla="*/ 2147483647 h 76"/>
                <a:gd name="T46" fmla="*/ 2147483647 w 68"/>
                <a:gd name="T47" fmla="*/ 2147483647 h 76"/>
                <a:gd name="T48" fmla="*/ 2147483647 w 68"/>
                <a:gd name="T49" fmla="*/ 2147483647 h 76"/>
                <a:gd name="T50" fmla="*/ 2147483647 w 68"/>
                <a:gd name="T51" fmla="*/ 2147483647 h 76"/>
                <a:gd name="T52" fmla="*/ 2147483647 w 68"/>
                <a:gd name="T53" fmla="*/ 2147483647 h 76"/>
                <a:gd name="T54" fmla="*/ 2147483647 w 68"/>
                <a:gd name="T55" fmla="*/ 2147483647 h 76"/>
                <a:gd name="T56" fmla="*/ 2147483647 w 68"/>
                <a:gd name="T57" fmla="*/ 2147483647 h 76"/>
                <a:gd name="T58" fmla="*/ 0 w 68"/>
                <a:gd name="T59" fmla="*/ 2147483647 h 76"/>
                <a:gd name="T60" fmla="*/ 2147483647 w 68"/>
                <a:gd name="T61" fmla="*/ 2147483647 h 76"/>
                <a:gd name="T62" fmla="*/ 2147483647 w 68"/>
                <a:gd name="T63" fmla="*/ 2147483647 h 76"/>
                <a:gd name="T64" fmla="*/ 2147483647 w 68"/>
                <a:gd name="T65" fmla="*/ 2147483647 h 76"/>
                <a:gd name="T66" fmla="*/ 2147483647 w 68"/>
                <a:gd name="T67" fmla="*/ 2147483647 h 76"/>
                <a:gd name="T68" fmla="*/ 2147483647 w 68"/>
                <a:gd name="T69" fmla="*/ 2147483647 h 76"/>
                <a:gd name="T70" fmla="*/ 2147483647 w 68"/>
                <a:gd name="T71" fmla="*/ 2147483647 h 76"/>
                <a:gd name="T72" fmla="*/ 2147483647 w 68"/>
                <a:gd name="T73" fmla="*/ 2147483647 h 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8"/>
                <a:gd name="T112" fmla="*/ 0 h 76"/>
                <a:gd name="T113" fmla="*/ 68 w 68"/>
                <a:gd name="T114" fmla="*/ 76 h 7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8" h="76">
                  <a:moveTo>
                    <a:pt x="2" y="8"/>
                  </a:moveTo>
                  <a:lnTo>
                    <a:pt x="6" y="6"/>
                  </a:lnTo>
                  <a:lnTo>
                    <a:pt x="16" y="0"/>
                  </a:lnTo>
                  <a:lnTo>
                    <a:pt x="20" y="6"/>
                  </a:lnTo>
                  <a:lnTo>
                    <a:pt x="28" y="6"/>
                  </a:lnTo>
                  <a:lnTo>
                    <a:pt x="30" y="12"/>
                  </a:lnTo>
                  <a:lnTo>
                    <a:pt x="34" y="14"/>
                  </a:lnTo>
                  <a:lnTo>
                    <a:pt x="34" y="18"/>
                  </a:lnTo>
                  <a:lnTo>
                    <a:pt x="36" y="18"/>
                  </a:lnTo>
                  <a:lnTo>
                    <a:pt x="40" y="20"/>
                  </a:lnTo>
                  <a:lnTo>
                    <a:pt x="42" y="28"/>
                  </a:lnTo>
                  <a:lnTo>
                    <a:pt x="48" y="30"/>
                  </a:lnTo>
                  <a:lnTo>
                    <a:pt x="56" y="34"/>
                  </a:lnTo>
                  <a:lnTo>
                    <a:pt x="62" y="38"/>
                  </a:lnTo>
                  <a:lnTo>
                    <a:pt x="62" y="44"/>
                  </a:lnTo>
                  <a:lnTo>
                    <a:pt x="64" y="48"/>
                  </a:lnTo>
                  <a:lnTo>
                    <a:pt x="68" y="56"/>
                  </a:lnTo>
                  <a:lnTo>
                    <a:pt x="64" y="62"/>
                  </a:lnTo>
                  <a:lnTo>
                    <a:pt x="60" y="70"/>
                  </a:lnTo>
                  <a:lnTo>
                    <a:pt x="60" y="74"/>
                  </a:lnTo>
                  <a:lnTo>
                    <a:pt x="46" y="74"/>
                  </a:lnTo>
                  <a:lnTo>
                    <a:pt x="42" y="76"/>
                  </a:lnTo>
                  <a:lnTo>
                    <a:pt x="34" y="76"/>
                  </a:lnTo>
                  <a:lnTo>
                    <a:pt x="26" y="68"/>
                  </a:lnTo>
                  <a:lnTo>
                    <a:pt x="18" y="68"/>
                  </a:lnTo>
                  <a:lnTo>
                    <a:pt x="18" y="70"/>
                  </a:lnTo>
                  <a:lnTo>
                    <a:pt x="16" y="74"/>
                  </a:lnTo>
                  <a:lnTo>
                    <a:pt x="16" y="76"/>
                  </a:lnTo>
                  <a:lnTo>
                    <a:pt x="10" y="66"/>
                  </a:lnTo>
                  <a:lnTo>
                    <a:pt x="0" y="60"/>
                  </a:lnTo>
                  <a:lnTo>
                    <a:pt x="4" y="52"/>
                  </a:lnTo>
                  <a:lnTo>
                    <a:pt x="12" y="50"/>
                  </a:lnTo>
                  <a:lnTo>
                    <a:pt x="14" y="44"/>
                  </a:lnTo>
                  <a:lnTo>
                    <a:pt x="8" y="38"/>
                  </a:lnTo>
                  <a:lnTo>
                    <a:pt x="6" y="28"/>
                  </a:lnTo>
                  <a:lnTo>
                    <a:pt x="8" y="22"/>
                  </a:lnTo>
                  <a:lnTo>
                    <a:pt x="2"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2" name="Freeform 201"/>
            <p:cNvSpPr/>
            <p:nvPr/>
          </p:nvSpPr>
          <p:spPr bwMode="auto">
            <a:xfrm>
              <a:off x="5103679" y="3291968"/>
              <a:ext cx="127995" cy="80974"/>
            </a:xfrm>
            <a:custGeom>
              <a:avLst/>
              <a:gdLst>
                <a:gd name="T0" fmla="*/ 2147483647 w 88"/>
                <a:gd name="T1" fmla="*/ 2147483647 h 52"/>
                <a:gd name="T2" fmla="*/ 2147483647 w 88"/>
                <a:gd name="T3" fmla="*/ 2147483647 h 52"/>
                <a:gd name="T4" fmla="*/ 2147483647 w 88"/>
                <a:gd name="T5" fmla="*/ 2147483647 h 52"/>
                <a:gd name="T6" fmla="*/ 0 w 88"/>
                <a:gd name="T7" fmla="*/ 2147483647 h 52"/>
                <a:gd name="T8" fmla="*/ 2147483647 w 88"/>
                <a:gd name="T9" fmla="*/ 2147483647 h 52"/>
                <a:gd name="T10" fmla="*/ 2147483647 w 88"/>
                <a:gd name="T11" fmla="*/ 2147483647 h 52"/>
                <a:gd name="T12" fmla="*/ 2147483647 w 88"/>
                <a:gd name="T13" fmla="*/ 2147483647 h 52"/>
                <a:gd name="T14" fmla="*/ 2147483647 w 88"/>
                <a:gd name="T15" fmla="*/ 2147483647 h 52"/>
                <a:gd name="T16" fmla="*/ 2147483647 w 88"/>
                <a:gd name="T17" fmla="*/ 2147483647 h 52"/>
                <a:gd name="T18" fmla="*/ 2147483647 w 88"/>
                <a:gd name="T19" fmla="*/ 2147483647 h 52"/>
                <a:gd name="T20" fmla="*/ 2147483647 w 88"/>
                <a:gd name="T21" fmla="*/ 2147483647 h 52"/>
                <a:gd name="T22" fmla="*/ 2147483647 w 88"/>
                <a:gd name="T23" fmla="*/ 2147483647 h 52"/>
                <a:gd name="T24" fmla="*/ 2147483647 w 88"/>
                <a:gd name="T25" fmla="*/ 2147483647 h 52"/>
                <a:gd name="T26" fmla="*/ 2147483647 w 88"/>
                <a:gd name="T27" fmla="*/ 2147483647 h 52"/>
                <a:gd name="T28" fmla="*/ 2147483647 w 88"/>
                <a:gd name="T29" fmla="*/ 2147483647 h 52"/>
                <a:gd name="T30" fmla="*/ 2147483647 w 88"/>
                <a:gd name="T31" fmla="*/ 2147483647 h 52"/>
                <a:gd name="T32" fmla="*/ 2147483647 w 88"/>
                <a:gd name="T33" fmla="*/ 2147483647 h 52"/>
                <a:gd name="T34" fmla="*/ 2147483647 w 88"/>
                <a:gd name="T35" fmla="*/ 2147483647 h 52"/>
                <a:gd name="T36" fmla="*/ 2147483647 w 88"/>
                <a:gd name="T37" fmla="*/ 2147483647 h 52"/>
                <a:gd name="T38" fmla="*/ 2147483647 w 88"/>
                <a:gd name="T39" fmla="*/ 2147483647 h 52"/>
                <a:gd name="T40" fmla="*/ 2147483647 w 88"/>
                <a:gd name="T41" fmla="*/ 2147483647 h 52"/>
                <a:gd name="T42" fmla="*/ 2147483647 w 88"/>
                <a:gd name="T43" fmla="*/ 0 h 52"/>
                <a:gd name="T44" fmla="*/ 2147483647 w 88"/>
                <a:gd name="T45" fmla="*/ 0 h 52"/>
                <a:gd name="T46" fmla="*/ 2147483647 w 88"/>
                <a:gd name="T47" fmla="*/ 2147483647 h 52"/>
                <a:gd name="T48" fmla="*/ 2147483647 w 88"/>
                <a:gd name="T49" fmla="*/ 2147483647 h 52"/>
                <a:gd name="T50" fmla="*/ 2147483647 w 88"/>
                <a:gd name="T51" fmla="*/ 2147483647 h 52"/>
                <a:gd name="T52" fmla="*/ 2147483647 w 88"/>
                <a:gd name="T53" fmla="*/ 2147483647 h 52"/>
                <a:gd name="T54" fmla="*/ 2147483647 w 88"/>
                <a:gd name="T55" fmla="*/ 2147483647 h 52"/>
                <a:gd name="T56" fmla="*/ 2147483647 w 88"/>
                <a:gd name="T57" fmla="*/ 2147483647 h 52"/>
                <a:gd name="T58" fmla="*/ 2147483647 w 88"/>
                <a:gd name="T59" fmla="*/ 2147483647 h 52"/>
                <a:gd name="T60" fmla="*/ 2147483647 w 88"/>
                <a:gd name="T61" fmla="*/ 2147483647 h 52"/>
                <a:gd name="T62" fmla="*/ 2147483647 w 88"/>
                <a:gd name="T63" fmla="*/ 2147483647 h 52"/>
                <a:gd name="T64" fmla="*/ 2147483647 w 88"/>
                <a:gd name="T65" fmla="*/ 2147483647 h 52"/>
                <a:gd name="T66" fmla="*/ 2147483647 w 88"/>
                <a:gd name="T67" fmla="*/ 2147483647 h 52"/>
                <a:gd name="T68" fmla="*/ 2147483647 w 88"/>
                <a:gd name="T69" fmla="*/ 2147483647 h 52"/>
                <a:gd name="T70" fmla="*/ 2147483647 w 88"/>
                <a:gd name="T71" fmla="*/ 2147483647 h 52"/>
                <a:gd name="T72" fmla="*/ 2147483647 w 88"/>
                <a:gd name="T73" fmla="*/ 2147483647 h 52"/>
                <a:gd name="T74" fmla="*/ 2147483647 w 88"/>
                <a:gd name="T75" fmla="*/ 2147483647 h 52"/>
                <a:gd name="T76" fmla="*/ 2147483647 w 88"/>
                <a:gd name="T77" fmla="*/ 2147483647 h 52"/>
                <a:gd name="T78" fmla="*/ 2147483647 w 88"/>
                <a:gd name="T79" fmla="*/ 2147483647 h 52"/>
                <a:gd name="T80" fmla="*/ 2147483647 w 88"/>
                <a:gd name="T81" fmla="*/ 2147483647 h 52"/>
                <a:gd name="T82" fmla="*/ 2147483647 w 88"/>
                <a:gd name="T83" fmla="*/ 2147483647 h 52"/>
                <a:gd name="T84" fmla="*/ 2147483647 w 88"/>
                <a:gd name="T85" fmla="*/ 2147483647 h 52"/>
                <a:gd name="T86" fmla="*/ 2147483647 w 88"/>
                <a:gd name="T87" fmla="*/ 2147483647 h 52"/>
                <a:gd name="T88" fmla="*/ 2147483647 w 88"/>
                <a:gd name="T89" fmla="*/ 2147483647 h 52"/>
                <a:gd name="T90" fmla="*/ 2147483647 w 88"/>
                <a:gd name="T91" fmla="*/ 2147483647 h 52"/>
                <a:gd name="T92" fmla="*/ 2147483647 w 88"/>
                <a:gd name="T93" fmla="*/ 2147483647 h 5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88"/>
                <a:gd name="T142" fmla="*/ 0 h 52"/>
                <a:gd name="T143" fmla="*/ 88 w 88"/>
                <a:gd name="T144" fmla="*/ 52 h 5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88" h="52">
                  <a:moveTo>
                    <a:pt x="10" y="48"/>
                  </a:moveTo>
                  <a:lnTo>
                    <a:pt x="8" y="40"/>
                  </a:lnTo>
                  <a:lnTo>
                    <a:pt x="6" y="38"/>
                  </a:lnTo>
                  <a:lnTo>
                    <a:pt x="0" y="36"/>
                  </a:lnTo>
                  <a:lnTo>
                    <a:pt x="2" y="32"/>
                  </a:lnTo>
                  <a:lnTo>
                    <a:pt x="4" y="24"/>
                  </a:lnTo>
                  <a:lnTo>
                    <a:pt x="8" y="18"/>
                  </a:lnTo>
                  <a:lnTo>
                    <a:pt x="4" y="12"/>
                  </a:lnTo>
                  <a:lnTo>
                    <a:pt x="2" y="6"/>
                  </a:lnTo>
                  <a:lnTo>
                    <a:pt x="2" y="4"/>
                  </a:lnTo>
                  <a:lnTo>
                    <a:pt x="2" y="2"/>
                  </a:lnTo>
                  <a:lnTo>
                    <a:pt x="4" y="4"/>
                  </a:lnTo>
                  <a:lnTo>
                    <a:pt x="6" y="4"/>
                  </a:lnTo>
                  <a:lnTo>
                    <a:pt x="10" y="6"/>
                  </a:lnTo>
                  <a:lnTo>
                    <a:pt x="14" y="6"/>
                  </a:lnTo>
                  <a:lnTo>
                    <a:pt x="20" y="6"/>
                  </a:lnTo>
                  <a:lnTo>
                    <a:pt x="24" y="8"/>
                  </a:lnTo>
                  <a:lnTo>
                    <a:pt x="46" y="8"/>
                  </a:lnTo>
                  <a:lnTo>
                    <a:pt x="52" y="8"/>
                  </a:lnTo>
                  <a:lnTo>
                    <a:pt x="56" y="4"/>
                  </a:lnTo>
                  <a:lnTo>
                    <a:pt x="60" y="2"/>
                  </a:lnTo>
                  <a:lnTo>
                    <a:pt x="66" y="0"/>
                  </a:lnTo>
                  <a:lnTo>
                    <a:pt x="70" y="0"/>
                  </a:lnTo>
                  <a:lnTo>
                    <a:pt x="76" y="2"/>
                  </a:lnTo>
                  <a:lnTo>
                    <a:pt x="86" y="8"/>
                  </a:lnTo>
                  <a:lnTo>
                    <a:pt x="84" y="14"/>
                  </a:lnTo>
                  <a:lnTo>
                    <a:pt x="84" y="22"/>
                  </a:lnTo>
                  <a:lnTo>
                    <a:pt x="84" y="30"/>
                  </a:lnTo>
                  <a:lnTo>
                    <a:pt x="88" y="38"/>
                  </a:lnTo>
                  <a:lnTo>
                    <a:pt x="70" y="40"/>
                  </a:lnTo>
                  <a:lnTo>
                    <a:pt x="64" y="42"/>
                  </a:lnTo>
                  <a:lnTo>
                    <a:pt x="62" y="44"/>
                  </a:lnTo>
                  <a:lnTo>
                    <a:pt x="60" y="46"/>
                  </a:lnTo>
                  <a:lnTo>
                    <a:pt x="58" y="46"/>
                  </a:lnTo>
                  <a:lnTo>
                    <a:pt x="56" y="50"/>
                  </a:lnTo>
                  <a:lnTo>
                    <a:pt x="52" y="50"/>
                  </a:lnTo>
                  <a:lnTo>
                    <a:pt x="50" y="52"/>
                  </a:lnTo>
                  <a:lnTo>
                    <a:pt x="48" y="52"/>
                  </a:lnTo>
                  <a:lnTo>
                    <a:pt x="42" y="52"/>
                  </a:lnTo>
                  <a:lnTo>
                    <a:pt x="38" y="50"/>
                  </a:lnTo>
                  <a:lnTo>
                    <a:pt x="36" y="48"/>
                  </a:lnTo>
                  <a:lnTo>
                    <a:pt x="32" y="46"/>
                  </a:lnTo>
                  <a:lnTo>
                    <a:pt x="26" y="48"/>
                  </a:lnTo>
                  <a:lnTo>
                    <a:pt x="20" y="50"/>
                  </a:lnTo>
                  <a:lnTo>
                    <a:pt x="14" y="50"/>
                  </a:lnTo>
                  <a:lnTo>
                    <a:pt x="10" y="50"/>
                  </a:lnTo>
                  <a:lnTo>
                    <a:pt x="10" y="4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3" name="Freeform 202"/>
            <p:cNvSpPr/>
            <p:nvPr/>
          </p:nvSpPr>
          <p:spPr bwMode="auto">
            <a:xfrm>
              <a:off x="4828085" y="2986656"/>
              <a:ext cx="18450" cy="5310"/>
            </a:xfrm>
            <a:custGeom>
              <a:avLst/>
              <a:gdLst>
                <a:gd name="T0" fmla="*/ 0 w 14"/>
                <a:gd name="T1" fmla="*/ 2147483647 h 4"/>
                <a:gd name="T2" fmla="*/ 2147483647 w 14"/>
                <a:gd name="T3" fmla="*/ 2147483647 h 4"/>
                <a:gd name="T4" fmla="*/ 2147483647 w 14"/>
                <a:gd name="T5" fmla="*/ 2147483647 h 4"/>
                <a:gd name="T6" fmla="*/ 2147483647 w 14"/>
                <a:gd name="T7" fmla="*/ 2147483647 h 4"/>
                <a:gd name="T8" fmla="*/ 2147483647 w 14"/>
                <a:gd name="T9" fmla="*/ 0 h 4"/>
                <a:gd name="T10" fmla="*/ 2147483647 w 14"/>
                <a:gd name="T11" fmla="*/ 0 h 4"/>
                <a:gd name="T12" fmla="*/ 0 w 14"/>
                <a:gd name="T13" fmla="*/ 2147483647 h 4"/>
                <a:gd name="T14" fmla="*/ 0 60000 65536"/>
                <a:gd name="T15" fmla="*/ 0 60000 65536"/>
                <a:gd name="T16" fmla="*/ 0 60000 65536"/>
                <a:gd name="T17" fmla="*/ 0 60000 65536"/>
                <a:gd name="T18" fmla="*/ 0 60000 65536"/>
                <a:gd name="T19" fmla="*/ 0 60000 65536"/>
                <a:gd name="T20" fmla="*/ 0 60000 65536"/>
                <a:gd name="T21" fmla="*/ 0 w 14"/>
                <a:gd name="T22" fmla="*/ 0 h 4"/>
                <a:gd name="T23" fmla="*/ 14 w 14"/>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4">
                  <a:moveTo>
                    <a:pt x="0" y="2"/>
                  </a:moveTo>
                  <a:lnTo>
                    <a:pt x="6" y="4"/>
                  </a:lnTo>
                  <a:lnTo>
                    <a:pt x="8" y="4"/>
                  </a:lnTo>
                  <a:lnTo>
                    <a:pt x="14" y="2"/>
                  </a:lnTo>
                  <a:lnTo>
                    <a:pt x="8" y="0"/>
                  </a:lnTo>
                  <a:lnTo>
                    <a:pt x="4" y="0"/>
                  </a:lnTo>
                  <a:lnTo>
                    <a:pt x="0"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4" name="Freeform 203"/>
            <p:cNvSpPr/>
            <p:nvPr/>
          </p:nvSpPr>
          <p:spPr bwMode="auto">
            <a:xfrm>
              <a:off x="4649354" y="3337101"/>
              <a:ext cx="21909" cy="11947"/>
            </a:xfrm>
            <a:custGeom>
              <a:avLst/>
              <a:gdLst>
                <a:gd name="T0" fmla="*/ 2147483647 w 16"/>
                <a:gd name="T1" fmla="*/ 2147483647 h 8"/>
                <a:gd name="T2" fmla="*/ 2147483647 w 16"/>
                <a:gd name="T3" fmla="*/ 2147483647 h 8"/>
                <a:gd name="T4" fmla="*/ 2147483647 w 16"/>
                <a:gd name="T5" fmla="*/ 2147483647 h 8"/>
                <a:gd name="T6" fmla="*/ 2147483647 w 16"/>
                <a:gd name="T7" fmla="*/ 2147483647 h 8"/>
                <a:gd name="T8" fmla="*/ 0 w 16"/>
                <a:gd name="T9" fmla="*/ 2147483647 h 8"/>
                <a:gd name="T10" fmla="*/ 0 w 16"/>
                <a:gd name="T11" fmla="*/ 2147483647 h 8"/>
                <a:gd name="T12" fmla="*/ 2147483647 w 16"/>
                <a:gd name="T13" fmla="*/ 0 h 8"/>
                <a:gd name="T14" fmla="*/ 2147483647 w 16"/>
                <a:gd name="T15" fmla="*/ 0 h 8"/>
                <a:gd name="T16" fmla="*/ 2147483647 w 16"/>
                <a:gd name="T17" fmla="*/ 0 h 8"/>
                <a:gd name="T18" fmla="*/ 2147483647 w 16"/>
                <a:gd name="T19" fmla="*/ 2147483647 h 8"/>
                <a:gd name="T20" fmla="*/ 2147483647 w 16"/>
                <a:gd name="T21" fmla="*/ 2147483647 h 8"/>
                <a:gd name="T22" fmla="*/ 2147483647 w 16"/>
                <a:gd name="T23" fmla="*/ 2147483647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8"/>
                <a:gd name="T38" fmla="*/ 16 w 16"/>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8">
                  <a:moveTo>
                    <a:pt x="14" y="4"/>
                  </a:moveTo>
                  <a:lnTo>
                    <a:pt x="12" y="6"/>
                  </a:lnTo>
                  <a:lnTo>
                    <a:pt x="6" y="8"/>
                  </a:lnTo>
                  <a:lnTo>
                    <a:pt x="2" y="8"/>
                  </a:lnTo>
                  <a:lnTo>
                    <a:pt x="0" y="6"/>
                  </a:lnTo>
                  <a:lnTo>
                    <a:pt x="0" y="4"/>
                  </a:lnTo>
                  <a:lnTo>
                    <a:pt x="2" y="0"/>
                  </a:lnTo>
                  <a:lnTo>
                    <a:pt x="6" y="0"/>
                  </a:lnTo>
                  <a:lnTo>
                    <a:pt x="8" y="0"/>
                  </a:lnTo>
                  <a:lnTo>
                    <a:pt x="10" y="2"/>
                  </a:lnTo>
                  <a:lnTo>
                    <a:pt x="16" y="6"/>
                  </a:lnTo>
                  <a:lnTo>
                    <a:pt x="14"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5" name="Freeform 204"/>
            <p:cNvSpPr/>
            <p:nvPr/>
          </p:nvSpPr>
          <p:spPr bwMode="auto">
            <a:xfrm>
              <a:off x="4739296" y="3122056"/>
              <a:ext cx="17296" cy="25221"/>
            </a:xfrm>
            <a:custGeom>
              <a:avLst/>
              <a:gdLst>
                <a:gd name="T0" fmla="*/ 2147483647 w 12"/>
                <a:gd name="T1" fmla="*/ 0 h 16"/>
                <a:gd name="T2" fmla="*/ 2147483647 w 12"/>
                <a:gd name="T3" fmla="*/ 2147483647 h 16"/>
                <a:gd name="T4" fmla="*/ 2147483647 w 12"/>
                <a:gd name="T5" fmla="*/ 2147483647 h 16"/>
                <a:gd name="T6" fmla="*/ 2147483647 w 12"/>
                <a:gd name="T7" fmla="*/ 2147483647 h 16"/>
                <a:gd name="T8" fmla="*/ 0 w 12"/>
                <a:gd name="T9" fmla="*/ 2147483647 h 16"/>
                <a:gd name="T10" fmla="*/ 2147483647 w 12"/>
                <a:gd name="T11" fmla="*/ 2147483647 h 16"/>
                <a:gd name="T12" fmla="*/ 2147483647 w 12"/>
                <a:gd name="T13" fmla="*/ 2147483647 h 16"/>
                <a:gd name="T14" fmla="*/ 2147483647 w 12"/>
                <a:gd name="T15" fmla="*/ 2147483647 h 16"/>
                <a:gd name="T16" fmla="*/ 2147483647 w 12"/>
                <a:gd name="T17" fmla="*/ 2147483647 h 16"/>
                <a:gd name="T18" fmla="*/ 2147483647 w 12"/>
                <a:gd name="T19" fmla="*/ 2147483647 h 16"/>
                <a:gd name="T20" fmla="*/ 2147483647 w 12"/>
                <a:gd name="T21" fmla="*/ 2147483647 h 16"/>
                <a:gd name="T22" fmla="*/ 2147483647 w 12"/>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16"/>
                <a:gd name="T38" fmla="*/ 12 w 12"/>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16">
                  <a:moveTo>
                    <a:pt x="8" y="0"/>
                  </a:moveTo>
                  <a:lnTo>
                    <a:pt x="6" y="2"/>
                  </a:lnTo>
                  <a:lnTo>
                    <a:pt x="4" y="4"/>
                  </a:lnTo>
                  <a:lnTo>
                    <a:pt x="2" y="6"/>
                  </a:lnTo>
                  <a:lnTo>
                    <a:pt x="0" y="8"/>
                  </a:lnTo>
                  <a:lnTo>
                    <a:pt x="2" y="12"/>
                  </a:lnTo>
                  <a:lnTo>
                    <a:pt x="2" y="14"/>
                  </a:lnTo>
                  <a:lnTo>
                    <a:pt x="8" y="14"/>
                  </a:lnTo>
                  <a:lnTo>
                    <a:pt x="12" y="16"/>
                  </a:lnTo>
                  <a:lnTo>
                    <a:pt x="12" y="12"/>
                  </a:lnTo>
                  <a:lnTo>
                    <a:pt x="12" y="8"/>
                  </a:lnTo>
                  <a:lnTo>
                    <a:pt x="8"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6" name="Freeform 206"/>
            <p:cNvSpPr/>
            <p:nvPr/>
          </p:nvSpPr>
          <p:spPr bwMode="auto">
            <a:xfrm>
              <a:off x="5416170" y="3641085"/>
              <a:ext cx="485460" cy="471243"/>
            </a:xfrm>
            <a:custGeom>
              <a:avLst/>
              <a:gdLst>
                <a:gd name="T0" fmla="*/ 2147483647 w 332"/>
                <a:gd name="T1" fmla="*/ 2147483647 h 298"/>
                <a:gd name="T2" fmla="*/ 2147483647 w 332"/>
                <a:gd name="T3" fmla="*/ 2147483647 h 298"/>
                <a:gd name="T4" fmla="*/ 2147483647 w 332"/>
                <a:gd name="T5" fmla="*/ 2147483647 h 298"/>
                <a:gd name="T6" fmla="*/ 2147483647 w 332"/>
                <a:gd name="T7" fmla="*/ 2147483647 h 298"/>
                <a:gd name="T8" fmla="*/ 2147483647 w 332"/>
                <a:gd name="T9" fmla="*/ 2147483647 h 298"/>
                <a:gd name="T10" fmla="*/ 2147483647 w 332"/>
                <a:gd name="T11" fmla="*/ 2147483647 h 298"/>
                <a:gd name="T12" fmla="*/ 2147483647 w 332"/>
                <a:gd name="T13" fmla="*/ 2147483647 h 298"/>
                <a:gd name="T14" fmla="*/ 2147483647 w 332"/>
                <a:gd name="T15" fmla="*/ 2147483647 h 298"/>
                <a:gd name="T16" fmla="*/ 2147483647 w 332"/>
                <a:gd name="T17" fmla="*/ 2147483647 h 298"/>
                <a:gd name="T18" fmla="*/ 2147483647 w 332"/>
                <a:gd name="T19" fmla="*/ 2147483647 h 298"/>
                <a:gd name="T20" fmla="*/ 2147483647 w 332"/>
                <a:gd name="T21" fmla="*/ 2147483647 h 298"/>
                <a:gd name="T22" fmla="*/ 2147483647 w 332"/>
                <a:gd name="T23" fmla="*/ 2147483647 h 298"/>
                <a:gd name="T24" fmla="*/ 2147483647 w 332"/>
                <a:gd name="T25" fmla="*/ 2147483647 h 298"/>
                <a:gd name="T26" fmla="*/ 2147483647 w 332"/>
                <a:gd name="T27" fmla="*/ 2147483647 h 298"/>
                <a:gd name="T28" fmla="*/ 2147483647 w 332"/>
                <a:gd name="T29" fmla="*/ 2147483647 h 298"/>
                <a:gd name="T30" fmla="*/ 2147483647 w 332"/>
                <a:gd name="T31" fmla="*/ 2147483647 h 298"/>
                <a:gd name="T32" fmla="*/ 2147483647 w 332"/>
                <a:gd name="T33" fmla="*/ 2147483647 h 298"/>
                <a:gd name="T34" fmla="*/ 2147483647 w 332"/>
                <a:gd name="T35" fmla="*/ 2147483647 h 298"/>
                <a:gd name="T36" fmla="*/ 2147483647 w 332"/>
                <a:gd name="T37" fmla="*/ 2147483647 h 298"/>
                <a:gd name="T38" fmla="*/ 2147483647 w 332"/>
                <a:gd name="T39" fmla="*/ 2147483647 h 298"/>
                <a:gd name="T40" fmla="*/ 2147483647 w 332"/>
                <a:gd name="T41" fmla="*/ 2147483647 h 298"/>
                <a:gd name="T42" fmla="*/ 2147483647 w 332"/>
                <a:gd name="T43" fmla="*/ 2147483647 h 298"/>
                <a:gd name="T44" fmla="*/ 2147483647 w 332"/>
                <a:gd name="T45" fmla="*/ 2147483647 h 298"/>
                <a:gd name="T46" fmla="*/ 2147483647 w 332"/>
                <a:gd name="T47" fmla="*/ 2147483647 h 298"/>
                <a:gd name="T48" fmla="*/ 2147483647 w 332"/>
                <a:gd name="T49" fmla="*/ 2147483647 h 298"/>
                <a:gd name="T50" fmla="*/ 2147483647 w 332"/>
                <a:gd name="T51" fmla="*/ 2147483647 h 298"/>
                <a:gd name="T52" fmla="*/ 2147483647 w 332"/>
                <a:gd name="T53" fmla="*/ 2147483647 h 298"/>
                <a:gd name="T54" fmla="*/ 2147483647 w 332"/>
                <a:gd name="T55" fmla="*/ 2147483647 h 298"/>
                <a:gd name="T56" fmla="*/ 2147483647 w 332"/>
                <a:gd name="T57" fmla="*/ 2147483647 h 298"/>
                <a:gd name="T58" fmla="*/ 2147483647 w 332"/>
                <a:gd name="T59" fmla="*/ 2147483647 h 298"/>
                <a:gd name="T60" fmla="*/ 2147483647 w 332"/>
                <a:gd name="T61" fmla="*/ 2147483647 h 298"/>
                <a:gd name="T62" fmla="*/ 2147483647 w 332"/>
                <a:gd name="T63" fmla="*/ 0 h 298"/>
                <a:gd name="T64" fmla="*/ 2147483647 w 332"/>
                <a:gd name="T65" fmla="*/ 2147483647 h 298"/>
                <a:gd name="T66" fmla="*/ 2147483647 w 332"/>
                <a:gd name="T67" fmla="*/ 2147483647 h 298"/>
                <a:gd name="T68" fmla="*/ 2147483647 w 332"/>
                <a:gd name="T69" fmla="*/ 2147483647 h 298"/>
                <a:gd name="T70" fmla="*/ 2147483647 w 332"/>
                <a:gd name="T71" fmla="*/ 2147483647 h 298"/>
                <a:gd name="T72" fmla="*/ 2147483647 w 332"/>
                <a:gd name="T73" fmla="*/ 2147483647 h 298"/>
                <a:gd name="T74" fmla="*/ 2147483647 w 332"/>
                <a:gd name="T75" fmla="*/ 2147483647 h 29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32"/>
                <a:gd name="T115" fmla="*/ 0 h 298"/>
                <a:gd name="T116" fmla="*/ 332 w 332"/>
                <a:gd name="T117" fmla="*/ 298 h 29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32" h="298">
                  <a:moveTo>
                    <a:pt x="222" y="62"/>
                  </a:moveTo>
                  <a:lnTo>
                    <a:pt x="224" y="72"/>
                  </a:lnTo>
                  <a:lnTo>
                    <a:pt x="226" y="78"/>
                  </a:lnTo>
                  <a:lnTo>
                    <a:pt x="230" y="80"/>
                  </a:lnTo>
                  <a:lnTo>
                    <a:pt x="234" y="84"/>
                  </a:lnTo>
                  <a:lnTo>
                    <a:pt x="236" y="88"/>
                  </a:lnTo>
                  <a:lnTo>
                    <a:pt x="242" y="96"/>
                  </a:lnTo>
                  <a:lnTo>
                    <a:pt x="244" y="102"/>
                  </a:lnTo>
                  <a:lnTo>
                    <a:pt x="248" y="110"/>
                  </a:lnTo>
                  <a:lnTo>
                    <a:pt x="254" y="118"/>
                  </a:lnTo>
                  <a:lnTo>
                    <a:pt x="258" y="126"/>
                  </a:lnTo>
                  <a:lnTo>
                    <a:pt x="260" y="130"/>
                  </a:lnTo>
                  <a:lnTo>
                    <a:pt x="258" y="136"/>
                  </a:lnTo>
                  <a:lnTo>
                    <a:pt x="268" y="144"/>
                  </a:lnTo>
                  <a:lnTo>
                    <a:pt x="280" y="148"/>
                  </a:lnTo>
                  <a:lnTo>
                    <a:pt x="280" y="156"/>
                  </a:lnTo>
                  <a:lnTo>
                    <a:pt x="324" y="158"/>
                  </a:lnTo>
                  <a:lnTo>
                    <a:pt x="332" y="164"/>
                  </a:lnTo>
                  <a:lnTo>
                    <a:pt x="332" y="198"/>
                  </a:lnTo>
                  <a:lnTo>
                    <a:pt x="282" y="242"/>
                  </a:lnTo>
                  <a:lnTo>
                    <a:pt x="234" y="254"/>
                  </a:lnTo>
                  <a:lnTo>
                    <a:pt x="190" y="298"/>
                  </a:lnTo>
                  <a:lnTo>
                    <a:pt x="188" y="276"/>
                  </a:lnTo>
                  <a:lnTo>
                    <a:pt x="168" y="270"/>
                  </a:lnTo>
                  <a:lnTo>
                    <a:pt x="164" y="268"/>
                  </a:lnTo>
                  <a:lnTo>
                    <a:pt x="162" y="270"/>
                  </a:lnTo>
                  <a:lnTo>
                    <a:pt x="156" y="268"/>
                  </a:lnTo>
                  <a:lnTo>
                    <a:pt x="152" y="264"/>
                  </a:lnTo>
                  <a:lnTo>
                    <a:pt x="150" y="266"/>
                  </a:lnTo>
                  <a:lnTo>
                    <a:pt x="148" y="270"/>
                  </a:lnTo>
                  <a:lnTo>
                    <a:pt x="146" y="276"/>
                  </a:lnTo>
                  <a:lnTo>
                    <a:pt x="144" y="280"/>
                  </a:lnTo>
                  <a:lnTo>
                    <a:pt x="142" y="274"/>
                  </a:lnTo>
                  <a:lnTo>
                    <a:pt x="134" y="264"/>
                  </a:lnTo>
                  <a:lnTo>
                    <a:pt x="124" y="254"/>
                  </a:lnTo>
                  <a:lnTo>
                    <a:pt x="118" y="248"/>
                  </a:lnTo>
                  <a:lnTo>
                    <a:pt x="116" y="240"/>
                  </a:lnTo>
                  <a:lnTo>
                    <a:pt x="108" y="228"/>
                  </a:lnTo>
                  <a:lnTo>
                    <a:pt x="102" y="220"/>
                  </a:lnTo>
                  <a:lnTo>
                    <a:pt x="98" y="214"/>
                  </a:lnTo>
                  <a:lnTo>
                    <a:pt x="90" y="210"/>
                  </a:lnTo>
                  <a:lnTo>
                    <a:pt x="82" y="200"/>
                  </a:lnTo>
                  <a:lnTo>
                    <a:pt x="84" y="200"/>
                  </a:lnTo>
                  <a:lnTo>
                    <a:pt x="82" y="200"/>
                  </a:lnTo>
                  <a:lnTo>
                    <a:pt x="76" y="200"/>
                  </a:lnTo>
                  <a:lnTo>
                    <a:pt x="76" y="162"/>
                  </a:lnTo>
                  <a:lnTo>
                    <a:pt x="68" y="152"/>
                  </a:lnTo>
                  <a:lnTo>
                    <a:pt x="58" y="142"/>
                  </a:lnTo>
                  <a:lnTo>
                    <a:pt x="48" y="134"/>
                  </a:lnTo>
                  <a:lnTo>
                    <a:pt x="42" y="124"/>
                  </a:lnTo>
                  <a:lnTo>
                    <a:pt x="24" y="92"/>
                  </a:lnTo>
                  <a:lnTo>
                    <a:pt x="16" y="76"/>
                  </a:lnTo>
                  <a:lnTo>
                    <a:pt x="10" y="72"/>
                  </a:lnTo>
                  <a:lnTo>
                    <a:pt x="4" y="66"/>
                  </a:lnTo>
                  <a:lnTo>
                    <a:pt x="0" y="54"/>
                  </a:lnTo>
                  <a:lnTo>
                    <a:pt x="16" y="56"/>
                  </a:lnTo>
                  <a:lnTo>
                    <a:pt x="20" y="52"/>
                  </a:lnTo>
                  <a:lnTo>
                    <a:pt x="24" y="46"/>
                  </a:lnTo>
                  <a:lnTo>
                    <a:pt x="30" y="42"/>
                  </a:lnTo>
                  <a:lnTo>
                    <a:pt x="34" y="42"/>
                  </a:lnTo>
                  <a:lnTo>
                    <a:pt x="38" y="36"/>
                  </a:lnTo>
                  <a:lnTo>
                    <a:pt x="44" y="36"/>
                  </a:lnTo>
                  <a:lnTo>
                    <a:pt x="32" y="10"/>
                  </a:lnTo>
                  <a:lnTo>
                    <a:pt x="62" y="0"/>
                  </a:lnTo>
                  <a:lnTo>
                    <a:pt x="118" y="24"/>
                  </a:lnTo>
                  <a:lnTo>
                    <a:pt x="122" y="26"/>
                  </a:lnTo>
                  <a:lnTo>
                    <a:pt x="124" y="30"/>
                  </a:lnTo>
                  <a:lnTo>
                    <a:pt x="128" y="32"/>
                  </a:lnTo>
                  <a:lnTo>
                    <a:pt x="134" y="34"/>
                  </a:lnTo>
                  <a:lnTo>
                    <a:pt x="134" y="44"/>
                  </a:lnTo>
                  <a:lnTo>
                    <a:pt x="152" y="54"/>
                  </a:lnTo>
                  <a:lnTo>
                    <a:pt x="180" y="54"/>
                  </a:lnTo>
                  <a:lnTo>
                    <a:pt x="196" y="58"/>
                  </a:lnTo>
                  <a:lnTo>
                    <a:pt x="200" y="60"/>
                  </a:lnTo>
                  <a:lnTo>
                    <a:pt x="204" y="64"/>
                  </a:lnTo>
                  <a:lnTo>
                    <a:pt x="222" y="64"/>
                  </a:lnTo>
                  <a:lnTo>
                    <a:pt x="222" y="6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7" name="Freeform 207"/>
            <p:cNvSpPr/>
            <p:nvPr/>
          </p:nvSpPr>
          <p:spPr bwMode="auto">
            <a:xfrm>
              <a:off x="5351596" y="3533563"/>
              <a:ext cx="29981" cy="18584"/>
            </a:xfrm>
            <a:custGeom>
              <a:avLst/>
              <a:gdLst>
                <a:gd name="T0" fmla="*/ 2147483647 w 20"/>
                <a:gd name="T1" fmla="*/ 2147483647 h 12"/>
                <a:gd name="T2" fmla="*/ 0 w 20"/>
                <a:gd name="T3" fmla="*/ 2147483647 h 12"/>
                <a:gd name="T4" fmla="*/ 0 w 20"/>
                <a:gd name="T5" fmla="*/ 2147483647 h 12"/>
                <a:gd name="T6" fmla="*/ 2147483647 w 20"/>
                <a:gd name="T7" fmla="*/ 2147483647 h 12"/>
                <a:gd name="T8" fmla="*/ 2147483647 w 20"/>
                <a:gd name="T9" fmla="*/ 2147483647 h 12"/>
                <a:gd name="T10" fmla="*/ 2147483647 w 20"/>
                <a:gd name="T11" fmla="*/ 0 h 12"/>
                <a:gd name="T12" fmla="*/ 2147483647 w 20"/>
                <a:gd name="T13" fmla="*/ 2147483647 h 12"/>
                <a:gd name="T14" fmla="*/ 2147483647 w 20"/>
                <a:gd name="T15" fmla="*/ 2147483647 h 12"/>
                <a:gd name="T16" fmla="*/ 2147483647 w 20"/>
                <a:gd name="T17" fmla="*/ 0 h 12"/>
                <a:gd name="T18" fmla="*/ 2147483647 w 20"/>
                <a:gd name="T19" fmla="*/ 2147483647 h 12"/>
                <a:gd name="T20" fmla="*/ 2147483647 w 20"/>
                <a:gd name="T21" fmla="*/ 2147483647 h 12"/>
                <a:gd name="T22" fmla="*/ 2147483647 w 20"/>
                <a:gd name="T23" fmla="*/ 2147483647 h 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12"/>
                <a:gd name="T38" fmla="*/ 20 w 20"/>
                <a:gd name="T39" fmla="*/ 12 h 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12">
                  <a:moveTo>
                    <a:pt x="8" y="12"/>
                  </a:moveTo>
                  <a:lnTo>
                    <a:pt x="0" y="12"/>
                  </a:lnTo>
                  <a:lnTo>
                    <a:pt x="0" y="8"/>
                  </a:lnTo>
                  <a:lnTo>
                    <a:pt x="2" y="6"/>
                  </a:lnTo>
                  <a:lnTo>
                    <a:pt x="4" y="4"/>
                  </a:lnTo>
                  <a:lnTo>
                    <a:pt x="6" y="0"/>
                  </a:lnTo>
                  <a:lnTo>
                    <a:pt x="8" y="4"/>
                  </a:lnTo>
                  <a:lnTo>
                    <a:pt x="12" y="4"/>
                  </a:lnTo>
                  <a:lnTo>
                    <a:pt x="20" y="0"/>
                  </a:lnTo>
                  <a:lnTo>
                    <a:pt x="20" y="4"/>
                  </a:lnTo>
                  <a:lnTo>
                    <a:pt x="16" y="8"/>
                  </a:lnTo>
                  <a:lnTo>
                    <a:pt x="8"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8" name="Freeform 208"/>
            <p:cNvSpPr/>
            <p:nvPr/>
          </p:nvSpPr>
          <p:spPr bwMode="auto">
            <a:xfrm>
              <a:off x="5191314" y="3354358"/>
              <a:ext cx="47278" cy="37169"/>
            </a:xfrm>
            <a:custGeom>
              <a:avLst/>
              <a:gdLst>
                <a:gd name="T0" fmla="*/ 2147483647 w 32"/>
                <a:gd name="T1" fmla="*/ 0 h 24"/>
                <a:gd name="T2" fmla="*/ 2147483647 w 32"/>
                <a:gd name="T3" fmla="*/ 2147483647 h 24"/>
                <a:gd name="T4" fmla="*/ 2147483647 w 32"/>
                <a:gd name="T5" fmla="*/ 2147483647 h 24"/>
                <a:gd name="T6" fmla="*/ 2147483647 w 32"/>
                <a:gd name="T7" fmla="*/ 2147483647 h 24"/>
                <a:gd name="T8" fmla="*/ 0 w 32"/>
                <a:gd name="T9" fmla="*/ 2147483647 h 24"/>
                <a:gd name="T10" fmla="*/ 2147483647 w 32"/>
                <a:gd name="T11" fmla="*/ 2147483647 h 24"/>
                <a:gd name="T12" fmla="*/ 2147483647 w 32"/>
                <a:gd name="T13" fmla="*/ 2147483647 h 24"/>
                <a:gd name="T14" fmla="*/ 2147483647 w 32"/>
                <a:gd name="T15" fmla="*/ 2147483647 h 24"/>
                <a:gd name="T16" fmla="*/ 2147483647 w 32"/>
                <a:gd name="T17" fmla="*/ 2147483647 h 24"/>
                <a:gd name="T18" fmla="*/ 2147483647 w 32"/>
                <a:gd name="T19" fmla="*/ 2147483647 h 24"/>
                <a:gd name="T20" fmla="*/ 2147483647 w 32"/>
                <a:gd name="T21" fmla="*/ 2147483647 h 24"/>
                <a:gd name="T22" fmla="*/ 2147483647 w 32"/>
                <a:gd name="T23" fmla="*/ 2147483647 h 24"/>
                <a:gd name="T24" fmla="*/ 2147483647 w 32"/>
                <a:gd name="T25" fmla="*/ 2147483647 h 24"/>
                <a:gd name="T26" fmla="*/ 2147483647 w 32"/>
                <a:gd name="T27" fmla="*/ 0 h 24"/>
                <a:gd name="T28" fmla="*/ 2147483647 w 32"/>
                <a:gd name="T29" fmla="*/ 0 h 2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
                <a:gd name="T46" fmla="*/ 0 h 24"/>
                <a:gd name="T47" fmla="*/ 32 w 32"/>
                <a:gd name="T48" fmla="*/ 24 h 2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 h="24">
                  <a:moveTo>
                    <a:pt x="28" y="0"/>
                  </a:moveTo>
                  <a:lnTo>
                    <a:pt x="10" y="2"/>
                  </a:lnTo>
                  <a:lnTo>
                    <a:pt x="4" y="4"/>
                  </a:lnTo>
                  <a:lnTo>
                    <a:pt x="2" y="6"/>
                  </a:lnTo>
                  <a:lnTo>
                    <a:pt x="0" y="8"/>
                  </a:lnTo>
                  <a:lnTo>
                    <a:pt x="2" y="10"/>
                  </a:lnTo>
                  <a:lnTo>
                    <a:pt x="2" y="12"/>
                  </a:lnTo>
                  <a:lnTo>
                    <a:pt x="6" y="14"/>
                  </a:lnTo>
                  <a:lnTo>
                    <a:pt x="6" y="24"/>
                  </a:lnTo>
                  <a:lnTo>
                    <a:pt x="12" y="22"/>
                  </a:lnTo>
                  <a:lnTo>
                    <a:pt x="20" y="18"/>
                  </a:lnTo>
                  <a:lnTo>
                    <a:pt x="32" y="8"/>
                  </a:lnTo>
                  <a:lnTo>
                    <a:pt x="30" y="6"/>
                  </a:lnTo>
                  <a:lnTo>
                    <a:pt x="26" y="0"/>
                  </a:lnTo>
                  <a:lnTo>
                    <a:pt x="28"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79" name="Freeform 209"/>
            <p:cNvSpPr/>
            <p:nvPr/>
          </p:nvSpPr>
          <p:spPr bwMode="auto">
            <a:xfrm>
              <a:off x="5393108" y="3611882"/>
              <a:ext cx="32287" cy="100886"/>
            </a:xfrm>
            <a:custGeom>
              <a:avLst/>
              <a:gdLst>
                <a:gd name="T0" fmla="*/ 2147483647 w 22"/>
                <a:gd name="T1" fmla="*/ 0 h 64"/>
                <a:gd name="T2" fmla="*/ 2147483647 w 22"/>
                <a:gd name="T3" fmla="*/ 0 h 64"/>
                <a:gd name="T4" fmla="*/ 2147483647 w 22"/>
                <a:gd name="T5" fmla="*/ 2147483647 h 64"/>
                <a:gd name="T6" fmla="*/ 2147483647 w 22"/>
                <a:gd name="T7" fmla="*/ 2147483647 h 64"/>
                <a:gd name="T8" fmla="*/ 2147483647 w 22"/>
                <a:gd name="T9" fmla="*/ 2147483647 h 64"/>
                <a:gd name="T10" fmla="*/ 2147483647 w 22"/>
                <a:gd name="T11" fmla="*/ 2147483647 h 64"/>
                <a:gd name="T12" fmla="*/ 2147483647 w 22"/>
                <a:gd name="T13" fmla="*/ 2147483647 h 64"/>
                <a:gd name="T14" fmla="*/ 2147483647 w 22"/>
                <a:gd name="T15" fmla="*/ 2147483647 h 64"/>
                <a:gd name="T16" fmla="*/ 2147483647 w 22"/>
                <a:gd name="T17" fmla="*/ 2147483647 h 64"/>
                <a:gd name="T18" fmla="*/ 2147483647 w 22"/>
                <a:gd name="T19" fmla="*/ 2147483647 h 64"/>
                <a:gd name="T20" fmla="*/ 0 w 22"/>
                <a:gd name="T21" fmla="*/ 2147483647 h 64"/>
                <a:gd name="T22" fmla="*/ 2147483647 w 22"/>
                <a:gd name="T23" fmla="*/ 2147483647 h 64"/>
                <a:gd name="T24" fmla="*/ 2147483647 w 22"/>
                <a:gd name="T25" fmla="*/ 2147483647 h 64"/>
                <a:gd name="T26" fmla="*/ 2147483647 w 22"/>
                <a:gd name="T27" fmla="*/ 2147483647 h 64"/>
                <a:gd name="T28" fmla="*/ 2147483647 w 22"/>
                <a:gd name="T29" fmla="*/ 0 h 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2"/>
                <a:gd name="T46" fmla="*/ 0 h 64"/>
                <a:gd name="T47" fmla="*/ 22 w 22"/>
                <a:gd name="T48" fmla="*/ 64 h 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2" h="64">
                  <a:moveTo>
                    <a:pt x="14" y="0"/>
                  </a:moveTo>
                  <a:lnTo>
                    <a:pt x="20" y="0"/>
                  </a:lnTo>
                  <a:lnTo>
                    <a:pt x="20" y="8"/>
                  </a:lnTo>
                  <a:lnTo>
                    <a:pt x="16" y="8"/>
                  </a:lnTo>
                  <a:lnTo>
                    <a:pt x="12" y="28"/>
                  </a:lnTo>
                  <a:lnTo>
                    <a:pt x="22" y="28"/>
                  </a:lnTo>
                  <a:lnTo>
                    <a:pt x="16" y="64"/>
                  </a:lnTo>
                  <a:lnTo>
                    <a:pt x="10" y="48"/>
                  </a:lnTo>
                  <a:lnTo>
                    <a:pt x="4" y="40"/>
                  </a:lnTo>
                  <a:lnTo>
                    <a:pt x="2" y="36"/>
                  </a:lnTo>
                  <a:lnTo>
                    <a:pt x="0" y="30"/>
                  </a:lnTo>
                  <a:lnTo>
                    <a:pt x="2" y="26"/>
                  </a:lnTo>
                  <a:lnTo>
                    <a:pt x="4" y="20"/>
                  </a:lnTo>
                  <a:lnTo>
                    <a:pt x="10" y="12"/>
                  </a:lnTo>
                  <a:lnTo>
                    <a:pt x="14"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0" name="Freeform 210"/>
            <p:cNvSpPr/>
            <p:nvPr/>
          </p:nvSpPr>
          <p:spPr bwMode="auto">
            <a:xfrm>
              <a:off x="5421936" y="3491085"/>
              <a:ext cx="138373" cy="140709"/>
            </a:xfrm>
            <a:custGeom>
              <a:avLst/>
              <a:gdLst>
                <a:gd name="T0" fmla="*/ 0 w 94"/>
                <a:gd name="T1" fmla="*/ 2147483647 h 88"/>
                <a:gd name="T2" fmla="*/ 2147483647 w 94"/>
                <a:gd name="T3" fmla="*/ 2147483647 h 88"/>
                <a:gd name="T4" fmla="*/ 2147483647 w 94"/>
                <a:gd name="T5" fmla="*/ 2147483647 h 88"/>
                <a:gd name="T6" fmla="*/ 2147483647 w 94"/>
                <a:gd name="T7" fmla="*/ 2147483647 h 88"/>
                <a:gd name="T8" fmla="*/ 2147483647 w 94"/>
                <a:gd name="T9" fmla="*/ 2147483647 h 88"/>
                <a:gd name="T10" fmla="*/ 2147483647 w 94"/>
                <a:gd name="T11" fmla="*/ 2147483647 h 88"/>
                <a:gd name="T12" fmla="*/ 2147483647 w 94"/>
                <a:gd name="T13" fmla="*/ 2147483647 h 88"/>
                <a:gd name="T14" fmla="*/ 2147483647 w 94"/>
                <a:gd name="T15" fmla="*/ 2147483647 h 88"/>
                <a:gd name="T16" fmla="*/ 2147483647 w 94"/>
                <a:gd name="T17" fmla="*/ 2147483647 h 88"/>
                <a:gd name="T18" fmla="*/ 2147483647 w 94"/>
                <a:gd name="T19" fmla="*/ 2147483647 h 88"/>
                <a:gd name="T20" fmla="*/ 2147483647 w 94"/>
                <a:gd name="T21" fmla="*/ 2147483647 h 88"/>
                <a:gd name="T22" fmla="*/ 2147483647 w 94"/>
                <a:gd name="T23" fmla="*/ 2147483647 h 88"/>
                <a:gd name="T24" fmla="*/ 2147483647 w 94"/>
                <a:gd name="T25" fmla="*/ 2147483647 h 88"/>
                <a:gd name="T26" fmla="*/ 2147483647 w 94"/>
                <a:gd name="T27" fmla="*/ 2147483647 h 88"/>
                <a:gd name="T28" fmla="*/ 2147483647 w 94"/>
                <a:gd name="T29" fmla="*/ 2147483647 h 88"/>
                <a:gd name="T30" fmla="*/ 2147483647 w 94"/>
                <a:gd name="T31" fmla="*/ 2147483647 h 88"/>
                <a:gd name="T32" fmla="*/ 2147483647 w 94"/>
                <a:gd name="T33" fmla="*/ 0 h 88"/>
                <a:gd name="T34" fmla="*/ 2147483647 w 94"/>
                <a:gd name="T35" fmla="*/ 2147483647 h 88"/>
                <a:gd name="T36" fmla="*/ 2147483647 w 94"/>
                <a:gd name="T37" fmla="*/ 2147483647 h 88"/>
                <a:gd name="T38" fmla="*/ 2147483647 w 94"/>
                <a:gd name="T39" fmla="*/ 2147483647 h 88"/>
                <a:gd name="T40" fmla="*/ 2147483647 w 94"/>
                <a:gd name="T41" fmla="*/ 2147483647 h 88"/>
                <a:gd name="T42" fmla="*/ 2147483647 w 94"/>
                <a:gd name="T43" fmla="*/ 2147483647 h 88"/>
                <a:gd name="T44" fmla="*/ 2147483647 w 94"/>
                <a:gd name="T45" fmla="*/ 2147483647 h 88"/>
                <a:gd name="T46" fmla="*/ 2147483647 w 94"/>
                <a:gd name="T47" fmla="*/ 2147483647 h 88"/>
                <a:gd name="T48" fmla="*/ 2147483647 w 94"/>
                <a:gd name="T49" fmla="*/ 2147483647 h 88"/>
                <a:gd name="T50" fmla="*/ 2147483647 w 94"/>
                <a:gd name="T51" fmla="*/ 2147483647 h 88"/>
                <a:gd name="T52" fmla="*/ 2147483647 w 94"/>
                <a:gd name="T53" fmla="*/ 2147483647 h 88"/>
                <a:gd name="T54" fmla="*/ 2147483647 w 94"/>
                <a:gd name="T55" fmla="*/ 2147483647 h 88"/>
                <a:gd name="T56" fmla="*/ 2147483647 w 94"/>
                <a:gd name="T57" fmla="*/ 2147483647 h 88"/>
                <a:gd name="T58" fmla="*/ 2147483647 w 94"/>
                <a:gd name="T59" fmla="*/ 2147483647 h 88"/>
                <a:gd name="T60" fmla="*/ 2147483647 w 94"/>
                <a:gd name="T61" fmla="*/ 2147483647 h 88"/>
                <a:gd name="T62" fmla="*/ 2147483647 w 94"/>
                <a:gd name="T63" fmla="*/ 2147483647 h 88"/>
                <a:gd name="T64" fmla="*/ 2147483647 w 94"/>
                <a:gd name="T65" fmla="*/ 2147483647 h 88"/>
                <a:gd name="T66" fmla="*/ 2147483647 w 94"/>
                <a:gd name="T67" fmla="*/ 2147483647 h 88"/>
                <a:gd name="T68" fmla="*/ 2147483647 w 94"/>
                <a:gd name="T69" fmla="*/ 2147483647 h 88"/>
                <a:gd name="T70" fmla="*/ 2147483647 w 94"/>
                <a:gd name="T71" fmla="*/ 2147483647 h 88"/>
                <a:gd name="T72" fmla="*/ 2147483647 w 94"/>
                <a:gd name="T73" fmla="*/ 2147483647 h 88"/>
                <a:gd name="T74" fmla="*/ 2147483647 w 94"/>
                <a:gd name="T75" fmla="*/ 2147483647 h 88"/>
                <a:gd name="T76" fmla="*/ 2147483647 w 94"/>
                <a:gd name="T77" fmla="*/ 2147483647 h 88"/>
                <a:gd name="T78" fmla="*/ 2147483647 w 94"/>
                <a:gd name="T79" fmla="*/ 2147483647 h 88"/>
                <a:gd name="T80" fmla="*/ 2147483647 w 94"/>
                <a:gd name="T81" fmla="*/ 2147483647 h 88"/>
                <a:gd name="T82" fmla="*/ 2147483647 w 94"/>
                <a:gd name="T83" fmla="*/ 2147483647 h 88"/>
                <a:gd name="T84" fmla="*/ 2147483647 w 94"/>
                <a:gd name="T85" fmla="*/ 2147483647 h 88"/>
                <a:gd name="T86" fmla="*/ 2147483647 w 94"/>
                <a:gd name="T87" fmla="*/ 2147483647 h 88"/>
                <a:gd name="T88" fmla="*/ 0 w 94"/>
                <a:gd name="T89" fmla="*/ 2147483647 h 88"/>
                <a:gd name="T90" fmla="*/ 0 w 94"/>
                <a:gd name="T91" fmla="*/ 2147483647 h 8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4"/>
                <a:gd name="T139" fmla="*/ 0 h 88"/>
                <a:gd name="T140" fmla="*/ 94 w 94"/>
                <a:gd name="T141" fmla="*/ 88 h 8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4" h="88">
                  <a:moveTo>
                    <a:pt x="0" y="82"/>
                  </a:moveTo>
                  <a:lnTo>
                    <a:pt x="10" y="84"/>
                  </a:lnTo>
                  <a:lnTo>
                    <a:pt x="14" y="88"/>
                  </a:lnTo>
                  <a:lnTo>
                    <a:pt x="18" y="88"/>
                  </a:lnTo>
                  <a:lnTo>
                    <a:pt x="20" y="88"/>
                  </a:lnTo>
                  <a:lnTo>
                    <a:pt x="80" y="54"/>
                  </a:lnTo>
                  <a:lnTo>
                    <a:pt x="80" y="46"/>
                  </a:lnTo>
                  <a:lnTo>
                    <a:pt x="80" y="40"/>
                  </a:lnTo>
                  <a:lnTo>
                    <a:pt x="82" y="34"/>
                  </a:lnTo>
                  <a:lnTo>
                    <a:pt x="84" y="28"/>
                  </a:lnTo>
                  <a:lnTo>
                    <a:pt x="82" y="26"/>
                  </a:lnTo>
                  <a:lnTo>
                    <a:pt x="80" y="22"/>
                  </a:lnTo>
                  <a:lnTo>
                    <a:pt x="82" y="16"/>
                  </a:lnTo>
                  <a:lnTo>
                    <a:pt x="84" y="14"/>
                  </a:lnTo>
                  <a:lnTo>
                    <a:pt x="88" y="14"/>
                  </a:lnTo>
                  <a:lnTo>
                    <a:pt x="94" y="4"/>
                  </a:lnTo>
                  <a:lnTo>
                    <a:pt x="94" y="0"/>
                  </a:lnTo>
                  <a:lnTo>
                    <a:pt x="86" y="2"/>
                  </a:lnTo>
                  <a:lnTo>
                    <a:pt x="74" y="4"/>
                  </a:lnTo>
                  <a:lnTo>
                    <a:pt x="68" y="2"/>
                  </a:lnTo>
                  <a:lnTo>
                    <a:pt x="66" y="2"/>
                  </a:lnTo>
                  <a:lnTo>
                    <a:pt x="62" y="4"/>
                  </a:lnTo>
                  <a:lnTo>
                    <a:pt x="56" y="8"/>
                  </a:lnTo>
                  <a:lnTo>
                    <a:pt x="52" y="10"/>
                  </a:lnTo>
                  <a:lnTo>
                    <a:pt x="46" y="10"/>
                  </a:lnTo>
                  <a:lnTo>
                    <a:pt x="40" y="8"/>
                  </a:lnTo>
                  <a:lnTo>
                    <a:pt x="36" y="6"/>
                  </a:lnTo>
                  <a:lnTo>
                    <a:pt x="30" y="8"/>
                  </a:lnTo>
                  <a:lnTo>
                    <a:pt x="24" y="10"/>
                  </a:lnTo>
                  <a:lnTo>
                    <a:pt x="16" y="8"/>
                  </a:lnTo>
                  <a:lnTo>
                    <a:pt x="12" y="8"/>
                  </a:lnTo>
                  <a:lnTo>
                    <a:pt x="12" y="4"/>
                  </a:lnTo>
                  <a:lnTo>
                    <a:pt x="8" y="4"/>
                  </a:lnTo>
                  <a:lnTo>
                    <a:pt x="8" y="22"/>
                  </a:lnTo>
                  <a:lnTo>
                    <a:pt x="4" y="24"/>
                  </a:lnTo>
                  <a:lnTo>
                    <a:pt x="4" y="30"/>
                  </a:lnTo>
                  <a:lnTo>
                    <a:pt x="2" y="46"/>
                  </a:lnTo>
                  <a:lnTo>
                    <a:pt x="12" y="50"/>
                  </a:lnTo>
                  <a:lnTo>
                    <a:pt x="10" y="58"/>
                  </a:lnTo>
                  <a:lnTo>
                    <a:pt x="6" y="60"/>
                  </a:lnTo>
                  <a:lnTo>
                    <a:pt x="2" y="60"/>
                  </a:lnTo>
                  <a:lnTo>
                    <a:pt x="4" y="64"/>
                  </a:lnTo>
                  <a:lnTo>
                    <a:pt x="6" y="66"/>
                  </a:lnTo>
                  <a:lnTo>
                    <a:pt x="4" y="72"/>
                  </a:lnTo>
                  <a:lnTo>
                    <a:pt x="0" y="76"/>
                  </a:lnTo>
                  <a:lnTo>
                    <a:pt x="0" y="8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1" name="Freeform 211"/>
            <p:cNvSpPr/>
            <p:nvPr/>
          </p:nvSpPr>
          <p:spPr bwMode="auto">
            <a:xfrm>
              <a:off x="5495735" y="3489757"/>
              <a:ext cx="224857" cy="234958"/>
            </a:xfrm>
            <a:custGeom>
              <a:avLst/>
              <a:gdLst>
                <a:gd name="T0" fmla="*/ 2147483647 w 154"/>
                <a:gd name="T1" fmla="*/ 2147483647 h 150"/>
                <a:gd name="T2" fmla="*/ 2147483647 w 154"/>
                <a:gd name="T3" fmla="*/ 2147483647 h 150"/>
                <a:gd name="T4" fmla="*/ 2147483647 w 154"/>
                <a:gd name="T5" fmla="*/ 0 h 150"/>
                <a:gd name="T6" fmla="*/ 2147483647 w 154"/>
                <a:gd name="T7" fmla="*/ 2147483647 h 150"/>
                <a:gd name="T8" fmla="*/ 2147483647 w 154"/>
                <a:gd name="T9" fmla="*/ 2147483647 h 150"/>
                <a:gd name="T10" fmla="*/ 2147483647 w 154"/>
                <a:gd name="T11" fmla="*/ 2147483647 h 150"/>
                <a:gd name="T12" fmla="*/ 2147483647 w 154"/>
                <a:gd name="T13" fmla="*/ 2147483647 h 150"/>
                <a:gd name="T14" fmla="*/ 2147483647 w 154"/>
                <a:gd name="T15" fmla="*/ 2147483647 h 150"/>
                <a:gd name="T16" fmla="*/ 2147483647 w 154"/>
                <a:gd name="T17" fmla="*/ 2147483647 h 150"/>
                <a:gd name="T18" fmla="*/ 2147483647 w 154"/>
                <a:gd name="T19" fmla="*/ 2147483647 h 150"/>
                <a:gd name="T20" fmla="*/ 2147483647 w 154"/>
                <a:gd name="T21" fmla="*/ 2147483647 h 150"/>
                <a:gd name="T22" fmla="*/ 2147483647 w 154"/>
                <a:gd name="T23" fmla="*/ 2147483647 h 150"/>
                <a:gd name="T24" fmla="*/ 2147483647 w 154"/>
                <a:gd name="T25" fmla="*/ 2147483647 h 150"/>
                <a:gd name="T26" fmla="*/ 2147483647 w 154"/>
                <a:gd name="T27" fmla="*/ 2147483647 h 150"/>
                <a:gd name="T28" fmla="*/ 2147483647 w 154"/>
                <a:gd name="T29" fmla="*/ 2147483647 h 150"/>
                <a:gd name="T30" fmla="*/ 2147483647 w 154"/>
                <a:gd name="T31" fmla="*/ 2147483647 h 150"/>
                <a:gd name="T32" fmla="*/ 2147483647 w 154"/>
                <a:gd name="T33" fmla="*/ 2147483647 h 150"/>
                <a:gd name="T34" fmla="*/ 2147483647 w 154"/>
                <a:gd name="T35" fmla="*/ 2147483647 h 150"/>
                <a:gd name="T36" fmla="*/ 2147483647 w 154"/>
                <a:gd name="T37" fmla="*/ 2147483647 h 150"/>
                <a:gd name="T38" fmla="*/ 2147483647 w 154"/>
                <a:gd name="T39" fmla="*/ 2147483647 h 150"/>
                <a:gd name="T40" fmla="*/ 2147483647 w 154"/>
                <a:gd name="T41" fmla="*/ 2147483647 h 150"/>
                <a:gd name="T42" fmla="*/ 2147483647 w 154"/>
                <a:gd name="T43" fmla="*/ 2147483647 h 150"/>
                <a:gd name="T44" fmla="*/ 2147483647 w 154"/>
                <a:gd name="T45" fmla="*/ 2147483647 h 150"/>
                <a:gd name="T46" fmla="*/ 2147483647 w 154"/>
                <a:gd name="T47" fmla="*/ 2147483647 h 150"/>
                <a:gd name="T48" fmla="*/ 2147483647 w 154"/>
                <a:gd name="T49" fmla="*/ 2147483647 h 150"/>
                <a:gd name="T50" fmla="*/ 2147483647 w 154"/>
                <a:gd name="T51" fmla="*/ 2147483647 h 150"/>
                <a:gd name="T52" fmla="*/ 2147483647 w 154"/>
                <a:gd name="T53" fmla="*/ 2147483647 h 150"/>
                <a:gd name="T54" fmla="*/ 2147483647 w 154"/>
                <a:gd name="T55" fmla="*/ 2147483647 h 150"/>
                <a:gd name="T56" fmla="*/ 2147483647 w 154"/>
                <a:gd name="T57" fmla="*/ 2147483647 h 150"/>
                <a:gd name="T58" fmla="*/ 2147483647 w 154"/>
                <a:gd name="T59" fmla="*/ 2147483647 h 150"/>
                <a:gd name="T60" fmla="*/ 2147483647 w 154"/>
                <a:gd name="T61" fmla="*/ 2147483647 h 150"/>
                <a:gd name="T62" fmla="*/ 2147483647 w 154"/>
                <a:gd name="T63" fmla="*/ 2147483647 h 150"/>
                <a:gd name="T64" fmla="*/ 2147483647 w 154"/>
                <a:gd name="T65" fmla="*/ 2147483647 h 150"/>
                <a:gd name="T66" fmla="*/ 2147483647 w 154"/>
                <a:gd name="T67" fmla="*/ 2147483647 h 150"/>
                <a:gd name="T68" fmla="*/ 2147483647 w 154"/>
                <a:gd name="T69" fmla="*/ 2147483647 h 150"/>
                <a:gd name="T70" fmla="*/ 2147483647 w 154"/>
                <a:gd name="T71" fmla="*/ 2147483647 h 150"/>
                <a:gd name="T72" fmla="*/ 2147483647 w 154"/>
                <a:gd name="T73" fmla="*/ 2147483647 h 150"/>
                <a:gd name="T74" fmla="*/ 2147483647 w 154"/>
                <a:gd name="T75" fmla="*/ 2147483647 h 150"/>
                <a:gd name="T76" fmla="*/ 2147483647 w 154"/>
                <a:gd name="T77" fmla="*/ 2147483647 h 150"/>
                <a:gd name="T78" fmla="*/ 2147483647 w 154"/>
                <a:gd name="T79" fmla="*/ 2147483647 h 150"/>
                <a:gd name="T80" fmla="*/ 0 w 154"/>
                <a:gd name="T81" fmla="*/ 2147483647 h 150"/>
                <a:gd name="T82" fmla="*/ 2147483647 w 154"/>
                <a:gd name="T83" fmla="*/ 2147483647 h 150"/>
                <a:gd name="T84" fmla="*/ 2147483647 w 154"/>
                <a:gd name="T85" fmla="*/ 2147483647 h 150"/>
                <a:gd name="T86" fmla="*/ 2147483647 w 154"/>
                <a:gd name="T87" fmla="*/ 2147483647 h 150"/>
                <a:gd name="T88" fmla="*/ 2147483647 w 154"/>
                <a:gd name="T89" fmla="*/ 2147483647 h 150"/>
                <a:gd name="T90" fmla="*/ 2147483647 w 154"/>
                <a:gd name="T91" fmla="*/ 2147483647 h 150"/>
                <a:gd name="T92" fmla="*/ 2147483647 w 154"/>
                <a:gd name="T93" fmla="*/ 2147483647 h 150"/>
                <a:gd name="T94" fmla="*/ 2147483647 w 154"/>
                <a:gd name="T95" fmla="*/ 2147483647 h 150"/>
                <a:gd name="T96" fmla="*/ 2147483647 w 154"/>
                <a:gd name="T97" fmla="*/ 2147483647 h 150"/>
                <a:gd name="T98" fmla="*/ 2147483647 w 154"/>
                <a:gd name="T99" fmla="*/ 2147483647 h 150"/>
                <a:gd name="T100" fmla="*/ 2147483647 w 154"/>
                <a:gd name="T101" fmla="*/ 2147483647 h 150"/>
                <a:gd name="T102" fmla="*/ 2147483647 w 154"/>
                <a:gd name="T103" fmla="*/ 2147483647 h 150"/>
                <a:gd name="T104" fmla="*/ 2147483647 w 154"/>
                <a:gd name="T105" fmla="*/ 2147483647 h 150"/>
                <a:gd name="T106" fmla="*/ 2147483647 w 154"/>
                <a:gd name="T107" fmla="*/ 2147483647 h 15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4"/>
                <a:gd name="T163" fmla="*/ 0 h 150"/>
                <a:gd name="T164" fmla="*/ 154 w 154"/>
                <a:gd name="T165" fmla="*/ 150 h 15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4" h="150">
                  <a:moveTo>
                    <a:pt x="48" y="2"/>
                  </a:moveTo>
                  <a:lnTo>
                    <a:pt x="62" y="2"/>
                  </a:lnTo>
                  <a:lnTo>
                    <a:pt x="66" y="0"/>
                  </a:lnTo>
                  <a:lnTo>
                    <a:pt x="70" y="2"/>
                  </a:lnTo>
                  <a:lnTo>
                    <a:pt x="76" y="2"/>
                  </a:lnTo>
                  <a:lnTo>
                    <a:pt x="80" y="12"/>
                  </a:lnTo>
                  <a:lnTo>
                    <a:pt x="88" y="20"/>
                  </a:lnTo>
                  <a:lnTo>
                    <a:pt x="98" y="24"/>
                  </a:lnTo>
                  <a:lnTo>
                    <a:pt x="108" y="28"/>
                  </a:lnTo>
                  <a:lnTo>
                    <a:pt x="102" y="40"/>
                  </a:lnTo>
                  <a:lnTo>
                    <a:pt x="100" y="48"/>
                  </a:lnTo>
                  <a:lnTo>
                    <a:pt x="98" y="56"/>
                  </a:lnTo>
                  <a:lnTo>
                    <a:pt x="100" y="62"/>
                  </a:lnTo>
                  <a:lnTo>
                    <a:pt x="102" y="68"/>
                  </a:lnTo>
                  <a:lnTo>
                    <a:pt x="108" y="74"/>
                  </a:lnTo>
                  <a:lnTo>
                    <a:pt x="112" y="78"/>
                  </a:lnTo>
                  <a:lnTo>
                    <a:pt x="124" y="86"/>
                  </a:lnTo>
                  <a:lnTo>
                    <a:pt x="132" y="92"/>
                  </a:lnTo>
                  <a:lnTo>
                    <a:pt x="136" y="96"/>
                  </a:lnTo>
                  <a:lnTo>
                    <a:pt x="136" y="102"/>
                  </a:lnTo>
                  <a:lnTo>
                    <a:pt x="138" y="112"/>
                  </a:lnTo>
                  <a:lnTo>
                    <a:pt x="142" y="116"/>
                  </a:lnTo>
                  <a:lnTo>
                    <a:pt x="148" y="122"/>
                  </a:lnTo>
                  <a:lnTo>
                    <a:pt x="152" y="126"/>
                  </a:lnTo>
                  <a:lnTo>
                    <a:pt x="154" y="132"/>
                  </a:lnTo>
                  <a:lnTo>
                    <a:pt x="152" y="134"/>
                  </a:lnTo>
                  <a:lnTo>
                    <a:pt x="148" y="132"/>
                  </a:lnTo>
                  <a:lnTo>
                    <a:pt x="142" y="132"/>
                  </a:lnTo>
                  <a:lnTo>
                    <a:pt x="138" y="132"/>
                  </a:lnTo>
                  <a:lnTo>
                    <a:pt x="134" y="136"/>
                  </a:lnTo>
                  <a:lnTo>
                    <a:pt x="130" y="142"/>
                  </a:lnTo>
                  <a:lnTo>
                    <a:pt x="126" y="150"/>
                  </a:lnTo>
                  <a:lnTo>
                    <a:pt x="98" y="150"/>
                  </a:lnTo>
                  <a:lnTo>
                    <a:pt x="80" y="140"/>
                  </a:lnTo>
                  <a:lnTo>
                    <a:pt x="80" y="130"/>
                  </a:lnTo>
                  <a:lnTo>
                    <a:pt x="74" y="128"/>
                  </a:lnTo>
                  <a:lnTo>
                    <a:pt x="70" y="126"/>
                  </a:lnTo>
                  <a:lnTo>
                    <a:pt x="68" y="122"/>
                  </a:lnTo>
                  <a:lnTo>
                    <a:pt x="64" y="120"/>
                  </a:lnTo>
                  <a:lnTo>
                    <a:pt x="8" y="96"/>
                  </a:lnTo>
                  <a:lnTo>
                    <a:pt x="0" y="74"/>
                  </a:lnTo>
                  <a:lnTo>
                    <a:pt x="30" y="56"/>
                  </a:lnTo>
                  <a:lnTo>
                    <a:pt x="30" y="48"/>
                  </a:lnTo>
                  <a:lnTo>
                    <a:pt x="30" y="42"/>
                  </a:lnTo>
                  <a:lnTo>
                    <a:pt x="32" y="36"/>
                  </a:lnTo>
                  <a:lnTo>
                    <a:pt x="34" y="30"/>
                  </a:lnTo>
                  <a:lnTo>
                    <a:pt x="32" y="28"/>
                  </a:lnTo>
                  <a:lnTo>
                    <a:pt x="30" y="24"/>
                  </a:lnTo>
                  <a:lnTo>
                    <a:pt x="32" y="18"/>
                  </a:lnTo>
                  <a:lnTo>
                    <a:pt x="34" y="16"/>
                  </a:lnTo>
                  <a:lnTo>
                    <a:pt x="38" y="16"/>
                  </a:lnTo>
                  <a:lnTo>
                    <a:pt x="44" y="6"/>
                  </a:lnTo>
                  <a:lnTo>
                    <a:pt x="44" y="2"/>
                  </a:lnTo>
                  <a:lnTo>
                    <a:pt x="48"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2" name="Freeform 212"/>
            <p:cNvSpPr/>
            <p:nvPr/>
          </p:nvSpPr>
          <p:spPr bwMode="auto">
            <a:xfrm>
              <a:off x="5191314" y="3346394"/>
              <a:ext cx="407047" cy="183187"/>
            </a:xfrm>
            <a:custGeom>
              <a:avLst/>
              <a:gdLst>
                <a:gd name="T0" fmla="*/ 2147483647 w 278"/>
                <a:gd name="T1" fmla="*/ 2147483647 h 116"/>
                <a:gd name="T2" fmla="*/ 2147483647 w 278"/>
                <a:gd name="T3" fmla="*/ 2147483647 h 116"/>
                <a:gd name="T4" fmla="*/ 2147483647 w 278"/>
                <a:gd name="T5" fmla="*/ 2147483647 h 116"/>
                <a:gd name="T6" fmla="*/ 2147483647 w 278"/>
                <a:gd name="T7" fmla="*/ 2147483647 h 116"/>
                <a:gd name="T8" fmla="*/ 2147483647 w 278"/>
                <a:gd name="T9" fmla="*/ 2147483647 h 116"/>
                <a:gd name="T10" fmla="*/ 2147483647 w 278"/>
                <a:gd name="T11" fmla="*/ 2147483647 h 116"/>
                <a:gd name="T12" fmla="*/ 2147483647 w 278"/>
                <a:gd name="T13" fmla="*/ 2147483647 h 116"/>
                <a:gd name="T14" fmla="*/ 2147483647 w 278"/>
                <a:gd name="T15" fmla="*/ 2147483647 h 116"/>
                <a:gd name="T16" fmla="*/ 2147483647 w 278"/>
                <a:gd name="T17" fmla="*/ 2147483647 h 116"/>
                <a:gd name="T18" fmla="*/ 2147483647 w 278"/>
                <a:gd name="T19" fmla="*/ 2147483647 h 116"/>
                <a:gd name="T20" fmla="*/ 2147483647 w 278"/>
                <a:gd name="T21" fmla="*/ 2147483647 h 116"/>
                <a:gd name="T22" fmla="*/ 2147483647 w 278"/>
                <a:gd name="T23" fmla="*/ 2147483647 h 116"/>
                <a:gd name="T24" fmla="*/ 2147483647 w 278"/>
                <a:gd name="T25" fmla="*/ 2147483647 h 116"/>
                <a:gd name="T26" fmla="*/ 2147483647 w 278"/>
                <a:gd name="T27" fmla="*/ 2147483647 h 116"/>
                <a:gd name="T28" fmla="*/ 2147483647 w 278"/>
                <a:gd name="T29" fmla="*/ 2147483647 h 116"/>
                <a:gd name="T30" fmla="*/ 2147483647 w 278"/>
                <a:gd name="T31" fmla="*/ 2147483647 h 116"/>
                <a:gd name="T32" fmla="*/ 2147483647 w 278"/>
                <a:gd name="T33" fmla="*/ 2147483647 h 116"/>
                <a:gd name="T34" fmla="*/ 2147483647 w 278"/>
                <a:gd name="T35" fmla="*/ 2147483647 h 116"/>
                <a:gd name="T36" fmla="*/ 2147483647 w 278"/>
                <a:gd name="T37" fmla="*/ 2147483647 h 116"/>
                <a:gd name="T38" fmla="*/ 2147483647 w 278"/>
                <a:gd name="T39" fmla="*/ 2147483647 h 116"/>
                <a:gd name="T40" fmla="*/ 2147483647 w 278"/>
                <a:gd name="T41" fmla="*/ 2147483647 h 116"/>
                <a:gd name="T42" fmla="*/ 2147483647 w 278"/>
                <a:gd name="T43" fmla="*/ 2147483647 h 116"/>
                <a:gd name="T44" fmla="*/ 2147483647 w 278"/>
                <a:gd name="T45" fmla="*/ 0 h 116"/>
                <a:gd name="T46" fmla="*/ 2147483647 w 278"/>
                <a:gd name="T47" fmla="*/ 2147483647 h 116"/>
                <a:gd name="T48" fmla="*/ 2147483647 w 278"/>
                <a:gd name="T49" fmla="*/ 2147483647 h 116"/>
                <a:gd name="T50" fmla="*/ 2147483647 w 278"/>
                <a:gd name="T51" fmla="*/ 2147483647 h 116"/>
                <a:gd name="T52" fmla="*/ 2147483647 w 278"/>
                <a:gd name="T53" fmla="*/ 2147483647 h 116"/>
                <a:gd name="T54" fmla="*/ 2147483647 w 278"/>
                <a:gd name="T55" fmla="*/ 2147483647 h 116"/>
                <a:gd name="T56" fmla="*/ 2147483647 w 278"/>
                <a:gd name="T57" fmla="*/ 2147483647 h 116"/>
                <a:gd name="T58" fmla="*/ 2147483647 w 278"/>
                <a:gd name="T59" fmla="*/ 2147483647 h 116"/>
                <a:gd name="T60" fmla="*/ 2147483647 w 278"/>
                <a:gd name="T61" fmla="*/ 2147483647 h 116"/>
                <a:gd name="T62" fmla="*/ 0 w 278"/>
                <a:gd name="T63" fmla="*/ 2147483647 h 116"/>
                <a:gd name="T64" fmla="*/ 2147483647 w 278"/>
                <a:gd name="T65" fmla="*/ 2147483647 h 116"/>
                <a:gd name="T66" fmla="*/ 2147483647 w 278"/>
                <a:gd name="T67" fmla="*/ 2147483647 h 116"/>
                <a:gd name="T68" fmla="*/ 2147483647 w 278"/>
                <a:gd name="T69" fmla="*/ 2147483647 h 116"/>
                <a:gd name="T70" fmla="*/ 2147483647 w 278"/>
                <a:gd name="T71" fmla="*/ 2147483647 h 116"/>
                <a:gd name="T72" fmla="*/ 2147483647 w 278"/>
                <a:gd name="T73" fmla="*/ 2147483647 h 116"/>
                <a:gd name="T74" fmla="*/ 2147483647 w 278"/>
                <a:gd name="T75" fmla="*/ 2147483647 h 116"/>
                <a:gd name="T76" fmla="*/ 2147483647 w 278"/>
                <a:gd name="T77" fmla="*/ 2147483647 h 116"/>
                <a:gd name="T78" fmla="*/ 2147483647 w 278"/>
                <a:gd name="T79" fmla="*/ 2147483647 h 116"/>
                <a:gd name="T80" fmla="*/ 2147483647 w 278"/>
                <a:gd name="T81" fmla="*/ 2147483647 h 116"/>
                <a:gd name="T82" fmla="*/ 2147483647 w 278"/>
                <a:gd name="T83" fmla="*/ 2147483647 h 116"/>
                <a:gd name="T84" fmla="*/ 2147483647 w 278"/>
                <a:gd name="T85" fmla="*/ 2147483647 h 116"/>
                <a:gd name="T86" fmla="*/ 2147483647 w 278"/>
                <a:gd name="T87" fmla="*/ 2147483647 h 116"/>
                <a:gd name="T88" fmla="*/ 2147483647 w 278"/>
                <a:gd name="T89" fmla="*/ 2147483647 h 116"/>
                <a:gd name="T90" fmla="*/ 2147483647 w 278"/>
                <a:gd name="T91" fmla="*/ 2147483647 h 116"/>
                <a:gd name="T92" fmla="*/ 2147483647 w 278"/>
                <a:gd name="T93" fmla="*/ 2147483647 h 116"/>
                <a:gd name="T94" fmla="*/ 2147483647 w 278"/>
                <a:gd name="T95" fmla="*/ 2147483647 h 116"/>
                <a:gd name="T96" fmla="*/ 2147483647 w 278"/>
                <a:gd name="T97" fmla="*/ 2147483647 h 116"/>
                <a:gd name="T98" fmla="*/ 2147483647 w 278"/>
                <a:gd name="T99" fmla="*/ 2147483647 h 116"/>
                <a:gd name="T100" fmla="*/ 2147483647 w 278"/>
                <a:gd name="T101" fmla="*/ 2147483647 h 116"/>
                <a:gd name="T102" fmla="*/ 2147483647 w 278"/>
                <a:gd name="T103" fmla="*/ 2147483647 h 116"/>
                <a:gd name="T104" fmla="*/ 2147483647 w 278"/>
                <a:gd name="T105" fmla="*/ 2147483647 h 116"/>
                <a:gd name="T106" fmla="*/ 2147483647 w 278"/>
                <a:gd name="T107" fmla="*/ 2147483647 h 116"/>
                <a:gd name="T108" fmla="*/ 2147483647 w 278"/>
                <a:gd name="T109" fmla="*/ 2147483647 h 116"/>
                <a:gd name="T110" fmla="*/ 2147483647 w 278"/>
                <a:gd name="T111" fmla="*/ 2147483647 h 1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78"/>
                <a:gd name="T169" fmla="*/ 0 h 116"/>
                <a:gd name="T170" fmla="*/ 278 w 278"/>
                <a:gd name="T171" fmla="*/ 116 h 11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78" h="116">
                  <a:moveTo>
                    <a:pt x="166" y="114"/>
                  </a:moveTo>
                  <a:lnTo>
                    <a:pt x="166" y="96"/>
                  </a:lnTo>
                  <a:lnTo>
                    <a:pt x="170" y="96"/>
                  </a:lnTo>
                  <a:lnTo>
                    <a:pt x="170" y="100"/>
                  </a:lnTo>
                  <a:lnTo>
                    <a:pt x="174" y="100"/>
                  </a:lnTo>
                  <a:lnTo>
                    <a:pt x="182" y="102"/>
                  </a:lnTo>
                  <a:lnTo>
                    <a:pt x="188" y="100"/>
                  </a:lnTo>
                  <a:lnTo>
                    <a:pt x="194" y="98"/>
                  </a:lnTo>
                  <a:lnTo>
                    <a:pt x="198" y="100"/>
                  </a:lnTo>
                  <a:lnTo>
                    <a:pt x="204" y="102"/>
                  </a:lnTo>
                  <a:lnTo>
                    <a:pt x="210" y="102"/>
                  </a:lnTo>
                  <a:lnTo>
                    <a:pt x="214" y="100"/>
                  </a:lnTo>
                  <a:lnTo>
                    <a:pt x="220" y="96"/>
                  </a:lnTo>
                  <a:lnTo>
                    <a:pt x="224" y="94"/>
                  </a:lnTo>
                  <a:lnTo>
                    <a:pt x="226" y="94"/>
                  </a:lnTo>
                  <a:lnTo>
                    <a:pt x="232" y="96"/>
                  </a:lnTo>
                  <a:lnTo>
                    <a:pt x="244" y="94"/>
                  </a:lnTo>
                  <a:lnTo>
                    <a:pt x="252" y="92"/>
                  </a:lnTo>
                  <a:lnTo>
                    <a:pt x="256" y="92"/>
                  </a:lnTo>
                  <a:lnTo>
                    <a:pt x="270" y="92"/>
                  </a:lnTo>
                  <a:lnTo>
                    <a:pt x="274" y="90"/>
                  </a:lnTo>
                  <a:lnTo>
                    <a:pt x="278" y="90"/>
                  </a:lnTo>
                  <a:lnTo>
                    <a:pt x="276" y="80"/>
                  </a:lnTo>
                  <a:lnTo>
                    <a:pt x="274" y="70"/>
                  </a:lnTo>
                  <a:lnTo>
                    <a:pt x="272" y="62"/>
                  </a:lnTo>
                  <a:lnTo>
                    <a:pt x="270" y="52"/>
                  </a:lnTo>
                  <a:lnTo>
                    <a:pt x="272" y="52"/>
                  </a:lnTo>
                  <a:lnTo>
                    <a:pt x="274" y="44"/>
                  </a:lnTo>
                  <a:lnTo>
                    <a:pt x="274" y="40"/>
                  </a:lnTo>
                  <a:lnTo>
                    <a:pt x="268" y="36"/>
                  </a:lnTo>
                  <a:lnTo>
                    <a:pt x="260" y="36"/>
                  </a:lnTo>
                  <a:lnTo>
                    <a:pt x="260" y="32"/>
                  </a:lnTo>
                  <a:lnTo>
                    <a:pt x="260" y="28"/>
                  </a:lnTo>
                  <a:lnTo>
                    <a:pt x="258" y="20"/>
                  </a:lnTo>
                  <a:lnTo>
                    <a:pt x="256" y="14"/>
                  </a:lnTo>
                  <a:lnTo>
                    <a:pt x="252" y="10"/>
                  </a:lnTo>
                  <a:lnTo>
                    <a:pt x="242" y="8"/>
                  </a:lnTo>
                  <a:lnTo>
                    <a:pt x="226" y="10"/>
                  </a:lnTo>
                  <a:lnTo>
                    <a:pt x="210" y="12"/>
                  </a:lnTo>
                  <a:lnTo>
                    <a:pt x="194" y="16"/>
                  </a:lnTo>
                  <a:lnTo>
                    <a:pt x="176" y="18"/>
                  </a:lnTo>
                  <a:lnTo>
                    <a:pt x="170" y="18"/>
                  </a:lnTo>
                  <a:lnTo>
                    <a:pt x="162" y="14"/>
                  </a:lnTo>
                  <a:lnTo>
                    <a:pt x="148" y="10"/>
                  </a:lnTo>
                  <a:lnTo>
                    <a:pt x="134" y="2"/>
                  </a:lnTo>
                  <a:lnTo>
                    <a:pt x="124" y="0"/>
                  </a:lnTo>
                  <a:lnTo>
                    <a:pt x="114" y="0"/>
                  </a:lnTo>
                  <a:lnTo>
                    <a:pt x="102" y="2"/>
                  </a:lnTo>
                  <a:lnTo>
                    <a:pt x="92" y="6"/>
                  </a:lnTo>
                  <a:lnTo>
                    <a:pt x="84" y="12"/>
                  </a:lnTo>
                  <a:lnTo>
                    <a:pt x="76" y="14"/>
                  </a:lnTo>
                  <a:lnTo>
                    <a:pt x="64" y="14"/>
                  </a:lnTo>
                  <a:lnTo>
                    <a:pt x="60" y="14"/>
                  </a:lnTo>
                  <a:lnTo>
                    <a:pt x="60" y="12"/>
                  </a:lnTo>
                  <a:lnTo>
                    <a:pt x="52" y="12"/>
                  </a:lnTo>
                  <a:lnTo>
                    <a:pt x="46" y="12"/>
                  </a:lnTo>
                  <a:lnTo>
                    <a:pt x="34" y="12"/>
                  </a:lnTo>
                  <a:lnTo>
                    <a:pt x="34" y="14"/>
                  </a:lnTo>
                  <a:lnTo>
                    <a:pt x="38" y="18"/>
                  </a:lnTo>
                  <a:lnTo>
                    <a:pt x="44" y="24"/>
                  </a:lnTo>
                  <a:lnTo>
                    <a:pt x="32" y="26"/>
                  </a:lnTo>
                  <a:lnTo>
                    <a:pt x="12" y="28"/>
                  </a:lnTo>
                  <a:lnTo>
                    <a:pt x="6" y="34"/>
                  </a:lnTo>
                  <a:lnTo>
                    <a:pt x="0" y="40"/>
                  </a:lnTo>
                  <a:lnTo>
                    <a:pt x="2" y="40"/>
                  </a:lnTo>
                  <a:lnTo>
                    <a:pt x="4" y="42"/>
                  </a:lnTo>
                  <a:lnTo>
                    <a:pt x="8" y="44"/>
                  </a:lnTo>
                  <a:lnTo>
                    <a:pt x="8" y="46"/>
                  </a:lnTo>
                  <a:lnTo>
                    <a:pt x="10" y="50"/>
                  </a:lnTo>
                  <a:lnTo>
                    <a:pt x="14" y="54"/>
                  </a:lnTo>
                  <a:lnTo>
                    <a:pt x="12" y="58"/>
                  </a:lnTo>
                  <a:lnTo>
                    <a:pt x="10" y="60"/>
                  </a:lnTo>
                  <a:lnTo>
                    <a:pt x="10" y="66"/>
                  </a:lnTo>
                  <a:lnTo>
                    <a:pt x="18" y="66"/>
                  </a:lnTo>
                  <a:lnTo>
                    <a:pt x="18" y="70"/>
                  </a:lnTo>
                  <a:lnTo>
                    <a:pt x="22" y="76"/>
                  </a:lnTo>
                  <a:lnTo>
                    <a:pt x="30" y="84"/>
                  </a:lnTo>
                  <a:lnTo>
                    <a:pt x="30" y="86"/>
                  </a:lnTo>
                  <a:lnTo>
                    <a:pt x="32" y="90"/>
                  </a:lnTo>
                  <a:lnTo>
                    <a:pt x="46" y="96"/>
                  </a:lnTo>
                  <a:lnTo>
                    <a:pt x="60" y="100"/>
                  </a:lnTo>
                  <a:lnTo>
                    <a:pt x="76" y="104"/>
                  </a:lnTo>
                  <a:lnTo>
                    <a:pt x="78" y="100"/>
                  </a:lnTo>
                  <a:lnTo>
                    <a:pt x="78" y="96"/>
                  </a:lnTo>
                  <a:lnTo>
                    <a:pt x="76" y="94"/>
                  </a:lnTo>
                  <a:lnTo>
                    <a:pt x="74" y="94"/>
                  </a:lnTo>
                  <a:lnTo>
                    <a:pt x="78" y="94"/>
                  </a:lnTo>
                  <a:lnTo>
                    <a:pt x="82" y="92"/>
                  </a:lnTo>
                  <a:lnTo>
                    <a:pt x="88" y="92"/>
                  </a:lnTo>
                  <a:lnTo>
                    <a:pt x="90" y="94"/>
                  </a:lnTo>
                  <a:lnTo>
                    <a:pt x="98" y="98"/>
                  </a:lnTo>
                  <a:lnTo>
                    <a:pt x="104" y="106"/>
                  </a:lnTo>
                  <a:lnTo>
                    <a:pt x="108" y="108"/>
                  </a:lnTo>
                  <a:lnTo>
                    <a:pt x="114" y="108"/>
                  </a:lnTo>
                  <a:lnTo>
                    <a:pt x="116" y="108"/>
                  </a:lnTo>
                  <a:lnTo>
                    <a:pt x="120" y="106"/>
                  </a:lnTo>
                  <a:lnTo>
                    <a:pt x="126" y="98"/>
                  </a:lnTo>
                  <a:lnTo>
                    <a:pt x="132" y="94"/>
                  </a:lnTo>
                  <a:lnTo>
                    <a:pt x="134" y="92"/>
                  </a:lnTo>
                  <a:lnTo>
                    <a:pt x="138" y="92"/>
                  </a:lnTo>
                  <a:lnTo>
                    <a:pt x="142" y="92"/>
                  </a:lnTo>
                  <a:lnTo>
                    <a:pt x="142" y="94"/>
                  </a:lnTo>
                  <a:lnTo>
                    <a:pt x="146" y="94"/>
                  </a:lnTo>
                  <a:lnTo>
                    <a:pt x="148" y="96"/>
                  </a:lnTo>
                  <a:lnTo>
                    <a:pt x="152" y="94"/>
                  </a:lnTo>
                  <a:lnTo>
                    <a:pt x="154" y="94"/>
                  </a:lnTo>
                  <a:lnTo>
                    <a:pt x="164" y="94"/>
                  </a:lnTo>
                  <a:lnTo>
                    <a:pt x="162" y="96"/>
                  </a:lnTo>
                  <a:lnTo>
                    <a:pt x="160" y="98"/>
                  </a:lnTo>
                  <a:lnTo>
                    <a:pt x="156" y="98"/>
                  </a:lnTo>
                  <a:lnTo>
                    <a:pt x="158" y="108"/>
                  </a:lnTo>
                  <a:lnTo>
                    <a:pt x="162" y="116"/>
                  </a:lnTo>
                  <a:lnTo>
                    <a:pt x="166" y="11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3" name="Freeform 213"/>
            <p:cNvSpPr/>
            <p:nvPr/>
          </p:nvSpPr>
          <p:spPr bwMode="auto">
            <a:xfrm>
              <a:off x="5788625" y="3809671"/>
              <a:ext cx="21909" cy="37169"/>
            </a:xfrm>
            <a:custGeom>
              <a:avLst/>
              <a:gdLst>
                <a:gd name="T0" fmla="*/ 0 w 16"/>
                <a:gd name="T1" fmla="*/ 2147483647 h 24"/>
                <a:gd name="T2" fmla="*/ 2147483647 w 16"/>
                <a:gd name="T3" fmla="*/ 2147483647 h 24"/>
                <a:gd name="T4" fmla="*/ 2147483647 w 16"/>
                <a:gd name="T5" fmla="*/ 2147483647 h 24"/>
                <a:gd name="T6" fmla="*/ 2147483647 w 16"/>
                <a:gd name="T7" fmla="*/ 0 h 24"/>
                <a:gd name="T8" fmla="*/ 2147483647 w 16"/>
                <a:gd name="T9" fmla="*/ 0 h 24"/>
                <a:gd name="T10" fmla="*/ 2147483647 w 16"/>
                <a:gd name="T11" fmla="*/ 2147483647 h 24"/>
                <a:gd name="T12" fmla="*/ 2147483647 w 16"/>
                <a:gd name="T13" fmla="*/ 2147483647 h 24"/>
                <a:gd name="T14" fmla="*/ 2147483647 w 16"/>
                <a:gd name="T15" fmla="*/ 2147483647 h 24"/>
                <a:gd name="T16" fmla="*/ 2147483647 w 16"/>
                <a:gd name="T17" fmla="*/ 2147483647 h 24"/>
                <a:gd name="T18" fmla="*/ 2147483647 w 16"/>
                <a:gd name="T19" fmla="*/ 2147483647 h 24"/>
                <a:gd name="T20" fmla="*/ 2147483647 w 16"/>
                <a:gd name="T21" fmla="*/ 2147483647 h 24"/>
                <a:gd name="T22" fmla="*/ 2147483647 w 16"/>
                <a:gd name="T23" fmla="*/ 2147483647 h 24"/>
                <a:gd name="T24" fmla="*/ 0 w 16"/>
                <a:gd name="T25" fmla="*/ 2147483647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24"/>
                <a:gd name="T41" fmla="*/ 16 w 16"/>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24">
                  <a:moveTo>
                    <a:pt x="0" y="12"/>
                  </a:moveTo>
                  <a:lnTo>
                    <a:pt x="2" y="10"/>
                  </a:lnTo>
                  <a:lnTo>
                    <a:pt x="4" y="8"/>
                  </a:lnTo>
                  <a:lnTo>
                    <a:pt x="2" y="0"/>
                  </a:lnTo>
                  <a:lnTo>
                    <a:pt x="10" y="0"/>
                  </a:lnTo>
                  <a:lnTo>
                    <a:pt x="12" y="6"/>
                  </a:lnTo>
                  <a:lnTo>
                    <a:pt x="14" y="10"/>
                  </a:lnTo>
                  <a:lnTo>
                    <a:pt x="16" y="12"/>
                  </a:lnTo>
                  <a:lnTo>
                    <a:pt x="14" y="16"/>
                  </a:lnTo>
                  <a:lnTo>
                    <a:pt x="10" y="20"/>
                  </a:lnTo>
                  <a:lnTo>
                    <a:pt x="6" y="24"/>
                  </a:lnTo>
                  <a:lnTo>
                    <a:pt x="4" y="20"/>
                  </a:lnTo>
                  <a:lnTo>
                    <a:pt x="0"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4" name="Freeform 214"/>
            <p:cNvSpPr/>
            <p:nvPr/>
          </p:nvSpPr>
          <p:spPr bwMode="auto">
            <a:xfrm>
              <a:off x="5828984" y="3836220"/>
              <a:ext cx="175272" cy="237612"/>
            </a:xfrm>
            <a:custGeom>
              <a:avLst/>
              <a:gdLst>
                <a:gd name="T0" fmla="*/ 2147483647 w 120"/>
                <a:gd name="T1" fmla="*/ 2147483647 h 150"/>
                <a:gd name="T2" fmla="*/ 2147483647 w 120"/>
                <a:gd name="T3" fmla="*/ 2147483647 h 150"/>
                <a:gd name="T4" fmla="*/ 2147483647 w 120"/>
                <a:gd name="T5" fmla="*/ 2147483647 h 150"/>
                <a:gd name="T6" fmla="*/ 2147483647 w 120"/>
                <a:gd name="T7" fmla="*/ 2147483647 h 150"/>
                <a:gd name="T8" fmla="*/ 2147483647 w 120"/>
                <a:gd name="T9" fmla="*/ 2147483647 h 150"/>
                <a:gd name="T10" fmla="*/ 2147483647 w 120"/>
                <a:gd name="T11" fmla="*/ 2147483647 h 150"/>
                <a:gd name="T12" fmla="*/ 2147483647 w 120"/>
                <a:gd name="T13" fmla="*/ 2147483647 h 150"/>
                <a:gd name="T14" fmla="*/ 2147483647 w 120"/>
                <a:gd name="T15" fmla="*/ 2147483647 h 150"/>
                <a:gd name="T16" fmla="*/ 2147483647 w 120"/>
                <a:gd name="T17" fmla="*/ 2147483647 h 150"/>
                <a:gd name="T18" fmla="*/ 2147483647 w 120"/>
                <a:gd name="T19" fmla="*/ 2147483647 h 150"/>
                <a:gd name="T20" fmla="*/ 2147483647 w 120"/>
                <a:gd name="T21" fmla="*/ 2147483647 h 150"/>
                <a:gd name="T22" fmla="*/ 2147483647 w 120"/>
                <a:gd name="T23" fmla="*/ 2147483647 h 150"/>
                <a:gd name="T24" fmla="*/ 2147483647 w 120"/>
                <a:gd name="T25" fmla="*/ 2147483647 h 150"/>
                <a:gd name="T26" fmla="*/ 2147483647 w 120"/>
                <a:gd name="T27" fmla="*/ 2147483647 h 150"/>
                <a:gd name="T28" fmla="*/ 2147483647 w 120"/>
                <a:gd name="T29" fmla="*/ 2147483647 h 150"/>
                <a:gd name="T30" fmla="*/ 2147483647 w 120"/>
                <a:gd name="T31" fmla="*/ 2147483647 h 150"/>
                <a:gd name="T32" fmla="*/ 2147483647 w 120"/>
                <a:gd name="T33" fmla="*/ 2147483647 h 150"/>
                <a:gd name="T34" fmla="*/ 2147483647 w 120"/>
                <a:gd name="T35" fmla="*/ 2147483647 h 150"/>
                <a:gd name="T36" fmla="*/ 2147483647 w 120"/>
                <a:gd name="T37" fmla="*/ 2147483647 h 150"/>
                <a:gd name="T38" fmla="*/ 2147483647 w 120"/>
                <a:gd name="T39" fmla="*/ 2147483647 h 150"/>
                <a:gd name="T40" fmla="*/ 2147483647 w 120"/>
                <a:gd name="T41" fmla="*/ 2147483647 h 150"/>
                <a:gd name="T42" fmla="*/ 2147483647 w 120"/>
                <a:gd name="T43" fmla="*/ 2147483647 h 150"/>
                <a:gd name="T44" fmla="*/ 2147483647 w 120"/>
                <a:gd name="T45" fmla="*/ 2147483647 h 150"/>
                <a:gd name="T46" fmla="*/ 2147483647 w 120"/>
                <a:gd name="T47" fmla="*/ 2147483647 h 150"/>
                <a:gd name="T48" fmla="*/ 2147483647 w 120"/>
                <a:gd name="T49" fmla="*/ 2147483647 h 150"/>
                <a:gd name="T50" fmla="*/ 2147483647 w 120"/>
                <a:gd name="T51" fmla="*/ 2147483647 h 150"/>
                <a:gd name="T52" fmla="*/ 2147483647 w 120"/>
                <a:gd name="T53" fmla="*/ 2147483647 h 150"/>
                <a:gd name="T54" fmla="*/ 2147483647 w 120"/>
                <a:gd name="T55" fmla="*/ 2147483647 h 150"/>
                <a:gd name="T56" fmla="*/ 2147483647 w 120"/>
                <a:gd name="T57" fmla="*/ 2147483647 h 150"/>
                <a:gd name="T58" fmla="*/ 2147483647 w 120"/>
                <a:gd name="T59" fmla="*/ 2147483647 h 150"/>
                <a:gd name="T60" fmla="*/ 2147483647 w 120"/>
                <a:gd name="T61" fmla="*/ 2147483647 h 150"/>
                <a:gd name="T62" fmla="*/ 2147483647 w 120"/>
                <a:gd name="T63" fmla="*/ 2147483647 h 150"/>
                <a:gd name="T64" fmla="*/ 2147483647 w 120"/>
                <a:gd name="T65" fmla="*/ 2147483647 h 150"/>
                <a:gd name="T66" fmla="*/ 0 w 120"/>
                <a:gd name="T67" fmla="*/ 2147483647 h 150"/>
                <a:gd name="T68" fmla="*/ 0 w 120"/>
                <a:gd name="T69" fmla="*/ 2147483647 h 150"/>
                <a:gd name="T70" fmla="*/ 2147483647 w 120"/>
                <a:gd name="T71" fmla="*/ 2147483647 h 150"/>
                <a:gd name="T72" fmla="*/ 2147483647 w 120"/>
                <a:gd name="T73" fmla="*/ 2147483647 h 150"/>
                <a:gd name="T74" fmla="*/ 2147483647 w 120"/>
                <a:gd name="T75" fmla="*/ 2147483647 h 150"/>
                <a:gd name="T76" fmla="*/ 2147483647 w 120"/>
                <a:gd name="T77" fmla="*/ 0 h 150"/>
                <a:gd name="T78" fmla="*/ 2147483647 w 120"/>
                <a:gd name="T79" fmla="*/ 2147483647 h 15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0"/>
                <a:gd name="T121" fmla="*/ 0 h 150"/>
                <a:gd name="T122" fmla="*/ 120 w 120"/>
                <a:gd name="T123" fmla="*/ 150 h 15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0" h="150">
                  <a:moveTo>
                    <a:pt x="66" y="4"/>
                  </a:moveTo>
                  <a:lnTo>
                    <a:pt x="72" y="12"/>
                  </a:lnTo>
                  <a:lnTo>
                    <a:pt x="76" y="22"/>
                  </a:lnTo>
                  <a:lnTo>
                    <a:pt x="82" y="26"/>
                  </a:lnTo>
                  <a:lnTo>
                    <a:pt x="88" y="28"/>
                  </a:lnTo>
                  <a:lnTo>
                    <a:pt x="102" y="30"/>
                  </a:lnTo>
                  <a:lnTo>
                    <a:pt x="110" y="34"/>
                  </a:lnTo>
                  <a:lnTo>
                    <a:pt x="116" y="38"/>
                  </a:lnTo>
                  <a:lnTo>
                    <a:pt x="118" y="42"/>
                  </a:lnTo>
                  <a:lnTo>
                    <a:pt x="120" y="50"/>
                  </a:lnTo>
                  <a:lnTo>
                    <a:pt x="118" y="58"/>
                  </a:lnTo>
                  <a:lnTo>
                    <a:pt x="116" y="64"/>
                  </a:lnTo>
                  <a:lnTo>
                    <a:pt x="104" y="76"/>
                  </a:lnTo>
                  <a:lnTo>
                    <a:pt x="98" y="82"/>
                  </a:lnTo>
                  <a:lnTo>
                    <a:pt x="94" y="86"/>
                  </a:lnTo>
                  <a:lnTo>
                    <a:pt x="92" y="90"/>
                  </a:lnTo>
                  <a:lnTo>
                    <a:pt x="92" y="98"/>
                  </a:lnTo>
                  <a:lnTo>
                    <a:pt x="92" y="110"/>
                  </a:lnTo>
                  <a:lnTo>
                    <a:pt x="84" y="112"/>
                  </a:lnTo>
                  <a:lnTo>
                    <a:pt x="78" y="110"/>
                  </a:lnTo>
                  <a:lnTo>
                    <a:pt x="78" y="120"/>
                  </a:lnTo>
                  <a:lnTo>
                    <a:pt x="78" y="122"/>
                  </a:lnTo>
                  <a:lnTo>
                    <a:pt x="78" y="126"/>
                  </a:lnTo>
                  <a:lnTo>
                    <a:pt x="72" y="128"/>
                  </a:lnTo>
                  <a:lnTo>
                    <a:pt x="66" y="130"/>
                  </a:lnTo>
                  <a:lnTo>
                    <a:pt x="64" y="132"/>
                  </a:lnTo>
                  <a:lnTo>
                    <a:pt x="62" y="136"/>
                  </a:lnTo>
                  <a:lnTo>
                    <a:pt x="58" y="140"/>
                  </a:lnTo>
                  <a:lnTo>
                    <a:pt x="56" y="144"/>
                  </a:lnTo>
                  <a:lnTo>
                    <a:pt x="44" y="146"/>
                  </a:lnTo>
                  <a:lnTo>
                    <a:pt x="36" y="148"/>
                  </a:lnTo>
                  <a:lnTo>
                    <a:pt x="30" y="148"/>
                  </a:lnTo>
                  <a:lnTo>
                    <a:pt x="20" y="150"/>
                  </a:lnTo>
                  <a:lnTo>
                    <a:pt x="0" y="126"/>
                  </a:lnTo>
                  <a:lnTo>
                    <a:pt x="0" y="118"/>
                  </a:lnTo>
                  <a:lnTo>
                    <a:pt x="50" y="74"/>
                  </a:lnTo>
                  <a:lnTo>
                    <a:pt x="50" y="40"/>
                  </a:lnTo>
                  <a:lnTo>
                    <a:pt x="42" y="34"/>
                  </a:lnTo>
                  <a:lnTo>
                    <a:pt x="66" y="0"/>
                  </a:lnTo>
                  <a:lnTo>
                    <a:pt x="66"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5" name="Freeform 215"/>
            <p:cNvSpPr/>
            <p:nvPr/>
          </p:nvSpPr>
          <p:spPr bwMode="auto">
            <a:xfrm>
              <a:off x="5905089" y="3799051"/>
              <a:ext cx="13837" cy="27876"/>
            </a:xfrm>
            <a:custGeom>
              <a:avLst/>
              <a:gdLst>
                <a:gd name="T0" fmla="*/ 0 w 10"/>
                <a:gd name="T1" fmla="*/ 2147483647 h 18"/>
                <a:gd name="T2" fmla="*/ 2147483647 w 10"/>
                <a:gd name="T3" fmla="*/ 0 h 18"/>
                <a:gd name="T4" fmla="*/ 2147483647 w 10"/>
                <a:gd name="T5" fmla="*/ 2147483647 h 18"/>
                <a:gd name="T6" fmla="*/ 2147483647 w 10"/>
                <a:gd name="T7" fmla="*/ 2147483647 h 18"/>
                <a:gd name="T8" fmla="*/ 2147483647 w 10"/>
                <a:gd name="T9" fmla="*/ 2147483647 h 18"/>
                <a:gd name="T10" fmla="*/ 2147483647 w 10"/>
                <a:gd name="T11" fmla="*/ 2147483647 h 18"/>
                <a:gd name="T12" fmla="*/ 2147483647 w 10"/>
                <a:gd name="T13" fmla="*/ 2147483647 h 18"/>
                <a:gd name="T14" fmla="*/ 0 w 10"/>
                <a:gd name="T15" fmla="*/ 2147483647 h 18"/>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18"/>
                <a:gd name="T26" fmla="*/ 10 w 10"/>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18">
                  <a:moveTo>
                    <a:pt x="0" y="8"/>
                  </a:moveTo>
                  <a:lnTo>
                    <a:pt x="6" y="0"/>
                  </a:lnTo>
                  <a:lnTo>
                    <a:pt x="10" y="6"/>
                  </a:lnTo>
                  <a:lnTo>
                    <a:pt x="10" y="14"/>
                  </a:lnTo>
                  <a:lnTo>
                    <a:pt x="6" y="18"/>
                  </a:lnTo>
                  <a:lnTo>
                    <a:pt x="4" y="16"/>
                  </a:lnTo>
                  <a:lnTo>
                    <a:pt x="2" y="12"/>
                  </a:lnTo>
                  <a:lnTo>
                    <a:pt x="0"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6" name="Freeform 216"/>
            <p:cNvSpPr/>
            <p:nvPr/>
          </p:nvSpPr>
          <p:spPr bwMode="auto">
            <a:xfrm>
              <a:off x="5794390" y="3812326"/>
              <a:ext cx="130301" cy="76991"/>
            </a:xfrm>
            <a:custGeom>
              <a:avLst/>
              <a:gdLst>
                <a:gd name="T0" fmla="*/ 2147483647 w 90"/>
                <a:gd name="T1" fmla="*/ 2147483647 h 50"/>
                <a:gd name="T2" fmla="*/ 2147483647 w 90"/>
                <a:gd name="T3" fmla="*/ 2147483647 h 50"/>
                <a:gd name="T4" fmla="*/ 2147483647 w 90"/>
                <a:gd name="T5" fmla="*/ 2147483647 h 50"/>
                <a:gd name="T6" fmla="*/ 2147483647 w 90"/>
                <a:gd name="T7" fmla="*/ 2147483647 h 50"/>
                <a:gd name="T8" fmla="*/ 2147483647 w 90"/>
                <a:gd name="T9" fmla="*/ 2147483647 h 50"/>
                <a:gd name="T10" fmla="*/ 2147483647 w 90"/>
                <a:gd name="T11" fmla="*/ 2147483647 h 50"/>
                <a:gd name="T12" fmla="*/ 2147483647 w 90"/>
                <a:gd name="T13" fmla="*/ 0 h 50"/>
                <a:gd name="T14" fmla="*/ 2147483647 w 90"/>
                <a:gd name="T15" fmla="*/ 2147483647 h 50"/>
                <a:gd name="T16" fmla="*/ 2147483647 w 90"/>
                <a:gd name="T17" fmla="*/ 2147483647 h 50"/>
                <a:gd name="T18" fmla="*/ 2147483647 w 90"/>
                <a:gd name="T19" fmla="*/ 2147483647 h 50"/>
                <a:gd name="T20" fmla="*/ 2147483647 w 90"/>
                <a:gd name="T21" fmla="*/ 2147483647 h 50"/>
                <a:gd name="T22" fmla="*/ 2147483647 w 90"/>
                <a:gd name="T23" fmla="*/ 2147483647 h 50"/>
                <a:gd name="T24" fmla="*/ 2147483647 w 90"/>
                <a:gd name="T25" fmla="*/ 2147483647 h 50"/>
                <a:gd name="T26" fmla="*/ 2147483647 w 90"/>
                <a:gd name="T27" fmla="*/ 2147483647 h 50"/>
                <a:gd name="T28" fmla="*/ 2147483647 w 90"/>
                <a:gd name="T29" fmla="*/ 2147483647 h 50"/>
                <a:gd name="T30" fmla="*/ 2147483647 w 90"/>
                <a:gd name="T31" fmla="*/ 2147483647 h 50"/>
                <a:gd name="T32" fmla="*/ 0 w 90"/>
                <a:gd name="T33" fmla="*/ 2147483647 h 50"/>
                <a:gd name="T34" fmla="*/ 2147483647 w 90"/>
                <a:gd name="T35" fmla="*/ 2147483647 h 50"/>
                <a:gd name="T36" fmla="*/ 2147483647 w 90"/>
                <a:gd name="T37" fmla="*/ 2147483647 h 50"/>
                <a:gd name="T38" fmla="*/ 2147483647 w 90"/>
                <a:gd name="T39" fmla="*/ 2147483647 h 50"/>
                <a:gd name="T40" fmla="*/ 2147483647 w 90"/>
                <a:gd name="T41" fmla="*/ 2147483647 h 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0"/>
                <a:gd name="T64" fmla="*/ 0 h 50"/>
                <a:gd name="T65" fmla="*/ 90 w 90"/>
                <a:gd name="T66" fmla="*/ 50 h 5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0" h="50">
                  <a:moveTo>
                    <a:pt x="66" y="50"/>
                  </a:moveTo>
                  <a:lnTo>
                    <a:pt x="90" y="16"/>
                  </a:lnTo>
                  <a:lnTo>
                    <a:pt x="86" y="6"/>
                  </a:lnTo>
                  <a:lnTo>
                    <a:pt x="82" y="10"/>
                  </a:lnTo>
                  <a:lnTo>
                    <a:pt x="80" y="8"/>
                  </a:lnTo>
                  <a:lnTo>
                    <a:pt x="78" y="4"/>
                  </a:lnTo>
                  <a:lnTo>
                    <a:pt x="76" y="0"/>
                  </a:lnTo>
                  <a:lnTo>
                    <a:pt x="66" y="12"/>
                  </a:lnTo>
                  <a:lnTo>
                    <a:pt x="58" y="22"/>
                  </a:lnTo>
                  <a:lnTo>
                    <a:pt x="52" y="28"/>
                  </a:lnTo>
                  <a:lnTo>
                    <a:pt x="44" y="30"/>
                  </a:lnTo>
                  <a:lnTo>
                    <a:pt x="36" y="34"/>
                  </a:lnTo>
                  <a:lnTo>
                    <a:pt x="26" y="34"/>
                  </a:lnTo>
                  <a:lnTo>
                    <a:pt x="20" y="34"/>
                  </a:lnTo>
                  <a:lnTo>
                    <a:pt x="12" y="30"/>
                  </a:lnTo>
                  <a:lnTo>
                    <a:pt x="2" y="22"/>
                  </a:lnTo>
                  <a:lnTo>
                    <a:pt x="0" y="28"/>
                  </a:lnTo>
                  <a:lnTo>
                    <a:pt x="10" y="36"/>
                  </a:lnTo>
                  <a:lnTo>
                    <a:pt x="22" y="40"/>
                  </a:lnTo>
                  <a:lnTo>
                    <a:pt x="22" y="48"/>
                  </a:lnTo>
                  <a:lnTo>
                    <a:pt x="66" y="5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7" name="Freeform 217"/>
            <p:cNvSpPr/>
            <p:nvPr/>
          </p:nvSpPr>
          <p:spPr bwMode="auto">
            <a:xfrm>
              <a:off x="5619118" y="4023389"/>
              <a:ext cx="239846" cy="167258"/>
            </a:xfrm>
            <a:custGeom>
              <a:avLst/>
              <a:gdLst>
                <a:gd name="T0" fmla="*/ 2147483647 w 164"/>
                <a:gd name="T1" fmla="*/ 2147483647 h 106"/>
                <a:gd name="T2" fmla="*/ 2147483647 w 164"/>
                <a:gd name="T3" fmla="*/ 2147483647 h 106"/>
                <a:gd name="T4" fmla="*/ 2147483647 w 164"/>
                <a:gd name="T5" fmla="*/ 0 h 106"/>
                <a:gd name="T6" fmla="*/ 2147483647 w 164"/>
                <a:gd name="T7" fmla="*/ 2147483647 h 106"/>
                <a:gd name="T8" fmla="*/ 2147483647 w 164"/>
                <a:gd name="T9" fmla="*/ 2147483647 h 106"/>
                <a:gd name="T10" fmla="*/ 2147483647 w 164"/>
                <a:gd name="T11" fmla="*/ 2147483647 h 106"/>
                <a:gd name="T12" fmla="*/ 2147483647 w 164"/>
                <a:gd name="T13" fmla="*/ 2147483647 h 106"/>
                <a:gd name="T14" fmla="*/ 2147483647 w 164"/>
                <a:gd name="T15" fmla="*/ 2147483647 h 106"/>
                <a:gd name="T16" fmla="*/ 2147483647 w 164"/>
                <a:gd name="T17" fmla="*/ 2147483647 h 106"/>
                <a:gd name="T18" fmla="*/ 2147483647 w 164"/>
                <a:gd name="T19" fmla="*/ 2147483647 h 106"/>
                <a:gd name="T20" fmla="*/ 2147483647 w 164"/>
                <a:gd name="T21" fmla="*/ 2147483647 h 106"/>
                <a:gd name="T22" fmla="*/ 2147483647 w 164"/>
                <a:gd name="T23" fmla="*/ 2147483647 h 106"/>
                <a:gd name="T24" fmla="*/ 2147483647 w 164"/>
                <a:gd name="T25" fmla="*/ 2147483647 h 106"/>
                <a:gd name="T26" fmla="*/ 2147483647 w 164"/>
                <a:gd name="T27" fmla="*/ 2147483647 h 106"/>
                <a:gd name="T28" fmla="*/ 2147483647 w 164"/>
                <a:gd name="T29" fmla="*/ 2147483647 h 106"/>
                <a:gd name="T30" fmla="*/ 2147483647 w 164"/>
                <a:gd name="T31" fmla="*/ 2147483647 h 106"/>
                <a:gd name="T32" fmla="*/ 0 w 164"/>
                <a:gd name="T33" fmla="*/ 2147483647 h 106"/>
                <a:gd name="T34" fmla="*/ 2147483647 w 164"/>
                <a:gd name="T35" fmla="*/ 2147483647 h 106"/>
                <a:gd name="T36" fmla="*/ 2147483647 w 164"/>
                <a:gd name="T37" fmla="*/ 2147483647 h 106"/>
                <a:gd name="T38" fmla="*/ 2147483647 w 164"/>
                <a:gd name="T39" fmla="*/ 2147483647 h 106"/>
                <a:gd name="T40" fmla="*/ 2147483647 w 164"/>
                <a:gd name="T41" fmla="*/ 2147483647 h 106"/>
                <a:gd name="T42" fmla="*/ 2147483647 w 164"/>
                <a:gd name="T43" fmla="*/ 2147483647 h 106"/>
                <a:gd name="T44" fmla="*/ 2147483647 w 164"/>
                <a:gd name="T45" fmla="*/ 2147483647 h 106"/>
                <a:gd name="T46" fmla="*/ 2147483647 w 164"/>
                <a:gd name="T47" fmla="*/ 2147483647 h 106"/>
                <a:gd name="T48" fmla="*/ 2147483647 w 164"/>
                <a:gd name="T49" fmla="*/ 2147483647 h 106"/>
                <a:gd name="T50" fmla="*/ 2147483647 w 164"/>
                <a:gd name="T51" fmla="*/ 2147483647 h 106"/>
                <a:gd name="T52" fmla="*/ 2147483647 w 164"/>
                <a:gd name="T53" fmla="*/ 2147483647 h 106"/>
                <a:gd name="T54" fmla="*/ 2147483647 w 164"/>
                <a:gd name="T55" fmla="*/ 2147483647 h 106"/>
                <a:gd name="T56" fmla="*/ 2147483647 w 164"/>
                <a:gd name="T57" fmla="*/ 2147483647 h 106"/>
                <a:gd name="T58" fmla="*/ 2147483647 w 164"/>
                <a:gd name="T59" fmla="*/ 2147483647 h 106"/>
                <a:gd name="T60" fmla="*/ 2147483647 w 164"/>
                <a:gd name="T61" fmla="*/ 2147483647 h 106"/>
                <a:gd name="T62" fmla="*/ 2147483647 w 164"/>
                <a:gd name="T63" fmla="*/ 2147483647 h 106"/>
                <a:gd name="T64" fmla="*/ 2147483647 w 164"/>
                <a:gd name="T65" fmla="*/ 2147483647 h 106"/>
                <a:gd name="T66" fmla="*/ 2147483647 w 164"/>
                <a:gd name="T67" fmla="*/ 2147483647 h 106"/>
                <a:gd name="T68" fmla="*/ 2147483647 w 164"/>
                <a:gd name="T69" fmla="*/ 2147483647 h 106"/>
                <a:gd name="T70" fmla="*/ 2147483647 w 164"/>
                <a:gd name="T71" fmla="*/ 2147483647 h 106"/>
                <a:gd name="T72" fmla="*/ 2147483647 w 164"/>
                <a:gd name="T73" fmla="*/ 2147483647 h 106"/>
                <a:gd name="T74" fmla="*/ 2147483647 w 164"/>
                <a:gd name="T75" fmla="*/ 2147483647 h 106"/>
                <a:gd name="T76" fmla="*/ 2147483647 w 164"/>
                <a:gd name="T77" fmla="*/ 2147483647 h 106"/>
                <a:gd name="T78" fmla="*/ 2147483647 w 164"/>
                <a:gd name="T79" fmla="*/ 2147483647 h 106"/>
                <a:gd name="T80" fmla="*/ 2147483647 w 164"/>
                <a:gd name="T81" fmla="*/ 2147483647 h 1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64"/>
                <a:gd name="T124" fmla="*/ 0 h 106"/>
                <a:gd name="T125" fmla="*/ 164 w 164"/>
                <a:gd name="T126" fmla="*/ 106 h 1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64" h="106">
                  <a:moveTo>
                    <a:pt x="164" y="32"/>
                  </a:moveTo>
                  <a:lnTo>
                    <a:pt x="144" y="8"/>
                  </a:lnTo>
                  <a:lnTo>
                    <a:pt x="144" y="0"/>
                  </a:lnTo>
                  <a:lnTo>
                    <a:pt x="96" y="12"/>
                  </a:lnTo>
                  <a:lnTo>
                    <a:pt x="52" y="56"/>
                  </a:lnTo>
                  <a:lnTo>
                    <a:pt x="50" y="34"/>
                  </a:lnTo>
                  <a:lnTo>
                    <a:pt x="30" y="28"/>
                  </a:lnTo>
                  <a:lnTo>
                    <a:pt x="26" y="26"/>
                  </a:lnTo>
                  <a:lnTo>
                    <a:pt x="24" y="28"/>
                  </a:lnTo>
                  <a:lnTo>
                    <a:pt x="18" y="26"/>
                  </a:lnTo>
                  <a:lnTo>
                    <a:pt x="14" y="22"/>
                  </a:lnTo>
                  <a:lnTo>
                    <a:pt x="12" y="24"/>
                  </a:lnTo>
                  <a:lnTo>
                    <a:pt x="10" y="28"/>
                  </a:lnTo>
                  <a:lnTo>
                    <a:pt x="8" y="34"/>
                  </a:lnTo>
                  <a:lnTo>
                    <a:pt x="6" y="38"/>
                  </a:lnTo>
                  <a:lnTo>
                    <a:pt x="4" y="46"/>
                  </a:lnTo>
                  <a:lnTo>
                    <a:pt x="0" y="54"/>
                  </a:lnTo>
                  <a:lnTo>
                    <a:pt x="10" y="78"/>
                  </a:lnTo>
                  <a:lnTo>
                    <a:pt x="14" y="92"/>
                  </a:lnTo>
                  <a:lnTo>
                    <a:pt x="14" y="106"/>
                  </a:lnTo>
                  <a:lnTo>
                    <a:pt x="20" y="106"/>
                  </a:lnTo>
                  <a:lnTo>
                    <a:pt x="30" y="106"/>
                  </a:lnTo>
                  <a:lnTo>
                    <a:pt x="40" y="102"/>
                  </a:lnTo>
                  <a:lnTo>
                    <a:pt x="44" y="98"/>
                  </a:lnTo>
                  <a:lnTo>
                    <a:pt x="52" y="94"/>
                  </a:lnTo>
                  <a:lnTo>
                    <a:pt x="66" y="90"/>
                  </a:lnTo>
                  <a:lnTo>
                    <a:pt x="76" y="88"/>
                  </a:lnTo>
                  <a:lnTo>
                    <a:pt x="86" y="84"/>
                  </a:lnTo>
                  <a:lnTo>
                    <a:pt x="96" y="82"/>
                  </a:lnTo>
                  <a:lnTo>
                    <a:pt x="100" y="78"/>
                  </a:lnTo>
                  <a:lnTo>
                    <a:pt x="104" y="76"/>
                  </a:lnTo>
                  <a:lnTo>
                    <a:pt x="106" y="70"/>
                  </a:lnTo>
                  <a:lnTo>
                    <a:pt x="112" y="68"/>
                  </a:lnTo>
                  <a:lnTo>
                    <a:pt x="130" y="64"/>
                  </a:lnTo>
                  <a:lnTo>
                    <a:pt x="140" y="60"/>
                  </a:lnTo>
                  <a:lnTo>
                    <a:pt x="150" y="54"/>
                  </a:lnTo>
                  <a:lnTo>
                    <a:pt x="152" y="50"/>
                  </a:lnTo>
                  <a:lnTo>
                    <a:pt x="154" y="44"/>
                  </a:lnTo>
                  <a:lnTo>
                    <a:pt x="158" y="36"/>
                  </a:lnTo>
                  <a:lnTo>
                    <a:pt x="160" y="34"/>
                  </a:lnTo>
                  <a:lnTo>
                    <a:pt x="164" y="3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8" name="Freeform 218"/>
            <p:cNvSpPr/>
            <p:nvPr/>
          </p:nvSpPr>
          <p:spPr bwMode="auto">
            <a:xfrm>
              <a:off x="5679080" y="3696838"/>
              <a:ext cx="61115" cy="43805"/>
            </a:xfrm>
            <a:custGeom>
              <a:avLst/>
              <a:gdLst>
                <a:gd name="T0" fmla="*/ 2147483647 w 42"/>
                <a:gd name="T1" fmla="*/ 2147483647 h 28"/>
                <a:gd name="T2" fmla="*/ 2147483647 w 42"/>
                <a:gd name="T3" fmla="*/ 2147483647 h 28"/>
                <a:gd name="T4" fmla="*/ 2147483647 w 42"/>
                <a:gd name="T5" fmla="*/ 2147483647 h 28"/>
                <a:gd name="T6" fmla="*/ 2147483647 w 42"/>
                <a:gd name="T7" fmla="*/ 2147483647 h 28"/>
                <a:gd name="T8" fmla="*/ 0 w 42"/>
                <a:gd name="T9" fmla="*/ 2147483647 h 28"/>
                <a:gd name="T10" fmla="*/ 2147483647 w 42"/>
                <a:gd name="T11" fmla="*/ 2147483647 h 28"/>
                <a:gd name="T12" fmla="*/ 2147483647 w 42"/>
                <a:gd name="T13" fmla="*/ 2147483647 h 28"/>
                <a:gd name="T14" fmla="*/ 2147483647 w 42"/>
                <a:gd name="T15" fmla="*/ 0 h 28"/>
                <a:gd name="T16" fmla="*/ 2147483647 w 42"/>
                <a:gd name="T17" fmla="*/ 0 h 28"/>
                <a:gd name="T18" fmla="*/ 2147483647 w 42"/>
                <a:gd name="T19" fmla="*/ 0 h 28"/>
                <a:gd name="T20" fmla="*/ 2147483647 w 42"/>
                <a:gd name="T21" fmla="*/ 2147483647 h 28"/>
                <a:gd name="T22" fmla="*/ 2147483647 w 42"/>
                <a:gd name="T23" fmla="*/ 0 h 28"/>
                <a:gd name="T24" fmla="*/ 2147483647 w 42"/>
                <a:gd name="T25" fmla="*/ 2147483647 h 28"/>
                <a:gd name="T26" fmla="*/ 2147483647 w 42"/>
                <a:gd name="T27" fmla="*/ 2147483647 h 28"/>
                <a:gd name="T28" fmla="*/ 2147483647 w 42"/>
                <a:gd name="T29" fmla="*/ 2147483647 h 28"/>
                <a:gd name="T30" fmla="*/ 2147483647 w 42"/>
                <a:gd name="T31" fmla="*/ 2147483647 h 28"/>
                <a:gd name="T32" fmla="*/ 2147483647 w 42"/>
                <a:gd name="T33" fmla="*/ 2147483647 h 28"/>
                <a:gd name="T34" fmla="*/ 2147483647 w 42"/>
                <a:gd name="T35" fmla="*/ 2147483647 h 28"/>
                <a:gd name="T36" fmla="*/ 2147483647 w 42"/>
                <a:gd name="T37" fmla="*/ 2147483647 h 28"/>
                <a:gd name="T38" fmla="*/ 2147483647 w 42"/>
                <a:gd name="T39" fmla="*/ 2147483647 h 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
                <a:gd name="T61" fmla="*/ 0 h 28"/>
                <a:gd name="T62" fmla="*/ 42 w 42"/>
                <a:gd name="T63" fmla="*/ 28 h 2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 h="28">
                  <a:moveTo>
                    <a:pt x="42" y="28"/>
                  </a:moveTo>
                  <a:lnTo>
                    <a:pt x="24" y="28"/>
                  </a:lnTo>
                  <a:lnTo>
                    <a:pt x="20" y="24"/>
                  </a:lnTo>
                  <a:lnTo>
                    <a:pt x="16" y="22"/>
                  </a:lnTo>
                  <a:lnTo>
                    <a:pt x="0" y="18"/>
                  </a:lnTo>
                  <a:lnTo>
                    <a:pt x="4" y="10"/>
                  </a:lnTo>
                  <a:lnTo>
                    <a:pt x="8" y="4"/>
                  </a:lnTo>
                  <a:lnTo>
                    <a:pt x="12" y="0"/>
                  </a:lnTo>
                  <a:lnTo>
                    <a:pt x="18" y="0"/>
                  </a:lnTo>
                  <a:lnTo>
                    <a:pt x="22" y="0"/>
                  </a:lnTo>
                  <a:lnTo>
                    <a:pt x="26" y="2"/>
                  </a:lnTo>
                  <a:lnTo>
                    <a:pt x="28" y="0"/>
                  </a:lnTo>
                  <a:lnTo>
                    <a:pt x="30" y="2"/>
                  </a:lnTo>
                  <a:lnTo>
                    <a:pt x="24" y="4"/>
                  </a:lnTo>
                  <a:lnTo>
                    <a:pt x="26" y="10"/>
                  </a:lnTo>
                  <a:lnTo>
                    <a:pt x="28" y="14"/>
                  </a:lnTo>
                  <a:lnTo>
                    <a:pt x="38" y="20"/>
                  </a:lnTo>
                  <a:lnTo>
                    <a:pt x="40" y="24"/>
                  </a:lnTo>
                  <a:lnTo>
                    <a:pt x="42" y="26"/>
                  </a:lnTo>
                  <a:lnTo>
                    <a:pt x="42" y="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89" name="Freeform 219"/>
            <p:cNvSpPr/>
            <p:nvPr/>
          </p:nvSpPr>
          <p:spPr bwMode="auto">
            <a:xfrm>
              <a:off x="5586831" y="3410111"/>
              <a:ext cx="485460" cy="418144"/>
            </a:xfrm>
            <a:custGeom>
              <a:avLst/>
              <a:gdLst>
                <a:gd name="T0" fmla="*/ 2147483647 w 332"/>
                <a:gd name="T1" fmla="*/ 2147483647 h 266"/>
                <a:gd name="T2" fmla="*/ 2147483647 w 332"/>
                <a:gd name="T3" fmla="*/ 2147483647 h 266"/>
                <a:gd name="T4" fmla="*/ 2147483647 w 332"/>
                <a:gd name="T5" fmla="*/ 2147483647 h 266"/>
                <a:gd name="T6" fmla="*/ 2147483647 w 332"/>
                <a:gd name="T7" fmla="*/ 2147483647 h 266"/>
                <a:gd name="T8" fmla="*/ 2147483647 w 332"/>
                <a:gd name="T9" fmla="*/ 2147483647 h 266"/>
                <a:gd name="T10" fmla="*/ 2147483647 w 332"/>
                <a:gd name="T11" fmla="*/ 2147483647 h 266"/>
                <a:gd name="T12" fmla="*/ 2147483647 w 332"/>
                <a:gd name="T13" fmla="*/ 2147483647 h 266"/>
                <a:gd name="T14" fmla="*/ 2147483647 w 332"/>
                <a:gd name="T15" fmla="*/ 2147483647 h 266"/>
                <a:gd name="T16" fmla="*/ 2147483647 w 332"/>
                <a:gd name="T17" fmla="*/ 2147483647 h 266"/>
                <a:gd name="T18" fmla="*/ 2147483647 w 332"/>
                <a:gd name="T19" fmla="*/ 2147483647 h 266"/>
                <a:gd name="T20" fmla="*/ 2147483647 w 332"/>
                <a:gd name="T21" fmla="*/ 2147483647 h 266"/>
                <a:gd name="T22" fmla="*/ 2147483647 w 332"/>
                <a:gd name="T23" fmla="*/ 2147483647 h 266"/>
                <a:gd name="T24" fmla="*/ 2147483647 w 332"/>
                <a:gd name="T25" fmla="*/ 2147483647 h 266"/>
                <a:gd name="T26" fmla="*/ 2147483647 w 332"/>
                <a:gd name="T27" fmla="*/ 2147483647 h 266"/>
                <a:gd name="T28" fmla="*/ 2147483647 w 332"/>
                <a:gd name="T29" fmla="*/ 2147483647 h 266"/>
                <a:gd name="T30" fmla="*/ 2147483647 w 332"/>
                <a:gd name="T31" fmla="*/ 2147483647 h 266"/>
                <a:gd name="T32" fmla="*/ 2147483647 w 332"/>
                <a:gd name="T33" fmla="*/ 2147483647 h 266"/>
                <a:gd name="T34" fmla="*/ 2147483647 w 332"/>
                <a:gd name="T35" fmla="*/ 2147483647 h 266"/>
                <a:gd name="T36" fmla="*/ 2147483647 w 332"/>
                <a:gd name="T37" fmla="*/ 2147483647 h 266"/>
                <a:gd name="T38" fmla="*/ 2147483647 w 332"/>
                <a:gd name="T39" fmla="*/ 2147483647 h 266"/>
                <a:gd name="T40" fmla="*/ 2147483647 w 332"/>
                <a:gd name="T41" fmla="*/ 2147483647 h 266"/>
                <a:gd name="T42" fmla="*/ 2147483647 w 332"/>
                <a:gd name="T43" fmla="*/ 2147483647 h 266"/>
                <a:gd name="T44" fmla="*/ 2147483647 w 332"/>
                <a:gd name="T45" fmla="*/ 2147483647 h 266"/>
                <a:gd name="T46" fmla="*/ 2147483647 w 332"/>
                <a:gd name="T47" fmla="*/ 2147483647 h 266"/>
                <a:gd name="T48" fmla="*/ 2147483647 w 332"/>
                <a:gd name="T49" fmla="*/ 2147483647 h 266"/>
                <a:gd name="T50" fmla="*/ 2147483647 w 332"/>
                <a:gd name="T51" fmla="*/ 2147483647 h 266"/>
                <a:gd name="T52" fmla="*/ 2147483647 w 332"/>
                <a:gd name="T53" fmla="*/ 2147483647 h 266"/>
                <a:gd name="T54" fmla="*/ 2147483647 w 332"/>
                <a:gd name="T55" fmla="*/ 2147483647 h 266"/>
                <a:gd name="T56" fmla="*/ 2147483647 w 332"/>
                <a:gd name="T57" fmla="*/ 2147483647 h 266"/>
                <a:gd name="T58" fmla="*/ 2147483647 w 332"/>
                <a:gd name="T59" fmla="*/ 2147483647 h 266"/>
                <a:gd name="T60" fmla="*/ 2147483647 w 332"/>
                <a:gd name="T61" fmla="*/ 2147483647 h 266"/>
                <a:gd name="T62" fmla="*/ 2147483647 w 332"/>
                <a:gd name="T63" fmla="*/ 2147483647 h 266"/>
                <a:gd name="T64" fmla="*/ 2147483647 w 332"/>
                <a:gd name="T65" fmla="*/ 0 h 266"/>
                <a:gd name="T66" fmla="*/ 0 w 332"/>
                <a:gd name="T67" fmla="*/ 2147483647 h 266"/>
                <a:gd name="T68" fmla="*/ 2147483647 w 332"/>
                <a:gd name="T69" fmla="*/ 2147483647 h 266"/>
                <a:gd name="T70" fmla="*/ 2147483647 w 332"/>
                <a:gd name="T71" fmla="*/ 2147483647 h 266"/>
                <a:gd name="T72" fmla="*/ 2147483647 w 332"/>
                <a:gd name="T73" fmla="*/ 2147483647 h 266"/>
                <a:gd name="T74" fmla="*/ 2147483647 w 332"/>
                <a:gd name="T75" fmla="*/ 2147483647 h 266"/>
                <a:gd name="T76" fmla="*/ 2147483647 w 332"/>
                <a:gd name="T77" fmla="*/ 2147483647 h 266"/>
                <a:gd name="T78" fmla="*/ 2147483647 w 332"/>
                <a:gd name="T79" fmla="*/ 2147483647 h 266"/>
                <a:gd name="T80" fmla="*/ 2147483647 w 332"/>
                <a:gd name="T81" fmla="*/ 2147483647 h 266"/>
                <a:gd name="T82" fmla="*/ 2147483647 w 332"/>
                <a:gd name="T83" fmla="*/ 2147483647 h 26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32"/>
                <a:gd name="T127" fmla="*/ 0 h 266"/>
                <a:gd name="T128" fmla="*/ 332 w 332"/>
                <a:gd name="T129" fmla="*/ 266 h 26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32" h="266">
                  <a:moveTo>
                    <a:pt x="94" y="184"/>
                  </a:moveTo>
                  <a:lnTo>
                    <a:pt x="98" y="180"/>
                  </a:lnTo>
                  <a:lnTo>
                    <a:pt x="100" y="172"/>
                  </a:lnTo>
                  <a:lnTo>
                    <a:pt x="112" y="180"/>
                  </a:lnTo>
                  <a:lnTo>
                    <a:pt x="122" y="190"/>
                  </a:lnTo>
                  <a:lnTo>
                    <a:pt x="144" y="212"/>
                  </a:lnTo>
                  <a:lnTo>
                    <a:pt x="154" y="222"/>
                  </a:lnTo>
                  <a:lnTo>
                    <a:pt x="166" y="230"/>
                  </a:lnTo>
                  <a:lnTo>
                    <a:pt x="180" y="238"/>
                  </a:lnTo>
                  <a:lnTo>
                    <a:pt x="188" y="238"/>
                  </a:lnTo>
                  <a:lnTo>
                    <a:pt x="198" y="240"/>
                  </a:lnTo>
                  <a:lnTo>
                    <a:pt x="206" y="238"/>
                  </a:lnTo>
                  <a:lnTo>
                    <a:pt x="214" y="234"/>
                  </a:lnTo>
                  <a:lnTo>
                    <a:pt x="222" y="230"/>
                  </a:lnTo>
                  <a:lnTo>
                    <a:pt x="228" y="228"/>
                  </a:lnTo>
                  <a:lnTo>
                    <a:pt x="234" y="228"/>
                  </a:lnTo>
                  <a:lnTo>
                    <a:pt x="236" y="230"/>
                  </a:lnTo>
                  <a:lnTo>
                    <a:pt x="236" y="234"/>
                  </a:lnTo>
                  <a:lnTo>
                    <a:pt x="238" y="240"/>
                  </a:lnTo>
                  <a:lnTo>
                    <a:pt x="236" y="246"/>
                  </a:lnTo>
                  <a:lnTo>
                    <a:pt x="240" y="248"/>
                  </a:lnTo>
                  <a:lnTo>
                    <a:pt x="246" y="252"/>
                  </a:lnTo>
                  <a:lnTo>
                    <a:pt x="262" y="258"/>
                  </a:lnTo>
                  <a:lnTo>
                    <a:pt x="282" y="264"/>
                  </a:lnTo>
                  <a:lnTo>
                    <a:pt x="294" y="266"/>
                  </a:lnTo>
                  <a:lnTo>
                    <a:pt x="302" y="266"/>
                  </a:lnTo>
                  <a:lnTo>
                    <a:pt x="308" y="266"/>
                  </a:lnTo>
                  <a:lnTo>
                    <a:pt x="308" y="258"/>
                  </a:lnTo>
                  <a:lnTo>
                    <a:pt x="310" y="254"/>
                  </a:lnTo>
                  <a:lnTo>
                    <a:pt x="312" y="248"/>
                  </a:lnTo>
                  <a:lnTo>
                    <a:pt x="316" y="246"/>
                  </a:lnTo>
                  <a:lnTo>
                    <a:pt x="326" y="240"/>
                  </a:lnTo>
                  <a:lnTo>
                    <a:pt x="330" y="238"/>
                  </a:lnTo>
                  <a:lnTo>
                    <a:pt x="332" y="234"/>
                  </a:lnTo>
                  <a:lnTo>
                    <a:pt x="328" y="230"/>
                  </a:lnTo>
                  <a:lnTo>
                    <a:pt x="322" y="226"/>
                  </a:lnTo>
                  <a:lnTo>
                    <a:pt x="320" y="218"/>
                  </a:lnTo>
                  <a:lnTo>
                    <a:pt x="318" y="212"/>
                  </a:lnTo>
                  <a:lnTo>
                    <a:pt x="314" y="210"/>
                  </a:lnTo>
                  <a:lnTo>
                    <a:pt x="310" y="210"/>
                  </a:lnTo>
                  <a:lnTo>
                    <a:pt x="304" y="204"/>
                  </a:lnTo>
                  <a:lnTo>
                    <a:pt x="298" y="196"/>
                  </a:lnTo>
                  <a:lnTo>
                    <a:pt x="292" y="192"/>
                  </a:lnTo>
                  <a:lnTo>
                    <a:pt x="286" y="190"/>
                  </a:lnTo>
                  <a:lnTo>
                    <a:pt x="282" y="186"/>
                  </a:lnTo>
                  <a:lnTo>
                    <a:pt x="282" y="182"/>
                  </a:lnTo>
                  <a:lnTo>
                    <a:pt x="284" y="178"/>
                  </a:lnTo>
                  <a:lnTo>
                    <a:pt x="288" y="172"/>
                  </a:lnTo>
                  <a:lnTo>
                    <a:pt x="294" y="164"/>
                  </a:lnTo>
                  <a:lnTo>
                    <a:pt x="296" y="162"/>
                  </a:lnTo>
                  <a:lnTo>
                    <a:pt x="296" y="158"/>
                  </a:lnTo>
                  <a:lnTo>
                    <a:pt x="288" y="156"/>
                  </a:lnTo>
                  <a:lnTo>
                    <a:pt x="282" y="152"/>
                  </a:lnTo>
                  <a:lnTo>
                    <a:pt x="280" y="148"/>
                  </a:lnTo>
                  <a:lnTo>
                    <a:pt x="278" y="142"/>
                  </a:lnTo>
                  <a:lnTo>
                    <a:pt x="274" y="130"/>
                  </a:lnTo>
                  <a:lnTo>
                    <a:pt x="270" y="118"/>
                  </a:lnTo>
                  <a:lnTo>
                    <a:pt x="270" y="110"/>
                  </a:lnTo>
                  <a:lnTo>
                    <a:pt x="270" y="104"/>
                  </a:lnTo>
                  <a:lnTo>
                    <a:pt x="272" y="94"/>
                  </a:lnTo>
                  <a:lnTo>
                    <a:pt x="274" y="84"/>
                  </a:lnTo>
                  <a:lnTo>
                    <a:pt x="274" y="76"/>
                  </a:lnTo>
                  <a:lnTo>
                    <a:pt x="274" y="72"/>
                  </a:lnTo>
                  <a:lnTo>
                    <a:pt x="272" y="68"/>
                  </a:lnTo>
                  <a:lnTo>
                    <a:pt x="268" y="64"/>
                  </a:lnTo>
                  <a:lnTo>
                    <a:pt x="264" y="62"/>
                  </a:lnTo>
                  <a:lnTo>
                    <a:pt x="256" y="60"/>
                  </a:lnTo>
                  <a:lnTo>
                    <a:pt x="250" y="56"/>
                  </a:lnTo>
                  <a:lnTo>
                    <a:pt x="226" y="40"/>
                  </a:lnTo>
                  <a:lnTo>
                    <a:pt x="210" y="32"/>
                  </a:lnTo>
                  <a:lnTo>
                    <a:pt x="200" y="28"/>
                  </a:lnTo>
                  <a:lnTo>
                    <a:pt x="194" y="28"/>
                  </a:lnTo>
                  <a:lnTo>
                    <a:pt x="184" y="30"/>
                  </a:lnTo>
                  <a:lnTo>
                    <a:pt x="174" y="32"/>
                  </a:lnTo>
                  <a:lnTo>
                    <a:pt x="162" y="42"/>
                  </a:lnTo>
                  <a:lnTo>
                    <a:pt x="156" y="46"/>
                  </a:lnTo>
                  <a:lnTo>
                    <a:pt x="148" y="50"/>
                  </a:lnTo>
                  <a:lnTo>
                    <a:pt x="140" y="54"/>
                  </a:lnTo>
                  <a:lnTo>
                    <a:pt x="126" y="54"/>
                  </a:lnTo>
                  <a:lnTo>
                    <a:pt x="112" y="52"/>
                  </a:lnTo>
                  <a:lnTo>
                    <a:pt x="94" y="46"/>
                  </a:lnTo>
                  <a:lnTo>
                    <a:pt x="88" y="40"/>
                  </a:lnTo>
                  <a:lnTo>
                    <a:pt x="82" y="34"/>
                  </a:lnTo>
                  <a:lnTo>
                    <a:pt x="78" y="30"/>
                  </a:lnTo>
                  <a:lnTo>
                    <a:pt x="76" y="26"/>
                  </a:lnTo>
                  <a:lnTo>
                    <a:pt x="68" y="22"/>
                  </a:lnTo>
                  <a:lnTo>
                    <a:pt x="64" y="18"/>
                  </a:lnTo>
                  <a:lnTo>
                    <a:pt x="64" y="12"/>
                  </a:lnTo>
                  <a:lnTo>
                    <a:pt x="62" y="4"/>
                  </a:lnTo>
                  <a:lnTo>
                    <a:pt x="54" y="4"/>
                  </a:lnTo>
                  <a:lnTo>
                    <a:pt x="44" y="14"/>
                  </a:lnTo>
                  <a:lnTo>
                    <a:pt x="36" y="20"/>
                  </a:lnTo>
                  <a:lnTo>
                    <a:pt x="32" y="20"/>
                  </a:lnTo>
                  <a:lnTo>
                    <a:pt x="28" y="22"/>
                  </a:lnTo>
                  <a:lnTo>
                    <a:pt x="24" y="22"/>
                  </a:lnTo>
                  <a:lnTo>
                    <a:pt x="18" y="18"/>
                  </a:lnTo>
                  <a:lnTo>
                    <a:pt x="14" y="12"/>
                  </a:lnTo>
                  <a:lnTo>
                    <a:pt x="8" y="4"/>
                  </a:lnTo>
                  <a:lnTo>
                    <a:pt x="4" y="0"/>
                  </a:lnTo>
                  <a:lnTo>
                    <a:pt x="4" y="4"/>
                  </a:lnTo>
                  <a:lnTo>
                    <a:pt x="2" y="12"/>
                  </a:lnTo>
                  <a:lnTo>
                    <a:pt x="0" y="12"/>
                  </a:lnTo>
                  <a:lnTo>
                    <a:pt x="2" y="22"/>
                  </a:lnTo>
                  <a:lnTo>
                    <a:pt x="4" y="30"/>
                  </a:lnTo>
                  <a:lnTo>
                    <a:pt x="6" y="40"/>
                  </a:lnTo>
                  <a:lnTo>
                    <a:pt x="8" y="52"/>
                  </a:lnTo>
                  <a:lnTo>
                    <a:pt x="14" y="52"/>
                  </a:lnTo>
                  <a:lnTo>
                    <a:pt x="18" y="62"/>
                  </a:lnTo>
                  <a:lnTo>
                    <a:pt x="26" y="70"/>
                  </a:lnTo>
                  <a:lnTo>
                    <a:pt x="36" y="74"/>
                  </a:lnTo>
                  <a:lnTo>
                    <a:pt x="46" y="78"/>
                  </a:lnTo>
                  <a:lnTo>
                    <a:pt x="40" y="90"/>
                  </a:lnTo>
                  <a:lnTo>
                    <a:pt x="38" y="98"/>
                  </a:lnTo>
                  <a:lnTo>
                    <a:pt x="36" y="106"/>
                  </a:lnTo>
                  <a:lnTo>
                    <a:pt x="38" y="112"/>
                  </a:lnTo>
                  <a:lnTo>
                    <a:pt x="40" y="118"/>
                  </a:lnTo>
                  <a:lnTo>
                    <a:pt x="46" y="124"/>
                  </a:lnTo>
                  <a:lnTo>
                    <a:pt x="50" y="128"/>
                  </a:lnTo>
                  <a:lnTo>
                    <a:pt x="62" y="136"/>
                  </a:lnTo>
                  <a:lnTo>
                    <a:pt x="70" y="142"/>
                  </a:lnTo>
                  <a:lnTo>
                    <a:pt x="74" y="146"/>
                  </a:lnTo>
                  <a:lnTo>
                    <a:pt x="74" y="152"/>
                  </a:lnTo>
                  <a:lnTo>
                    <a:pt x="76" y="162"/>
                  </a:lnTo>
                  <a:lnTo>
                    <a:pt x="80" y="166"/>
                  </a:lnTo>
                  <a:lnTo>
                    <a:pt x="86" y="172"/>
                  </a:lnTo>
                  <a:lnTo>
                    <a:pt x="90" y="176"/>
                  </a:lnTo>
                  <a:lnTo>
                    <a:pt x="92" y="182"/>
                  </a:lnTo>
                  <a:lnTo>
                    <a:pt x="94" y="18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0" name="Freeform 220"/>
            <p:cNvSpPr/>
            <p:nvPr/>
          </p:nvSpPr>
          <p:spPr bwMode="auto">
            <a:xfrm>
              <a:off x="5416170" y="3605245"/>
              <a:ext cx="89943" cy="124780"/>
            </a:xfrm>
            <a:custGeom>
              <a:avLst/>
              <a:gdLst>
                <a:gd name="T0" fmla="*/ 0 w 62"/>
                <a:gd name="T1" fmla="*/ 2147483647 h 78"/>
                <a:gd name="T2" fmla="*/ 2147483647 w 62"/>
                <a:gd name="T3" fmla="*/ 2147483647 h 78"/>
                <a:gd name="T4" fmla="*/ 2147483647 w 62"/>
                <a:gd name="T5" fmla="*/ 2147483647 h 78"/>
                <a:gd name="T6" fmla="*/ 2147483647 w 62"/>
                <a:gd name="T7" fmla="*/ 2147483647 h 78"/>
                <a:gd name="T8" fmla="*/ 2147483647 w 62"/>
                <a:gd name="T9" fmla="*/ 2147483647 h 78"/>
                <a:gd name="T10" fmla="*/ 2147483647 w 62"/>
                <a:gd name="T11" fmla="*/ 2147483647 h 78"/>
                <a:gd name="T12" fmla="*/ 2147483647 w 62"/>
                <a:gd name="T13" fmla="*/ 2147483647 h 78"/>
                <a:gd name="T14" fmla="*/ 2147483647 w 62"/>
                <a:gd name="T15" fmla="*/ 2147483647 h 78"/>
                <a:gd name="T16" fmla="*/ 2147483647 w 62"/>
                <a:gd name="T17" fmla="*/ 2147483647 h 78"/>
                <a:gd name="T18" fmla="*/ 2147483647 w 62"/>
                <a:gd name="T19" fmla="*/ 2147483647 h 78"/>
                <a:gd name="T20" fmla="*/ 2147483647 w 62"/>
                <a:gd name="T21" fmla="*/ 0 h 78"/>
                <a:gd name="T22" fmla="*/ 2147483647 w 62"/>
                <a:gd name="T23" fmla="*/ 2147483647 h 78"/>
                <a:gd name="T24" fmla="*/ 2147483647 w 62"/>
                <a:gd name="T25" fmla="*/ 2147483647 h 78"/>
                <a:gd name="T26" fmla="*/ 2147483647 w 62"/>
                <a:gd name="T27" fmla="*/ 2147483647 h 78"/>
                <a:gd name="T28" fmla="*/ 2147483647 w 62"/>
                <a:gd name="T29" fmla="*/ 2147483647 h 78"/>
                <a:gd name="T30" fmla="*/ 2147483647 w 62"/>
                <a:gd name="T31" fmla="*/ 2147483647 h 78"/>
                <a:gd name="T32" fmla="*/ 2147483647 w 62"/>
                <a:gd name="T33" fmla="*/ 2147483647 h 78"/>
                <a:gd name="T34" fmla="*/ 2147483647 w 62"/>
                <a:gd name="T35" fmla="*/ 2147483647 h 78"/>
                <a:gd name="T36" fmla="*/ 2147483647 w 62"/>
                <a:gd name="T37" fmla="*/ 2147483647 h 78"/>
                <a:gd name="T38" fmla="*/ 0 w 62"/>
                <a:gd name="T39" fmla="*/ 2147483647 h 78"/>
                <a:gd name="T40" fmla="*/ 0 w 62"/>
                <a:gd name="T41" fmla="*/ 2147483647 h 78"/>
                <a:gd name="T42" fmla="*/ 0 w 62"/>
                <a:gd name="T43" fmla="*/ 2147483647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2"/>
                <a:gd name="T67" fmla="*/ 0 h 78"/>
                <a:gd name="T68" fmla="*/ 62 w 62"/>
                <a:gd name="T69" fmla="*/ 78 h 7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2" h="78">
                  <a:moveTo>
                    <a:pt x="0" y="76"/>
                  </a:moveTo>
                  <a:lnTo>
                    <a:pt x="16" y="78"/>
                  </a:lnTo>
                  <a:lnTo>
                    <a:pt x="20" y="74"/>
                  </a:lnTo>
                  <a:lnTo>
                    <a:pt x="24" y="68"/>
                  </a:lnTo>
                  <a:lnTo>
                    <a:pt x="30" y="64"/>
                  </a:lnTo>
                  <a:lnTo>
                    <a:pt x="34" y="64"/>
                  </a:lnTo>
                  <a:lnTo>
                    <a:pt x="38" y="58"/>
                  </a:lnTo>
                  <a:lnTo>
                    <a:pt x="44" y="58"/>
                  </a:lnTo>
                  <a:lnTo>
                    <a:pt x="32" y="32"/>
                  </a:lnTo>
                  <a:lnTo>
                    <a:pt x="62" y="22"/>
                  </a:lnTo>
                  <a:lnTo>
                    <a:pt x="54" y="0"/>
                  </a:lnTo>
                  <a:lnTo>
                    <a:pt x="24" y="16"/>
                  </a:lnTo>
                  <a:lnTo>
                    <a:pt x="22" y="16"/>
                  </a:lnTo>
                  <a:lnTo>
                    <a:pt x="18" y="16"/>
                  </a:lnTo>
                  <a:lnTo>
                    <a:pt x="14" y="12"/>
                  </a:lnTo>
                  <a:lnTo>
                    <a:pt x="4" y="10"/>
                  </a:lnTo>
                  <a:lnTo>
                    <a:pt x="4" y="12"/>
                  </a:lnTo>
                  <a:lnTo>
                    <a:pt x="4" y="32"/>
                  </a:lnTo>
                  <a:lnTo>
                    <a:pt x="6" y="32"/>
                  </a:lnTo>
                  <a:lnTo>
                    <a:pt x="0" y="68"/>
                  </a:lnTo>
                  <a:lnTo>
                    <a:pt x="0" y="72"/>
                  </a:lnTo>
                  <a:lnTo>
                    <a:pt x="0" y="7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1" name="Freeform 221"/>
            <p:cNvSpPr/>
            <p:nvPr/>
          </p:nvSpPr>
          <p:spPr bwMode="auto">
            <a:xfrm>
              <a:off x="5413864" y="3564094"/>
              <a:ext cx="25369" cy="47788"/>
            </a:xfrm>
            <a:custGeom>
              <a:avLst/>
              <a:gdLst>
                <a:gd name="T0" fmla="*/ 0 w 18"/>
                <a:gd name="T1" fmla="*/ 2147483647 h 30"/>
                <a:gd name="T2" fmla="*/ 2147483647 w 18"/>
                <a:gd name="T3" fmla="*/ 0 h 30"/>
                <a:gd name="T4" fmla="*/ 2147483647 w 18"/>
                <a:gd name="T5" fmla="*/ 2147483647 h 30"/>
                <a:gd name="T6" fmla="*/ 2147483647 w 18"/>
                <a:gd name="T7" fmla="*/ 2147483647 h 30"/>
                <a:gd name="T8" fmla="*/ 2147483647 w 18"/>
                <a:gd name="T9" fmla="*/ 2147483647 h 30"/>
                <a:gd name="T10" fmla="*/ 2147483647 w 18"/>
                <a:gd name="T11" fmla="*/ 2147483647 h 30"/>
                <a:gd name="T12" fmla="*/ 2147483647 w 18"/>
                <a:gd name="T13" fmla="*/ 2147483647 h 30"/>
                <a:gd name="T14" fmla="*/ 2147483647 w 18"/>
                <a:gd name="T15" fmla="*/ 2147483647 h 30"/>
                <a:gd name="T16" fmla="*/ 2147483647 w 18"/>
                <a:gd name="T17" fmla="*/ 2147483647 h 30"/>
                <a:gd name="T18" fmla="*/ 2147483647 w 18"/>
                <a:gd name="T19" fmla="*/ 2147483647 h 30"/>
                <a:gd name="T20" fmla="*/ 0 w 18"/>
                <a:gd name="T21" fmla="*/ 2147483647 h 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30"/>
                <a:gd name="T35" fmla="*/ 18 w 18"/>
                <a:gd name="T36" fmla="*/ 30 h 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30">
                  <a:moveTo>
                    <a:pt x="0" y="30"/>
                  </a:moveTo>
                  <a:lnTo>
                    <a:pt x="8" y="0"/>
                  </a:lnTo>
                  <a:lnTo>
                    <a:pt x="18" y="4"/>
                  </a:lnTo>
                  <a:lnTo>
                    <a:pt x="16" y="12"/>
                  </a:lnTo>
                  <a:lnTo>
                    <a:pt x="12" y="14"/>
                  </a:lnTo>
                  <a:lnTo>
                    <a:pt x="8" y="14"/>
                  </a:lnTo>
                  <a:lnTo>
                    <a:pt x="10" y="18"/>
                  </a:lnTo>
                  <a:lnTo>
                    <a:pt x="12" y="20"/>
                  </a:lnTo>
                  <a:lnTo>
                    <a:pt x="10" y="26"/>
                  </a:lnTo>
                  <a:lnTo>
                    <a:pt x="6" y="30"/>
                  </a:lnTo>
                  <a:lnTo>
                    <a:pt x="0" y="3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2" name="Freeform 222"/>
            <p:cNvSpPr/>
            <p:nvPr/>
          </p:nvSpPr>
          <p:spPr bwMode="auto">
            <a:xfrm>
              <a:off x="5411558" y="3625157"/>
              <a:ext cx="13837" cy="31859"/>
            </a:xfrm>
            <a:custGeom>
              <a:avLst/>
              <a:gdLst>
                <a:gd name="T0" fmla="*/ 2147483647 w 10"/>
                <a:gd name="T1" fmla="*/ 2147483647 h 20"/>
                <a:gd name="T2" fmla="*/ 2147483647 w 10"/>
                <a:gd name="T3" fmla="*/ 0 h 20"/>
                <a:gd name="T4" fmla="*/ 2147483647 w 10"/>
                <a:gd name="T5" fmla="*/ 0 h 20"/>
                <a:gd name="T6" fmla="*/ 0 w 10"/>
                <a:gd name="T7" fmla="*/ 2147483647 h 20"/>
                <a:gd name="T8" fmla="*/ 2147483647 w 10"/>
                <a:gd name="T9" fmla="*/ 2147483647 h 20"/>
                <a:gd name="T10" fmla="*/ 2147483647 w 10"/>
                <a:gd name="T11" fmla="*/ 2147483647 h 20"/>
                <a:gd name="T12" fmla="*/ 0 60000 65536"/>
                <a:gd name="T13" fmla="*/ 0 60000 65536"/>
                <a:gd name="T14" fmla="*/ 0 60000 65536"/>
                <a:gd name="T15" fmla="*/ 0 60000 65536"/>
                <a:gd name="T16" fmla="*/ 0 60000 65536"/>
                <a:gd name="T17" fmla="*/ 0 60000 65536"/>
                <a:gd name="T18" fmla="*/ 0 w 10"/>
                <a:gd name="T19" fmla="*/ 0 h 20"/>
                <a:gd name="T20" fmla="*/ 10 w 10"/>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10" h="20">
                  <a:moveTo>
                    <a:pt x="8" y="20"/>
                  </a:moveTo>
                  <a:lnTo>
                    <a:pt x="8" y="0"/>
                  </a:lnTo>
                  <a:lnTo>
                    <a:pt x="4" y="0"/>
                  </a:lnTo>
                  <a:lnTo>
                    <a:pt x="0" y="20"/>
                  </a:lnTo>
                  <a:lnTo>
                    <a:pt x="10" y="20"/>
                  </a:lnTo>
                  <a:lnTo>
                    <a:pt x="8" y="2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3" name="Freeform 224"/>
            <p:cNvSpPr/>
            <p:nvPr/>
          </p:nvSpPr>
          <p:spPr bwMode="auto">
            <a:xfrm>
              <a:off x="5448458" y="2604352"/>
              <a:ext cx="39206" cy="23894"/>
            </a:xfrm>
            <a:custGeom>
              <a:avLst/>
              <a:gdLst>
                <a:gd name="T0" fmla="*/ 2147483647 w 26"/>
                <a:gd name="T1" fmla="*/ 2147483647 h 16"/>
                <a:gd name="T2" fmla="*/ 2147483647 w 26"/>
                <a:gd name="T3" fmla="*/ 2147483647 h 16"/>
                <a:gd name="T4" fmla="*/ 2147483647 w 26"/>
                <a:gd name="T5" fmla="*/ 2147483647 h 16"/>
                <a:gd name="T6" fmla="*/ 2147483647 w 26"/>
                <a:gd name="T7" fmla="*/ 2147483647 h 16"/>
                <a:gd name="T8" fmla="*/ 2147483647 w 26"/>
                <a:gd name="T9" fmla="*/ 2147483647 h 16"/>
                <a:gd name="T10" fmla="*/ 2147483647 w 26"/>
                <a:gd name="T11" fmla="*/ 2147483647 h 16"/>
                <a:gd name="T12" fmla="*/ 0 w 26"/>
                <a:gd name="T13" fmla="*/ 2147483647 h 16"/>
                <a:gd name="T14" fmla="*/ 2147483647 w 26"/>
                <a:gd name="T15" fmla="*/ 0 h 16"/>
                <a:gd name="T16" fmla="*/ 2147483647 w 26"/>
                <a:gd name="T17" fmla="*/ 2147483647 h 16"/>
                <a:gd name="T18" fmla="*/ 2147483647 w 26"/>
                <a:gd name="T19" fmla="*/ 2147483647 h 16"/>
                <a:gd name="T20" fmla="*/ 2147483647 w 26"/>
                <a:gd name="T21" fmla="*/ 2147483647 h 16"/>
                <a:gd name="T22" fmla="*/ 2147483647 w 26"/>
                <a:gd name="T23" fmla="*/ 2147483647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16"/>
                <a:gd name="T38" fmla="*/ 26 w 2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16">
                  <a:moveTo>
                    <a:pt x="26" y="10"/>
                  </a:moveTo>
                  <a:lnTo>
                    <a:pt x="20" y="14"/>
                  </a:lnTo>
                  <a:lnTo>
                    <a:pt x="14" y="16"/>
                  </a:lnTo>
                  <a:lnTo>
                    <a:pt x="8" y="16"/>
                  </a:lnTo>
                  <a:lnTo>
                    <a:pt x="4" y="12"/>
                  </a:lnTo>
                  <a:lnTo>
                    <a:pt x="2" y="8"/>
                  </a:lnTo>
                  <a:lnTo>
                    <a:pt x="0" y="2"/>
                  </a:lnTo>
                  <a:lnTo>
                    <a:pt x="8" y="0"/>
                  </a:lnTo>
                  <a:lnTo>
                    <a:pt x="12" y="2"/>
                  </a:lnTo>
                  <a:lnTo>
                    <a:pt x="16" y="2"/>
                  </a:lnTo>
                  <a:lnTo>
                    <a:pt x="20" y="4"/>
                  </a:lnTo>
                  <a:lnTo>
                    <a:pt x="26" y="1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4" name="Freeform 225"/>
            <p:cNvSpPr/>
            <p:nvPr/>
          </p:nvSpPr>
          <p:spPr bwMode="auto">
            <a:xfrm>
              <a:off x="5478438" y="2433112"/>
              <a:ext cx="213325" cy="147346"/>
            </a:xfrm>
            <a:custGeom>
              <a:avLst/>
              <a:gdLst>
                <a:gd name="T0" fmla="*/ 2147483647 w 146"/>
                <a:gd name="T1" fmla="*/ 2147483647 h 94"/>
                <a:gd name="T2" fmla="*/ 2147483647 w 146"/>
                <a:gd name="T3" fmla="*/ 2147483647 h 94"/>
                <a:gd name="T4" fmla="*/ 2147483647 w 146"/>
                <a:gd name="T5" fmla="*/ 2147483647 h 94"/>
                <a:gd name="T6" fmla="*/ 2147483647 w 146"/>
                <a:gd name="T7" fmla="*/ 2147483647 h 94"/>
                <a:gd name="T8" fmla="*/ 2147483647 w 146"/>
                <a:gd name="T9" fmla="*/ 2147483647 h 94"/>
                <a:gd name="T10" fmla="*/ 2147483647 w 146"/>
                <a:gd name="T11" fmla="*/ 2147483647 h 94"/>
                <a:gd name="T12" fmla="*/ 2147483647 w 146"/>
                <a:gd name="T13" fmla="*/ 2147483647 h 94"/>
                <a:gd name="T14" fmla="*/ 0 w 146"/>
                <a:gd name="T15" fmla="*/ 2147483647 h 94"/>
                <a:gd name="T16" fmla="*/ 0 w 146"/>
                <a:gd name="T17" fmla="*/ 2147483647 h 94"/>
                <a:gd name="T18" fmla="*/ 2147483647 w 146"/>
                <a:gd name="T19" fmla="*/ 2147483647 h 94"/>
                <a:gd name="T20" fmla="*/ 2147483647 w 146"/>
                <a:gd name="T21" fmla="*/ 2147483647 h 94"/>
                <a:gd name="T22" fmla="*/ 2147483647 w 146"/>
                <a:gd name="T23" fmla="*/ 2147483647 h 94"/>
                <a:gd name="T24" fmla="*/ 2147483647 w 146"/>
                <a:gd name="T25" fmla="*/ 2147483647 h 94"/>
                <a:gd name="T26" fmla="*/ 2147483647 w 146"/>
                <a:gd name="T27" fmla="*/ 2147483647 h 94"/>
                <a:gd name="T28" fmla="*/ 2147483647 w 146"/>
                <a:gd name="T29" fmla="*/ 2147483647 h 94"/>
                <a:gd name="T30" fmla="*/ 2147483647 w 146"/>
                <a:gd name="T31" fmla="*/ 2147483647 h 94"/>
                <a:gd name="T32" fmla="*/ 2147483647 w 146"/>
                <a:gd name="T33" fmla="*/ 2147483647 h 94"/>
                <a:gd name="T34" fmla="*/ 2147483647 w 146"/>
                <a:gd name="T35" fmla="*/ 2147483647 h 94"/>
                <a:gd name="T36" fmla="*/ 2147483647 w 146"/>
                <a:gd name="T37" fmla="*/ 2147483647 h 94"/>
                <a:gd name="T38" fmla="*/ 2147483647 w 146"/>
                <a:gd name="T39" fmla="*/ 2147483647 h 94"/>
                <a:gd name="T40" fmla="*/ 2147483647 w 146"/>
                <a:gd name="T41" fmla="*/ 2147483647 h 94"/>
                <a:gd name="T42" fmla="*/ 2147483647 w 146"/>
                <a:gd name="T43" fmla="*/ 2147483647 h 94"/>
                <a:gd name="T44" fmla="*/ 2147483647 w 146"/>
                <a:gd name="T45" fmla="*/ 2147483647 h 94"/>
                <a:gd name="T46" fmla="*/ 2147483647 w 146"/>
                <a:gd name="T47" fmla="*/ 0 h 94"/>
                <a:gd name="T48" fmla="*/ 2147483647 w 146"/>
                <a:gd name="T49" fmla="*/ 0 h 94"/>
                <a:gd name="T50" fmla="*/ 2147483647 w 146"/>
                <a:gd name="T51" fmla="*/ 0 h 94"/>
                <a:gd name="T52" fmla="*/ 2147483647 w 146"/>
                <a:gd name="T53" fmla="*/ 2147483647 h 94"/>
                <a:gd name="T54" fmla="*/ 2147483647 w 146"/>
                <a:gd name="T55" fmla="*/ 2147483647 h 94"/>
                <a:gd name="T56" fmla="*/ 2147483647 w 146"/>
                <a:gd name="T57" fmla="*/ 2147483647 h 94"/>
                <a:gd name="T58" fmla="*/ 2147483647 w 146"/>
                <a:gd name="T59" fmla="*/ 2147483647 h 94"/>
                <a:gd name="T60" fmla="*/ 2147483647 w 146"/>
                <a:gd name="T61" fmla="*/ 2147483647 h 94"/>
                <a:gd name="T62" fmla="*/ 2147483647 w 146"/>
                <a:gd name="T63" fmla="*/ 2147483647 h 94"/>
                <a:gd name="T64" fmla="*/ 2147483647 w 146"/>
                <a:gd name="T65" fmla="*/ 2147483647 h 94"/>
                <a:gd name="T66" fmla="*/ 2147483647 w 146"/>
                <a:gd name="T67" fmla="*/ 2147483647 h 94"/>
                <a:gd name="T68" fmla="*/ 2147483647 w 146"/>
                <a:gd name="T69" fmla="*/ 2147483647 h 94"/>
                <a:gd name="T70" fmla="*/ 2147483647 w 146"/>
                <a:gd name="T71" fmla="*/ 2147483647 h 94"/>
                <a:gd name="T72" fmla="*/ 2147483647 w 146"/>
                <a:gd name="T73" fmla="*/ 2147483647 h 94"/>
                <a:gd name="T74" fmla="*/ 2147483647 w 146"/>
                <a:gd name="T75" fmla="*/ 2147483647 h 94"/>
                <a:gd name="T76" fmla="*/ 2147483647 w 146"/>
                <a:gd name="T77" fmla="*/ 2147483647 h 94"/>
                <a:gd name="T78" fmla="*/ 2147483647 w 146"/>
                <a:gd name="T79" fmla="*/ 2147483647 h 94"/>
                <a:gd name="T80" fmla="*/ 2147483647 w 146"/>
                <a:gd name="T81" fmla="*/ 2147483647 h 94"/>
                <a:gd name="T82" fmla="*/ 2147483647 w 146"/>
                <a:gd name="T83" fmla="*/ 2147483647 h 94"/>
                <a:gd name="T84" fmla="*/ 2147483647 w 146"/>
                <a:gd name="T85" fmla="*/ 2147483647 h 94"/>
                <a:gd name="T86" fmla="*/ 2147483647 w 146"/>
                <a:gd name="T87" fmla="*/ 2147483647 h 94"/>
                <a:gd name="T88" fmla="*/ 2147483647 w 146"/>
                <a:gd name="T89" fmla="*/ 2147483647 h 94"/>
                <a:gd name="T90" fmla="*/ 2147483647 w 146"/>
                <a:gd name="T91" fmla="*/ 2147483647 h 94"/>
                <a:gd name="T92" fmla="*/ 2147483647 w 146"/>
                <a:gd name="T93" fmla="*/ 2147483647 h 94"/>
                <a:gd name="T94" fmla="*/ 2147483647 w 146"/>
                <a:gd name="T95" fmla="*/ 2147483647 h 9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6"/>
                <a:gd name="T145" fmla="*/ 0 h 94"/>
                <a:gd name="T146" fmla="*/ 146 w 146"/>
                <a:gd name="T147" fmla="*/ 94 h 9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6" h="94">
                  <a:moveTo>
                    <a:pt x="38" y="94"/>
                  </a:moveTo>
                  <a:lnTo>
                    <a:pt x="34" y="92"/>
                  </a:lnTo>
                  <a:lnTo>
                    <a:pt x="30" y="86"/>
                  </a:lnTo>
                  <a:lnTo>
                    <a:pt x="24" y="76"/>
                  </a:lnTo>
                  <a:lnTo>
                    <a:pt x="16" y="76"/>
                  </a:lnTo>
                  <a:lnTo>
                    <a:pt x="8" y="76"/>
                  </a:lnTo>
                  <a:lnTo>
                    <a:pt x="4" y="74"/>
                  </a:lnTo>
                  <a:lnTo>
                    <a:pt x="0" y="72"/>
                  </a:lnTo>
                  <a:lnTo>
                    <a:pt x="0" y="70"/>
                  </a:lnTo>
                  <a:lnTo>
                    <a:pt x="4" y="68"/>
                  </a:lnTo>
                  <a:lnTo>
                    <a:pt x="6" y="66"/>
                  </a:lnTo>
                  <a:lnTo>
                    <a:pt x="10" y="60"/>
                  </a:lnTo>
                  <a:lnTo>
                    <a:pt x="12" y="54"/>
                  </a:lnTo>
                  <a:lnTo>
                    <a:pt x="16" y="54"/>
                  </a:lnTo>
                  <a:lnTo>
                    <a:pt x="22" y="52"/>
                  </a:lnTo>
                  <a:lnTo>
                    <a:pt x="24" y="42"/>
                  </a:lnTo>
                  <a:lnTo>
                    <a:pt x="26" y="34"/>
                  </a:lnTo>
                  <a:lnTo>
                    <a:pt x="30" y="28"/>
                  </a:lnTo>
                  <a:lnTo>
                    <a:pt x="36" y="22"/>
                  </a:lnTo>
                  <a:lnTo>
                    <a:pt x="52" y="16"/>
                  </a:lnTo>
                  <a:lnTo>
                    <a:pt x="68" y="10"/>
                  </a:lnTo>
                  <a:lnTo>
                    <a:pt x="100" y="10"/>
                  </a:lnTo>
                  <a:lnTo>
                    <a:pt x="114" y="2"/>
                  </a:lnTo>
                  <a:lnTo>
                    <a:pt x="122" y="0"/>
                  </a:lnTo>
                  <a:lnTo>
                    <a:pt x="132" y="0"/>
                  </a:lnTo>
                  <a:lnTo>
                    <a:pt x="140" y="0"/>
                  </a:lnTo>
                  <a:lnTo>
                    <a:pt x="146" y="2"/>
                  </a:lnTo>
                  <a:lnTo>
                    <a:pt x="146" y="6"/>
                  </a:lnTo>
                  <a:lnTo>
                    <a:pt x="144" y="10"/>
                  </a:lnTo>
                  <a:lnTo>
                    <a:pt x="138" y="12"/>
                  </a:lnTo>
                  <a:lnTo>
                    <a:pt x="124" y="16"/>
                  </a:lnTo>
                  <a:lnTo>
                    <a:pt x="86" y="26"/>
                  </a:lnTo>
                  <a:lnTo>
                    <a:pt x="70" y="32"/>
                  </a:lnTo>
                  <a:lnTo>
                    <a:pt x="56" y="40"/>
                  </a:lnTo>
                  <a:lnTo>
                    <a:pt x="52" y="44"/>
                  </a:lnTo>
                  <a:lnTo>
                    <a:pt x="46" y="50"/>
                  </a:lnTo>
                  <a:lnTo>
                    <a:pt x="42" y="56"/>
                  </a:lnTo>
                  <a:lnTo>
                    <a:pt x="40" y="62"/>
                  </a:lnTo>
                  <a:lnTo>
                    <a:pt x="42" y="70"/>
                  </a:lnTo>
                  <a:lnTo>
                    <a:pt x="46" y="74"/>
                  </a:lnTo>
                  <a:lnTo>
                    <a:pt x="50" y="78"/>
                  </a:lnTo>
                  <a:lnTo>
                    <a:pt x="56" y="80"/>
                  </a:lnTo>
                  <a:lnTo>
                    <a:pt x="68" y="86"/>
                  </a:lnTo>
                  <a:lnTo>
                    <a:pt x="74" y="88"/>
                  </a:lnTo>
                  <a:lnTo>
                    <a:pt x="78" y="92"/>
                  </a:lnTo>
                  <a:lnTo>
                    <a:pt x="68" y="92"/>
                  </a:lnTo>
                  <a:lnTo>
                    <a:pt x="58" y="92"/>
                  </a:lnTo>
                  <a:lnTo>
                    <a:pt x="38" y="9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5" name="Freeform 226"/>
            <p:cNvSpPr/>
            <p:nvPr/>
          </p:nvSpPr>
          <p:spPr bwMode="auto">
            <a:xfrm>
              <a:off x="5963898" y="2350811"/>
              <a:ext cx="154517" cy="46460"/>
            </a:xfrm>
            <a:custGeom>
              <a:avLst/>
              <a:gdLst>
                <a:gd name="T0" fmla="*/ 2147483647 w 106"/>
                <a:gd name="T1" fmla="*/ 2147483647 h 30"/>
                <a:gd name="T2" fmla="*/ 2147483647 w 106"/>
                <a:gd name="T3" fmla="*/ 2147483647 h 30"/>
                <a:gd name="T4" fmla="*/ 2147483647 w 106"/>
                <a:gd name="T5" fmla="*/ 2147483647 h 30"/>
                <a:gd name="T6" fmla="*/ 2147483647 w 106"/>
                <a:gd name="T7" fmla="*/ 2147483647 h 30"/>
                <a:gd name="T8" fmla="*/ 2147483647 w 106"/>
                <a:gd name="T9" fmla="*/ 2147483647 h 30"/>
                <a:gd name="T10" fmla="*/ 2147483647 w 106"/>
                <a:gd name="T11" fmla="*/ 2147483647 h 30"/>
                <a:gd name="T12" fmla="*/ 2147483647 w 106"/>
                <a:gd name="T13" fmla="*/ 2147483647 h 30"/>
                <a:gd name="T14" fmla="*/ 2147483647 w 106"/>
                <a:gd name="T15" fmla="*/ 2147483647 h 30"/>
                <a:gd name="T16" fmla="*/ 2147483647 w 106"/>
                <a:gd name="T17" fmla="*/ 2147483647 h 30"/>
                <a:gd name="T18" fmla="*/ 2147483647 w 106"/>
                <a:gd name="T19" fmla="*/ 2147483647 h 30"/>
                <a:gd name="T20" fmla="*/ 2147483647 w 106"/>
                <a:gd name="T21" fmla="*/ 2147483647 h 30"/>
                <a:gd name="T22" fmla="*/ 2147483647 w 106"/>
                <a:gd name="T23" fmla="*/ 2147483647 h 30"/>
                <a:gd name="T24" fmla="*/ 2147483647 w 106"/>
                <a:gd name="T25" fmla="*/ 2147483647 h 30"/>
                <a:gd name="T26" fmla="*/ 2147483647 w 106"/>
                <a:gd name="T27" fmla="*/ 2147483647 h 30"/>
                <a:gd name="T28" fmla="*/ 2147483647 w 106"/>
                <a:gd name="T29" fmla="*/ 2147483647 h 30"/>
                <a:gd name="T30" fmla="*/ 2147483647 w 106"/>
                <a:gd name="T31" fmla="*/ 2147483647 h 30"/>
                <a:gd name="T32" fmla="*/ 0 w 106"/>
                <a:gd name="T33" fmla="*/ 2147483647 h 30"/>
                <a:gd name="T34" fmla="*/ 2147483647 w 106"/>
                <a:gd name="T35" fmla="*/ 2147483647 h 30"/>
                <a:gd name="T36" fmla="*/ 2147483647 w 106"/>
                <a:gd name="T37" fmla="*/ 2147483647 h 30"/>
                <a:gd name="T38" fmla="*/ 2147483647 w 106"/>
                <a:gd name="T39" fmla="*/ 0 h 30"/>
                <a:gd name="T40" fmla="*/ 2147483647 w 106"/>
                <a:gd name="T41" fmla="*/ 0 h 30"/>
                <a:gd name="T42" fmla="*/ 2147483647 w 106"/>
                <a:gd name="T43" fmla="*/ 0 h 30"/>
                <a:gd name="T44" fmla="*/ 2147483647 w 106"/>
                <a:gd name="T45" fmla="*/ 2147483647 h 30"/>
                <a:gd name="T46" fmla="*/ 2147483647 w 106"/>
                <a:gd name="T47" fmla="*/ 2147483647 h 30"/>
                <a:gd name="T48" fmla="*/ 2147483647 w 106"/>
                <a:gd name="T49" fmla="*/ 2147483647 h 30"/>
                <a:gd name="T50" fmla="*/ 2147483647 w 106"/>
                <a:gd name="T51" fmla="*/ 2147483647 h 30"/>
                <a:gd name="T52" fmla="*/ 2147483647 w 106"/>
                <a:gd name="T53" fmla="*/ 2147483647 h 30"/>
                <a:gd name="T54" fmla="*/ 2147483647 w 106"/>
                <a:gd name="T55" fmla="*/ 2147483647 h 30"/>
                <a:gd name="T56" fmla="*/ 2147483647 w 106"/>
                <a:gd name="T57" fmla="*/ 2147483647 h 30"/>
                <a:gd name="T58" fmla="*/ 2147483647 w 106"/>
                <a:gd name="T59" fmla="*/ 2147483647 h 30"/>
                <a:gd name="T60" fmla="*/ 2147483647 w 106"/>
                <a:gd name="T61" fmla="*/ 2147483647 h 30"/>
                <a:gd name="T62" fmla="*/ 2147483647 w 106"/>
                <a:gd name="T63" fmla="*/ 2147483647 h 30"/>
                <a:gd name="T64" fmla="*/ 2147483647 w 106"/>
                <a:gd name="T65" fmla="*/ 2147483647 h 30"/>
                <a:gd name="T66" fmla="*/ 2147483647 w 106"/>
                <a:gd name="T67" fmla="*/ 2147483647 h 30"/>
                <a:gd name="T68" fmla="*/ 2147483647 w 106"/>
                <a:gd name="T69" fmla="*/ 2147483647 h 30"/>
                <a:gd name="T70" fmla="*/ 2147483647 w 106"/>
                <a:gd name="T71" fmla="*/ 2147483647 h 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6"/>
                <a:gd name="T109" fmla="*/ 0 h 30"/>
                <a:gd name="T110" fmla="*/ 106 w 106"/>
                <a:gd name="T111" fmla="*/ 30 h 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6" h="30">
                  <a:moveTo>
                    <a:pt x="106" y="26"/>
                  </a:moveTo>
                  <a:lnTo>
                    <a:pt x="98" y="28"/>
                  </a:lnTo>
                  <a:lnTo>
                    <a:pt x="92" y="28"/>
                  </a:lnTo>
                  <a:lnTo>
                    <a:pt x="82" y="26"/>
                  </a:lnTo>
                  <a:lnTo>
                    <a:pt x="80" y="28"/>
                  </a:lnTo>
                  <a:lnTo>
                    <a:pt x="78" y="30"/>
                  </a:lnTo>
                  <a:lnTo>
                    <a:pt x="64" y="28"/>
                  </a:lnTo>
                  <a:lnTo>
                    <a:pt x="50" y="24"/>
                  </a:lnTo>
                  <a:lnTo>
                    <a:pt x="44" y="22"/>
                  </a:lnTo>
                  <a:lnTo>
                    <a:pt x="38" y="18"/>
                  </a:lnTo>
                  <a:lnTo>
                    <a:pt x="36" y="14"/>
                  </a:lnTo>
                  <a:lnTo>
                    <a:pt x="36" y="10"/>
                  </a:lnTo>
                  <a:lnTo>
                    <a:pt x="20" y="10"/>
                  </a:lnTo>
                  <a:lnTo>
                    <a:pt x="10" y="10"/>
                  </a:lnTo>
                  <a:lnTo>
                    <a:pt x="4" y="8"/>
                  </a:lnTo>
                  <a:lnTo>
                    <a:pt x="2" y="6"/>
                  </a:lnTo>
                  <a:lnTo>
                    <a:pt x="0" y="4"/>
                  </a:lnTo>
                  <a:lnTo>
                    <a:pt x="2" y="2"/>
                  </a:lnTo>
                  <a:lnTo>
                    <a:pt x="4" y="2"/>
                  </a:lnTo>
                  <a:lnTo>
                    <a:pt x="12" y="0"/>
                  </a:lnTo>
                  <a:lnTo>
                    <a:pt x="24" y="0"/>
                  </a:lnTo>
                  <a:lnTo>
                    <a:pt x="34" y="0"/>
                  </a:lnTo>
                  <a:lnTo>
                    <a:pt x="44" y="2"/>
                  </a:lnTo>
                  <a:lnTo>
                    <a:pt x="52" y="4"/>
                  </a:lnTo>
                  <a:lnTo>
                    <a:pt x="54" y="8"/>
                  </a:lnTo>
                  <a:lnTo>
                    <a:pt x="54" y="10"/>
                  </a:lnTo>
                  <a:lnTo>
                    <a:pt x="48" y="10"/>
                  </a:lnTo>
                  <a:lnTo>
                    <a:pt x="60" y="12"/>
                  </a:lnTo>
                  <a:lnTo>
                    <a:pt x="66" y="14"/>
                  </a:lnTo>
                  <a:lnTo>
                    <a:pt x="70" y="14"/>
                  </a:lnTo>
                  <a:lnTo>
                    <a:pt x="74" y="14"/>
                  </a:lnTo>
                  <a:lnTo>
                    <a:pt x="78" y="12"/>
                  </a:lnTo>
                  <a:lnTo>
                    <a:pt x="86" y="14"/>
                  </a:lnTo>
                  <a:lnTo>
                    <a:pt x="92" y="16"/>
                  </a:lnTo>
                  <a:lnTo>
                    <a:pt x="102" y="26"/>
                  </a:lnTo>
                  <a:lnTo>
                    <a:pt x="106" y="2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6" name="Freeform 227"/>
            <p:cNvSpPr/>
            <p:nvPr/>
          </p:nvSpPr>
          <p:spPr bwMode="auto">
            <a:xfrm>
              <a:off x="6132251" y="2382670"/>
              <a:ext cx="77258" cy="34513"/>
            </a:xfrm>
            <a:custGeom>
              <a:avLst/>
              <a:gdLst>
                <a:gd name="T0" fmla="*/ 2147483647 w 52"/>
                <a:gd name="T1" fmla="*/ 2147483647 h 22"/>
                <a:gd name="T2" fmla="*/ 2147483647 w 52"/>
                <a:gd name="T3" fmla="*/ 2147483647 h 22"/>
                <a:gd name="T4" fmla="*/ 2147483647 w 52"/>
                <a:gd name="T5" fmla="*/ 2147483647 h 22"/>
                <a:gd name="T6" fmla="*/ 0 w 52"/>
                <a:gd name="T7" fmla="*/ 2147483647 h 22"/>
                <a:gd name="T8" fmla="*/ 0 w 52"/>
                <a:gd name="T9" fmla="*/ 2147483647 h 22"/>
                <a:gd name="T10" fmla="*/ 2147483647 w 52"/>
                <a:gd name="T11" fmla="*/ 2147483647 h 22"/>
                <a:gd name="T12" fmla="*/ 2147483647 w 52"/>
                <a:gd name="T13" fmla="*/ 0 h 22"/>
                <a:gd name="T14" fmla="*/ 2147483647 w 52"/>
                <a:gd name="T15" fmla="*/ 0 h 22"/>
                <a:gd name="T16" fmla="*/ 2147483647 w 52"/>
                <a:gd name="T17" fmla="*/ 2147483647 h 22"/>
                <a:gd name="T18" fmla="*/ 2147483647 w 52"/>
                <a:gd name="T19" fmla="*/ 2147483647 h 22"/>
                <a:gd name="T20" fmla="*/ 2147483647 w 52"/>
                <a:gd name="T21" fmla="*/ 2147483647 h 22"/>
                <a:gd name="T22" fmla="*/ 2147483647 w 52"/>
                <a:gd name="T23" fmla="*/ 2147483647 h 22"/>
                <a:gd name="T24" fmla="*/ 2147483647 w 52"/>
                <a:gd name="T25" fmla="*/ 2147483647 h 22"/>
                <a:gd name="T26" fmla="*/ 2147483647 w 52"/>
                <a:gd name="T27" fmla="*/ 2147483647 h 22"/>
                <a:gd name="T28" fmla="*/ 2147483647 w 52"/>
                <a:gd name="T29" fmla="*/ 2147483647 h 22"/>
                <a:gd name="T30" fmla="*/ 2147483647 w 52"/>
                <a:gd name="T31" fmla="*/ 2147483647 h 22"/>
                <a:gd name="T32" fmla="*/ 2147483647 w 52"/>
                <a:gd name="T33" fmla="*/ 2147483647 h 22"/>
                <a:gd name="T34" fmla="*/ 2147483647 w 52"/>
                <a:gd name="T35" fmla="*/ 2147483647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22"/>
                <a:gd name="T56" fmla="*/ 52 w 52"/>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22">
                  <a:moveTo>
                    <a:pt x="6" y="22"/>
                  </a:moveTo>
                  <a:lnTo>
                    <a:pt x="4" y="22"/>
                  </a:lnTo>
                  <a:lnTo>
                    <a:pt x="2" y="20"/>
                  </a:lnTo>
                  <a:lnTo>
                    <a:pt x="0" y="18"/>
                  </a:lnTo>
                  <a:lnTo>
                    <a:pt x="0" y="6"/>
                  </a:lnTo>
                  <a:lnTo>
                    <a:pt x="4" y="2"/>
                  </a:lnTo>
                  <a:lnTo>
                    <a:pt x="6" y="0"/>
                  </a:lnTo>
                  <a:lnTo>
                    <a:pt x="14" y="0"/>
                  </a:lnTo>
                  <a:lnTo>
                    <a:pt x="20" y="4"/>
                  </a:lnTo>
                  <a:lnTo>
                    <a:pt x="32" y="6"/>
                  </a:lnTo>
                  <a:lnTo>
                    <a:pt x="52" y="10"/>
                  </a:lnTo>
                  <a:lnTo>
                    <a:pt x="50" y="14"/>
                  </a:lnTo>
                  <a:lnTo>
                    <a:pt x="46" y="16"/>
                  </a:lnTo>
                  <a:lnTo>
                    <a:pt x="40" y="18"/>
                  </a:lnTo>
                  <a:lnTo>
                    <a:pt x="28" y="18"/>
                  </a:lnTo>
                  <a:lnTo>
                    <a:pt x="20" y="20"/>
                  </a:lnTo>
                  <a:lnTo>
                    <a:pt x="14" y="22"/>
                  </a:lnTo>
                  <a:lnTo>
                    <a:pt x="6" y="2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7" name="Freeform 228"/>
            <p:cNvSpPr/>
            <p:nvPr/>
          </p:nvSpPr>
          <p:spPr bwMode="auto">
            <a:xfrm>
              <a:off x="6781453" y="2449043"/>
              <a:ext cx="136067" cy="26549"/>
            </a:xfrm>
            <a:custGeom>
              <a:avLst/>
              <a:gdLst>
                <a:gd name="T0" fmla="*/ 2147483647 w 92"/>
                <a:gd name="T1" fmla="*/ 2147483647 h 18"/>
                <a:gd name="T2" fmla="*/ 2147483647 w 92"/>
                <a:gd name="T3" fmla="*/ 2147483647 h 18"/>
                <a:gd name="T4" fmla="*/ 2147483647 w 92"/>
                <a:gd name="T5" fmla="*/ 2147483647 h 18"/>
                <a:gd name="T6" fmla="*/ 2147483647 w 92"/>
                <a:gd name="T7" fmla="*/ 2147483647 h 18"/>
                <a:gd name="T8" fmla="*/ 2147483647 w 92"/>
                <a:gd name="T9" fmla="*/ 2147483647 h 18"/>
                <a:gd name="T10" fmla="*/ 2147483647 w 92"/>
                <a:gd name="T11" fmla="*/ 2147483647 h 18"/>
                <a:gd name="T12" fmla="*/ 2147483647 w 92"/>
                <a:gd name="T13" fmla="*/ 2147483647 h 18"/>
                <a:gd name="T14" fmla="*/ 0 w 92"/>
                <a:gd name="T15" fmla="*/ 2147483647 h 18"/>
                <a:gd name="T16" fmla="*/ 0 w 92"/>
                <a:gd name="T17" fmla="*/ 2147483647 h 18"/>
                <a:gd name="T18" fmla="*/ 0 w 92"/>
                <a:gd name="T19" fmla="*/ 2147483647 h 18"/>
                <a:gd name="T20" fmla="*/ 2147483647 w 92"/>
                <a:gd name="T21" fmla="*/ 2147483647 h 18"/>
                <a:gd name="T22" fmla="*/ 2147483647 w 92"/>
                <a:gd name="T23" fmla="*/ 0 h 18"/>
                <a:gd name="T24" fmla="*/ 2147483647 w 92"/>
                <a:gd name="T25" fmla="*/ 0 h 18"/>
                <a:gd name="T26" fmla="*/ 2147483647 w 92"/>
                <a:gd name="T27" fmla="*/ 2147483647 h 18"/>
                <a:gd name="T28" fmla="*/ 2147483647 w 92"/>
                <a:gd name="T29" fmla="*/ 2147483647 h 18"/>
                <a:gd name="T30" fmla="*/ 2147483647 w 92"/>
                <a:gd name="T31" fmla="*/ 2147483647 h 18"/>
                <a:gd name="T32" fmla="*/ 2147483647 w 92"/>
                <a:gd name="T33" fmla="*/ 2147483647 h 18"/>
                <a:gd name="T34" fmla="*/ 2147483647 w 92"/>
                <a:gd name="T35" fmla="*/ 2147483647 h 18"/>
                <a:gd name="T36" fmla="*/ 2147483647 w 92"/>
                <a:gd name="T37" fmla="*/ 2147483647 h 18"/>
                <a:gd name="T38" fmla="*/ 2147483647 w 92"/>
                <a:gd name="T39" fmla="*/ 2147483647 h 18"/>
                <a:gd name="T40" fmla="*/ 2147483647 w 92"/>
                <a:gd name="T41" fmla="*/ 2147483647 h 18"/>
                <a:gd name="T42" fmla="*/ 2147483647 w 92"/>
                <a:gd name="T43" fmla="*/ 2147483647 h 18"/>
                <a:gd name="T44" fmla="*/ 2147483647 w 92"/>
                <a:gd name="T45" fmla="*/ 2147483647 h 18"/>
                <a:gd name="T46" fmla="*/ 2147483647 w 92"/>
                <a:gd name="T47" fmla="*/ 2147483647 h 18"/>
                <a:gd name="T48" fmla="*/ 2147483647 w 92"/>
                <a:gd name="T49" fmla="*/ 2147483647 h 18"/>
                <a:gd name="T50" fmla="*/ 2147483647 w 92"/>
                <a:gd name="T51" fmla="*/ 2147483647 h 18"/>
                <a:gd name="T52" fmla="*/ 2147483647 w 92"/>
                <a:gd name="T53" fmla="*/ 2147483647 h 18"/>
                <a:gd name="T54" fmla="*/ 2147483647 w 92"/>
                <a:gd name="T55" fmla="*/ 2147483647 h 1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2"/>
                <a:gd name="T85" fmla="*/ 0 h 18"/>
                <a:gd name="T86" fmla="*/ 92 w 92"/>
                <a:gd name="T87" fmla="*/ 18 h 1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2" h="18">
                  <a:moveTo>
                    <a:pt x="72" y="12"/>
                  </a:moveTo>
                  <a:lnTo>
                    <a:pt x="72" y="18"/>
                  </a:lnTo>
                  <a:lnTo>
                    <a:pt x="38" y="18"/>
                  </a:lnTo>
                  <a:lnTo>
                    <a:pt x="28" y="18"/>
                  </a:lnTo>
                  <a:lnTo>
                    <a:pt x="14" y="18"/>
                  </a:lnTo>
                  <a:lnTo>
                    <a:pt x="10" y="16"/>
                  </a:lnTo>
                  <a:lnTo>
                    <a:pt x="4" y="12"/>
                  </a:lnTo>
                  <a:lnTo>
                    <a:pt x="0" y="10"/>
                  </a:lnTo>
                  <a:lnTo>
                    <a:pt x="0" y="6"/>
                  </a:lnTo>
                  <a:lnTo>
                    <a:pt x="0" y="4"/>
                  </a:lnTo>
                  <a:lnTo>
                    <a:pt x="4" y="2"/>
                  </a:lnTo>
                  <a:lnTo>
                    <a:pt x="10" y="0"/>
                  </a:lnTo>
                  <a:lnTo>
                    <a:pt x="14" y="0"/>
                  </a:lnTo>
                  <a:lnTo>
                    <a:pt x="20" y="4"/>
                  </a:lnTo>
                  <a:lnTo>
                    <a:pt x="26" y="6"/>
                  </a:lnTo>
                  <a:lnTo>
                    <a:pt x="32" y="6"/>
                  </a:lnTo>
                  <a:lnTo>
                    <a:pt x="36" y="6"/>
                  </a:lnTo>
                  <a:lnTo>
                    <a:pt x="36" y="4"/>
                  </a:lnTo>
                  <a:lnTo>
                    <a:pt x="38" y="2"/>
                  </a:lnTo>
                  <a:lnTo>
                    <a:pt x="40" y="2"/>
                  </a:lnTo>
                  <a:lnTo>
                    <a:pt x="54" y="2"/>
                  </a:lnTo>
                  <a:lnTo>
                    <a:pt x="68" y="4"/>
                  </a:lnTo>
                  <a:lnTo>
                    <a:pt x="84" y="6"/>
                  </a:lnTo>
                  <a:lnTo>
                    <a:pt x="90" y="8"/>
                  </a:lnTo>
                  <a:lnTo>
                    <a:pt x="92" y="12"/>
                  </a:lnTo>
                  <a:lnTo>
                    <a:pt x="82" y="16"/>
                  </a:lnTo>
                  <a:lnTo>
                    <a:pt x="76" y="16"/>
                  </a:lnTo>
                  <a:lnTo>
                    <a:pt x="72"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8" name="Freeform 229"/>
            <p:cNvSpPr/>
            <p:nvPr/>
          </p:nvSpPr>
          <p:spPr bwMode="auto">
            <a:xfrm>
              <a:off x="6938275" y="2459662"/>
              <a:ext cx="76106" cy="23894"/>
            </a:xfrm>
            <a:custGeom>
              <a:avLst/>
              <a:gdLst>
                <a:gd name="T0" fmla="*/ 2147483647 w 52"/>
                <a:gd name="T1" fmla="*/ 2147483647 h 16"/>
                <a:gd name="T2" fmla="*/ 2147483647 w 52"/>
                <a:gd name="T3" fmla="*/ 2147483647 h 16"/>
                <a:gd name="T4" fmla="*/ 2147483647 w 52"/>
                <a:gd name="T5" fmla="*/ 2147483647 h 16"/>
                <a:gd name="T6" fmla="*/ 2147483647 w 52"/>
                <a:gd name="T7" fmla="*/ 2147483647 h 16"/>
                <a:gd name="T8" fmla="*/ 2147483647 w 52"/>
                <a:gd name="T9" fmla="*/ 2147483647 h 16"/>
                <a:gd name="T10" fmla="*/ 0 w 52"/>
                <a:gd name="T11" fmla="*/ 0 h 16"/>
                <a:gd name="T12" fmla="*/ 2147483647 w 52"/>
                <a:gd name="T13" fmla="*/ 0 h 16"/>
                <a:gd name="T14" fmla="*/ 2147483647 w 52"/>
                <a:gd name="T15" fmla="*/ 2147483647 h 16"/>
                <a:gd name="T16" fmla="*/ 2147483647 w 52"/>
                <a:gd name="T17" fmla="*/ 2147483647 h 16"/>
                <a:gd name="T18" fmla="*/ 2147483647 w 52"/>
                <a:gd name="T19" fmla="*/ 2147483647 h 16"/>
                <a:gd name="T20" fmla="*/ 2147483647 w 52"/>
                <a:gd name="T21" fmla="*/ 2147483647 h 16"/>
                <a:gd name="T22" fmla="*/ 2147483647 w 52"/>
                <a:gd name="T23" fmla="*/ 2147483647 h 16"/>
                <a:gd name="T24" fmla="*/ 2147483647 w 52"/>
                <a:gd name="T25" fmla="*/ 2147483647 h 16"/>
                <a:gd name="T26" fmla="*/ 2147483647 w 52"/>
                <a:gd name="T27" fmla="*/ 2147483647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2"/>
                <a:gd name="T43" fmla="*/ 0 h 16"/>
                <a:gd name="T44" fmla="*/ 52 w 52"/>
                <a:gd name="T45" fmla="*/ 16 h 1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2" h="16">
                  <a:moveTo>
                    <a:pt x="42" y="16"/>
                  </a:moveTo>
                  <a:lnTo>
                    <a:pt x="32" y="16"/>
                  </a:lnTo>
                  <a:lnTo>
                    <a:pt x="18" y="12"/>
                  </a:lnTo>
                  <a:lnTo>
                    <a:pt x="6" y="8"/>
                  </a:lnTo>
                  <a:lnTo>
                    <a:pt x="2" y="4"/>
                  </a:lnTo>
                  <a:lnTo>
                    <a:pt x="0" y="0"/>
                  </a:lnTo>
                  <a:lnTo>
                    <a:pt x="8" y="0"/>
                  </a:lnTo>
                  <a:lnTo>
                    <a:pt x="18" y="4"/>
                  </a:lnTo>
                  <a:lnTo>
                    <a:pt x="30" y="4"/>
                  </a:lnTo>
                  <a:lnTo>
                    <a:pt x="42" y="6"/>
                  </a:lnTo>
                  <a:lnTo>
                    <a:pt x="46" y="6"/>
                  </a:lnTo>
                  <a:lnTo>
                    <a:pt x="52" y="8"/>
                  </a:lnTo>
                  <a:lnTo>
                    <a:pt x="48" y="14"/>
                  </a:lnTo>
                  <a:lnTo>
                    <a:pt x="42" y="1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199" name="Freeform 230"/>
            <p:cNvSpPr/>
            <p:nvPr/>
          </p:nvSpPr>
          <p:spPr bwMode="auto">
            <a:xfrm>
              <a:off x="7615150" y="2551255"/>
              <a:ext cx="55349" cy="23894"/>
            </a:xfrm>
            <a:custGeom>
              <a:avLst/>
              <a:gdLst>
                <a:gd name="T0" fmla="*/ 2147483647 w 38"/>
                <a:gd name="T1" fmla="*/ 2147483647 h 14"/>
                <a:gd name="T2" fmla="*/ 2147483647 w 38"/>
                <a:gd name="T3" fmla="*/ 2147483647 h 14"/>
                <a:gd name="T4" fmla="*/ 2147483647 w 38"/>
                <a:gd name="T5" fmla="*/ 2147483647 h 14"/>
                <a:gd name="T6" fmla="*/ 2147483647 w 38"/>
                <a:gd name="T7" fmla="*/ 2147483647 h 14"/>
                <a:gd name="T8" fmla="*/ 2147483647 w 38"/>
                <a:gd name="T9" fmla="*/ 2147483647 h 14"/>
                <a:gd name="T10" fmla="*/ 0 w 38"/>
                <a:gd name="T11" fmla="*/ 2147483647 h 14"/>
                <a:gd name="T12" fmla="*/ 2147483647 w 38"/>
                <a:gd name="T13" fmla="*/ 2147483647 h 14"/>
                <a:gd name="T14" fmla="*/ 2147483647 w 38"/>
                <a:gd name="T15" fmla="*/ 2147483647 h 14"/>
                <a:gd name="T16" fmla="*/ 2147483647 w 38"/>
                <a:gd name="T17" fmla="*/ 0 h 14"/>
                <a:gd name="T18" fmla="*/ 2147483647 w 38"/>
                <a:gd name="T19" fmla="*/ 0 h 14"/>
                <a:gd name="T20" fmla="*/ 2147483647 w 38"/>
                <a:gd name="T21" fmla="*/ 2147483647 h 14"/>
                <a:gd name="T22" fmla="*/ 2147483647 w 38"/>
                <a:gd name="T23" fmla="*/ 2147483647 h 14"/>
                <a:gd name="T24" fmla="*/ 2147483647 w 38"/>
                <a:gd name="T25" fmla="*/ 2147483647 h 14"/>
                <a:gd name="T26" fmla="*/ 2147483647 w 38"/>
                <a:gd name="T27" fmla="*/ 2147483647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
                <a:gd name="T43" fmla="*/ 0 h 14"/>
                <a:gd name="T44" fmla="*/ 38 w 38"/>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 h="14">
                  <a:moveTo>
                    <a:pt x="18" y="10"/>
                  </a:moveTo>
                  <a:lnTo>
                    <a:pt x="14" y="12"/>
                  </a:lnTo>
                  <a:lnTo>
                    <a:pt x="10" y="14"/>
                  </a:lnTo>
                  <a:lnTo>
                    <a:pt x="6" y="14"/>
                  </a:lnTo>
                  <a:lnTo>
                    <a:pt x="2" y="12"/>
                  </a:lnTo>
                  <a:lnTo>
                    <a:pt x="0" y="8"/>
                  </a:lnTo>
                  <a:lnTo>
                    <a:pt x="2" y="6"/>
                  </a:lnTo>
                  <a:lnTo>
                    <a:pt x="8" y="2"/>
                  </a:lnTo>
                  <a:lnTo>
                    <a:pt x="14" y="0"/>
                  </a:lnTo>
                  <a:lnTo>
                    <a:pt x="22" y="0"/>
                  </a:lnTo>
                  <a:lnTo>
                    <a:pt x="28" y="4"/>
                  </a:lnTo>
                  <a:lnTo>
                    <a:pt x="38" y="10"/>
                  </a:lnTo>
                  <a:lnTo>
                    <a:pt x="28" y="12"/>
                  </a:lnTo>
                  <a:lnTo>
                    <a:pt x="18" y="1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0" name="Freeform 231"/>
            <p:cNvSpPr/>
            <p:nvPr/>
          </p:nvSpPr>
          <p:spPr bwMode="auto">
            <a:xfrm>
              <a:off x="7460634" y="3007896"/>
              <a:ext cx="175272" cy="232302"/>
            </a:xfrm>
            <a:custGeom>
              <a:avLst/>
              <a:gdLst>
                <a:gd name="T0" fmla="*/ 0 w 120"/>
                <a:gd name="T1" fmla="*/ 0 h 146"/>
                <a:gd name="T2" fmla="*/ 2147483647 w 120"/>
                <a:gd name="T3" fmla="*/ 2147483647 h 146"/>
                <a:gd name="T4" fmla="*/ 2147483647 w 120"/>
                <a:gd name="T5" fmla="*/ 2147483647 h 146"/>
                <a:gd name="T6" fmla="*/ 2147483647 w 120"/>
                <a:gd name="T7" fmla="*/ 2147483647 h 146"/>
                <a:gd name="T8" fmla="*/ 2147483647 w 120"/>
                <a:gd name="T9" fmla="*/ 2147483647 h 146"/>
                <a:gd name="T10" fmla="*/ 2147483647 w 120"/>
                <a:gd name="T11" fmla="*/ 2147483647 h 146"/>
                <a:gd name="T12" fmla="*/ 2147483647 w 120"/>
                <a:gd name="T13" fmla="*/ 2147483647 h 146"/>
                <a:gd name="T14" fmla="*/ 2147483647 w 120"/>
                <a:gd name="T15" fmla="*/ 2147483647 h 146"/>
                <a:gd name="T16" fmla="*/ 2147483647 w 120"/>
                <a:gd name="T17" fmla="*/ 2147483647 h 146"/>
                <a:gd name="T18" fmla="*/ 2147483647 w 120"/>
                <a:gd name="T19" fmla="*/ 2147483647 h 146"/>
                <a:gd name="T20" fmla="*/ 2147483647 w 120"/>
                <a:gd name="T21" fmla="*/ 2147483647 h 146"/>
                <a:gd name="T22" fmla="*/ 2147483647 w 120"/>
                <a:gd name="T23" fmla="*/ 2147483647 h 146"/>
                <a:gd name="T24" fmla="*/ 2147483647 w 120"/>
                <a:gd name="T25" fmla="*/ 2147483647 h 146"/>
                <a:gd name="T26" fmla="*/ 2147483647 w 120"/>
                <a:gd name="T27" fmla="*/ 2147483647 h 146"/>
                <a:gd name="T28" fmla="*/ 2147483647 w 120"/>
                <a:gd name="T29" fmla="*/ 2147483647 h 146"/>
                <a:gd name="T30" fmla="*/ 2147483647 w 120"/>
                <a:gd name="T31" fmla="*/ 2147483647 h 146"/>
                <a:gd name="T32" fmla="*/ 2147483647 w 120"/>
                <a:gd name="T33" fmla="*/ 2147483647 h 146"/>
                <a:gd name="T34" fmla="*/ 2147483647 w 120"/>
                <a:gd name="T35" fmla="*/ 2147483647 h 146"/>
                <a:gd name="T36" fmla="*/ 2147483647 w 120"/>
                <a:gd name="T37" fmla="*/ 2147483647 h 146"/>
                <a:gd name="T38" fmla="*/ 2147483647 w 120"/>
                <a:gd name="T39" fmla="*/ 2147483647 h 146"/>
                <a:gd name="T40" fmla="*/ 2147483647 w 120"/>
                <a:gd name="T41" fmla="*/ 2147483647 h 146"/>
                <a:gd name="T42" fmla="*/ 2147483647 w 120"/>
                <a:gd name="T43" fmla="*/ 2147483647 h 146"/>
                <a:gd name="T44" fmla="*/ 2147483647 w 120"/>
                <a:gd name="T45" fmla="*/ 2147483647 h 146"/>
                <a:gd name="T46" fmla="*/ 2147483647 w 120"/>
                <a:gd name="T47" fmla="*/ 2147483647 h 146"/>
                <a:gd name="T48" fmla="*/ 2147483647 w 120"/>
                <a:gd name="T49" fmla="*/ 2147483647 h 146"/>
                <a:gd name="T50" fmla="*/ 2147483647 w 120"/>
                <a:gd name="T51" fmla="*/ 2147483647 h 146"/>
                <a:gd name="T52" fmla="*/ 2147483647 w 120"/>
                <a:gd name="T53" fmla="*/ 2147483647 h 146"/>
                <a:gd name="T54" fmla="*/ 2147483647 w 120"/>
                <a:gd name="T55" fmla="*/ 2147483647 h 146"/>
                <a:gd name="T56" fmla="*/ 2147483647 w 120"/>
                <a:gd name="T57" fmla="*/ 2147483647 h 146"/>
                <a:gd name="T58" fmla="*/ 2147483647 w 120"/>
                <a:gd name="T59" fmla="*/ 2147483647 h 146"/>
                <a:gd name="T60" fmla="*/ 2147483647 w 120"/>
                <a:gd name="T61" fmla="*/ 2147483647 h 146"/>
                <a:gd name="T62" fmla="*/ 0 w 120"/>
                <a:gd name="T63" fmla="*/ 0 h 14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0"/>
                <a:gd name="T97" fmla="*/ 0 h 146"/>
                <a:gd name="T98" fmla="*/ 120 w 120"/>
                <a:gd name="T99" fmla="*/ 146 h 14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0" h="146">
                  <a:moveTo>
                    <a:pt x="0" y="0"/>
                  </a:moveTo>
                  <a:lnTo>
                    <a:pt x="98" y="90"/>
                  </a:lnTo>
                  <a:lnTo>
                    <a:pt x="94" y="90"/>
                  </a:lnTo>
                  <a:lnTo>
                    <a:pt x="92" y="90"/>
                  </a:lnTo>
                  <a:lnTo>
                    <a:pt x="88" y="88"/>
                  </a:lnTo>
                  <a:lnTo>
                    <a:pt x="82" y="86"/>
                  </a:lnTo>
                  <a:lnTo>
                    <a:pt x="78" y="88"/>
                  </a:lnTo>
                  <a:lnTo>
                    <a:pt x="76" y="90"/>
                  </a:lnTo>
                  <a:lnTo>
                    <a:pt x="78" y="98"/>
                  </a:lnTo>
                  <a:lnTo>
                    <a:pt x="82" y="106"/>
                  </a:lnTo>
                  <a:lnTo>
                    <a:pt x="88" y="114"/>
                  </a:lnTo>
                  <a:lnTo>
                    <a:pt x="92" y="118"/>
                  </a:lnTo>
                  <a:lnTo>
                    <a:pt x="108" y="130"/>
                  </a:lnTo>
                  <a:lnTo>
                    <a:pt x="120" y="138"/>
                  </a:lnTo>
                  <a:lnTo>
                    <a:pt x="112" y="138"/>
                  </a:lnTo>
                  <a:lnTo>
                    <a:pt x="108" y="136"/>
                  </a:lnTo>
                  <a:lnTo>
                    <a:pt x="102" y="134"/>
                  </a:lnTo>
                  <a:lnTo>
                    <a:pt x="102" y="146"/>
                  </a:lnTo>
                  <a:lnTo>
                    <a:pt x="94" y="140"/>
                  </a:lnTo>
                  <a:lnTo>
                    <a:pt x="88" y="130"/>
                  </a:lnTo>
                  <a:lnTo>
                    <a:pt x="76" y="114"/>
                  </a:lnTo>
                  <a:lnTo>
                    <a:pt x="66" y="94"/>
                  </a:lnTo>
                  <a:lnTo>
                    <a:pt x="54" y="76"/>
                  </a:lnTo>
                  <a:lnTo>
                    <a:pt x="44" y="62"/>
                  </a:lnTo>
                  <a:lnTo>
                    <a:pt x="34" y="50"/>
                  </a:lnTo>
                  <a:lnTo>
                    <a:pt x="24" y="42"/>
                  </a:lnTo>
                  <a:lnTo>
                    <a:pt x="12" y="36"/>
                  </a:lnTo>
                  <a:lnTo>
                    <a:pt x="10" y="32"/>
                  </a:lnTo>
                  <a:lnTo>
                    <a:pt x="6" y="28"/>
                  </a:lnTo>
                  <a:lnTo>
                    <a:pt x="4" y="22"/>
                  </a:lnTo>
                  <a:lnTo>
                    <a:pt x="2" y="16"/>
                  </a:lnTo>
                  <a:lnTo>
                    <a:pt x="0"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1" name="Freeform 232"/>
            <p:cNvSpPr/>
            <p:nvPr/>
          </p:nvSpPr>
          <p:spPr bwMode="auto">
            <a:xfrm>
              <a:off x="5767869" y="3337101"/>
              <a:ext cx="336708" cy="204426"/>
            </a:xfrm>
            <a:custGeom>
              <a:avLst/>
              <a:gdLst>
                <a:gd name="T0" fmla="*/ 2147483647 w 230"/>
                <a:gd name="T1" fmla="*/ 2147483647 h 130"/>
                <a:gd name="T2" fmla="*/ 2147483647 w 230"/>
                <a:gd name="T3" fmla="*/ 2147483647 h 130"/>
                <a:gd name="T4" fmla="*/ 2147483647 w 230"/>
                <a:gd name="T5" fmla="*/ 2147483647 h 130"/>
                <a:gd name="T6" fmla="*/ 2147483647 w 230"/>
                <a:gd name="T7" fmla="*/ 2147483647 h 130"/>
                <a:gd name="T8" fmla="*/ 2147483647 w 230"/>
                <a:gd name="T9" fmla="*/ 2147483647 h 130"/>
                <a:gd name="T10" fmla="*/ 2147483647 w 230"/>
                <a:gd name="T11" fmla="*/ 2147483647 h 130"/>
                <a:gd name="T12" fmla="*/ 2147483647 w 230"/>
                <a:gd name="T13" fmla="*/ 2147483647 h 130"/>
                <a:gd name="T14" fmla="*/ 2147483647 w 230"/>
                <a:gd name="T15" fmla="*/ 2147483647 h 130"/>
                <a:gd name="T16" fmla="*/ 2147483647 w 230"/>
                <a:gd name="T17" fmla="*/ 2147483647 h 130"/>
                <a:gd name="T18" fmla="*/ 2147483647 w 230"/>
                <a:gd name="T19" fmla="*/ 2147483647 h 130"/>
                <a:gd name="T20" fmla="*/ 2147483647 w 230"/>
                <a:gd name="T21" fmla="*/ 2147483647 h 130"/>
                <a:gd name="T22" fmla="*/ 2147483647 w 230"/>
                <a:gd name="T23" fmla="*/ 2147483647 h 130"/>
                <a:gd name="T24" fmla="*/ 2147483647 w 230"/>
                <a:gd name="T25" fmla="*/ 2147483647 h 130"/>
                <a:gd name="T26" fmla="*/ 2147483647 w 230"/>
                <a:gd name="T27" fmla="*/ 2147483647 h 130"/>
                <a:gd name="T28" fmla="*/ 2147483647 w 230"/>
                <a:gd name="T29" fmla="*/ 2147483647 h 130"/>
                <a:gd name="T30" fmla="*/ 2147483647 w 230"/>
                <a:gd name="T31" fmla="*/ 2147483647 h 130"/>
                <a:gd name="T32" fmla="*/ 2147483647 w 230"/>
                <a:gd name="T33" fmla="*/ 2147483647 h 130"/>
                <a:gd name="T34" fmla="*/ 2147483647 w 230"/>
                <a:gd name="T35" fmla="*/ 2147483647 h 130"/>
                <a:gd name="T36" fmla="*/ 2147483647 w 230"/>
                <a:gd name="T37" fmla="*/ 2147483647 h 130"/>
                <a:gd name="T38" fmla="*/ 2147483647 w 230"/>
                <a:gd name="T39" fmla="*/ 2147483647 h 130"/>
                <a:gd name="T40" fmla="*/ 2147483647 w 230"/>
                <a:gd name="T41" fmla="*/ 2147483647 h 130"/>
                <a:gd name="T42" fmla="*/ 2147483647 w 230"/>
                <a:gd name="T43" fmla="*/ 2147483647 h 130"/>
                <a:gd name="T44" fmla="*/ 2147483647 w 230"/>
                <a:gd name="T45" fmla="*/ 2147483647 h 130"/>
                <a:gd name="T46" fmla="*/ 2147483647 w 230"/>
                <a:gd name="T47" fmla="*/ 2147483647 h 130"/>
                <a:gd name="T48" fmla="*/ 2147483647 w 230"/>
                <a:gd name="T49" fmla="*/ 2147483647 h 130"/>
                <a:gd name="T50" fmla="*/ 2147483647 w 230"/>
                <a:gd name="T51" fmla="*/ 2147483647 h 130"/>
                <a:gd name="T52" fmla="*/ 2147483647 w 230"/>
                <a:gd name="T53" fmla="*/ 2147483647 h 130"/>
                <a:gd name="T54" fmla="*/ 0 w 230"/>
                <a:gd name="T55" fmla="*/ 2147483647 h 130"/>
                <a:gd name="T56" fmla="*/ 2147483647 w 230"/>
                <a:gd name="T57" fmla="*/ 2147483647 h 130"/>
                <a:gd name="T58" fmla="*/ 2147483647 w 230"/>
                <a:gd name="T59" fmla="*/ 2147483647 h 130"/>
                <a:gd name="T60" fmla="*/ 2147483647 w 230"/>
                <a:gd name="T61" fmla="*/ 2147483647 h 130"/>
                <a:gd name="T62" fmla="*/ 2147483647 w 230"/>
                <a:gd name="T63" fmla="*/ 2147483647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0"/>
                <a:gd name="T97" fmla="*/ 0 h 130"/>
                <a:gd name="T98" fmla="*/ 230 w 230"/>
                <a:gd name="T99" fmla="*/ 130 h 1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0" h="130">
                  <a:moveTo>
                    <a:pt x="6" y="6"/>
                  </a:moveTo>
                  <a:lnTo>
                    <a:pt x="18" y="6"/>
                  </a:lnTo>
                  <a:lnTo>
                    <a:pt x="28" y="10"/>
                  </a:lnTo>
                  <a:lnTo>
                    <a:pt x="42" y="22"/>
                  </a:lnTo>
                  <a:lnTo>
                    <a:pt x="50" y="22"/>
                  </a:lnTo>
                  <a:lnTo>
                    <a:pt x="66" y="24"/>
                  </a:lnTo>
                  <a:lnTo>
                    <a:pt x="66" y="14"/>
                  </a:lnTo>
                  <a:lnTo>
                    <a:pt x="78" y="4"/>
                  </a:lnTo>
                  <a:lnTo>
                    <a:pt x="88" y="0"/>
                  </a:lnTo>
                  <a:lnTo>
                    <a:pt x="104" y="6"/>
                  </a:lnTo>
                  <a:lnTo>
                    <a:pt x="110" y="12"/>
                  </a:lnTo>
                  <a:lnTo>
                    <a:pt x="112" y="18"/>
                  </a:lnTo>
                  <a:lnTo>
                    <a:pt x="114" y="22"/>
                  </a:lnTo>
                  <a:lnTo>
                    <a:pt x="114" y="26"/>
                  </a:lnTo>
                  <a:lnTo>
                    <a:pt x="120" y="28"/>
                  </a:lnTo>
                  <a:lnTo>
                    <a:pt x="130" y="28"/>
                  </a:lnTo>
                  <a:lnTo>
                    <a:pt x="140" y="28"/>
                  </a:lnTo>
                  <a:lnTo>
                    <a:pt x="146" y="38"/>
                  </a:lnTo>
                  <a:lnTo>
                    <a:pt x="158" y="52"/>
                  </a:lnTo>
                  <a:lnTo>
                    <a:pt x="170" y="60"/>
                  </a:lnTo>
                  <a:lnTo>
                    <a:pt x="180" y="68"/>
                  </a:lnTo>
                  <a:lnTo>
                    <a:pt x="192" y="70"/>
                  </a:lnTo>
                  <a:lnTo>
                    <a:pt x="204" y="80"/>
                  </a:lnTo>
                  <a:lnTo>
                    <a:pt x="216" y="84"/>
                  </a:lnTo>
                  <a:lnTo>
                    <a:pt x="222" y="86"/>
                  </a:lnTo>
                  <a:lnTo>
                    <a:pt x="226" y="86"/>
                  </a:lnTo>
                  <a:lnTo>
                    <a:pt x="228" y="88"/>
                  </a:lnTo>
                  <a:lnTo>
                    <a:pt x="230" y="96"/>
                  </a:lnTo>
                  <a:lnTo>
                    <a:pt x="230" y="100"/>
                  </a:lnTo>
                  <a:lnTo>
                    <a:pt x="220" y="100"/>
                  </a:lnTo>
                  <a:lnTo>
                    <a:pt x="212" y="96"/>
                  </a:lnTo>
                  <a:lnTo>
                    <a:pt x="206" y="92"/>
                  </a:lnTo>
                  <a:lnTo>
                    <a:pt x="196" y="108"/>
                  </a:lnTo>
                  <a:lnTo>
                    <a:pt x="186" y="122"/>
                  </a:lnTo>
                  <a:lnTo>
                    <a:pt x="178" y="128"/>
                  </a:lnTo>
                  <a:lnTo>
                    <a:pt x="170" y="130"/>
                  </a:lnTo>
                  <a:lnTo>
                    <a:pt x="160" y="128"/>
                  </a:lnTo>
                  <a:lnTo>
                    <a:pt x="150" y="128"/>
                  </a:lnTo>
                  <a:lnTo>
                    <a:pt x="150" y="120"/>
                  </a:lnTo>
                  <a:lnTo>
                    <a:pt x="148" y="112"/>
                  </a:lnTo>
                  <a:lnTo>
                    <a:pt x="140" y="108"/>
                  </a:lnTo>
                  <a:lnTo>
                    <a:pt x="132" y="106"/>
                  </a:lnTo>
                  <a:lnTo>
                    <a:pt x="122" y="100"/>
                  </a:lnTo>
                  <a:lnTo>
                    <a:pt x="108" y="92"/>
                  </a:lnTo>
                  <a:lnTo>
                    <a:pt x="92" y="80"/>
                  </a:lnTo>
                  <a:lnTo>
                    <a:pt x="78" y="74"/>
                  </a:lnTo>
                  <a:lnTo>
                    <a:pt x="66" y="76"/>
                  </a:lnTo>
                  <a:lnTo>
                    <a:pt x="54" y="76"/>
                  </a:lnTo>
                  <a:lnTo>
                    <a:pt x="46" y="82"/>
                  </a:lnTo>
                  <a:lnTo>
                    <a:pt x="30" y="92"/>
                  </a:lnTo>
                  <a:lnTo>
                    <a:pt x="28" y="80"/>
                  </a:lnTo>
                  <a:lnTo>
                    <a:pt x="24" y="68"/>
                  </a:lnTo>
                  <a:lnTo>
                    <a:pt x="18" y="62"/>
                  </a:lnTo>
                  <a:lnTo>
                    <a:pt x="8" y="52"/>
                  </a:lnTo>
                  <a:lnTo>
                    <a:pt x="0" y="42"/>
                  </a:lnTo>
                  <a:lnTo>
                    <a:pt x="0" y="36"/>
                  </a:lnTo>
                  <a:lnTo>
                    <a:pt x="2" y="28"/>
                  </a:lnTo>
                  <a:lnTo>
                    <a:pt x="8" y="30"/>
                  </a:lnTo>
                  <a:lnTo>
                    <a:pt x="12" y="36"/>
                  </a:lnTo>
                  <a:lnTo>
                    <a:pt x="22" y="36"/>
                  </a:lnTo>
                  <a:lnTo>
                    <a:pt x="24" y="32"/>
                  </a:lnTo>
                  <a:lnTo>
                    <a:pt x="22" y="22"/>
                  </a:lnTo>
                  <a:lnTo>
                    <a:pt x="18" y="16"/>
                  </a:lnTo>
                  <a:lnTo>
                    <a:pt x="10" y="10"/>
                  </a:lnTo>
                  <a:lnTo>
                    <a:pt x="6"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2" name="Freeform 233"/>
            <p:cNvSpPr/>
            <p:nvPr/>
          </p:nvSpPr>
          <p:spPr bwMode="auto">
            <a:xfrm>
              <a:off x="6158773" y="3321172"/>
              <a:ext cx="185651" cy="114160"/>
            </a:xfrm>
            <a:custGeom>
              <a:avLst/>
              <a:gdLst>
                <a:gd name="T0" fmla="*/ 2147483647 w 126"/>
                <a:gd name="T1" fmla="*/ 2147483647 h 72"/>
                <a:gd name="T2" fmla="*/ 2147483647 w 126"/>
                <a:gd name="T3" fmla="*/ 2147483647 h 72"/>
                <a:gd name="T4" fmla="*/ 2147483647 w 126"/>
                <a:gd name="T5" fmla="*/ 2147483647 h 72"/>
                <a:gd name="T6" fmla="*/ 2147483647 w 126"/>
                <a:gd name="T7" fmla="*/ 2147483647 h 72"/>
                <a:gd name="T8" fmla="*/ 2147483647 w 126"/>
                <a:gd name="T9" fmla="*/ 2147483647 h 72"/>
                <a:gd name="T10" fmla="*/ 2147483647 w 126"/>
                <a:gd name="T11" fmla="*/ 2147483647 h 72"/>
                <a:gd name="T12" fmla="*/ 2147483647 w 126"/>
                <a:gd name="T13" fmla="*/ 2147483647 h 72"/>
                <a:gd name="T14" fmla="*/ 2147483647 w 126"/>
                <a:gd name="T15" fmla="*/ 2147483647 h 72"/>
                <a:gd name="T16" fmla="*/ 2147483647 w 126"/>
                <a:gd name="T17" fmla="*/ 2147483647 h 72"/>
                <a:gd name="T18" fmla="*/ 0 w 126"/>
                <a:gd name="T19" fmla="*/ 2147483647 h 72"/>
                <a:gd name="T20" fmla="*/ 2147483647 w 126"/>
                <a:gd name="T21" fmla="*/ 2147483647 h 72"/>
                <a:gd name="T22" fmla="*/ 2147483647 w 126"/>
                <a:gd name="T23" fmla="*/ 2147483647 h 72"/>
                <a:gd name="T24" fmla="*/ 2147483647 w 126"/>
                <a:gd name="T25" fmla="*/ 2147483647 h 72"/>
                <a:gd name="T26" fmla="*/ 2147483647 w 126"/>
                <a:gd name="T27" fmla="*/ 2147483647 h 72"/>
                <a:gd name="T28" fmla="*/ 2147483647 w 126"/>
                <a:gd name="T29" fmla="*/ 2147483647 h 72"/>
                <a:gd name="T30" fmla="*/ 2147483647 w 126"/>
                <a:gd name="T31" fmla="*/ 2147483647 h 72"/>
                <a:gd name="T32" fmla="*/ 2147483647 w 126"/>
                <a:gd name="T33" fmla="*/ 2147483647 h 72"/>
                <a:gd name="T34" fmla="*/ 2147483647 w 126"/>
                <a:gd name="T35" fmla="*/ 2147483647 h 72"/>
                <a:gd name="T36" fmla="*/ 2147483647 w 126"/>
                <a:gd name="T37" fmla="*/ 0 h 72"/>
                <a:gd name="T38" fmla="*/ 2147483647 w 126"/>
                <a:gd name="T39" fmla="*/ 2147483647 h 72"/>
                <a:gd name="T40" fmla="*/ 2147483647 w 126"/>
                <a:gd name="T41" fmla="*/ 2147483647 h 72"/>
                <a:gd name="T42" fmla="*/ 2147483647 w 126"/>
                <a:gd name="T43" fmla="*/ 2147483647 h 72"/>
                <a:gd name="T44" fmla="*/ 2147483647 w 126"/>
                <a:gd name="T45" fmla="*/ 2147483647 h 72"/>
                <a:gd name="T46" fmla="*/ 2147483647 w 126"/>
                <a:gd name="T47" fmla="*/ 2147483647 h 72"/>
                <a:gd name="T48" fmla="*/ 2147483647 w 126"/>
                <a:gd name="T49" fmla="*/ 2147483647 h 72"/>
                <a:gd name="T50" fmla="*/ 2147483647 w 126"/>
                <a:gd name="T51" fmla="*/ 2147483647 h 72"/>
                <a:gd name="T52" fmla="*/ 2147483647 w 126"/>
                <a:gd name="T53" fmla="*/ 2147483647 h 72"/>
                <a:gd name="T54" fmla="*/ 2147483647 w 126"/>
                <a:gd name="T55" fmla="*/ 2147483647 h 72"/>
                <a:gd name="T56" fmla="*/ 2147483647 w 126"/>
                <a:gd name="T57" fmla="*/ 2147483647 h 72"/>
                <a:gd name="T58" fmla="*/ 2147483647 w 126"/>
                <a:gd name="T59" fmla="*/ 2147483647 h 72"/>
                <a:gd name="T60" fmla="*/ 2147483647 w 126"/>
                <a:gd name="T61" fmla="*/ 2147483647 h 72"/>
                <a:gd name="T62" fmla="*/ 2147483647 w 126"/>
                <a:gd name="T63" fmla="*/ 2147483647 h 72"/>
                <a:gd name="T64" fmla="*/ 2147483647 w 126"/>
                <a:gd name="T65" fmla="*/ 2147483647 h 72"/>
                <a:gd name="T66" fmla="*/ 2147483647 w 126"/>
                <a:gd name="T67" fmla="*/ 2147483647 h 72"/>
                <a:gd name="T68" fmla="*/ 2147483647 w 126"/>
                <a:gd name="T69" fmla="*/ 2147483647 h 72"/>
                <a:gd name="T70" fmla="*/ 2147483647 w 126"/>
                <a:gd name="T71" fmla="*/ 2147483647 h 72"/>
                <a:gd name="T72" fmla="*/ 2147483647 w 126"/>
                <a:gd name="T73" fmla="*/ 2147483647 h 72"/>
                <a:gd name="T74" fmla="*/ 2147483647 w 126"/>
                <a:gd name="T75" fmla="*/ 2147483647 h 72"/>
                <a:gd name="T76" fmla="*/ 2147483647 w 126"/>
                <a:gd name="T77" fmla="*/ 2147483647 h 72"/>
                <a:gd name="T78" fmla="*/ 2147483647 w 126"/>
                <a:gd name="T79" fmla="*/ 2147483647 h 72"/>
                <a:gd name="T80" fmla="*/ 2147483647 w 126"/>
                <a:gd name="T81" fmla="*/ 2147483647 h 72"/>
                <a:gd name="T82" fmla="*/ 2147483647 w 126"/>
                <a:gd name="T83" fmla="*/ 2147483647 h 72"/>
                <a:gd name="T84" fmla="*/ 2147483647 w 126"/>
                <a:gd name="T85" fmla="*/ 2147483647 h 72"/>
                <a:gd name="T86" fmla="*/ 2147483647 w 126"/>
                <a:gd name="T87" fmla="*/ 2147483647 h 72"/>
                <a:gd name="T88" fmla="*/ 2147483647 w 126"/>
                <a:gd name="T89" fmla="*/ 2147483647 h 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6"/>
                <a:gd name="T136" fmla="*/ 0 h 72"/>
                <a:gd name="T137" fmla="*/ 126 w 126"/>
                <a:gd name="T138" fmla="*/ 72 h 7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6" h="72">
                  <a:moveTo>
                    <a:pt x="12" y="60"/>
                  </a:moveTo>
                  <a:lnTo>
                    <a:pt x="20" y="58"/>
                  </a:lnTo>
                  <a:lnTo>
                    <a:pt x="28" y="56"/>
                  </a:lnTo>
                  <a:lnTo>
                    <a:pt x="36" y="52"/>
                  </a:lnTo>
                  <a:lnTo>
                    <a:pt x="42" y="44"/>
                  </a:lnTo>
                  <a:lnTo>
                    <a:pt x="32" y="40"/>
                  </a:lnTo>
                  <a:lnTo>
                    <a:pt x="20" y="32"/>
                  </a:lnTo>
                  <a:lnTo>
                    <a:pt x="16" y="36"/>
                  </a:lnTo>
                  <a:lnTo>
                    <a:pt x="6" y="34"/>
                  </a:lnTo>
                  <a:lnTo>
                    <a:pt x="0" y="32"/>
                  </a:lnTo>
                  <a:lnTo>
                    <a:pt x="2" y="28"/>
                  </a:lnTo>
                  <a:lnTo>
                    <a:pt x="6" y="20"/>
                  </a:lnTo>
                  <a:lnTo>
                    <a:pt x="6" y="8"/>
                  </a:lnTo>
                  <a:lnTo>
                    <a:pt x="18" y="6"/>
                  </a:lnTo>
                  <a:lnTo>
                    <a:pt x="24" y="8"/>
                  </a:lnTo>
                  <a:lnTo>
                    <a:pt x="30" y="10"/>
                  </a:lnTo>
                  <a:lnTo>
                    <a:pt x="38" y="12"/>
                  </a:lnTo>
                  <a:lnTo>
                    <a:pt x="38" y="4"/>
                  </a:lnTo>
                  <a:lnTo>
                    <a:pt x="48" y="0"/>
                  </a:lnTo>
                  <a:lnTo>
                    <a:pt x="56" y="2"/>
                  </a:lnTo>
                  <a:lnTo>
                    <a:pt x="62" y="4"/>
                  </a:lnTo>
                  <a:lnTo>
                    <a:pt x="68" y="6"/>
                  </a:lnTo>
                  <a:lnTo>
                    <a:pt x="86" y="6"/>
                  </a:lnTo>
                  <a:lnTo>
                    <a:pt x="100" y="6"/>
                  </a:lnTo>
                  <a:lnTo>
                    <a:pt x="112" y="6"/>
                  </a:lnTo>
                  <a:lnTo>
                    <a:pt x="126" y="12"/>
                  </a:lnTo>
                  <a:lnTo>
                    <a:pt x="122" y="18"/>
                  </a:lnTo>
                  <a:lnTo>
                    <a:pt x="118" y="24"/>
                  </a:lnTo>
                  <a:lnTo>
                    <a:pt x="114" y="30"/>
                  </a:lnTo>
                  <a:lnTo>
                    <a:pt x="106" y="36"/>
                  </a:lnTo>
                  <a:lnTo>
                    <a:pt x="100" y="42"/>
                  </a:lnTo>
                  <a:lnTo>
                    <a:pt x="88" y="50"/>
                  </a:lnTo>
                  <a:lnTo>
                    <a:pt x="76" y="52"/>
                  </a:lnTo>
                  <a:lnTo>
                    <a:pt x="68" y="52"/>
                  </a:lnTo>
                  <a:lnTo>
                    <a:pt x="60" y="56"/>
                  </a:lnTo>
                  <a:lnTo>
                    <a:pt x="56" y="58"/>
                  </a:lnTo>
                  <a:lnTo>
                    <a:pt x="50" y="64"/>
                  </a:lnTo>
                  <a:lnTo>
                    <a:pt x="50" y="68"/>
                  </a:lnTo>
                  <a:lnTo>
                    <a:pt x="44" y="72"/>
                  </a:lnTo>
                  <a:lnTo>
                    <a:pt x="38" y="72"/>
                  </a:lnTo>
                  <a:lnTo>
                    <a:pt x="30" y="72"/>
                  </a:lnTo>
                  <a:lnTo>
                    <a:pt x="24" y="70"/>
                  </a:lnTo>
                  <a:lnTo>
                    <a:pt x="18" y="70"/>
                  </a:lnTo>
                  <a:lnTo>
                    <a:pt x="10" y="70"/>
                  </a:lnTo>
                  <a:lnTo>
                    <a:pt x="12" y="6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3" name="Freeform 234"/>
            <p:cNvSpPr/>
            <p:nvPr/>
          </p:nvSpPr>
          <p:spPr bwMode="auto">
            <a:xfrm>
              <a:off x="5825524" y="3252145"/>
              <a:ext cx="394363" cy="244249"/>
            </a:xfrm>
            <a:custGeom>
              <a:avLst/>
              <a:gdLst>
                <a:gd name="T0" fmla="*/ 0 w 270"/>
                <a:gd name="T1" fmla="*/ 2147483647 h 154"/>
                <a:gd name="T2" fmla="*/ 2147483647 w 270"/>
                <a:gd name="T3" fmla="*/ 2147483647 h 154"/>
                <a:gd name="T4" fmla="*/ 2147483647 w 270"/>
                <a:gd name="T5" fmla="*/ 2147483647 h 154"/>
                <a:gd name="T6" fmla="*/ 2147483647 w 270"/>
                <a:gd name="T7" fmla="*/ 2147483647 h 154"/>
                <a:gd name="T8" fmla="*/ 2147483647 w 270"/>
                <a:gd name="T9" fmla="*/ 2147483647 h 154"/>
                <a:gd name="T10" fmla="*/ 2147483647 w 270"/>
                <a:gd name="T11" fmla="*/ 2147483647 h 154"/>
                <a:gd name="T12" fmla="*/ 2147483647 w 270"/>
                <a:gd name="T13" fmla="*/ 2147483647 h 154"/>
                <a:gd name="T14" fmla="*/ 2147483647 w 270"/>
                <a:gd name="T15" fmla="*/ 2147483647 h 154"/>
                <a:gd name="T16" fmla="*/ 2147483647 w 270"/>
                <a:gd name="T17" fmla="*/ 2147483647 h 154"/>
                <a:gd name="T18" fmla="*/ 2147483647 w 270"/>
                <a:gd name="T19" fmla="*/ 2147483647 h 154"/>
                <a:gd name="T20" fmla="*/ 2147483647 w 270"/>
                <a:gd name="T21" fmla="*/ 2147483647 h 154"/>
                <a:gd name="T22" fmla="*/ 2147483647 w 270"/>
                <a:gd name="T23" fmla="*/ 2147483647 h 154"/>
                <a:gd name="T24" fmla="*/ 2147483647 w 270"/>
                <a:gd name="T25" fmla="*/ 2147483647 h 154"/>
                <a:gd name="T26" fmla="*/ 2147483647 w 270"/>
                <a:gd name="T27" fmla="*/ 2147483647 h 154"/>
                <a:gd name="T28" fmla="*/ 2147483647 w 270"/>
                <a:gd name="T29" fmla="*/ 2147483647 h 154"/>
                <a:gd name="T30" fmla="*/ 2147483647 w 270"/>
                <a:gd name="T31" fmla="*/ 2147483647 h 154"/>
                <a:gd name="T32" fmla="*/ 2147483647 w 270"/>
                <a:gd name="T33" fmla="*/ 2147483647 h 154"/>
                <a:gd name="T34" fmla="*/ 2147483647 w 270"/>
                <a:gd name="T35" fmla="*/ 2147483647 h 154"/>
                <a:gd name="T36" fmla="*/ 2147483647 w 270"/>
                <a:gd name="T37" fmla="*/ 2147483647 h 154"/>
                <a:gd name="T38" fmla="*/ 2147483647 w 270"/>
                <a:gd name="T39" fmla="*/ 2147483647 h 154"/>
                <a:gd name="T40" fmla="*/ 2147483647 w 270"/>
                <a:gd name="T41" fmla="*/ 2147483647 h 154"/>
                <a:gd name="T42" fmla="*/ 2147483647 w 270"/>
                <a:gd name="T43" fmla="*/ 2147483647 h 154"/>
                <a:gd name="T44" fmla="*/ 2147483647 w 270"/>
                <a:gd name="T45" fmla="*/ 2147483647 h 154"/>
                <a:gd name="T46" fmla="*/ 2147483647 w 270"/>
                <a:gd name="T47" fmla="*/ 2147483647 h 154"/>
                <a:gd name="T48" fmla="*/ 2147483647 w 270"/>
                <a:gd name="T49" fmla="*/ 2147483647 h 154"/>
                <a:gd name="T50" fmla="*/ 2147483647 w 270"/>
                <a:gd name="T51" fmla="*/ 2147483647 h 154"/>
                <a:gd name="T52" fmla="*/ 2147483647 w 270"/>
                <a:gd name="T53" fmla="*/ 2147483647 h 154"/>
                <a:gd name="T54" fmla="*/ 2147483647 w 270"/>
                <a:gd name="T55" fmla="*/ 2147483647 h 154"/>
                <a:gd name="T56" fmla="*/ 2147483647 w 270"/>
                <a:gd name="T57" fmla="*/ 2147483647 h 154"/>
                <a:gd name="T58" fmla="*/ 2147483647 w 270"/>
                <a:gd name="T59" fmla="*/ 2147483647 h 154"/>
                <a:gd name="T60" fmla="*/ 2147483647 w 270"/>
                <a:gd name="T61" fmla="*/ 2147483647 h 154"/>
                <a:gd name="T62" fmla="*/ 2147483647 w 270"/>
                <a:gd name="T63" fmla="*/ 2147483647 h 154"/>
                <a:gd name="T64" fmla="*/ 2147483647 w 270"/>
                <a:gd name="T65" fmla="*/ 2147483647 h 154"/>
                <a:gd name="T66" fmla="*/ 2147483647 w 270"/>
                <a:gd name="T67" fmla="*/ 2147483647 h 154"/>
                <a:gd name="T68" fmla="*/ 2147483647 w 270"/>
                <a:gd name="T69" fmla="*/ 2147483647 h 154"/>
                <a:gd name="T70" fmla="*/ 2147483647 w 270"/>
                <a:gd name="T71" fmla="*/ 2147483647 h 154"/>
                <a:gd name="T72" fmla="*/ 2147483647 w 270"/>
                <a:gd name="T73" fmla="*/ 2147483647 h 154"/>
                <a:gd name="T74" fmla="*/ 2147483647 w 270"/>
                <a:gd name="T75" fmla="*/ 2147483647 h 1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70"/>
                <a:gd name="T115" fmla="*/ 0 h 154"/>
                <a:gd name="T116" fmla="*/ 270 w 270"/>
                <a:gd name="T117" fmla="*/ 154 h 1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70" h="154">
                  <a:moveTo>
                    <a:pt x="10" y="76"/>
                  </a:moveTo>
                  <a:lnTo>
                    <a:pt x="0" y="10"/>
                  </a:lnTo>
                  <a:lnTo>
                    <a:pt x="34" y="0"/>
                  </a:lnTo>
                  <a:lnTo>
                    <a:pt x="74" y="18"/>
                  </a:lnTo>
                  <a:lnTo>
                    <a:pt x="92" y="40"/>
                  </a:lnTo>
                  <a:lnTo>
                    <a:pt x="110" y="38"/>
                  </a:lnTo>
                  <a:lnTo>
                    <a:pt x="124" y="36"/>
                  </a:lnTo>
                  <a:lnTo>
                    <a:pt x="136" y="36"/>
                  </a:lnTo>
                  <a:lnTo>
                    <a:pt x="146" y="44"/>
                  </a:lnTo>
                  <a:lnTo>
                    <a:pt x="152" y="50"/>
                  </a:lnTo>
                  <a:lnTo>
                    <a:pt x="158" y="56"/>
                  </a:lnTo>
                  <a:lnTo>
                    <a:pt x="160" y="62"/>
                  </a:lnTo>
                  <a:lnTo>
                    <a:pt x="162" y="66"/>
                  </a:lnTo>
                  <a:lnTo>
                    <a:pt x="170" y="68"/>
                  </a:lnTo>
                  <a:lnTo>
                    <a:pt x="174" y="82"/>
                  </a:lnTo>
                  <a:lnTo>
                    <a:pt x="194" y="82"/>
                  </a:lnTo>
                  <a:lnTo>
                    <a:pt x="196" y="90"/>
                  </a:lnTo>
                  <a:lnTo>
                    <a:pt x="202" y="92"/>
                  </a:lnTo>
                  <a:lnTo>
                    <a:pt x="208" y="82"/>
                  </a:lnTo>
                  <a:lnTo>
                    <a:pt x="214" y="74"/>
                  </a:lnTo>
                  <a:lnTo>
                    <a:pt x="218" y="72"/>
                  </a:lnTo>
                  <a:lnTo>
                    <a:pt x="228" y="64"/>
                  </a:lnTo>
                  <a:lnTo>
                    <a:pt x="234" y="64"/>
                  </a:lnTo>
                  <a:lnTo>
                    <a:pt x="230" y="72"/>
                  </a:lnTo>
                  <a:lnTo>
                    <a:pt x="228" y="76"/>
                  </a:lnTo>
                  <a:lnTo>
                    <a:pt x="232" y="78"/>
                  </a:lnTo>
                  <a:lnTo>
                    <a:pt x="234" y="78"/>
                  </a:lnTo>
                  <a:lnTo>
                    <a:pt x="244" y="80"/>
                  </a:lnTo>
                  <a:lnTo>
                    <a:pt x="248" y="76"/>
                  </a:lnTo>
                  <a:lnTo>
                    <a:pt x="260" y="84"/>
                  </a:lnTo>
                  <a:lnTo>
                    <a:pt x="270" y="88"/>
                  </a:lnTo>
                  <a:lnTo>
                    <a:pt x="264" y="96"/>
                  </a:lnTo>
                  <a:lnTo>
                    <a:pt x="254" y="100"/>
                  </a:lnTo>
                  <a:lnTo>
                    <a:pt x="240" y="104"/>
                  </a:lnTo>
                  <a:lnTo>
                    <a:pt x="234" y="102"/>
                  </a:lnTo>
                  <a:lnTo>
                    <a:pt x="226" y="102"/>
                  </a:lnTo>
                  <a:lnTo>
                    <a:pt x="238" y="96"/>
                  </a:lnTo>
                  <a:lnTo>
                    <a:pt x="238" y="92"/>
                  </a:lnTo>
                  <a:lnTo>
                    <a:pt x="230" y="86"/>
                  </a:lnTo>
                  <a:lnTo>
                    <a:pt x="226" y="92"/>
                  </a:lnTo>
                  <a:lnTo>
                    <a:pt x="216" y="90"/>
                  </a:lnTo>
                  <a:lnTo>
                    <a:pt x="216" y="100"/>
                  </a:lnTo>
                  <a:lnTo>
                    <a:pt x="210" y="102"/>
                  </a:lnTo>
                  <a:lnTo>
                    <a:pt x="208" y="112"/>
                  </a:lnTo>
                  <a:lnTo>
                    <a:pt x="194" y="112"/>
                  </a:lnTo>
                  <a:lnTo>
                    <a:pt x="194" y="118"/>
                  </a:lnTo>
                  <a:lnTo>
                    <a:pt x="196" y="120"/>
                  </a:lnTo>
                  <a:lnTo>
                    <a:pt x="200" y="124"/>
                  </a:lnTo>
                  <a:lnTo>
                    <a:pt x="206" y="128"/>
                  </a:lnTo>
                  <a:lnTo>
                    <a:pt x="210" y="132"/>
                  </a:lnTo>
                  <a:lnTo>
                    <a:pt x="210" y="142"/>
                  </a:lnTo>
                  <a:lnTo>
                    <a:pt x="206" y="152"/>
                  </a:lnTo>
                  <a:lnTo>
                    <a:pt x="200" y="154"/>
                  </a:lnTo>
                  <a:lnTo>
                    <a:pt x="190" y="152"/>
                  </a:lnTo>
                  <a:lnTo>
                    <a:pt x="188" y="142"/>
                  </a:lnTo>
                  <a:lnTo>
                    <a:pt x="182" y="138"/>
                  </a:lnTo>
                  <a:lnTo>
                    <a:pt x="176" y="138"/>
                  </a:lnTo>
                  <a:lnTo>
                    <a:pt x="164" y="134"/>
                  </a:lnTo>
                  <a:lnTo>
                    <a:pt x="152" y="124"/>
                  </a:lnTo>
                  <a:lnTo>
                    <a:pt x="140" y="122"/>
                  </a:lnTo>
                  <a:lnTo>
                    <a:pt x="130" y="114"/>
                  </a:lnTo>
                  <a:lnTo>
                    <a:pt x="118" y="106"/>
                  </a:lnTo>
                  <a:lnTo>
                    <a:pt x="110" y="96"/>
                  </a:lnTo>
                  <a:lnTo>
                    <a:pt x="104" y="88"/>
                  </a:lnTo>
                  <a:lnTo>
                    <a:pt x="100" y="82"/>
                  </a:lnTo>
                  <a:lnTo>
                    <a:pt x="80" y="82"/>
                  </a:lnTo>
                  <a:lnTo>
                    <a:pt x="74" y="80"/>
                  </a:lnTo>
                  <a:lnTo>
                    <a:pt x="72" y="72"/>
                  </a:lnTo>
                  <a:lnTo>
                    <a:pt x="70" y="66"/>
                  </a:lnTo>
                  <a:lnTo>
                    <a:pt x="64" y="60"/>
                  </a:lnTo>
                  <a:lnTo>
                    <a:pt x="48" y="54"/>
                  </a:lnTo>
                  <a:lnTo>
                    <a:pt x="38" y="58"/>
                  </a:lnTo>
                  <a:lnTo>
                    <a:pt x="26" y="68"/>
                  </a:lnTo>
                  <a:lnTo>
                    <a:pt x="26" y="74"/>
                  </a:lnTo>
                  <a:lnTo>
                    <a:pt x="26" y="78"/>
                  </a:lnTo>
                  <a:lnTo>
                    <a:pt x="10" y="7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4" name="Freeform 235"/>
            <p:cNvSpPr/>
            <p:nvPr/>
          </p:nvSpPr>
          <p:spPr bwMode="auto">
            <a:xfrm>
              <a:off x="5602974" y="2970727"/>
              <a:ext cx="834851" cy="426109"/>
            </a:xfrm>
            <a:custGeom>
              <a:avLst/>
              <a:gdLst>
                <a:gd name="T0" fmla="*/ 2147483647 w 570"/>
                <a:gd name="T1" fmla="*/ 2147483647 h 270"/>
                <a:gd name="T2" fmla="*/ 2147483647 w 570"/>
                <a:gd name="T3" fmla="*/ 2147483647 h 270"/>
                <a:gd name="T4" fmla="*/ 2147483647 w 570"/>
                <a:gd name="T5" fmla="*/ 2147483647 h 270"/>
                <a:gd name="T6" fmla="*/ 2147483647 w 570"/>
                <a:gd name="T7" fmla="*/ 2147483647 h 270"/>
                <a:gd name="T8" fmla="*/ 2147483647 w 570"/>
                <a:gd name="T9" fmla="*/ 2147483647 h 270"/>
                <a:gd name="T10" fmla="*/ 2147483647 w 570"/>
                <a:gd name="T11" fmla="*/ 2147483647 h 270"/>
                <a:gd name="T12" fmla="*/ 2147483647 w 570"/>
                <a:gd name="T13" fmla="*/ 2147483647 h 270"/>
                <a:gd name="T14" fmla="*/ 2147483647 w 570"/>
                <a:gd name="T15" fmla="*/ 2147483647 h 270"/>
                <a:gd name="T16" fmla="*/ 2147483647 w 570"/>
                <a:gd name="T17" fmla="*/ 2147483647 h 270"/>
                <a:gd name="T18" fmla="*/ 2147483647 w 570"/>
                <a:gd name="T19" fmla="*/ 2147483647 h 270"/>
                <a:gd name="T20" fmla="*/ 0 w 570"/>
                <a:gd name="T21" fmla="*/ 2147483647 h 270"/>
                <a:gd name="T22" fmla="*/ 2147483647 w 570"/>
                <a:gd name="T23" fmla="*/ 2147483647 h 270"/>
                <a:gd name="T24" fmla="*/ 2147483647 w 570"/>
                <a:gd name="T25" fmla="*/ 2147483647 h 270"/>
                <a:gd name="T26" fmla="*/ 2147483647 w 570"/>
                <a:gd name="T27" fmla="*/ 2147483647 h 270"/>
                <a:gd name="T28" fmla="*/ 2147483647 w 570"/>
                <a:gd name="T29" fmla="*/ 2147483647 h 270"/>
                <a:gd name="T30" fmla="*/ 2147483647 w 570"/>
                <a:gd name="T31" fmla="*/ 2147483647 h 270"/>
                <a:gd name="T32" fmla="*/ 2147483647 w 570"/>
                <a:gd name="T33" fmla="*/ 2147483647 h 270"/>
                <a:gd name="T34" fmla="*/ 2147483647 w 570"/>
                <a:gd name="T35" fmla="*/ 2147483647 h 270"/>
                <a:gd name="T36" fmla="*/ 2147483647 w 570"/>
                <a:gd name="T37" fmla="*/ 2147483647 h 270"/>
                <a:gd name="T38" fmla="*/ 2147483647 w 570"/>
                <a:gd name="T39" fmla="*/ 2147483647 h 270"/>
                <a:gd name="T40" fmla="*/ 2147483647 w 570"/>
                <a:gd name="T41" fmla="*/ 2147483647 h 270"/>
                <a:gd name="T42" fmla="*/ 2147483647 w 570"/>
                <a:gd name="T43" fmla="*/ 2147483647 h 270"/>
                <a:gd name="T44" fmla="*/ 2147483647 w 570"/>
                <a:gd name="T45" fmla="*/ 2147483647 h 270"/>
                <a:gd name="T46" fmla="*/ 2147483647 w 570"/>
                <a:gd name="T47" fmla="*/ 2147483647 h 270"/>
                <a:gd name="T48" fmla="*/ 2147483647 w 570"/>
                <a:gd name="T49" fmla="*/ 2147483647 h 270"/>
                <a:gd name="T50" fmla="*/ 2147483647 w 570"/>
                <a:gd name="T51" fmla="*/ 2147483647 h 270"/>
                <a:gd name="T52" fmla="*/ 2147483647 w 570"/>
                <a:gd name="T53" fmla="*/ 2147483647 h 270"/>
                <a:gd name="T54" fmla="*/ 2147483647 w 570"/>
                <a:gd name="T55" fmla="*/ 2147483647 h 270"/>
                <a:gd name="T56" fmla="*/ 2147483647 w 570"/>
                <a:gd name="T57" fmla="*/ 2147483647 h 270"/>
                <a:gd name="T58" fmla="*/ 2147483647 w 570"/>
                <a:gd name="T59" fmla="*/ 2147483647 h 270"/>
                <a:gd name="T60" fmla="*/ 2147483647 w 570"/>
                <a:gd name="T61" fmla="*/ 2147483647 h 270"/>
                <a:gd name="T62" fmla="*/ 2147483647 w 570"/>
                <a:gd name="T63" fmla="*/ 2147483647 h 270"/>
                <a:gd name="T64" fmla="*/ 2147483647 w 570"/>
                <a:gd name="T65" fmla="*/ 2147483647 h 270"/>
                <a:gd name="T66" fmla="*/ 2147483647 w 570"/>
                <a:gd name="T67" fmla="*/ 2147483647 h 270"/>
                <a:gd name="T68" fmla="*/ 2147483647 w 570"/>
                <a:gd name="T69" fmla="*/ 2147483647 h 270"/>
                <a:gd name="T70" fmla="*/ 2147483647 w 570"/>
                <a:gd name="T71" fmla="*/ 2147483647 h 270"/>
                <a:gd name="T72" fmla="*/ 2147483647 w 570"/>
                <a:gd name="T73" fmla="*/ 2147483647 h 270"/>
                <a:gd name="T74" fmla="*/ 2147483647 w 570"/>
                <a:gd name="T75" fmla="*/ 2147483647 h 270"/>
                <a:gd name="T76" fmla="*/ 2147483647 w 570"/>
                <a:gd name="T77" fmla="*/ 2147483647 h 270"/>
                <a:gd name="T78" fmla="*/ 2147483647 w 570"/>
                <a:gd name="T79" fmla="*/ 2147483647 h 270"/>
                <a:gd name="T80" fmla="*/ 2147483647 w 570"/>
                <a:gd name="T81" fmla="*/ 2147483647 h 270"/>
                <a:gd name="T82" fmla="*/ 2147483647 w 570"/>
                <a:gd name="T83" fmla="*/ 2147483647 h 27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0"/>
                <a:gd name="T127" fmla="*/ 0 h 270"/>
                <a:gd name="T128" fmla="*/ 570 w 570"/>
                <a:gd name="T129" fmla="*/ 270 h 27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0" h="270">
                  <a:moveTo>
                    <a:pt x="118" y="238"/>
                  </a:moveTo>
                  <a:lnTo>
                    <a:pt x="110" y="240"/>
                  </a:lnTo>
                  <a:lnTo>
                    <a:pt x="108" y="248"/>
                  </a:lnTo>
                  <a:lnTo>
                    <a:pt x="108" y="252"/>
                  </a:lnTo>
                  <a:lnTo>
                    <a:pt x="104" y="248"/>
                  </a:lnTo>
                  <a:lnTo>
                    <a:pt x="102" y="236"/>
                  </a:lnTo>
                  <a:lnTo>
                    <a:pt x="102" y="230"/>
                  </a:lnTo>
                  <a:lnTo>
                    <a:pt x="92" y="224"/>
                  </a:lnTo>
                  <a:lnTo>
                    <a:pt x="84" y="222"/>
                  </a:lnTo>
                  <a:lnTo>
                    <a:pt x="72" y="210"/>
                  </a:lnTo>
                  <a:lnTo>
                    <a:pt x="62" y="200"/>
                  </a:lnTo>
                  <a:lnTo>
                    <a:pt x="58" y="194"/>
                  </a:lnTo>
                  <a:lnTo>
                    <a:pt x="64" y="194"/>
                  </a:lnTo>
                  <a:lnTo>
                    <a:pt x="76" y="196"/>
                  </a:lnTo>
                  <a:lnTo>
                    <a:pt x="70" y="184"/>
                  </a:lnTo>
                  <a:lnTo>
                    <a:pt x="82" y="182"/>
                  </a:lnTo>
                  <a:lnTo>
                    <a:pt x="94" y="182"/>
                  </a:lnTo>
                  <a:lnTo>
                    <a:pt x="92" y="168"/>
                  </a:lnTo>
                  <a:lnTo>
                    <a:pt x="92" y="158"/>
                  </a:lnTo>
                  <a:lnTo>
                    <a:pt x="88" y="152"/>
                  </a:lnTo>
                  <a:lnTo>
                    <a:pt x="80" y="152"/>
                  </a:lnTo>
                  <a:lnTo>
                    <a:pt x="74" y="156"/>
                  </a:lnTo>
                  <a:lnTo>
                    <a:pt x="70" y="154"/>
                  </a:lnTo>
                  <a:lnTo>
                    <a:pt x="64" y="152"/>
                  </a:lnTo>
                  <a:lnTo>
                    <a:pt x="52" y="152"/>
                  </a:lnTo>
                  <a:lnTo>
                    <a:pt x="42" y="162"/>
                  </a:lnTo>
                  <a:lnTo>
                    <a:pt x="36" y="152"/>
                  </a:lnTo>
                  <a:lnTo>
                    <a:pt x="24" y="136"/>
                  </a:lnTo>
                  <a:lnTo>
                    <a:pt x="10" y="136"/>
                  </a:lnTo>
                  <a:lnTo>
                    <a:pt x="10" y="126"/>
                  </a:lnTo>
                  <a:lnTo>
                    <a:pt x="4" y="128"/>
                  </a:lnTo>
                  <a:lnTo>
                    <a:pt x="0" y="128"/>
                  </a:lnTo>
                  <a:lnTo>
                    <a:pt x="0" y="126"/>
                  </a:lnTo>
                  <a:lnTo>
                    <a:pt x="0" y="110"/>
                  </a:lnTo>
                  <a:lnTo>
                    <a:pt x="0" y="96"/>
                  </a:lnTo>
                  <a:lnTo>
                    <a:pt x="10" y="88"/>
                  </a:lnTo>
                  <a:lnTo>
                    <a:pt x="18" y="98"/>
                  </a:lnTo>
                  <a:lnTo>
                    <a:pt x="26" y="94"/>
                  </a:lnTo>
                  <a:lnTo>
                    <a:pt x="24" y="82"/>
                  </a:lnTo>
                  <a:lnTo>
                    <a:pt x="48" y="62"/>
                  </a:lnTo>
                  <a:lnTo>
                    <a:pt x="68" y="66"/>
                  </a:lnTo>
                  <a:lnTo>
                    <a:pt x="86" y="72"/>
                  </a:lnTo>
                  <a:lnTo>
                    <a:pt x="102" y="84"/>
                  </a:lnTo>
                  <a:lnTo>
                    <a:pt x="110" y="82"/>
                  </a:lnTo>
                  <a:lnTo>
                    <a:pt x="122" y="86"/>
                  </a:lnTo>
                  <a:lnTo>
                    <a:pt x="128" y="78"/>
                  </a:lnTo>
                  <a:lnTo>
                    <a:pt x="160" y="78"/>
                  </a:lnTo>
                  <a:lnTo>
                    <a:pt x="170" y="86"/>
                  </a:lnTo>
                  <a:lnTo>
                    <a:pt x="176" y="86"/>
                  </a:lnTo>
                  <a:lnTo>
                    <a:pt x="186" y="84"/>
                  </a:lnTo>
                  <a:lnTo>
                    <a:pt x="202" y="84"/>
                  </a:lnTo>
                  <a:lnTo>
                    <a:pt x="204" y="70"/>
                  </a:lnTo>
                  <a:lnTo>
                    <a:pt x="180" y="62"/>
                  </a:lnTo>
                  <a:lnTo>
                    <a:pt x="184" y="56"/>
                  </a:lnTo>
                  <a:lnTo>
                    <a:pt x="186" y="44"/>
                  </a:lnTo>
                  <a:lnTo>
                    <a:pt x="200" y="42"/>
                  </a:lnTo>
                  <a:lnTo>
                    <a:pt x="188" y="36"/>
                  </a:lnTo>
                  <a:lnTo>
                    <a:pt x="182" y="26"/>
                  </a:lnTo>
                  <a:lnTo>
                    <a:pt x="204" y="24"/>
                  </a:lnTo>
                  <a:lnTo>
                    <a:pt x="270" y="10"/>
                  </a:lnTo>
                  <a:lnTo>
                    <a:pt x="280" y="0"/>
                  </a:lnTo>
                  <a:lnTo>
                    <a:pt x="308" y="4"/>
                  </a:lnTo>
                  <a:lnTo>
                    <a:pt x="320" y="22"/>
                  </a:lnTo>
                  <a:lnTo>
                    <a:pt x="354" y="26"/>
                  </a:lnTo>
                  <a:lnTo>
                    <a:pt x="352" y="32"/>
                  </a:lnTo>
                  <a:lnTo>
                    <a:pt x="370" y="32"/>
                  </a:lnTo>
                  <a:lnTo>
                    <a:pt x="388" y="18"/>
                  </a:lnTo>
                  <a:lnTo>
                    <a:pt x="396" y="18"/>
                  </a:lnTo>
                  <a:lnTo>
                    <a:pt x="396" y="28"/>
                  </a:lnTo>
                  <a:lnTo>
                    <a:pt x="412" y="34"/>
                  </a:lnTo>
                  <a:lnTo>
                    <a:pt x="464" y="82"/>
                  </a:lnTo>
                  <a:lnTo>
                    <a:pt x="472" y="84"/>
                  </a:lnTo>
                  <a:lnTo>
                    <a:pt x="472" y="74"/>
                  </a:lnTo>
                  <a:lnTo>
                    <a:pt x="484" y="76"/>
                  </a:lnTo>
                  <a:lnTo>
                    <a:pt x="486" y="84"/>
                  </a:lnTo>
                  <a:lnTo>
                    <a:pt x="506" y="86"/>
                  </a:lnTo>
                  <a:lnTo>
                    <a:pt x="510" y="78"/>
                  </a:lnTo>
                  <a:lnTo>
                    <a:pt x="534" y="94"/>
                  </a:lnTo>
                  <a:lnTo>
                    <a:pt x="550" y="104"/>
                  </a:lnTo>
                  <a:lnTo>
                    <a:pt x="570" y="108"/>
                  </a:lnTo>
                  <a:lnTo>
                    <a:pt x="564" y="112"/>
                  </a:lnTo>
                  <a:lnTo>
                    <a:pt x="562" y="116"/>
                  </a:lnTo>
                  <a:lnTo>
                    <a:pt x="558" y="120"/>
                  </a:lnTo>
                  <a:lnTo>
                    <a:pt x="544" y="130"/>
                  </a:lnTo>
                  <a:lnTo>
                    <a:pt x="556" y="144"/>
                  </a:lnTo>
                  <a:lnTo>
                    <a:pt x="548" y="152"/>
                  </a:lnTo>
                  <a:lnTo>
                    <a:pt x="540" y="154"/>
                  </a:lnTo>
                  <a:lnTo>
                    <a:pt x="532" y="152"/>
                  </a:lnTo>
                  <a:lnTo>
                    <a:pt x="518" y="148"/>
                  </a:lnTo>
                  <a:lnTo>
                    <a:pt x="522" y="160"/>
                  </a:lnTo>
                  <a:lnTo>
                    <a:pt x="522" y="176"/>
                  </a:lnTo>
                  <a:lnTo>
                    <a:pt x="520" y="184"/>
                  </a:lnTo>
                  <a:lnTo>
                    <a:pt x="510" y="186"/>
                  </a:lnTo>
                  <a:lnTo>
                    <a:pt x="498" y="182"/>
                  </a:lnTo>
                  <a:lnTo>
                    <a:pt x="500" y="190"/>
                  </a:lnTo>
                  <a:lnTo>
                    <a:pt x="510" y="210"/>
                  </a:lnTo>
                  <a:lnTo>
                    <a:pt x="512" y="224"/>
                  </a:lnTo>
                  <a:lnTo>
                    <a:pt x="506" y="234"/>
                  </a:lnTo>
                  <a:lnTo>
                    <a:pt x="492" y="228"/>
                  </a:lnTo>
                  <a:lnTo>
                    <a:pt x="480" y="228"/>
                  </a:lnTo>
                  <a:lnTo>
                    <a:pt x="460" y="228"/>
                  </a:lnTo>
                  <a:lnTo>
                    <a:pt x="448" y="228"/>
                  </a:lnTo>
                  <a:lnTo>
                    <a:pt x="428" y="222"/>
                  </a:lnTo>
                  <a:lnTo>
                    <a:pt x="418" y="226"/>
                  </a:lnTo>
                  <a:lnTo>
                    <a:pt x="418" y="234"/>
                  </a:lnTo>
                  <a:lnTo>
                    <a:pt x="398" y="228"/>
                  </a:lnTo>
                  <a:lnTo>
                    <a:pt x="386" y="230"/>
                  </a:lnTo>
                  <a:lnTo>
                    <a:pt x="386" y="242"/>
                  </a:lnTo>
                  <a:lnTo>
                    <a:pt x="380" y="242"/>
                  </a:lnTo>
                  <a:lnTo>
                    <a:pt x="360" y="260"/>
                  </a:lnTo>
                  <a:lnTo>
                    <a:pt x="358" y="264"/>
                  </a:lnTo>
                  <a:lnTo>
                    <a:pt x="354" y="270"/>
                  </a:lnTo>
                  <a:lnTo>
                    <a:pt x="348" y="268"/>
                  </a:lnTo>
                  <a:lnTo>
                    <a:pt x="346" y="260"/>
                  </a:lnTo>
                  <a:lnTo>
                    <a:pt x="326" y="260"/>
                  </a:lnTo>
                  <a:lnTo>
                    <a:pt x="322" y="246"/>
                  </a:lnTo>
                  <a:lnTo>
                    <a:pt x="314" y="244"/>
                  </a:lnTo>
                  <a:lnTo>
                    <a:pt x="310" y="234"/>
                  </a:lnTo>
                  <a:lnTo>
                    <a:pt x="288" y="214"/>
                  </a:lnTo>
                  <a:lnTo>
                    <a:pt x="244" y="218"/>
                  </a:lnTo>
                  <a:lnTo>
                    <a:pt x="226" y="196"/>
                  </a:lnTo>
                  <a:lnTo>
                    <a:pt x="186" y="178"/>
                  </a:lnTo>
                  <a:lnTo>
                    <a:pt x="152" y="188"/>
                  </a:lnTo>
                  <a:lnTo>
                    <a:pt x="162" y="254"/>
                  </a:lnTo>
                  <a:lnTo>
                    <a:pt x="154" y="254"/>
                  </a:lnTo>
                  <a:lnTo>
                    <a:pt x="140" y="242"/>
                  </a:lnTo>
                  <a:lnTo>
                    <a:pt x="130" y="238"/>
                  </a:lnTo>
                  <a:lnTo>
                    <a:pt x="118" y="23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5" name="Freeform 236"/>
            <p:cNvSpPr/>
            <p:nvPr/>
          </p:nvSpPr>
          <p:spPr bwMode="auto">
            <a:xfrm>
              <a:off x="5602974" y="3423385"/>
              <a:ext cx="34594" cy="21239"/>
            </a:xfrm>
            <a:custGeom>
              <a:avLst/>
              <a:gdLst>
                <a:gd name="T0" fmla="*/ 0 w 24"/>
                <a:gd name="T1" fmla="*/ 2147483647 h 14"/>
                <a:gd name="T2" fmla="*/ 2147483647 w 24"/>
                <a:gd name="T3" fmla="*/ 0 h 14"/>
                <a:gd name="T4" fmla="*/ 2147483647 w 24"/>
                <a:gd name="T5" fmla="*/ 2147483647 h 14"/>
                <a:gd name="T6" fmla="*/ 2147483647 w 24"/>
                <a:gd name="T7" fmla="*/ 2147483647 h 14"/>
                <a:gd name="T8" fmla="*/ 2147483647 w 24"/>
                <a:gd name="T9" fmla="*/ 2147483647 h 14"/>
                <a:gd name="T10" fmla="*/ 2147483647 w 24"/>
                <a:gd name="T11" fmla="*/ 2147483647 h 14"/>
                <a:gd name="T12" fmla="*/ 2147483647 w 24"/>
                <a:gd name="T13" fmla="*/ 2147483647 h 14"/>
                <a:gd name="T14" fmla="*/ 0 w 24"/>
                <a:gd name="T15" fmla="*/ 2147483647 h 1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14"/>
                <a:gd name="T26" fmla="*/ 24 w 24"/>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14">
                  <a:moveTo>
                    <a:pt x="0" y="2"/>
                  </a:moveTo>
                  <a:lnTo>
                    <a:pt x="8" y="0"/>
                  </a:lnTo>
                  <a:lnTo>
                    <a:pt x="18" y="8"/>
                  </a:lnTo>
                  <a:lnTo>
                    <a:pt x="24" y="12"/>
                  </a:lnTo>
                  <a:lnTo>
                    <a:pt x="16" y="14"/>
                  </a:lnTo>
                  <a:lnTo>
                    <a:pt x="12" y="14"/>
                  </a:lnTo>
                  <a:lnTo>
                    <a:pt x="6" y="10"/>
                  </a:lnTo>
                  <a:lnTo>
                    <a:pt x="0"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6" name="Freeform 237"/>
            <p:cNvSpPr/>
            <p:nvPr/>
          </p:nvSpPr>
          <p:spPr bwMode="auto">
            <a:xfrm>
              <a:off x="5117515" y="2417183"/>
              <a:ext cx="2878162" cy="955758"/>
            </a:xfrm>
            <a:custGeom>
              <a:avLst/>
              <a:gdLst>
                <a:gd name="T0" fmla="*/ 2147483647 w 1968"/>
                <a:gd name="T1" fmla="*/ 2147483647 h 606"/>
                <a:gd name="T2" fmla="*/ 2147483647 w 1968"/>
                <a:gd name="T3" fmla="*/ 2147483647 h 606"/>
                <a:gd name="T4" fmla="*/ 2147483647 w 1968"/>
                <a:gd name="T5" fmla="*/ 2147483647 h 606"/>
                <a:gd name="T6" fmla="*/ 2147483647 w 1968"/>
                <a:gd name="T7" fmla="*/ 2147483647 h 606"/>
                <a:gd name="T8" fmla="*/ 2147483647 w 1968"/>
                <a:gd name="T9" fmla="*/ 2147483647 h 606"/>
                <a:gd name="T10" fmla="*/ 2147483647 w 1968"/>
                <a:gd name="T11" fmla="*/ 2147483647 h 606"/>
                <a:gd name="T12" fmla="*/ 2147483647 w 1968"/>
                <a:gd name="T13" fmla="*/ 2147483647 h 606"/>
                <a:gd name="T14" fmla="*/ 2147483647 w 1968"/>
                <a:gd name="T15" fmla="*/ 2147483647 h 606"/>
                <a:gd name="T16" fmla="*/ 2147483647 w 1968"/>
                <a:gd name="T17" fmla="*/ 2147483647 h 606"/>
                <a:gd name="T18" fmla="*/ 2147483647 w 1968"/>
                <a:gd name="T19" fmla="*/ 2147483647 h 606"/>
                <a:gd name="T20" fmla="*/ 2147483647 w 1968"/>
                <a:gd name="T21" fmla="*/ 2147483647 h 606"/>
                <a:gd name="T22" fmla="*/ 2147483647 w 1968"/>
                <a:gd name="T23" fmla="*/ 2147483647 h 606"/>
                <a:gd name="T24" fmla="*/ 2147483647 w 1968"/>
                <a:gd name="T25" fmla="*/ 2147483647 h 606"/>
                <a:gd name="T26" fmla="*/ 2147483647 w 1968"/>
                <a:gd name="T27" fmla="*/ 2147483647 h 606"/>
                <a:gd name="T28" fmla="*/ 2147483647 w 1968"/>
                <a:gd name="T29" fmla="*/ 2147483647 h 606"/>
                <a:gd name="T30" fmla="*/ 2147483647 w 1968"/>
                <a:gd name="T31" fmla="*/ 2147483647 h 606"/>
                <a:gd name="T32" fmla="*/ 2147483647 w 1968"/>
                <a:gd name="T33" fmla="*/ 2147483647 h 606"/>
                <a:gd name="T34" fmla="*/ 2147483647 w 1968"/>
                <a:gd name="T35" fmla="*/ 2147483647 h 606"/>
                <a:gd name="T36" fmla="*/ 2147483647 w 1968"/>
                <a:gd name="T37" fmla="*/ 2147483647 h 606"/>
                <a:gd name="T38" fmla="*/ 2147483647 w 1968"/>
                <a:gd name="T39" fmla="*/ 2147483647 h 606"/>
                <a:gd name="T40" fmla="*/ 2147483647 w 1968"/>
                <a:gd name="T41" fmla="*/ 2147483647 h 606"/>
                <a:gd name="T42" fmla="*/ 2147483647 w 1968"/>
                <a:gd name="T43" fmla="*/ 2147483647 h 606"/>
                <a:gd name="T44" fmla="*/ 2147483647 w 1968"/>
                <a:gd name="T45" fmla="*/ 2147483647 h 606"/>
                <a:gd name="T46" fmla="*/ 2147483647 w 1968"/>
                <a:gd name="T47" fmla="*/ 2147483647 h 606"/>
                <a:gd name="T48" fmla="*/ 2147483647 w 1968"/>
                <a:gd name="T49" fmla="*/ 2147483647 h 606"/>
                <a:gd name="T50" fmla="*/ 2147483647 w 1968"/>
                <a:gd name="T51" fmla="*/ 2147483647 h 606"/>
                <a:gd name="T52" fmla="*/ 2147483647 w 1968"/>
                <a:gd name="T53" fmla="*/ 2147483647 h 606"/>
                <a:gd name="T54" fmla="*/ 2147483647 w 1968"/>
                <a:gd name="T55" fmla="*/ 2147483647 h 606"/>
                <a:gd name="T56" fmla="*/ 2147483647 w 1968"/>
                <a:gd name="T57" fmla="*/ 2147483647 h 606"/>
                <a:gd name="T58" fmla="*/ 2147483647 w 1968"/>
                <a:gd name="T59" fmla="*/ 2147483647 h 606"/>
                <a:gd name="T60" fmla="*/ 2147483647 w 1968"/>
                <a:gd name="T61" fmla="*/ 0 h 606"/>
                <a:gd name="T62" fmla="*/ 2147483647 w 1968"/>
                <a:gd name="T63" fmla="*/ 2147483647 h 606"/>
                <a:gd name="T64" fmla="*/ 2147483647 w 1968"/>
                <a:gd name="T65" fmla="*/ 2147483647 h 606"/>
                <a:gd name="T66" fmla="*/ 2147483647 w 1968"/>
                <a:gd name="T67" fmla="*/ 2147483647 h 606"/>
                <a:gd name="T68" fmla="*/ 2147483647 w 1968"/>
                <a:gd name="T69" fmla="*/ 2147483647 h 606"/>
                <a:gd name="T70" fmla="*/ 2147483647 w 1968"/>
                <a:gd name="T71" fmla="*/ 2147483647 h 606"/>
                <a:gd name="T72" fmla="*/ 2147483647 w 1968"/>
                <a:gd name="T73" fmla="*/ 2147483647 h 606"/>
                <a:gd name="T74" fmla="*/ 2147483647 w 1968"/>
                <a:gd name="T75" fmla="*/ 2147483647 h 606"/>
                <a:gd name="T76" fmla="*/ 2147483647 w 1968"/>
                <a:gd name="T77" fmla="*/ 2147483647 h 606"/>
                <a:gd name="T78" fmla="*/ 2147483647 w 1968"/>
                <a:gd name="T79" fmla="*/ 2147483647 h 606"/>
                <a:gd name="T80" fmla="*/ 2147483647 w 1968"/>
                <a:gd name="T81" fmla="*/ 2147483647 h 606"/>
                <a:gd name="T82" fmla="*/ 2147483647 w 1968"/>
                <a:gd name="T83" fmla="*/ 2147483647 h 606"/>
                <a:gd name="T84" fmla="*/ 2147483647 w 1968"/>
                <a:gd name="T85" fmla="*/ 2147483647 h 606"/>
                <a:gd name="T86" fmla="*/ 2147483647 w 1968"/>
                <a:gd name="T87" fmla="*/ 2147483647 h 606"/>
                <a:gd name="T88" fmla="*/ 2147483647 w 1968"/>
                <a:gd name="T89" fmla="*/ 2147483647 h 606"/>
                <a:gd name="T90" fmla="*/ 2147483647 w 1968"/>
                <a:gd name="T91" fmla="*/ 2147483647 h 606"/>
                <a:gd name="T92" fmla="*/ 2147483647 w 1968"/>
                <a:gd name="T93" fmla="*/ 2147483647 h 606"/>
                <a:gd name="T94" fmla="*/ 2147483647 w 1968"/>
                <a:gd name="T95" fmla="*/ 2147483647 h 606"/>
                <a:gd name="T96" fmla="*/ 2147483647 w 1968"/>
                <a:gd name="T97" fmla="*/ 2147483647 h 606"/>
                <a:gd name="T98" fmla="*/ 2147483647 w 1968"/>
                <a:gd name="T99" fmla="*/ 2147483647 h 606"/>
                <a:gd name="T100" fmla="*/ 2147483647 w 1968"/>
                <a:gd name="T101" fmla="*/ 2147483647 h 606"/>
                <a:gd name="T102" fmla="*/ 2147483647 w 1968"/>
                <a:gd name="T103" fmla="*/ 2147483647 h 606"/>
                <a:gd name="T104" fmla="*/ 2147483647 w 1968"/>
                <a:gd name="T105" fmla="*/ 2147483647 h 606"/>
                <a:gd name="T106" fmla="*/ 2147483647 w 1968"/>
                <a:gd name="T107" fmla="*/ 2147483647 h 606"/>
                <a:gd name="T108" fmla="*/ 2147483647 w 1968"/>
                <a:gd name="T109" fmla="*/ 2147483647 h 606"/>
                <a:gd name="T110" fmla="*/ 2147483647 w 1968"/>
                <a:gd name="T111" fmla="*/ 2147483647 h 606"/>
                <a:gd name="T112" fmla="*/ 2147483647 w 1968"/>
                <a:gd name="T113" fmla="*/ 2147483647 h 606"/>
                <a:gd name="T114" fmla="*/ 2147483647 w 1968"/>
                <a:gd name="T115" fmla="*/ 2147483647 h 606"/>
                <a:gd name="T116" fmla="*/ 2147483647 w 1968"/>
                <a:gd name="T117" fmla="*/ 2147483647 h 606"/>
                <a:gd name="T118" fmla="*/ 2147483647 w 1968"/>
                <a:gd name="T119" fmla="*/ 2147483647 h 6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68"/>
                <a:gd name="T181" fmla="*/ 0 h 606"/>
                <a:gd name="T182" fmla="*/ 1968 w 1968"/>
                <a:gd name="T183" fmla="*/ 606 h 6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68" h="606">
                  <a:moveTo>
                    <a:pt x="902" y="458"/>
                  </a:moveTo>
                  <a:lnTo>
                    <a:pt x="912" y="448"/>
                  </a:lnTo>
                  <a:lnTo>
                    <a:pt x="924" y="440"/>
                  </a:lnTo>
                  <a:lnTo>
                    <a:pt x="936" y="436"/>
                  </a:lnTo>
                  <a:lnTo>
                    <a:pt x="950" y="434"/>
                  </a:lnTo>
                  <a:lnTo>
                    <a:pt x="958" y="436"/>
                  </a:lnTo>
                  <a:lnTo>
                    <a:pt x="964" y="436"/>
                  </a:lnTo>
                  <a:lnTo>
                    <a:pt x="982" y="442"/>
                  </a:lnTo>
                  <a:lnTo>
                    <a:pt x="1000" y="448"/>
                  </a:lnTo>
                  <a:lnTo>
                    <a:pt x="1010" y="450"/>
                  </a:lnTo>
                  <a:lnTo>
                    <a:pt x="1020" y="450"/>
                  </a:lnTo>
                  <a:lnTo>
                    <a:pt x="1026" y="450"/>
                  </a:lnTo>
                  <a:lnTo>
                    <a:pt x="1030" y="448"/>
                  </a:lnTo>
                  <a:lnTo>
                    <a:pt x="1034" y="446"/>
                  </a:lnTo>
                  <a:lnTo>
                    <a:pt x="1036" y="442"/>
                  </a:lnTo>
                  <a:lnTo>
                    <a:pt x="1036" y="438"/>
                  </a:lnTo>
                  <a:lnTo>
                    <a:pt x="1034" y="436"/>
                  </a:lnTo>
                  <a:lnTo>
                    <a:pt x="1028" y="430"/>
                  </a:lnTo>
                  <a:lnTo>
                    <a:pt x="1024" y="424"/>
                  </a:lnTo>
                  <a:lnTo>
                    <a:pt x="1022" y="420"/>
                  </a:lnTo>
                  <a:lnTo>
                    <a:pt x="1020" y="416"/>
                  </a:lnTo>
                  <a:lnTo>
                    <a:pt x="1022" y="414"/>
                  </a:lnTo>
                  <a:lnTo>
                    <a:pt x="1024" y="414"/>
                  </a:lnTo>
                  <a:lnTo>
                    <a:pt x="1030" y="412"/>
                  </a:lnTo>
                  <a:lnTo>
                    <a:pt x="1048" y="412"/>
                  </a:lnTo>
                  <a:lnTo>
                    <a:pt x="1066" y="416"/>
                  </a:lnTo>
                  <a:lnTo>
                    <a:pt x="1076" y="420"/>
                  </a:lnTo>
                  <a:lnTo>
                    <a:pt x="1082" y="426"/>
                  </a:lnTo>
                  <a:lnTo>
                    <a:pt x="1088" y="434"/>
                  </a:lnTo>
                  <a:lnTo>
                    <a:pt x="1092" y="436"/>
                  </a:lnTo>
                  <a:lnTo>
                    <a:pt x="1094" y="438"/>
                  </a:lnTo>
                  <a:lnTo>
                    <a:pt x="1100" y="440"/>
                  </a:lnTo>
                  <a:lnTo>
                    <a:pt x="1108" y="438"/>
                  </a:lnTo>
                  <a:lnTo>
                    <a:pt x="1122" y="436"/>
                  </a:lnTo>
                  <a:lnTo>
                    <a:pt x="1136" y="438"/>
                  </a:lnTo>
                  <a:lnTo>
                    <a:pt x="1148" y="440"/>
                  </a:lnTo>
                  <a:lnTo>
                    <a:pt x="1160" y="446"/>
                  </a:lnTo>
                  <a:lnTo>
                    <a:pt x="1186" y="458"/>
                  </a:lnTo>
                  <a:lnTo>
                    <a:pt x="1200" y="460"/>
                  </a:lnTo>
                  <a:lnTo>
                    <a:pt x="1214" y="462"/>
                  </a:lnTo>
                  <a:lnTo>
                    <a:pt x="1222" y="462"/>
                  </a:lnTo>
                  <a:lnTo>
                    <a:pt x="1230" y="460"/>
                  </a:lnTo>
                  <a:lnTo>
                    <a:pt x="1240" y="452"/>
                  </a:lnTo>
                  <a:lnTo>
                    <a:pt x="1252" y="444"/>
                  </a:lnTo>
                  <a:lnTo>
                    <a:pt x="1258" y="442"/>
                  </a:lnTo>
                  <a:lnTo>
                    <a:pt x="1264" y="442"/>
                  </a:lnTo>
                  <a:lnTo>
                    <a:pt x="1272" y="442"/>
                  </a:lnTo>
                  <a:lnTo>
                    <a:pt x="1284" y="446"/>
                  </a:lnTo>
                  <a:lnTo>
                    <a:pt x="1306" y="454"/>
                  </a:lnTo>
                  <a:lnTo>
                    <a:pt x="1314" y="454"/>
                  </a:lnTo>
                  <a:lnTo>
                    <a:pt x="1324" y="452"/>
                  </a:lnTo>
                  <a:lnTo>
                    <a:pt x="1326" y="450"/>
                  </a:lnTo>
                  <a:lnTo>
                    <a:pt x="1328" y="446"/>
                  </a:lnTo>
                  <a:lnTo>
                    <a:pt x="1328" y="442"/>
                  </a:lnTo>
                  <a:lnTo>
                    <a:pt x="1328" y="436"/>
                  </a:lnTo>
                  <a:lnTo>
                    <a:pt x="1326" y="426"/>
                  </a:lnTo>
                  <a:lnTo>
                    <a:pt x="1324" y="416"/>
                  </a:lnTo>
                  <a:lnTo>
                    <a:pt x="1318" y="410"/>
                  </a:lnTo>
                  <a:lnTo>
                    <a:pt x="1314" y="406"/>
                  </a:lnTo>
                  <a:lnTo>
                    <a:pt x="1312" y="404"/>
                  </a:lnTo>
                  <a:lnTo>
                    <a:pt x="1312" y="398"/>
                  </a:lnTo>
                  <a:lnTo>
                    <a:pt x="1314" y="394"/>
                  </a:lnTo>
                  <a:lnTo>
                    <a:pt x="1318" y="390"/>
                  </a:lnTo>
                  <a:lnTo>
                    <a:pt x="1324" y="388"/>
                  </a:lnTo>
                  <a:lnTo>
                    <a:pt x="1334" y="386"/>
                  </a:lnTo>
                  <a:lnTo>
                    <a:pt x="1346" y="386"/>
                  </a:lnTo>
                  <a:lnTo>
                    <a:pt x="1368" y="388"/>
                  </a:lnTo>
                  <a:lnTo>
                    <a:pt x="1384" y="394"/>
                  </a:lnTo>
                  <a:lnTo>
                    <a:pt x="1396" y="402"/>
                  </a:lnTo>
                  <a:lnTo>
                    <a:pt x="1408" y="410"/>
                  </a:lnTo>
                  <a:lnTo>
                    <a:pt x="1430" y="432"/>
                  </a:lnTo>
                  <a:lnTo>
                    <a:pt x="1442" y="440"/>
                  </a:lnTo>
                  <a:lnTo>
                    <a:pt x="1452" y="448"/>
                  </a:lnTo>
                  <a:lnTo>
                    <a:pt x="1466" y="454"/>
                  </a:lnTo>
                  <a:lnTo>
                    <a:pt x="1480" y="458"/>
                  </a:lnTo>
                  <a:lnTo>
                    <a:pt x="1494" y="462"/>
                  </a:lnTo>
                  <a:lnTo>
                    <a:pt x="1506" y="466"/>
                  </a:lnTo>
                  <a:lnTo>
                    <a:pt x="1512" y="474"/>
                  </a:lnTo>
                  <a:lnTo>
                    <a:pt x="1518" y="482"/>
                  </a:lnTo>
                  <a:lnTo>
                    <a:pt x="1526" y="488"/>
                  </a:lnTo>
                  <a:lnTo>
                    <a:pt x="1532" y="490"/>
                  </a:lnTo>
                  <a:lnTo>
                    <a:pt x="1536" y="490"/>
                  </a:lnTo>
                  <a:lnTo>
                    <a:pt x="1548" y="488"/>
                  </a:lnTo>
                  <a:lnTo>
                    <a:pt x="1554" y="484"/>
                  </a:lnTo>
                  <a:lnTo>
                    <a:pt x="1560" y="478"/>
                  </a:lnTo>
                  <a:lnTo>
                    <a:pt x="1568" y="472"/>
                  </a:lnTo>
                  <a:lnTo>
                    <a:pt x="1576" y="486"/>
                  </a:lnTo>
                  <a:lnTo>
                    <a:pt x="1580" y="496"/>
                  </a:lnTo>
                  <a:lnTo>
                    <a:pt x="1582" y="510"/>
                  </a:lnTo>
                  <a:lnTo>
                    <a:pt x="1582" y="522"/>
                  </a:lnTo>
                  <a:lnTo>
                    <a:pt x="1582" y="528"/>
                  </a:lnTo>
                  <a:lnTo>
                    <a:pt x="1582" y="538"/>
                  </a:lnTo>
                  <a:lnTo>
                    <a:pt x="1574" y="532"/>
                  </a:lnTo>
                  <a:lnTo>
                    <a:pt x="1562" y="528"/>
                  </a:lnTo>
                  <a:lnTo>
                    <a:pt x="1562" y="544"/>
                  </a:lnTo>
                  <a:lnTo>
                    <a:pt x="1570" y="550"/>
                  </a:lnTo>
                  <a:lnTo>
                    <a:pt x="1576" y="558"/>
                  </a:lnTo>
                  <a:lnTo>
                    <a:pt x="1584" y="580"/>
                  </a:lnTo>
                  <a:lnTo>
                    <a:pt x="1590" y="576"/>
                  </a:lnTo>
                  <a:lnTo>
                    <a:pt x="1600" y="574"/>
                  </a:lnTo>
                  <a:lnTo>
                    <a:pt x="1612" y="576"/>
                  </a:lnTo>
                  <a:lnTo>
                    <a:pt x="1618" y="576"/>
                  </a:lnTo>
                  <a:lnTo>
                    <a:pt x="1624" y="574"/>
                  </a:lnTo>
                  <a:lnTo>
                    <a:pt x="1630" y="574"/>
                  </a:lnTo>
                  <a:lnTo>
                    <a:pt x="1634" y="570"/>
                  </a:lnTo>
                  <a:lnTo>
                    <a:pt x="1640" y="558"/>
                  </a:lnTo>
                  <a:lnTo>
                    <a:pt x="1640" y="546"/>
                  </a:lnTo>
                  <a:lnTo>
                    <a:pt x="1642" y="532"/>
                  </a:lnTo>
                  <a:lnTo>
                    <a:pt x="1642" y="518"/>
                  </a:lnTo>
                  <a:lnTo>
                    <a:pt x="1642" y="494"/>
                  </a:lnTo>
                  <a:lnTo>
                    <a:pt x="1640" y="476"/>
                  </a:lnTo>
                  <a:lnTo>
                    <a:pt x="1636" y="458"/>
                  </a:lnTo>
                  <a:lnTo>
                    <a:pt x="1628" y="436"/>
                  </a:lnTo>
                  <a:lnTo>
                    <a:pt x="1616" y="418"/>
                  </a:lnTo>
                  <a:lnTo>
                    <a:pt x="1604" y="402"/>
                  </a:lnTo>
                  <a:lnTo>
                    <a:pt x="1588" y="386"/>
                  </a:lnTo>
                  <a:lnTo>
                    <a:pt x="1580" y="382"/>
                  </a:lnTo>
                  <a:lnTo>
                    <a:pt x="1572" y="380"/>
                  </a:lnTo>
                  <a:lnTo>
                    <a:pt x="1562" y="376"/>
                  </a:lnTo>
                  <a:lnTo>
                    <a:pt x="1554" y="376"/>
                  </a:lnTo>
                  <a:lnTo>
                    <a:pt x="1550" y="376"/>
                  </a:lnTo>
                  <a:lnTo>
                    <a:pt x="1548" y="376"/>
                  </a:lnTo>
                  <a:lnTo>
                    <a:pt x="1544" y="382"/>
                  </a:lnTo>
                  <a:lnTo>
                    <a:pt x="1534" y="378"/>
                  </a:lnTo>
                  <a:lnTo>
                    <a:pt x="1530" y="370"/>
                  </a:lnTo>
                  <a:lnTo>
                    <a:pt x="1524" y="362"/>
                  </a:lnTo>
                  <a:lnTo>
                    <a:pt x="1516" y="354"/>
                  </a:lnTo>
                  <a:lnTo>
                    <a:pt x="1510" y="358"/>
                  </a:lnTo>
                  <a:lnTo>
                    <a:pt x="1502" y="362"/>
                  </a:lnTo>
                  <a:lnTo>
                    <a:pt x="1492" y="366"/>
                  </a:lnTo>
                  <a:lnTo>
                    <a:pt x="1492" y="354"/>
                  </a:lnTo>
                  <a:lnTo>
                    <a:pt x="1494" y="354"/>
                  </a:lnTo>
                  <a:lnTo>
                    <a:pt x="1496" y="350"/>
                  </a:lnTo>
                  <a:lnTo>
                    <a:pt x="1502" y="344"/>
                  </a:lnTo>
                  <a:lnTo>
                    <a:pt x="1504" y="340"/>
                  </a:lnTo>
                  <a:lnTo>
                    <a:pt x="1504" y="334"/>
                  </a:lnTo>
                  <a:lnTo>
                    <a:pt x="1504" y="324"/>
                  </a:lnTo>
                  <a:lnTo>
                    <a:pt x="1506" y="312"/>
                  </a:lnTo>
                  <a:lnTo>
                    <a:pt x="1506" y="308"/>
                  </a:lnTo>
                  <a:lnTo>
                    <a:pt x="1508" y="302"/>
                  </a:lnTo>
                  <a:lnTo>
                    <a:pt x="1516" y="296"/>
                  </a:lnTo>
                  <a:lnTo>
                    <a:pt x="1524" y="290"/>
                  </a:lnTo>
                  <a:lnTo>
                    <a:pt x="1534" y="286"/>
                  </a:lnTo>
                  <a:lnTo>
                    <a:pt x="1546" y="284"/>
                  </a:lnTo>
                  <a:lnTo>
                    <a:pt x="1570" y="286"/>
                  </a:lnTo>
                  <a:lnTo>
                    <a:pt x="1592" y="286"/>
                  </a:lnTo>
                  <a:lnTo>
                    <a:pt x="1610" y="288"/>
                  </a:lnTo>
                  <a:lnTo>
                    <a:pt x="1624" y="292"/>
                  </a:lnTo>
                  <a:lnTo>
                    <a:pt x="1636" y="296"/>
                  </a:lnTo>
                  <a:lnTo>
                    <a:pt x="1648" y="298"/>
                  </a:lnTo>
                  <a:lnTo>
                    <a:pt x="1656" y="296"/>
                  </a:lnTo>
                  <a:lnTo>
                    <a:pt x="1662" y="294"/>
                  </a:lnTo>
                  <a:lnTo>
                    <a:pt x="1668" y="290"/>
                  </a:lnTo>
                  <a:lnTo>
                    <a:pt x="1670" y="286"/>
                  </a:lnTo>
                  <a:lnTo>
                    <a:pt x="1666" y="284"/>
                  </a:lnTo>
                  <a:lnTo>
                    <a:pt x="1660" y="278"/>
                  </a:lnTo>
                  <a:lnTo>
                    <a:pt x="1656" y="272"/>
                  </a:lnTo>
                  <a:lnTo>
                    <a:pt x="1654" y="262"/>
                  </a:lnTo>
                  <a:lnTo>
                    <a:pt x="1654" y="254"/>
                  </a:lnTo>
                  <a:lnTo>
                    <a:pt x="1656" y="252"/>
                  </a:lnTo>
                  <a:lnTo>
                    <a:pt x="1658" y="248"/>
                  </a:lnTo>
                  <a:lnTo>
                    <a:pt x="1662" y="246"/>
                  </a:lnTo>
                  <a:lnTo>
                    <a:pt x="1668" y="246"/>
                  </a:lnTo>
                  <a:lnTo>
                    <a:pt x="1682" y="246"/>
                  </a:lnTo>
                  <a:lnTo>
                    <a:pt x="1694" y="250"/>
                  </a:lnTo>
                  <a:lnTo>
                    <a:pt x="1704" y="256"/>
                  </a:lnTo>
                  <a:lnTo>
                    <a:pt x="1714" y="262"/>
                  </a:lnTo>
                  <a:lnTo>
                    <a:pt x="1722" y="264"/>
                  </a:lnTo>
                  <a:lnTo>
                    <a:pt x="1722" y="256"/>
                  </a:lnTo>
                  <a:lnTo>
                    <a:pt x="1722" y="250"/>
                  </a:lnTo>
                  <a:lnTo>
                    <a:pt x="1724" y="244"/>
                  </a:lnTo>
                  <a:lnTo>
                    <a:pt x="1722" y="230"/>
                  </a:lnTo>
                  <a:lnTo>
                    <a:pt x="1738" y="230"/>
                  </a:lnTo>
                  <a:lnTo>
                    <a:pt x="1740" y="240"/>
                  </a:lnTo>
                  <a:lnTo>
                    <a:pt x="1744" y="246"/>
                  </a:lnTo>
                  <a:lnTo>
                    <a:pt x="1750" y="254"/>
                  </a:lnTo>
                  <a:lnTo>
                    <a:pt x="1754" y="260"/>
                  </a:lnTo>
                  <a:lnTo>
                    <a:pt x="1748" y="270"/>
                  </a:lnTo>
                  <a:lnTo>
                    <a:pt x="1740" y="284"/>
                  </a:lnTo>
                  <a:lnTo>
                    <a:pt x="1734" y="300"/>
                  </a:lnTo>
                  <a:lnTo>
                    <a:pt x="1732" y="314"/>
                  </a:lnTo>
                  <a:lnTo>
                    <a:pt x="1732" y="322"/>
                  </a:lnTo>
                  <a:lnTo>
                    <a:pt x="1736" y="330"/>
                  </a:lnTo>
                  <a:lnTo>
                    <a:pt x="1740" y="338"/>
                  </a:lnTo>
                  <a:lnTo>
                    <a:pt x="1746" y="346"/>
                  </a:lnTo>
                  <a:lnTo>
                    <a:pt x="1760" y="362"/>
                  </a:lnTo>
                  <a:lnTo>
                    <a:pt x="1776" y="378"/>
                  </a:lnTo>
                  <a:lnTo>
                    <a:pt x="1814" y="406"/>
                  </a:lnTo>
                  <a:lnTo>
                    <a:pt x="1830" y="420"/>
                  </a:lnTo>
                  <a:lnTo>
                    <a:pt x="1840" y="434"/>
                  </a:lnTo>
                  <a:lnTo>
                    <a:pt x="1846" y="424"/>
                  </a:lnTo>
                  <a:lnTo>
                    <a:pt x="1848" y="416"/>
                  </a:lnTo>
                  <a:lnTo>
                    <a:pt x="1846" y="410"/>
                  </a:lnTo>
                  <a:lnTo>
                    <a:pt x="1840" y="404"/>
                  </a:lnTo>
                  <a:lnTo>
                    <a:pt x="1838" y="400"/>
                  </a:lnTo>
                  <a:lnTo>
                    <a:pt x="1840" y="398"/>
                  </a:lnTo>
                  <a:lnTo>
                    <a:pt x="1844" y="394"/>
                  </a:lnTo>
                  <a:lnTo>
                    <a:pt x="1850" y="390"/>
                  </a:lnTo>
                  <a:lnTo>
                    <a:pt x="1842" y="384"/>
                  </a:lnTo>
                  <a:lnTo>
                    <a:pt x="1838" y="382"/>
                  </a:lnTo>
                  <a:lnTo>
                    <a:pt x="1838" y="376"/>
                  </a:lnTo>
                  <a:lnTo>
                    <a:pt x="1838" y="372"/>
                  </a:lnTo>
                  <a:lnTo>
                    <a:pt x="1840" y="368"/>
                  </a:lnTo>
                  <a:lnTo>
                    <a:pt x="1850" y="366"/>
                  </a:lnTo>
                  <a:lnTo>
                    <a:pt x="1850" y="364"/>
                  </a:lnTo>
                  <a:lnTo>
                    <a:pt x="1852" y="362"/>
                  </a:lnTo>
                  <a:lnTo>
                    <a:pt x="1852" y="358"/>
                  </a:lnTo>
                  <a:lnTo>
                    <a:pt x="1850" y="356"/>
                  </a:lnTo>
                  <a:lnTo>
                    <a:pt x="1846" y="354"/>
                  </a:lnTo>
                  <a:lnTo>
                    <a:pt x="1838" y="354"/>
                  </a:lnTo>
                  <a:lnTo>
                    <a:pt x="1828" y="354"/>
                  </a:lnTo>
                  <a:lnTo>
                    <a:pt x="1840" y="338"/>
                  </a:lnTo>
                  <a:lnTo>
                    <a:pt x="1828" y="328"/>
                  </a:lnTo>
                  <a:lnTo>
                    <a:pt x="1806" y="316"/>
                  </a:lnTo>
                  <a:lnTo>
                    <a:pt x="1798" y="308"/>
                  </a:lnTo>
                  <a:lnTo>
                    <a:pt x="1790" y="302"/>
                  </a:lnTo>
                  <a:lnTo>
                    <a:pt x="1784" y="296"/>
                  </a:lnTo>
                  <a:lnTo>
                    <a:pt x="1782" y="290"/>
                  </a:lnTo>
                  <a:lnTo>
                    <a:pt x="1784" y="282"/>
                  </a:lnTo>
                  <a:lnTo>
                    <a:pt x="1786" y="274"/>
                  </a:lnTo>
                  <a:lnTo>
                    <a:pt x="1792" y="270"/>
                  </a:lnTo>
                  <a:lnTo>
                    <a:pt x="1796" y="268"/>
                  </a:lnTo>
                  <a:lnTo>
                    <a:pt x="1828" y="268"/>
                  </a:lnTo>
                  <a:lnTo>
                    <a:pt x="1838" y="266"/>
                  </a:lnTo>
                  <a:lnTo>
                    <a:pt x="1850" y="262"/>
                  </a:lnTo>
                  <a:lnTo>
                    <a:pt x="1858" y="258"/>
                  </a:lnTo>
                  <a:lnTo>
                    <a:pt x="1868" y="252"/>
                  </a:lnTo>
                  <a:lnTo>
                    <a:pt x="1888" y="240"/>
                  </a:lnTo>
                  <a:lnTo>
                    <a:pt x="1898" y="234"/>
                  </a:lnTo>
                  <a:lnTo>
                    <a:pt x="1912" y="228"/>
                  </a:lnTo>
                  <a:lnTo>
                    <a:pt x="1906" y="218"/>
                  </a:lnTo>
                  <a:lnTo>
                    <a:pt x="1900" y="214"/>
                  </a:lnTo>
                  <a:lnTo>
                    <a:pt x="1892" y="210"/>
                  </a:lnTo>
                  <a:lnTo>
                    <a:pt x="1884" y="208"/>
                  </a:lnTo>
                  <a:lnTo>
                    <a:pt x="1864" y="206"/>
                  </a:lnTo>
                  <a:lnTo>
                    <a:pt x="1856" y="204"/>
                  </a:lnTo>
                  <a:lnTo>
                    <a:pt x="1846" y="198"/>
                  </a:lnTo>
                  <a:lnTo>
                    <a:pt x="1858" y="194"/>
                  </a:lnTo>
                  <a:lnTo>
                    <a:pt x="1868" y="190"/>
                  </a:lnTo>
                  <a:lnTo>
                    <a:pt x="1862" y="184"/>
                  </a:lnTo>
                  <a:lnTo>
                    <a:pt x="1858" y="178"/>
                  </a:lnTo>
                  <a:lnTo>
                    <a:pt x="1868" y="176"/>
                  </a:lnTo>
                  <a:lnTo>
                    <a:pt x="1882" y="180"/>
                  </a:lnTo>
                  <a:lnTo>
                    <a:pt x="1912" y="188"/>
                  </a:lnTo>
                  <a:lnTo>
                    <a:pt x="1940" y="194"/>
                  </a:lnTo>
                  <a:lnTo>
                    <a:pt x="1950" y="198"/>
                  </a:lnTo>
                  <a:lnTo>
                    <a:pt x="1962" y="198"/>
                  </a:lnTo>
                  <a:lnTo>
                    <a:pt x="1966" y="198"/>
                  </a:lnTo>
                  <a:lnTo>
                    <a:pt x="1968" y="196"/>
                  </a:lnTo>
                  <a:lnTo>
                    <a:pt x="1968" y="194"/>
                  </a:lnTo>
                  <a:lnTo>
                    <a:pt x="1968" y="190"/>
                  </a:lnTo>
                  <a:lnTo>
                    <a:pt x="1968" y="188"/>
                  </a:lnTo>
                  <a:lnTo>
                    <a:pt x="1962" y="182"/>
                  </a:lnTo>
                  <a:lnTo>
                    <a:pt x="1960" y="178"/>
                  </a:lnTo>
                  <a:lnTo>
                    <a:pt x="1956" y="174"/>
                  </a:lnTo>
                  <a:lnTo>
                    <a:pt x="1940" y="166"/>
                  </a:lnTo>
                  <a:lnTo>
                    <a:pt x="1924" y="164"/>
                  </a:lnTo>
                  <a:lnTo>
                    <a:pt x="1906" y="162"/>
                  </a:lnTo>
                  <a:lnTo>
                    <a:pt x="1896" y="162"/>
                  </a:lnTo>
                  <a:lnTo>
                    <a:pt x="1892" y="162"/>
                  </a:lnTo>
                  <a:lnTo>
                    <a:pt x="1888" y="164"/>
                  </a:lnTo>
                  <a:lnTo>
                    <a:pt x="1868" y="152"/>
                  </a:lnTo>
                  <a:lnTo>
                    <a:pt x="1844" y="142"/>
                  </a:lnTo>
                  <a:lnTo>
                    <a:pt x="1818" y="134"/>
                  </a:lnTo>
                  <a:lnTo>
                    <a:pt x="1788" y="126"/>
                  </a:lnTo>
                  <a:lnTo>
                    <a:pt x="1760" y="122"/>
                  </a:lnTo>
                  <a:lnTo>
                    <a:pt x="1730" y="118"/>
                  </a:lnTo>
                  <a:lnTo>
                    <a:pt x="1700" y="114"/>
                  </a:lnTo>
                  <a:lnTo>
                    <a:pt x="1674" y="114"/>
                  </a:lnTo>
                  <a:lnTo>
                    <a:pt x="1668" y="112"/>
                  </a:lnTo>
                  <a:lnTo>
                    <a:pt x="1656" y="110"/>
                  </a:lnTo>
                  <a:lnTo>
                    <a:pt x="1652" y="110"/>
                  </a:lnTo>
                  <a:lnTo>
                    <a:pt x="1650" y="114"/>
                  </a:lnTo>
                  <a:lnTo>
                    <a:pt x="1652" y="120"/>
                  </a:lnTo>
                  <a:lnTo>
                    <a:pt x="1660" y="130"/>
                  </a:lnTo>
                  <a:lnTo>
                    <a:pt x="1644" y="130"/>
                  </a:lnTo>
                  <a:lnTo>
                    <a:pt x="1636" y="124"/>
                  </a:lnTo>
                  <a:lnTo>
                    <a:pt x="1622" y="120"/>
                  </a:lnTo>
                  <a:lnTo>
                    <a:pt x="1610" y="118"/>
                  </a:lnTo>
                  <a:lnTo>
                    <a:pt x="1594" y="118"/>
                  </a:lnTo>
                  <a:lnTo>
                    <a:pt x="1562" y="120"/>
                  </a:lnTo>
                  <a:lnTo>
                    <a:pt x="1548" y="120"/>
                  </a:lnTo>
                  <a:lnTo>
                    <a:pt x="1534" y="118"/>
                  </a:lnTo>
                  <a:lnTo>
                    <a:pt x="1526" y="116"/>
                  </a:lnTo>
                  <a:lnTo>
                    <a:pt x="1520" y="112"/>
                  </a:lnTo>
                  <a:lnTo>
                    <a:pt x="1514" y="108"/>
                  </a:lnTo>
                  <a:lnTo>
                    <a:pt x="1508" y="102"/>
                  </a:lnTo>
                  <a:lnTo>
                    <a:pt x="1500" y="98"/>
                  </a:lnTo>
                  <a:lnTo>
                    <a:pt x="1480" y="96"/>
                  </a:lnTo>
                  <a:lnTo>
                    <a:pt x="1454" y="96"/>
                  </a:lnTo>
                  <a:lnTo>
                    <a:pt x="1418" y="100"/>
                  </a:lnTo>
                  <a:lnTo>
                    <a:pt x="1406" y="100"/>
                  </a:lnTo>
                  <a:lnTo>
                    <a:pt x="1394" y="96"/>
                  </a:lnTo>
                  <a:lnTo>
                    <a:pt x="1388" y="90"/>
                  </a:lnTo>
                  <a:lnTo>
                    <a:pt x="1378" y="84"/>
                  </a:lnTo>
                  <a:lnTo>
                    <a:pt x="1364" y="72"/>
                  </a:lnTo>
                  <a:lnTo>
                    <a:pt x="1354" y="68"/>
                  </a:lnTo>
                  <a:lnTo>
                    <a:pt x="1344" y="66"/>
                  </a:lnTo>
                  <a:lnTo>
                    <a:pt x="1340" y="68"/>
                  </a:lnTo>
                  <a:lnTo>
                    <a:pt x="1336" y="70"/>
                  </a:lnTo>
                  <a:lnTo>
                    <a:pt x="1334" y="78"/>
                  </a:lnTo>
                  <a:lnTo>
                    <a:pt x="1328" y="78"/>
                  </a:lnTo>
                  <a:lnTo>
                    <a:pt x="1312" y="80"/>
                  </a:lnTo>
                  <a:lnTo>
                    <a:pt x="1304" y="78"/>
                  </a:lnTo>
                  <a:lnTo>
                    <a:pt x="1292" y="76"/>
                  </a:lnTo>
                  <a:lnTo>
                    <a:pt x="1280" y="72"/>
                  </a:lnTo>
                  <a:lnTo>
                    <a:pt x="1266" y="66"/>
                  </a:lnTo>
                  <a:lnTo>
                    <a:pt x="1260" y="64"/>
                  </a:lnTo>
                  <a:lnTo>
                    <a:pt x="1256" y="64"/>
                  </a:lnTo>
                  <a:lnTo>
                    <a:pt x="1250" y="68"/>
                  </a:lnTo>
                  <a:lnTo>
                    <a:pt x="1246" y="74"/>
                  </a:lnTo>
                  <a:lnTo>
                    <a:pt x="1240" y="82"/>
                  </a:lnTo>
                  <a:lnTo>
                    <a:pt x="1236" y="88"/>
                  </a:lnTo>
                  <a:lnTo>
                    <a:pt x="1232" y="90"/>
                  </a:lnTo>
                  <a:lnTo>
                    <a:pt x="1224" y="94"/>
                  </a:lnTo>
                  <a:lnTo>
                    <a:pt x="1212" y="96"/>
                  </a:lnTo>
                  <a:lnTo>
                    <a:pt x="1190" y="98"/>
                  </a:lnTo>
                  <a:lnTo>
                    <a:pt x="1148" y="96"/>
                  </a:lnTo>
                  <a:lnTo>
                    <a:pt x="1136" y="94"/>
                  </a:lnTo>
                  <a:lnTo>
                    <a:pt x="1124" y="90"/>
                  </a:lnTo>
                  <a:lnTo>
                    <a:pt x="1114" y="84"/>
                  </a:lnTo>
                  <a:lnTo>
                    <a:pt x="1104" y="80"/>
                  </a:lnTo>
                  <a:lnTo>
                    <a:pt x="1094" y="72"/>
                  </a:lnTo>
                  <a:lnTo>
                    <a:pt x="1082" y="66"/>
                  </a:lnTo>
                  <a:lnTo>
                    <a:pt x="1066" y="62"/>
                  </a:lnTo>
                  <a:lnTo>
                    <a:pt x="1048" y="60"/>
                  </a:lnTo>
                  <a:lnTo>
                    <a:pt x="1038" y="58"/>
                  </a:lnTo>
                  <a:lnTo>
                    <a:pt x="1018" y="56"/>
                  </a:lnTo>
                  <a:lnTo>
                    <a:pt x="980" y="54"/>
                  </a:lnTo>
                  <a:lnTo>
                    <a:pt x="924" y="56"/>
                  </a:lnTo>
                  <a:lnTo>
                    <a:pt x="898" y="54"/>
                  </a:lnTo>
                  <a:lnTo>
                    <a:pt x="868" y="54"/>
                  </a:lnTo>
                  <a:lnTo>
                    <a:pt x="880" y="46"/>
                  </a:lnTo>
                  <a:lnTo>
                    <a:pt x="886" y="40"/>
                  </a:lnTo>
                  <a:lnTo>
                    <a:pt x="890" y="34"/>
                  </a:lnTo>
                  <a:lnTo>
                    <a:pt x="876" y="26"/>
                  </a:lnTo>
                  <a:lnTo>
                    <a:pt x="852" y="20"/>
                  </a:lnTo>
                  <a:lnTo>
                    <a:pt x="828" y="12"/>
                  </a:lnTo>
                  <a:lnTo>
                    <a:pt x="800" y="4"/>
                  </a:lnTo>
                  <a:lnTo>
                    <a:pt x="774" y="2"/>
                  </a:lnTo>
                  <a:lnTo>
                    <a:pt x="764" y="0"/>
                  </a:lnTo>
                  <a:lnTo>
                    <a:pt x="752" y="2"/>
                  </a:lnTo>
                  <a:lnTo>
                    <a:pt x="742" y="4"/>
                  </a:lnTo>
                  <a:lnTo>
                    <a:pt x="736" y="8"/>
                  </a:lnTo>
                  <a:lnTo>
                    <a:pt x="732" y="14"/>
                  </a:lnTo>
                  <a:lnTo>
                    <a:pt x="728" y="22"/>
                  </a:lnTo>
                  <a:lnTo>
                    <a:pt x="712" y="20"/>
                  </a:lnTo>
                  <a:lnTo>
                    <a:pt x="692" y="18"/>
                  </a:lnTo>
                  <a:lnTo>
                    <a:pt x="668" y="20"/>
                  </a:lnTo>
                  <a:lnTo>
                    <a:pt x="642" y="26"/>
                  </a:lnTo>
                  <a:lnTo>
                    <a:pt x="630" y="28"/>
                  </a:lnTo>
                  <a:lnTo>
                    <a:pt x="618" y="32"/>
                  </a:lnTo>
                  <a:lnTo>
                    <a:pt x="608" y="38"/>
                  </a:lnTo>
                  <a:lnTo>
                    <a:pt x="602" y="46"/>
                  </a:lnTo>
                  <a:lnTo>
                    <a:pt x="608" y="46"/>
                  </a:lnTo>
                  <a:lnTo>
                    <a:pt x="618" y="52"/>
                  </a:lnTo>
                  <a:lnTo>
                    <a:pt x="606" y="54"/>
                  </a:lnTo>
                  <a:lnTo>
                    <a:pt x="596" y="54"/>
                  </a:lnTo>
                  <a:lnTo>
                    <a:pt x="578" y="54"/>
                  </a:lnTo>
                  <a:lnTo>
                    <a:pt x="564" y="56"/>
                  </a:lnTo>
                  <a:lnTo>
                    <a:pt x="574" y="74"/>
                  </a:lnTo>
                  <a:lnTo>
                    <a:pt x="562" y="74"/>
                  </a:lnTo>
                  <a:lnTo>
                    <a:pt x="552" y="76"/>
                  </a:lnTo>
                  <a:lnTo>
                    <a:pt x="548" y="80"/>
                  </a:lnTo>
                  <a:lnTo>
                    <a:pt x="548" y="82"/>
                  </a:lnTo>
                  <a:lnTo>
                    <a:pt x="546" y="86"/>
                  </a:lnTo>
                  <a:lnTo>
                    <a:pt x="548" y="90"/>
                  </a:lnTo>
                  <a:lnTo>
                    <a:pt x="548" y="96"/>
                  </a:lnTo>
                  <a:lnTo>
                    <a:pt x="542" y="94"/>
                  </a:lnTo>
                  <a:lnTo>
                    <a:pt x="536" y="90"/>
                  </a:lnTo>
                  <a:lnTo>
                    <a:pt x="524" y="82"/>
                  </a:lnTo>
                  <a:lnTo>
                    <a:pt x="516" y="74"/>
                  </a:lnTo>
                  <a:lnTo>
                    <a:pt x="510" y="72"/>
                  </a:lnTo>
                  <a:lnTo>
                    <a:pt x="502" y="68"/>
                  </a:lnTo>
                  <a:lnTo>
                    <a:pt x="502" y="72"/>
                  </a:lnTo>
                  <a:lnTo>
                    <a:pt x="500" y="80"/>
                  </a:lnTo>
                  <a:lnTo>
                    <a:pt x="502" y="84"/>
                  </a:lnTo>
                  <a:lnTo>
                    <a:pt x="506" y="90"/>
                  </a:lnTo>
                  <a:lnTo>
                    <a:pt x="514" y="96"/>
                  </a:lnTo>
                  <a:lnTo>
                    <a:pt x="522" y="102"/>
                  </a:lnTo>
                  <a:lnTo>
                    <a:pt x="522" y="124"/>
                  </a:lnTo>
                  <a:lnTo>
                    <a:pt x="512" y="116"/>
                  </a:lnTo>
                  <a:lnTo>
                    <a:pt x="504" y="108"/>
                  </a:lnTo>
                  <a:lnTo>
                    <a:pt x="492" y="88"/>
                  </a:lnTo>
                  <a:lnTo>
                    <a:pt x="486" y="82"/>
                  </a:lnTo>
                  <a:lnTo>
                    <a:pt x="478" y="74"/>
                  </a:lnTo>
                  <a:lnTo>
                    <a:pt x="466" y="68"/>
                  </a:lnTo>
                  <a:lnTo>
                    <a:pt x="450" y="66"/>
                  </a:lnTo>
                  <a:lnTo>
                    <a:pt x="442" y="68"/>
                  </a:lnTo>
                  <a:lnTo>
                    <a:pt x="438" y="72"/>
                  </a:lnTo>
                  <a:lnTo>
                    <a:pt x="434" y="80"/>
                  </a:lnTo>
                  <a:lnTo>
                    <a:pt x="434" y="88"/>
                  </a:lnTo>
                  <a:lnTo>
                    <a:pt x="434" y="94"/>
                  </a:lnTo>
                  <a:lnTo>
                    <a:pt x="438" y="102"/>
                  </a:lnTo>
                  <a:lnTo>
                    <a:pt x="440" y="108"/>
                  </a:lnTo>
                  <a:lnTo>
                    <a:pt x="446" y="114"/>
                  </a:lnTo>
                  <a:lnTo>
                    <a:pt x="454" y="120"/>
                  </a:lnTo>
                  <a:lnTo>
                    <a:pt x="462" y="126"/>
                  </a:lnTo>
                  <a:lnTo>
                    <a:pt x="468" y="128"/>
                  </a:lnTo>
                  <a:lnTo>
                    <a:pt x="478" y="130"/>
                  </a:lnTo>
                  <a:lnTo>
                    <a:pt x="468" y="136"/>
                  </a:lnTo>
                  <a:lnTo>
                    <a:pt x="460" y="136"/>
                  </a:lnTo>
                  <a:lnTo>
                    <a:pt x="450" y="134"/>
                  </a:lnTo>
                  <a:lnTo>
                    <a:pt x="440" y="132"/>
                  </a:lnTo>
                  <a:lnTo>
                    <a:pt x="420" y="122"/>
                  </a:lnTo>
                  <a:lnTo>
                    <a:pt x="410" y="118"/>
                  </a:lnTo>
                  <a:lnTo>
                    <a:pt x="400" y="116"/>
                  </a:lnTo>
                  <a:lnTo>
                    <a:pt x="366" y="116"/>
                  </a:lnTo>
                  <a:lnTo>
                    <a:pt x="368" y="120"/>
                  </a:lnTo>
                  <a:lnTo>
                    <a:pt x="370" y="130"/>
                  </a:lnTo>
                  <a:lnTo>
                    <a:pt x="370" y="134"/>
                  </a:lnTo>
                  <a:lnTo>
                    <a:pt x="368" y="134"/>
                  </a:lnTo>
                  <a:lnTo>
                    <a:pt x="362" y="132"/>
                  </a:lnTo>
                  <a:lnTo>
                    <a:pt x="356" y="124"/>
                  </a:lnTo>
                  <a:lnTo>
                    <a:pt x="350" y="122"/>
                  </a:lnTo>
                  <a:lnTo>
                    <a:pt x="346" y="122"/>
                  </a:lnTo>
                  <a:lnTo>
                    <a:pt x="340" y="124"/>
                  </a:lnTo>
                  <a:lnTo>
                    <a:pt x="334" y="128"/>
                  </a:lnTo>
                  <a:lnTo>
                    <a:pt x="322" y="136"/>
                  </a:lnTo>
                  <a:lnTo>
                    <a:pt x="314" y="136"/>
                  </a:lnTo>
                  <a:lnTo>
                    <a:pt x="306" y="138"/>
                  </a:lnTo>
                  <a:lnTo>
                    <a:pt x="302" y="136"/>
                  </a:lnTo>
                  <a:lnTo>
                    <a:pt x="302" y="134"/>
                  </a:lnTo>
                  <a:lnTo>
                    <a:pt x="298" y="132"/>
                  </a:lnTo>
                  <a:lnTo>
                    <a:pt x="290" y="130"/>
                  </a:lnTo>
                  <a:lnTo>
                    <a:pt x="280" y="132"/>
                  </a:lnTo>
                  <a:lnTo>
                    <a:pt x="270" y="134"/>
                  </a:lnTo>
                  <a:lnTo>
                    <a:pt x="260" y="136"/>
                  </a:lnTo>
                  <a:lnTo>
                    <a:pt x="250" y="142"/>
                  </a:lnTo>
                  <a:lnTo>
                    <a:pt x="236" y="152"/>
                  </a:lnTo>
                  <a:lnTo>
                    <a:pt x="222" y="164"/>
                  </a:lnTo>
                  <a:lnTo>
                    <a:pt x="218" y="158"/>
                  </a:lnTo>
                  <a:lnTo>
                    <a:pt x="216" y="152"/>
                  </a:lnTo>
                  <a:lnTo>
                    <a:pt x="214" y="144"/>
                  </a:lnTo>
                  <a:lnTo>
                    <a:pt x="214" y="136"/>
                  </a:lnTo>
                  <a:lnTo>
                    <a:pt x="192" y="136"/>
                  </a:lnTo>
                  <a:lnTo>
                    <a:pt x="192" y="144"/>
                  </a:lnTo>
                  <a:lnTo>
                    <a:pt x="194" y="150"/>
                  </a:lnTo>
                  <a:lnTo>
                    <a:pt x="196" y="158"/>
                  </a:lnTo>
                  <a:lnTo>
                    <a:pt x="198" y="166"/>
                  </a:lnTo>
                  <a:lnTo>
                    <a:pt x="190" y="166"/>
                  </a:lnTo>
                  <a:lnTo>
                    <a:pt x="180" y="168"/>
                  </a:lnTo>
                  <a:lnTo>
                    <a:pt x="172" y="172"/>
                  </a:lnTo>
                  <a:lnTo>
                    <a:pt x="166" y="176"/>
                  </a:lnTo>
                  <a:lnTo>
                    <a:pt x="158" y="186"/>
                  </a:lnTo>
                  <a:lnTo>
                    <a:pt x="148" y="196"/>
                  </a:lnTo>
                  <a:lnTo>
                    <a:pt x="132" y="190"/>
                  </a:lnTo>
                  <a:lnTo>
                    <a:pt x="118" y="190"/>
                  </a:lnTo>
                  <a:lnTo>
                    <a:pt x="126" y="198"/>
                  </a:lnTo>
                  <a:lnTo>
                    <a:pt x="130" y="206"/>
                  </a:lnTo>
                  <a:lnTo>
                    <a:pt x="132" y="210"/>
                  </a:lnTo>
                  <a:lnTo>
                    <a:pt x="118" y="210"/>
                  </a:lnTo>
                  <a:lnTo>
                    <a:pt x="110" y="208"/>
                  </a:lnTo>
                  <a:lnTo>
                    <a:pt x="102" y="202"/>
                  </a:lnTo>
                  <a:lnTo>
                    <a:pt x="94" y="196"/>
                  </a:lnTo>
                  <a:lnTo>
                    <a:pt x="84" y="180"/>
                  </a:lnTo>
                  <a:lnTo>
                    <a:pt x="76" y="166"/>
                  </a:lnTo>
                  <a:lnTo>
                    <a:pt x="84" y="166"/>
                  </a:lnTo>
                  <a:lnTo>
                    <a:pt x="96" y="170"/>
                  </a:lnTo>
                  <a:lnTo>
                    <a:pt x="110" y="172"/>
                  </a:lnTo>
                  <a:lnTo>
                    <a:pt x="124" y="174"/>
                  </a:lnTo>
                  <a:lnTo>
                    <a:pt x="134" y="172"/>
                  </a:lnTo>
                  <a:lnTo>
                    <a:pt x="142" y="170"/>
                  </a:lnTo>
                  <a:lnTo>
                    <a:pt x="158" y="164"/>
                  </a:lnTo>
                  <a:lnTo>
                    <a:pt x="156" y="158"/>
                  </a:lnTo>
                  <a:lnTo>
                    <a:pt x="150" y="152"/>
                  </a:lnTo>
                  <a:lnTo>
                    <a:pt x="144" y="146"/>
                  </a:lnTo>
                  <a:lnTo>
                    <a:pt x="138" y="142"/>
                  </a:lnTo>
                  <a:lnTo>
                    <a:pt x="120" y="136"/>
                  </a:lnTo>
                  <a:lnTo>
                    <a:pt x="100" y="132"/>
                  </a:lnTo>
                  <a:lnTo>
                    <a:pt x="56" y="124"/>
                  </a:lnTo>
                  <a:lnTo>
                    <a:pt x="36" y="118"/>
                  </a:lnTo>
                  <a:lnTo>
                    <a:pt x="28" y="114"/>
                  </a:lnTo>
                  <a:lnTo>
                    <a:pt x="24" y="110"/>
                  </a:lnTo>
                  <a:lnTo>
                    <a:pt x="24" y="122"/>
                  </a:lnTo>
                  <a:lnTo>
                    <a:pt x="8" y="126"/>
                  </a:lnTo>
                  <a:lnTo>
                    <a:pt x="2" y="130"/>
                  </a:lnTo>
                  <a:lnTo>
                    <a:pt x="0" y="134"/>
                  </a:lnTo>
                  <a:lnTo>
                    <a:pt x="0" y="136"/>
                  </a:lnTo>
                  <a:lnTo>
                    <a:pt x="0" y="140"/>
                  </a:lnTo>
                  <a:lnTo>
                    <a:pt x="2" y="142"/>
                  </a:lnTo>
                  <a:lnTo>
                    <a:pt x="10" y="144"/>
                  </a:lnTo>
                  <a:lnTo>
                    <a:pt x="18" y="146"/>
                  </a:lnTo>
                  <a:lnTo>
                    <a:pt x="20" y="148"/>
                  </a:lnTo>
                  <a:lnTo>
                    <a:pt x="20" y="150"/>
                  </a:lnTo>
                  <a:lnTo>
                    <a:pt x="20" y="154"/>
                  </a:lnTo>
                  <a:lnTo>
                    <a:pt x="18" y="158"/>
                  </a:lnTo>
                  <a:lnTo>
                    <a:pt x="14" y="160"/>
                  </a:lnTo>
                  <a:lnTo>
                    <a:pt x="14" y="164"/>
                  </a:lnTo>
                  <a:lnTo>
                    <a:pt x="16" y="166"/>
                  </a:lnTo>
                  <a:lnTo>
                    <a:pt x="18" y="164"/>
                  </a:lnTo>
                  <a:lnTo>
                    <a:pt x="24" y="164"/>
                  </a:lnTo>
                  <a:lnTo>
                    <a:pt x="24" y="174"/>
                  </a:lnTo>
                  <a:lnTo>
                    <a:pt x="28" y="186"/>
                  </a:lnTo>
                  <a:lnTo>
                    <a:pt x="30" y="192"/>
                  </a:lnTo>
                  <a:lnTo>
                    <a:pt x="32" y="196"/>
                  </a:lnTo>
                  <a:lnTo>
                    <a:pt x="36" y="198"/>
                  </a:lnTo>
                  <a:lnTo>
                    <a:pt x="36" y="202"/>
                  </a:lnTo>
                  <a:lnTo>
                    <a:pt x="38" y="208"/>
                  </a:lnTo>
                  <a:lnTo>
                    <a:pt x="40" y="212"/>
                  </a:lnTo>
                  <a:lnTo>
                    <a:pt x="40" y="218"/>
                  </a:lnTo>
                  <a:lnTo>
                    <a:pt x="50" y="222"/>
                  </a:lnTo>
                  <a:lnTo>
                    <a:pt x="56" y="228"/>
                  </a:lnTo>
                  <a:lnTo>
                    <a:pt x="56" y="240"/>
                  </a:lnTo>
                  <a:lnTo>
                    <a:pt x="46" y="242"/>
                  </a:lnTo>
                  <a:lnTo>
                    <a:pt x="38" y="246"/>
                  </a:lnTo>
                  <a:lnTo>
                    <a:pt x="28" y="260"/>
                  </a:lnTo>
                  <a:lnTo>
                    <a:pt x="32" y="266"/>
                  </a:lnTo>
                  <a:lnTo>
                    <a:pt x="36" y="268"/>
                  </a:lnTo>
                  <a:lnTo>
                    <a:pt x="40" y="270"/>
                  </a:lnTo>
                  <a:lnTo>
                    <a:pt x="34" y="276"/>
                  </a:lnTo>
                  <a:lnTo>
                    <a:pt x="26" y="282"/>
                  </a:lnTo>
                  <a:lnTo>
                    <a:pt x="20" y="284"/>
                  </a:lnTo>
                  <a:lnTo>
                    <a:pt x="20" y="294"/>
                  </a:lnTo>
                  <a:lnTo>
                    <a:pt x="18" y="296"/>
                  </a:lnTo>
                  <a:lnTo>
                    <a:pt x="14" y="296"/>
                  </a:lnTo>
                  <a:lnTo>
                    <a:pt x="16" y="300"/>
                  </a:lnTo>
                  <a:lnTo>
                    <a:pt x="24" y="314"/>
                  </a:lnTo>
                  <a:lnTo>
                    <a:pt x="26" y="320"/>
                  </a:lnTo>
                  <a:lnTo>
                    <a:pt x="28" y="330"/>
                  </a:lnTo>
                  <a:lnTo>
                    <a:pt x="30" y="338"/>
                  </a:lnTo>
                  <a:lnTo>
                    <a:pt x="30" y="340"/>
                  </a:lnTo>
                  <a:lnTo>
                    <a:pt x="32" y="340"/>
                  </a:lnTo>
                  <a:lnTo>
                    <a:pt x="34" y="340"/>
                  </a:lnTo>
                  <a:lnTo>
                    <a:pt x="42" y="338"/>
                  </a:lnTo>
                  <a:lnTo>
                    <a:pt x="50" y="334"/>
                  </a:lnTo>
                  <a:lnTo>
                    <a:pt x="58" y="338"/>
                  </a:lnTo>
                  <a:lnTo>
                    <a:pt x="68" y="338"/>
                  </a:lnTo>
                  <a:lnTo>
                    <a:pt x="80" y="338"/>
                  </a:lnTo>
                  <a:lnTo>
                    <a:pt x="88" y="350"/>
                  </a:lnTo>
                  <a:lnTo>
                    <a:pt x="88" y="358"/>
                  </a:lnTo>
                  <a:lnTo>
                    <a:pt x="94" y="362"/>
                  </a:lnTo>
                  <a:lnTo>
                    <a:pt x="100" y="372"/>
                  </a:lnTo>
                  <a:lnTo>
                    <a:pt x="104" y="376"/>
                  </a:lnTo>
                  <a:lnTo>
                    <a:pt x="108" y="376"/>
                  </a:lnTo>
                  <a:lnTo>
                    <a:pt x="112" y="378"/>
                  </a:lnTo>
                  <a:lnTo>
                    <a:pt x="112" y="376"/>
                  </a:lnTo>
                  <a:lnTo>
                    <a:pt x="114" y="384"/>
                  </a:lnTo>
                  <a:lnTo>
                    <a:pt x="110" y="386"/>
                  </a:lnTo>
                  <a:lnTo>
                    <a:pt x="96" y="390"/>
                  </a:lnTo>
                  <a:lnTo>
                    <a:pt x="104" y="406"/>
                  </a:lnTo>
                  <a:lnTo>
                    <a:pt x="112" y="406"/>
                  </a:lnTo>
                  <a:lnTo>
                    <a:pt x="132" y="400"/>
                  </a:lnTo>
                  <a:lnTo>
                    <a:pt x="142" y="408"/>
                  </a:lnTo>
                  <a:lnTo>
                    <a:pt x="142" y="414"/>
                  </a:lnTo>
                  <a:lnTo>
                    <a:pt x="144" y="422"/>
                  </a:lnTo>
                  <a:lnTo>
                    <a:pt x="160" y="424"/>
                  </a:lnTo>
                  <a:lnTo>
                    <a:pt x="164" y="436"/>
                  </a:lnTo>
                  <a:lnTo>
                    <a:pt x="174" y="436"/>
                  </a:lnTo>
                  <a:lnTo>
                    <a:pt x="178" y="440"/>
                  </a:lnTo>
                  <a:lnTo>
                    <a:pt x="192" y="436"/>
                  </a:lnTo>
                  <a:lnTo>
                    <a:pt x="198" y="444"/>
                  </a:lnTo>
                  <a:lnTo>
                    <a:pt x="210" y="448"/>
                  </a:lnTo>
                  <a:lnTo>
                    <a:pt x="214" y="448"/>
                  </a:lnTo>
                  <a:lnTo>
                    <a:pt x="222" y="450"/>
                  </a:lnTo>
                  <a:lnTo>
                    <a:pt x="228" y="452"/>
                  </a:lnTo>
                  <a:lnTo>
                    <a:pt x="234" y="454"/>
                  </a:lnTo>
                  <a:lnTo>
                    <a:pt x="236" y="456"/>
                  </a:lnTo>
                  <a:lnTo>
                    <a:pt x="236" y="458"/>
                  </a:lnTo>
                  <a:lnTo>
                    <a:pt x="234" y="460"/>
                  </a:lnTo>
                  <a:lnTo>
                    <a:pt x="230" y="464"/>
                  </a:lnTo>
                  <a:lnTo>
                    <a:pt x="234" y="472"/>
                  </a:lnTo>
                  <a:lnTo>
                    <a:pt x="236" y="480"/>
                  </a:lnTo>
                  <a:lnTo>
                    <a:pt x="236" y="484"/>
                  </a:lnTo>
                  <a:lnTo>
                    <a:pt x="220" y="484"/>
                  </a:lnTo>
                  <a:lnTo>
                    <a:pt x="212" y="492"/>
                  </a:lnTo>
                  <a:lnTo>
                    <a:pt x="212" y="500"/>
                  </a:lnTo>
                  <a:lnTo>
                    <a:pt x="216" y="500"/>
                  </a:lnTo>
                  <a:lnTo>
                    <a:pt x="224" y="500"/>
                  </a:lnTo>
                  <a:lnTo>
                    <a:pt x="206" y="510"/>
                  </a:lnTo>
                  <a:lnTo>
                    <a:pt x="214" y="518"/>
                  </a:lnTo>
                  <a:lnTo>
                    <a:pt x="206" y="520"/>
                  </a:lnTo>
                  <a:lnTo>
                    <a:pt x="206" y="532"/>
                  </a:lnTo>
                  <a:lnTo>
                    <a:pt x="192" y="534"/>
                  </a:lnTo>
                  <a:lnTo>
                    <a:pt x="198" y="536"/>
                  </a:lnTo>
                  <a:lnTo>
                    <a:pt x="202" y="540"/>
                  </a:lnTo>
                  <a:lnTo>
                    <a:pt x="208" y="544"/>
                  </a:lnTo>
                  <a:lnTo>
                    <a:pt x="216" y="548"/>
                  </a:lnTo>
                  <a:lnTo>
                    <a:pt x="242" y="562"/>
                  </a:lnTo>
                  <a:lnTo>
                    <a:pt x="250" y="564"/>
                  </a:lnTo>
                  <a:lnTo>
                    <a:pt x="260" y="564"/>
                  </a:lnTo>
                  <a:lnTo>
                    <a:pt x="272" y="568"/>
                  </a:lnTo>
                  <a:lnTo>
                    <a:pt x="284" y="570"/>
                  </a:lnTo>
                  <a:lnTo>
                    <a:pt x="294" y="572"/>
                  </a:lnTo>
                  <a:lnTo>
                    <a:pt x="304" y="578"/>
                  </a:lnTo>
                  <a:lnTo>
                    <a:pt x="318" y="578"/>
                  </a:lnTo>
                  <a:lnTo>
                    <a:pt x="334" y="584"/>
                  </a:lnTo>
                  <a:lnTo>
                    <a:pt x="340" y="592"/>
                  </a:lnTo>
                  <a:lnTo>
                    <a:pt x="350" y="594"/>
                  </a:lnTo>
                  <a:lnTo>
                    <a:pt x="354" y="598"/>
                  </a:lnTo>
                  <a:lnTo>
                    <a:pt x="356" y="600"/>
                  </a:lnTo>
                  <a:lnTo>
                    <a:pt x="358" y="602"/>
                  </a:lnTo>
                  <a:lnTo>
                    <a:pt x="362" y="604"/>
                  </a:lnTo>
                  <a:lnTo>
                    <a:pt x="364" y="606"/>
                  </a:lnTo>
                  <a:lnTo>
                    <a:pt x="370" y="606"/>
                  </a:lnTo>
                  <a:lnTo>
                    <a:pt x="376" y="600"/>
                  </a:lnTo>
                  <a:lnTo>
                    <a:pt x="380" y="596"/>
                  </a:lnTo>
                  <a:lnTo>
                    <a:pt x="372" y="582"/>
                  </a:lnTo>
                  <a:lnTo>
                    <a:pt x="362" y="568"/>
                  </a:lnTo>
                  <a:lnTo>
                    <a:pt x="352" y="558"/>
                  </a:lnTo>
                  <a:lnTo>
                    <a:pt x="350" y="556"/>
                  </a:lnTo>
                  <a:lnTo>
                    <a:pt x="342" y="544"/>
                  </a:lnTo>
                  <a:lnTo>
                    <a:pt x="344" y="542"/>
                  </a:lnTo>
                  <a:lnTo>
                    <a:pt x="348" y="530"/>
                  </a:lnTo>
                  <a:lnTo>
                    <a:pt x="350" y="526"/>
                  </a:lnTo>
                  <a:lnTo>
                    <a:pt x="354" y="526"/>
                  </a:lnTo>
                  <a:lnTo>
                    <a:pt x="358" y="524"/>
                  </a:lnTo>
                  <a:lnTo>
                    <a:pt x="366" y="518"/>
                  </a:lnTo>
                  <a:lnTo>
                    <a:pt x="374" y="512"/>
                  </a:lnTo>
                  <a:lnTo>
                    <a:pt x="370" y="506"/>
                  </a:lnTo>
                  <a:lnTo>
                    <a:pt x="366" y="498"/>
                  </a:lnTo>
                  <a:lnTo>
                    <a:pt x="358" y="486"/>
                  </a:lnTo>
                  <a:lnTo>
                    <a:pt x="342" y="486"/>
                  </a:lnTo>
                  <a:lnTo>
                    <a:pt x="342" y="476"/>
                  </a:lnTo>
                  <a:lnTo>
                    <a:pt x="336" y="478"/>
                  </a:lnTo>
                  <a:lnTo>
                    <a:pt x="332" y="478"/>
                  </a:lnTo>
                  <a:lnTo>
                    <a:pt x="332" y="476"/>
                  </a:lnTo>
                  <a:lnTo>
                    <a:pt x="332" y="474"/>
                  </a:lnTo>
                  <a:lnTo>
                    <a:pt x="332" y="464"/>
                  </a:lnTo>
                  <a:lnTo>
                    <a:pt x="332" y="462"/>
                  </a:lnTo>
                  <a:lnTo>
                    <a:pt x="332" y="446"/>
                  </a:lnTo>
                  <a:lnTo>
                    <a:pt x="342" y="436"/>
                  </a:lnTo>
                  <a:lnTo>
                    <a:pt x="350" y="448"/>
                  </a:lnTo>
                  <a:lnTo>
                    <a:pt x="358" y="444"/>
                  </a:lnTo>
                  <a:lnTo>
                    <a:pt x="356" y="432"/>
                  </a:lnTo>
                  <a:lnTo>
                    <a:pt x="380" y="412"/>
                  </a:lnTo>
                  <a:lnTo>
                    <a:pt x="402" y="416"/>
                  </a:lnTo>
                  <a:lnTo>
                    <a:pt x="418" y="422"/>
                  </a:lnTo>
                  <a:lnTo>
                    <a:pt x="434" y="434"/>
                  </a:lnTo>
                  <a:lnTo>
                    <a:pt x="442" y="432"/>
                  </a:lnTo>
                  <a:lnTo>
                    <a:pt x="454" y="436"/>
                  </a:lnTo>
                  <a:lnTo>
                    <a:pt x="460" y="428"/>
                  </a:lnTo>
                  <a:lnTo>
                    <a:pt x="492" y="428"/>
                  </a:lnTo>
                  <a:lnTo>
                    <a:pt x="502" y="436"/>
                  </a:lnTo>
                  <a:lnTo>
                    <a:pt x="534" y="434"/>
                  </a:lnTo>
                  <a:lnTo>
                    <a:pt x="536" y="420"/>
                  </a:lnTo>
                  <a:lnTo>
                    <a:pt x="512" y="412"/>
                  </a:lnTo>
                  <a:lnTo>
                    <a:pt x="516" y="406"/>
                  </a:lnTo>
                  <a:lnTo>
                    <a:pt x="518" y="394"/>
                  </a:lnTo>
                  <a:lnTo>
                    <a:pt x="532" y="392"/>
                  </a:lnTo>
                  <a:lnTo>
                    <a:pt x="520" y="386"/>
                  </a:lnTo>
                  <a:lnTo>
                    <a:pt x="514" y="376"/>
                  </a:lnTo>
                  <a:lnTo>
                    <a:pt x="534" y="376"/>
                  </a:lnTo>
                  <a:lnTo>
                    <a:pt x="602" y="360"/>
                  </a:lnTo>
                  <a:lnTo>
                    <a:pt x="612" y="350"/>
                  </a:lnTo>
                  <a:lnTo>
                    <a:pt x="640" y="354"/>
                  </a:lnTo>
                  <a:lnTo>
                    <a:pt x="652" y="372"/>
                  </a:lnTo>
                  <a:lnTo>
                    <a:pt x="684" y="376"/>
                  </a:lnTo>
                  <a:lnTo>
                    <a:pt x="684" y="382"/>
                  </a:lnTo>
                  <a:lnTo>
                    <a:pt x="702" y="382"/>
                  </a:lnTo>
                  <a:lnTo>
                    <a:pt x="720" y="368"/>
                  </a:lnTo>
                  <a:lnTo>
                    <a:pt x="728" y="368"/>
                  </a:lnTo>
                  <a:lnTo>
                    <a:pt x="728" y="378"/>
                  </a:lnTo>
                  <a:lnTo>
                    <a:pt x="744" y="384"/>
                  </a:lnTo>
                  <a:lnTo>
                    <a:pt x="796" y="432"/>
                  </a:lnTo>
                  <a:lnTo>
                    <a:pt x="804" y="434"/>
                  </a:lnTo>
                  <a:lnTo>
                    <a:pt x="804" y="424"/>
                  </a:lnTo>
                  <a:lnTo>
                    <a:pt x="816" y="426"/>
                  </a:lnTo>
                  <a:lnTo>
                    <a:pt x="818" y="434"/>
                  </a:lnTo>
                  <a:lnTo>
                    <a:pt x="836" y="436"/>
                  </a:lnTo>
                  <a:lnTo>
                    <a:pt x="842" y="428"/>
                  </a:lnTo>
                  <a:lnTo>
                    <a:pt x="866" y="446"/>
                  </a:lnTo>
                  <a:lnTo>
                    <a:pt x="884" y="454"/>
                  </a:lnTo>
                  <a:lnTo>
                    <a:pt x="902" y="45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7" name="Freeform 238"/>
            <p:cNvSpPr/>
            <p:nvPr/>
          </p:nvSpPr>
          <p:spPr bwMode="auto">
            <a:xfrm>
              <a:off x="6109189" y="3386217"/>
              <a:ext cx="164895" cy="110178"/>
            </a:xfrm>
            <a:custGeom>
              <a:avLst/>
              <a:gdLst>
                <a:gd name="T0" fmla="*/ 0 w 112"/>
                <a:gd name="T1" fmla="*/ 2147483647 h 68"/>
                <a:gd name="T2" fmla="*/ 2147483647 w 112"/>
                <a:gd name="T3" fmla="*/ 2147483647 h 68"/>
                <a:gd name="T4" fmla="*/ 2147483647 w 112"/>
                <a:gd name="T5" fmla="*/ 2147483647 h 68"/>
                <a:gd name="T6" fmla="*/ 2147483647 w 112"/>
                <a:gd name="T7" fmla="*/ 2147483647 h 68"/>
                <a:gd name="T8" fmla="*/ 2147483647 w 112"/>
                <a:gd name="T9" fmla="*/ 2147483647 h 68"/>
                <a:gd name="T10" fmla="*/ 2147483647 w 112"/>
                <a:gd name="T11" fmla="*/ 2147483647 h 68"/>
                <a:gd name="T12" fmla="*/ 2147483647 w 112"/>
                <a:gd name="T13" fmla="*/ 0 h 68"/>
                <a:gd name="T14" fmla="*/ 2147483647 w 112"/>
                <a:gd name="T15" fmla="*/ 2147483647 h 68"/>
                <a:gd name="T16" fmla="*/ 2147483647 w 112"/>
                <a:gd name="T17" fmla="*/ 2147483647 h 68"/>
                <a:gd name="T18" fmla="*/ 2147483647 w 112"/>
                <a:gd name="T19" fmla="*/ 2147483647 h 68"/>
                <a:gd name="T20" fmla="*/ 2147483647 w 112"/>
                <a:gd name="T21" fmla="*/ 2147483647 h 68"/>
                <a:gd name="T22" fmla="*/ 2147483647 w 112"/>
                <a:gd name="T23" fmla="*/ 2147483647 h 68"/>
                <a:gd name="T24" fmla="*/ 2147483647 w 112"/>
                <a:gd name="T25" fmla="*/ 2147483647 h 68"/>
                <a:gd name="T26" fmla="*/ 2147483647 w 112"/>
                <a:gd name="T27" fmla="*/ 2147483647 h 68"/>
                <a:gd name="T28" fmla="*/ 2147483647 w 112"/>
                <a:gd name="T29" fmla="*/ 2147483647 h 68"/>
                <a:gd name="T30" fmla="*/ 2147483647 w 112"/>
                <a:gd name="T31" fmla="*/ 2147483647 h 68"/>
                <a:gd name="T32" fmla="*/ 2147483647 w 112"/>
                <a:gd name="T33" fmla="*/ 2147483647 h 68"/>
                <a:gd name="T34" fmla="*/ 2147483647 w 112"/>
                <a:gd name="T35" fmla="*/ 2147483647 h 68"/>
                <a:gd name="T36" fmla="*/ 2147483647 w 112"/>
                <a:gd name="T37" fmla="*/ 2147483647 h 68"/>
                <a:gd name="T38" fmla="*/ 2147483647 w 112"/>
                <a:gd name="T39" fmla="*/ 2147483647 h 68"/>
                <a:gd name="T40" fmla="*/ 2147483647 w 112"/>
                <a:gd name="T41" fmla="*/ 2147483647 h 68"/>
                <a:gd name="T42" fmla="*/ 2147483647 w 112"/>
                <a:gd name="T43" fmla="*/ 2147483647 h 68"/>
                <a:gd name="T44" fmla="*/ 2147483647 w 112"/>
                <a:gd name="T45" fmla="*/ 2147483647 h 68"/>
                <a:gd name="T46" fmla="*/ 2147483647 w 112"/>
                <a:gd name="T47" fmla="*/ 2147483647 h 68"/>
                <a:gd name="T48" fmla="*/ 2147483647 w 112"/>
                <a:gd name="T49" fmla="*/ 2147483647 h 68"/>
                <a:gd name="T50" fmla="*/ 2147483647 w 112"/>
                <a:gd name="T51" fmla="*/ 2147483647 h 68"/>
                <a:gd name="T52" fmla="*/ 2147483647 w 112"/>
                <a:gd name="T53" fmla="*/ 2147483647 h 68"/>
                <a:gd name="T54" fmla="*/ 2147483647 w 112"/>
                <a:gd name="T55" fmla="*/ 2147483647 h 68"/>
                <a:gd name="T56" fmla="*/ 2147483647 w 112"/>
                <a:gd name="T57" fmla="*/ 2147483647 h 68"/>
                <a:gd name="T58" fmla="*/ 2147483647 w 112"/>
                <a:gd name="T59" fmla="*/ 2147483647 h 68"/>
                <a:gd name="T60" fmla="*/ 2147483647 w 112"/>
                <a:gd name="T61" fmla="*/ 2147483647 h 68"/>
                <a:gd name="T62" fmla="*/ 2147483647 w 112"/>
                <a:gd name="T63" fmla="*/ 2147483647 h 68"/>
                <a:gd name="T64" fmla="*/ 2147483647 w 112"/>
                <a:gd name="T65" fmla="*/ 2147483647 h 68"/>
                <a:gd name="T66" fmla="*/ 2147483647 w 112"/>
                <a:gd name="T67" fmla="*/ 2147483647 h 68"/>
                <a:gd name="T68" fmla="*/ 2147483647 w 112"/>
                <a:gd name="T69" fmla="*/ 2147483647 h 68"/>
                <a:gd name="T70" fmla="*/ 2147483647 w 112"/>
                <a:gd name="T71" fmla="*/ 2147483647 h 68"/>
                <a:gd name="T72" fmla="*/ 2147483647 w 112"/>
                <a:gd name="T73" fmla="*/ 2147483647 h 68"/>
                <a:gd name="T74" fmla="*/ 2147483647 w 112"/>
                <a:gd name="T75" fmla="*/ 2147483647 h 68"/>
                <a:gd name="T76" fmla="*/ 2147483647 w 112"/>
                <a:gd name="T77" fmla="*/ 2147483647 h 68"/>
                <a:gd name="T78" fmla="*/ 2147483647 w 112"/>
                <a:gd name="T79" fmla="*/ 2147483647 h 68"/>
                <a:gd name="T80" fmla="*/ 2147483647 w 112"/>
                <a:gd name="T81" fmla="*/ 2147483647 h 68"/>
                <a:gd name="T82" fmla="*/ 2147483647 w 112"/>
                <a:gd name="T83" fmla="*/ 2147483647 h 68"/>
                <a:gd name="T84" fmla="*/ 2147483647 w 112"/>
                <a:gd name="T85" fmla="*/ 2147483647 h 68"/>
                <a:gd name="T86" fmla="*/ 2147483647 w 112"/>
                <a:gd name="T87" fmla="*/ 2147483647 h 68"/>
                <a:gd name="T88" fmla="*/ 2147483647 w 112"/>
                <a:gd name="T89" fmla="*/ 2147483647 h 68"/>
                <a:gd name="T90" fmla="*/ 2147483647 w 112"/>
                <a:gd name="T91" fmla="*/ 2147483647 h 68"/>
                <a:gd name="T92" fmla="*/ 0 w 112"/>
                <a:gd name="T93" fmla="*/ 2147483647 h 68"/>
                <a:gd name="T94" fmla="*/ 0 w 112"/>
                <a:gd name="T95" fmla="*/ 2147483647 h 6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2"/>
                <a:gd name="T145" fmla="*/ 0 h 68"/>
                <a:gd name="T146" fmla="*/ 112 w 112"/>
                <a:gd name="T147" fmla="*/ 68 h 6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2" h="68">
                  <a:moveTo>
                    <a:pt x="0" y="26"/>
                  </a:moveTo>
                  <a:lnTo>
                    <a:pt x="14" y="26"/>
                  </a:lnTo>
                  <a:lnTo>
                    <a:pt x="16" y="16"/>
                  </a:lnTo>
                  <a:lnTo>
                    <a:pt x="22" y="14"/>
                  </a:lnTo>
                  <a:lnTo>
                    <a:pt x="22" y="4"/>
                  </a:lnTo>
                  <a:lnTo>
                    <a:pt x="32" y="6"/>
                  </a:lnTo>
                  <a:lnTo>
                    <a:pt x="36" y="0"/>
                  </a:lnTo>
                  <a:lnTo>
                    <a:pt x="44" y="6"/>
                  </a:lnTo>
                  <a:lnTo>
                    <a:pt x="44" y="10"/>
                  </a:lnTo>
                  <a:lnTo>
                    <a:pt x="36" y="14"/>
                  </a:lnTo>
                  <a:lnTo>
                    <a:pt x="32" y="16"/>
                  </a:lnTo>
                  <a:lnTo>
                    <a:pt x="40" y="16"/>
                  </a:lnTo>
                  <a:lnTo>
                    <a:pt x="46" y="18"/>
                  </a:lnTo>
                  <a:lnTo>
                    <a:pt x="44" y="28"/>
                  </a:lnTo>
                  <a:lnTo>
                    <a:pt x="58" y="28"/>
                  </a:lnTo>
                  <a:lnTo>
                    <a:pt x="64" y="30"/>
                  </a:lnTo>
                  <a:lnTo>
                    <a:pt x="78" y="30"/>
                  </a:lnTo>
                  <a:lnTo>
                    <a:pt x="84" y="26"/>
                  </a:lnTo>
                  <a:lnTo>
                    <a:pt x="84" y="30"/>
                  </a:lnTo>
                  <a:lnTo>
                    <a:pt x="88" y="32"/>
                  </a:lnTo>
                  <a:lnTo>
                    <a:pt x="98" y="38"/>
                  </a:lnTo>
                  <a:lnTo>
                    <a:pt x="102" y="44"/>
                  </a:lnTo>
                  <a:lnTo>
                    <a:pt x="108" y="48"/>
                  </a:lnTo>
                  <a:lnTo>
                    <a:pt x="112" y="58"/>
                  </a:lnTo>
                  <a:lnTo>
                    <a:pt x="106" y="60"/>
                  </a:lnTo>
                  <a:lnTo>
                    <a:pt x="98" y="62"/>
                  </a:lnTo>
                  <a:lnTo>
                    <a:pt x="90" y="64"/>
                  </a:lnTo>
                  <a:lnTo>
                    <a:pt x="82" y="66"/>
                  </a:lnTo>
                  <a:lnTo>
                    <a:pt x="76" y="68"/>
                  </a:lnTo>
                  <a:lnTo>
                    <a:pt x="74" y="68"/>
                  </a:lnTo>
                  <a:lnTo>
                    <a:pt x="70" y="68"/>
                  </a:lnTo>
                  <a:lnTo>
                    <a:pt x="66" y="64"/>
                  </a:lnTo>
                  <a:lnTo>
                    <a:pt x="60" y="58"/>
                  </a:lnTo>
                  <a:lnTo>
                    <a:pt x="58" y="50"/>
                  </a:lnTo>
                  <a:lnTo>
                    <a:pt x="54" y="40"/>
                  </a:lnTo>
                  <a:lnTo>
                    <a:pt x="48" y="40"/>
                  </a:lnTo>
                  <a:lnTo>
                    <a:pt x="44" y="46"/>
                  </a:lnTo>
                  <a:lnTo>
                    <a:pt x="40" y="50"/>
                  </a:lnTo>
                  <a:lnTo>
                    <a:pt x="34" y="56"/>
                  </a:lnTo>
                  <a:lnTo>
                    <a:pt x="30" y="60"/>
                  </a:lnTo>
                  <a:lnTo>
                    <a:pt x="20" y="66"/>
                  </a:lnTo>
                  <a:lnTo>
                    <a:pt x="12" y="66"/>
                  </a:lnTo>
                  <a:lnTo>
                    <a:pt x="16" y="56"/>
                  </a:lnTo>
                  <a:lnTo>
                    <a:pt x="16" y="46"/>
                  </a:lnTo>
                  <a:lnTo>
                    <a:pt x="12" y="42"/>
                  </a:lnTo>
                  <a:lnTo>
                    <a:pt x="6" y="38"/>
                  </a:lnTo>
                  <a:lnTo>
                    <a:pt x="0" y="32"/>
                  </a:lnTo>
                  <a:lnTo>
                    <a:pt x="0" y="2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8" name="Freeform 239"/>
            <p:cNvSpPr/>
            <p:nvPr/>
          </p:nvSpPr>
          <p:spPr bwMode="auto">
            <a:xfrm>
              <a:off x="5471520" y="3305243"/>
              <a:ext cx="161435" cy="73009"/>
            </a:xfrm>
            <a:custGeom>
              <a:avLst/>
              <a:gdLst>
                <a:gd name="T0" fmla="*/ 2147483647 w 110"/>
                <a:gd name="T1" fmla="*/ 2147483647 h 46"/>
                <a:gd name="T2" fmla="*/ 2147483647 w 110"/>
                <a:gd name="T3" fmla="*/ 2147483647 h 46"/>
                <a:gd name="T4" fmla="*/ 2147483647 w 110"/>
                <a:gd name="T5" fmla="*/ 2147483647 h 46"/>
                <a:gd name="T6" fmla="*/ 2147483647 w 110"/>
                <a:gd name="T7" fmla="*/ 2147483647 h 46"/>
                <a:gd name="T8" fmla="*/ 2147483647 w 110"/>
                <a:gd name="T9" fmla="*/ 2147483647 h 46"/>
                <a:gd name="T10" fmla="*/ 2147483647 w 110"/>
                <a:gd name="T11" fmla="*/ 2147483647 h 46"/>
                <a:gd name="T12" fmla="*/ 2147483647 w 110"/>
                <a:gd name="T13" fmla="*/ 2147483647 h 46"/>
                <a:gd name="T14" fmla="*/ 2147483647 w 110"/>
                <a:gd name="T15" fmla="*/ 2147483647 h 46"/>
                <a:gd name="T16" fmla="*/ 2147483647 w 110"/>
                <a:gd name="T17" fmla="*/ 2147483647 h 46"/>
                <a:gd name="T18" fmla="*/ 2147483647 w 110"/>
                <a:gd name="T19" fmla="*/ 2147483647 h 46"/>
                <a:gd name="T20" fmla="*/ 2147483647 w 110"/>
                <a:gd name="T21" fmla="*/ 2147483647 h 46"/>
                <a:gd name="T22" fmla="*/ 2147483647 w 110"/>
                <a:gd name="T23" fmla="*/ 2147483647 h 46"/>
                <a:gd name="T24" fmla="*/ 2147483647 w 110"/>
                <a:gd name="T25" fmla="*/ 2147483647 h 46"/>
                <a:gd name="T26" fmla="*/ 2147483647 w 110"/>
                <a:gd name="T27" fmla="*/ 2147483647 h 46"/>
                <a:gd name="T28" fmla="*/ 2147483647 w 110"/>
                <a:gd name="T29" fmla="*/ 2147483647 h 46"/>
                <a:gd name="T30" fmla="*/ 2147483647 w 110"/>
                <a:gd name="T31" fmla="*/ 2147483647 h 46"/>
                <a:gd name="T32" fmla="*/ 2147483647 w 110"/>
                <a:gd name="T33" fmla="*/ 2147483647 h 46"/>
                <a:gd name="T34" fmla="*/ 2147483647 w 110"/>
                <a:gd name="T35" fmla="*/ 2147483647 h 46"/>
                <a:gd name="T36" fmla="*/ 2147483647 w 110"/>
                <a:gd name="T37" fmla="*/ 2147483647 h 46"/>
                <a:gd name="T38" fmla="*/ 2147483647 w 110"/>
                <a:gd name="T39" fmla="*/ 2147483647 h 46"/>
                <a:gd name="T40" fmla="*/ 2147483647 w 110"/>
                <a:gd name="T41" fmla="*/ 2147483647 h 46"/>
                <a:gd name="T42" fmla="*/ 2147483647 w 110"/>
                <a:gd name="T43" fmla="*/ 2147483647 h 46"/>
                <a:gd name="T44" fmla="*/ 2147483647 w 110"/>
                <a:gd name="T45" fmla="*/ 2147483647 h 46"/>
                <a:gd name="T46" fmla="*/ 2147483647 w 110"/>
                <a:gd name="T47" fmla="*/ 2147483647 h 46"/>
                <a:gd name="T48" fmla="*/ 0 w 110"/>
                <a:gd name="T49" fmla="*/ 0 h 46"/>
                <a:gd name="T50" fmla="*/ 2147483647 w 110"/>
                <a:gd name="T51" fmla="*/ 2147483647 h 46"/>
                <a:gd name="T52" fmla="*/ 2147483647 w 110"/>
                <a:gd name="T53" fmla="*/ 2147483647 h 46"/>
                <a:gd name="T54" fmla="*/ 2147483647 w 110"/>
                <a:gd name="T55" fmla="*/ 2147483647 h 46"/>
                <a:gd name="T56" fmla="*/ 2147483647 w 110"/>
                <a:gd name="T57" fmla="*/ 2147483647 h 46"/>
                <a:gd name="T58" fmla="*/ 2147483647 w 110"/>
                <a:gd name="T59" fmla="*/ 2147483647 h 46"/>
                <a:gd name="T60" fmla="*/ 2147483647 w 110"/>
                <a:gd name="T61" fmla="*/ 2147483647 h 46"/>
                <a:gd name="T62" fmla="*/ 2147483647 w 110"/>
                <a:gd name="T63" fmla="*/ 2147483647 h 46"/>
                <a:gd name="T64" fmla="*/ 2147483647 w 110"/>
                <a:gd name="T65" fmla="*/ 2147483647 h 46"/>
                <a:gd name="T66" fmla="*/ 2147483647 w 110"/>
                <a:gd name="T67" fmla="*/ 2147483647 h 46"/>
                <a:gd name="T68" fmla="*/ 2147483647 w 110"/>
                <a:gd name="T69" fmla="*/ 2147483647 h 46"/>
                <a:gd name="T70" fmla="*/ 2147483647 w 110"/>
                <a:gd name="T71" fmla="*/ 2147483647 h 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0"/>
                <a:gd name="T109" fmla="*/ 0 h 46"/>
                <a:gd name="T110" fmla="*/ 110 w 110"/>
                <a:gd name="T111" fmla="*/ 46 h 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0" h="46">
                  <a:moveTo>
                    <a:pt x="36" y="36"/>
                  </a:moveTo>
                  <a:lnTo>
                    <a:pt x="44" y="34"/>
                  </a:lnTo>
                  <a:lnTo>
                    <a:pt x="50" y="34"/>
                  </a:lnTo>
                  <a:lnTo>
                    <a:pt x="60" y="36"/>
                  </a:lnTo>
                  <a:lnTo>
                    <a:pt x="64" y="40"/>
                  </a:lnTo>
                  <a:lnTo>
                    <a:pt x="66" y="42"/>
                  </a:lnTo>
                  <a:lnTo>
                    <a:pt x="66" y="44"/>
                  </a:lnTo>
                  <a:lnTo>
                    <a:pt x="78" y="44"/>
                  </a:lnTo>
                  <a:lnTo>
                    <a:pt x="86" y="44"/>
                  </a:lnTo>
                  <a:lnTo>
                    <a:pt x="88" y="38"/>
                  </a:lnTo>
                  <a:lnTo>
                    <a:pt x="96" y="42"/>
                  </a:lnTo>
                  <a:lnTo>
                    <a:pt x="100" y="46"/>
                  </a:lnTo>
                  <a:lnTo>
                    <a:pt x="110" y="46"/>
                  </a:lnTo>
                  <a:lnTo>
                    <a:pt x="106" y="40"/>
                  </a:lnTo>
                  <a:lnTo>
                    <a:pt x="104" y="36"/>
                  </a:lnTo>
                  <a:lnTo>
                    <a:pt x="108" y="32"/>
                  </a:lnTo>
                  <a:lnTo>
                    <a:pt x="98" y="30"/>
                  </a:lnTo>
                  <a:lnTo>
                    <a:pt x="92" y="22"/>
                  </a:lnTo>
                  <a:lnTo>
                    <a:pt x="76" y="16"/>
                  </a:lnTo>
                  <a:lnTo>
                    <a:pt x="62" y="16"/>
                  </a:lnTo>
                  <a:lnTo>
                    <a:pt x="52" y="10"/>
                  </a:lnTo>
                  <a:lnTo>
                    <a:pt x="40" y="8"/>
                  </a:lnTo>
                  <a:lnTo>
                    <a:pt x="30" y="6"/>
                  </a:lnTo>
                  <a:lnTo>
                    <a:pt x="18" y="2"/>
                  </a:lnTo>
                  <a:lnTo>
                    <a:pt x="0" y="0"/>
                  </a:lnTo>
                  <a:lnTo>
                    <a:pt x="6" y="4"/>
                  </a:lnTo>
                  <a:lnTo>
                    <a:pt x="12" y="8"/>
                  </a:lnTo>
                  <a:lnTo>
                    <a:pt x="20" y="12"/>
                  </a:lnTo>
                  <a:lnTo>
                    <a:pt x="24" y="14"/>
                  </a:lnTo>
                  <a:lnTo>
                    <a:pt x="30" y="16"/>
                  </a:lnTo>
                  <a:lnTo>
                    <a:pt x="32" y="20"/>
                  </a:lnTo>
                  <a:lnTo>
                    <a:pt x="34" y="24"/>
                  </a:lnTo>
                  <a:lnTo>
                    <a:pt x="34" y="26"/>
                  </a:lnTo>
                  <a:lnTo>
                    <a:pt x="36" y="30"/>
                  </a:lnTo>
                  <a:lnTo>
                    <a:pt x="36" y="32"/>
                  </a:lnTo>
                  <a:lnTo>
                    <a:pt x="36" y="3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09" name="Freeform 240"/>
            <p:cNvSpPr/>
            <p:nvPr/>
          </p:nvSpPr>
          <p:spPr bwMode="auto">
            <a:xfrm>
              <a:off x="5568381" y="3372942"/>
              <a:ext cx="74952" cy="67700"/>
            </a:xfrm>
            <a:custGeom>
              <a:avLst/>
              <a:gdLst>
                <a:gd name="T0" fmla="*/ 0 w 52"/>
                <a:gd name="T1" fmla="*/ 0 h 42"/>
                <a:gd name="T2" fmla="*/ 2147483647 w 52"/>
                <a:gd name="T3" fmla="*/ 0 h 42"/>
                <a:gd name="T4" fmla="*/ 2147483647 w 52"/>
                <a:gd name="T5" fmla="*/ 2147483647 h 42"/>
                <a:gd name="T6" fmla="*/ 2147483647 w 52"/>
                <a:gd name="T7" fmla="*/ 2147483647 h 42"/>
                <a:gd name="T8" fmla="*/ 2147483647 w 52"/>
                <a:gd name="T9" fmla="*/ 2147483647 h 42"/>
                <a:gd name="T10" fmla="*/ 2147483647 w 52"/>
                <a:gd name="T11" fmla="*/ 2147483647 h 42"/>
                <a:gd name="T12" fmla="*/ 2147483647 w 52"/>
                <a:gd name="T13" fmla="*/ 2147483647 h 42"/>
                <a:gd name="T14" fmla="*/ 2147483647 w 52"/>
                <a:gd name="T15" fmla="*/ 2147483647 h 42"/>
                <a:gd name="T16" fmla="*/ 2147483647 w 52"/>
                <a:gd name="T17" fmla="*/ 2147483647 h 42"/>
                <a:gd name="T18" fmla="*/ 2147483647 w 52"/>
                <a:gd name="T19" fmla="*/ 2147483647 h 42"/>
                <a:gd name="T20" fmla="*/ 2147483647 w 52"/>
                <a:gd name="T21" fmla="*/ 2147483647 h 42"/>
                <a:gd name="T22" fmla="*/ 2147483647 w 52"/>
                <a:gd name="T23" fmla="*/ 2147483647 h 42"/>
                <a:gd name="T24" fmla="*/ 2147483647 w 52"/>
                <a:gd name="T25" fmla="*/ 2147483647 h 42"/>
                <a:gd name="T26" fmla="*/ 2147483647 w 52"/>
                <a:gd name="T27" fmla="*/ 2147483647 h 42"/>
                <a:gd name="T28" fmla="*/ 2147483647 w 52"/>
                <a:gd name="T29" fmla="*/ 2147483647 h 42"/>
                <a:gd name="T30" fmla="*/ 2147483647 w 52"/>
                <a:gd name="T31" fmla="*/ 2147483647 h 42"/>
                <a:gd name="T32" fmla="*/ 2147483647 w 52"/>
                <a:gd name="T33" fmla="*/ 2147483647 h 42"/>
                <a:gd name="T34" fmla="*/ 2147483647 w 52"/>
                <a:gd name="T35" fmla="*/ 2147483647 h 42"/>
                <a:gd name="T36" fmla="*/ 2147483647 w 52"/>
                <a:gd name="T37" fmla="*/ 2147483647 h 42"/>
                <a:gd name="T38" fmla="*/ 2147483647 w 52"/>
                <a:gd name="T39" fmla="*/ 2147483647 h 42"/>
                <a:gd name="T40" fmla="*/ 0 w 52"/>
                <a:gd name="T41" fmla="*/ 0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2"/>
                <a:gd name="T65" fmla="*/ 52 w 52"/>
                <a:gd name="T66" fmla="*/ 42 h 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2">
                  <a:moveTo>
                    <a:pt x="0" y="0"/>
                  </a:moveTo>
                  <a:lnTo>
                    <a:pt x="20" y="0"/>
                  </a:lnTo>
                  <a:lnTo>
                    <a:pt x="26" y="6"/>
                  </a:lnTo>
                  <a:lnTo>
                    <a:pt x="28" y="6"/>
                  </a:lnTo>
                  <a:lnTo>
                    <a:pt x="30" y="10"/>
                  </a:lnTo>
                  <a:lnTo>
                    <a:pt x="32" y="16"/>
                  </a:lnTo>
                  <a:lnTo>
                    <a:pt x="38" y="22"/>
                  </a:lnTo>
                  <a:lnTo>
                    <a:pt x="40" y="22"/>
                  </a:lnTo>
                  <a:lnTo>
                    <a:pt x="48" y="26"/>
                  </a:lnTo>
                  <a:lnTo>
                    <a:pt x="52" y="38"/>
                  </a:lnTo>
                  <a:lnTo>
                    <a:pt x="48" y="42"/>
                  </a:lnTo>
                  <a:lnTo>
                    <a:pt x="42" y="38"/>
                  </a:lnTo>
                  <a:lnTo>
                    <a:pt x="38" y="34"/>
                  </a:lnTo>
                  <a:lnTo>
                    <a:pt x="32" y="30"/>
                  </a:lnTo>
                  <a:lnTo>
                    <a:pt x="24" y="32"/>
                  </a:lnTo>
                  <a:lnTo>
                    <a:pt x="20" y="26"/>
                  </a:lnTo>
                  <a:lnTo>
                    <a:pt x="16" y="22"/>
                  </a:lnTo>
                  <a:lnTo>
                    <a:pt x="12" y="20"/>
                  </a:lnTo>
                  <a:lnTo>
                    <a:pt x="2" y="18"/>
                  </a:lnTo>
                  <a:lnTo>
                    <a:pt x="2" y="10"/>
                  </a:lnTo>
                  <a:lnTo>
                    <a:pt x="0"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0" name="Freeform 241"/>
            <p:cNvSpPr/>
            <p:nvPr/>
          </p:nvSpPr>
          <p:spPr bwMode="auto">
            <a:xfrm>
              <a:off x="5598362" y="3357013"/>
              <a:ext cx="113005" cy="92921"/>
            </a:xfrm>
            <a:custGeom>
              <a:avLst/>
              <a:gdLst>
                <a:gd name="T0" fmla="*/ 2147483647 w 78"/>
                <a:gd name="T1" fmla="*/ 2147483647 h 60"/>
                <a:gd name="T2" fmla="*/ 2147483647 w 78"/>
                <a:gd name="T3" fmla="*/ 2147483647 h 60"/>
                <a:gd name="T4" fmla="*/ 2147483647 w 78"/>
                <a:gd name="T5" fmla="*/ 2147483647 h 60"/>
                <a:gd name="T6" fmla="*/ 2147483647 w 78"/>
                <a:gd name="T7" fmla="*/ 2147483647 h 60"/>
                <a:gd name="T8" fmla="*/ 2147483647 w 78"/>
                <a:gd name="T9" fmla="*/ 2147483647 h 60"/>
                <a:gd name="T10" fmla="*/ 2147483647 w 78"/>
                <a:gd name="T11" fmla="*/ 2147483647 h 60"/>
                <a:gd name="T12" fmla="*/ 2147483647 w 78"/>
                <a:gd name="T13" fmla="*/ 0 h 60"/>
                <a:gd name="T14" fmla="*/ 2147483647 w 78"/>
                <a:gd name="T15" fmla="*/ 2147483647 h 60"/>
                <a:gd name="T16" fmla="*/ 2147483647 w 78"/>
                <a:gd name="T17" fmla="*/ 2147483647 h 60"/>
                <a:gd name="T18" fmla="*/ 2147483647 w 78"/>
                <a:gd name="T19" fmla="*/ 2147483647 h 60"/>
                <a:gd name="T20" fmla="*/ 2147483647 w 78"/>
                <a:gd name="T21" fmla="*/ 2147483647 h 60"/>
                <a:gd name="T22" fmla="*/ 2147483647 w 78"/>
                <a:gd name="T23" fmla="*/ 2147483647 h 60"/>
                <a:gd name="T24" fmla="*/ 2147483647 w 78"/>
                <a:gd name="T25" fmla="*/ 2147483647 h 60"/>
                <a:gd name="T26" fmla="*/ 2147483647 w 78"/>
                <a:gd name="T27" fmla="*/ 2147483647 h 60"/>
                <a:gd name="T28" fmla="*/ 0 w 78"/>
                <a:gd name="T29" fmla="*/ 2147483647 h 60"/>
                <a:gd name="T30" fmla="*/ 2147483647 w 78"/>
                <a:gd name="T31" fmla="*/ 2147483647 h 60"/>
                <a:gd name="T32" fmla="*/ 2147483647 w 78"/>
                <a:gd name="T33" fmla="*/ 2147483647 h 60"/>
                <a:gd name="T34" fmla="*/ 2147483647 w 78"/>
                <a:gd name="T35" fmla="*/ 2147483647 h 60"/>
                <a:gd name="T36" fmla="*/ 2147483647 w 78"/>
                <a:gd name="T37" fmla="*/ 2147483647 h 60"/>
                <a:gd name="T38" fmla="*/ 2147483647 w 78"/>
                <a:gd name="T39" fmla="*/ 2147483647 h 60"/>
                <a:gd name="T40" fmla="*/ 2147483647 w 78"/>
                <a:gd name="T41" fmla="*/ 2147483647 h 60"/>
                <a:gd name="T42" fmla="*/ 2147483647 w 78"/>
                <a:gd name="T43" fmla="*/ 2147483647 h 60"/>
                <a:gd name="T44" fmla="*/ 2147483647 w 78"/>
                <a:gd name="T45" fmla="*/ 2147483647 h 60"/>
                <a:gd name="T46" fmla="*/ 2147483647 w 78"/>
                <a:gd name="T47" fmla="*/ 2147483647 h 60"/>
                <a:gd name="T48" fmla="*/ 2147483647 w 78"/>
                <a:gd name="T49" fmla="*/ 2147483647 h 60"/>
                <a:gd name="T50" fmla="*/ 2147483647 w 78"/>
                <a:gd name="T51" fmla="*/ 2147483647 h 60"/>
                <a:gd name="T52" fmla="*/ 2147483647 w 78"/>
                <a:gd name="T53" fmla="*/ 2147483647 h 60"/>
                <a:gd name="T54" fmla="*/ 2147483647 w 78"/>
                <a:gd name="T55" fmla="*/ 2147483647 h 60"/>
                <a:gd name="T56" fmla="*/ 2147483647 w 78"/>
                <a:gd name="T57" fmla="*/ 2147483647 h 60"/>
                <a:gd name="T58" fmla="*/ 2147483647 w 78"/>
                <a:gd name="T59" fmla="*/ 2147483647 h 60"/>
                <a:gd name="T60" fmla="*/ 2147483647 w 78"/>
                <a:gd name="T61" fmla="*/ 2147483647 h 60"/>
                <a:gd name="T62" fmla="*/ 2147483647 w 78"/>
                <a:gd name="T63" fmla="*/ 2147483647 h 60"/>
                <a:gd name="T64" fmla="*/ 2147483647 w 78"/>
                <a:gd name="T65" fmla="*/ 2147483647 h 60"/>
                <a:gd name="T66" fmla="*/ 2147483647 w 78"/>
                <a:gd name="T67" fmla="*/ 2147483647 h 60"/>
                <a:gd name="T68" fmla="*/ 2147483647 w 78"/>
                <a:gd name="T69" fmla="*/ 2147483647 h 60"/>
                <a:gd name="T70" fmla="*/ 2147483647 w 78"/>
                <a:gd name="T71" fmla="*/ 2147483647 h 60"/>
                <a:gd name="T72" fmla="*/ 2147483647 w 78"/>
                <a:gd name="T73" fmla="*/ 2147483647 h 60"/>
                <a:gd name="T74" fmla="*/ 2147483647 w 78"/>
                <a:gd name="T75" fmla="*/ 2147483647 h 60"/>
                <a:gd name="T76" fmla="*/ 2147483647 w 78"/>
                <a:gd name="T77" fmla="*/ 2147483647 h 60"/>
                <a:gd name="T78" fmla="*/ 2147483647 w 78"/>
                <a:gd name="T79" fmla="*/ 2147483647 h 60"/>
                <a:gd name="T80" fmla="*/ 2147483647 w 78"/>
                <a:gd name="T81" fmla="*/ 2147483647 h 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8"/>
                <a:gd name="T124" fmla="*/ 0 h 60"/>
                <a:gd name="T125" fmla="*/ 78 w 78"/>
                <a:gd name="T126" fmla="*/ 60 h 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8" h="60">
                  <a:moveTo>
                    <a:pt x="52" y="2"/>
                  </a:moveTo>
                  <a:lnTo>
                    <a:pt x="48" y="6"/>
                  </a:lnTo>
                  <a:lnTo>
                    <a:pt x="42" y="12"/>
                  </a:lnTo>
                  <a:lnTo>
                    <a:pt x="36" y="12"/>
                  </a:lnTo>
                  <a:lnTo>
                    <a:pt x="32" y="8"/>
                  </a:lnTo>
                  <a:lnTo>
                    <a:pt x="28" y="6"/>
                  </a:lnTo>
                  <a:lnTo>
                    <a:pt x="22" y="0"/>
                  </a:lnTo>
                  <a:lnTo>
                    <a:pt x="18" y="4"/>
                  </a:lnTo>
                  <a:lnTo>
                    <a:pt x="20" y="8"/>
                  </a:lnTo>
                  <a:lnTo>
                    <a:pt x="24" y="14"/>
                  </a:lnTo>
                  <a:lnTo>
                    <a:pt x="20" y="14"/>
                  </a:lnTo>
                  <a:lnTo>
                    <a:pt x="14" y="14"/>
                  </a:lnTo>
                  <a:lnTo>
                    <a:pt x="10" y="10"/>
                  </a:lnTo>
                  <a:lnTo>
                    <a:pt x="2" y="6"/>
                  </a:lnTo>
                  <a:lnTo>
                    <a:pt x="0" y="12"/>
                  </a:lnTo>
                  <a:lnTo>
                    <a:pt x="6" y="18"/>
                  </a:lnTo>
                  <a:lnTo>
                    <a:pt x="8" y="18"/>
                  </a:lnTo>
                  <a:lnTo>
                    <a:pt x="10" y="24"/>
                  </a:lnTo>
                  <a:lnTo>
                    <a:pt x="12" y="28"/>
                  </a:lnTo>
                  <a:lnTo>
                    <a:pt x="14" y="30"/>
                  </a:lnTo>
                  <a:lnTo>
                    <a:pt x="20" y="34"/>
                  </a:lnTo>
                  <a:lnTo>
                    <a:pt x="28" y="38"/>
                  </a:lnTo>
                  <a:lnTo>
                    <a:pt x="32" y="50"/>
                  </a:lnTo>
                  <a:lnTo>
                    <a:pt x="36" y="46"/>
                  </a:lnTo>
                  <a:lnTo>
                    <a:pt x="42" y="42"/>
                  </a:lnTo>
                  <a:lnTo>
                    <a:pt x="46" y="38"/>
                  </a:lnTo>
                  <a:lnTo>
                    <a:pt x="54" y="38"/>
                  </a:lnTo>
                  <a:lnTo>
                    <a:pt x="54" y="44"/>
                  </a:lnTo>
                  <a:lnTo>
                    <a:pt x="56" y="46"/>
                  </a:lnTo>
                  <a:lnTo>
                    <a:pt x="56" y="52"/>
                  </a:lnTo>
                  <a:lnTo>
                    <a:pt x="58" y="54"/>
                  </a:lnTo>
                  <a:lnTo>
                    <a:pt x="60" y="56"/>
                  </a:lnTo>
                  <a:lnTo>
                    <a:pt x="64" y="56"/>
                  </a:lnTo>
                  <a:lnTo>
                    <a:pt x="68" y="60"/>
                  </a:lnTo>
                  <a:lnTo>
                    <a:pt x="72" y="28"/>
                  </a:lnTo>
                  <a:lnTo>
                    <a:pt x="78" y="28"/>
                  </a:lnTo>
                  <a:lnTo>
                    <a:pt x="64" y="18"/>
                  </a:lnTo>
                  <a:lnTo>
                    <a:pt x="62" y="14"/>
                  </a:lnTo>
                  <a:lnTo>
                    <a:pt x="56" y="8"/>
                  </a:lnTo>
                  <a:lnTo>
                    <a:pt x="56" y="6"/>
                  </a:lnTo>
                  <a:lnTo>
                    <a:pt x="52"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1" name="Freeform 267"/>
            <p:cNvSpPr/>
            <p:nvPr/>
          </p:nvSpPr>
          <p:spPr bwMode="auto">
            <a:xfrm>
              <a:off x="7933409" y="4637995"/>
              <a:ext cx="222550" cy="241594"/>
            </a:xfrm>
            <a:custGeom>
              <a:avLst/>
              <a:gdLst>
                <a:gd name="T0" fmla="*/ 2147483647 w 152"/>
                <a:gd name="T1" fmla="*/ 2147483647 h 154"/>
                <a:gd name="T2" fmla="*/ 0 w 152"/>
                <a:gd name="T3" fmla="*/ 2147483647 h 154"/>
                <a:gd name="T4" fmla="*/ 2147483647 w 152"/>
                <a:gd name="T5" fmla="*/ 2147483647 h 154"/>
                <a:gd name="T6" fmla="*/ 2147483647 w 152"/>
                <a:gd name="T7" fmla="*/ 2147483647 h 154"/>
                <a:gd name="T8" fmla="*/ 2147483647 w 152"/>
                <a:gd name="T9" fmla="*/ 2147483647 h 154"/>
                <a:gd name="T10" fmla="*/ 2147483647 w 152"/>
                <a:gd name="T11" fmla="*/ 2147483647 h 154"/>
                <a:gd name="T12" fmla="*/ 2147483647 w 152"/>
                <a:gd name="T13" fmla="*/ 2147483647 h 154"/>
                <a:gd name="T14" fmla="*/ 2147483647 w 152"/>
                <a:gd name="T15" fmla="*/ 2147483647 h 154"/>
                <a:gd name="T16" fmla="*/ 2147483647 w 152"/>
                <a:gd name="T17" fmla="*/ 2147483647 h 154"/>
                <a:gd name="T18" fmla="*/ 2147483647 w 152"/>
                <a:gd name="T19" fmla="*/ 2147483647 h 154"/>
                <a:gd name="T20" fmla="*/ 2147483647 w 152"/>
                <a:gd name="T21" fmla="*/ 2147483647 h 154"/>
                <a:gd name="T22" fmla="*/ 2147483647 w 152"/>
                <a:gd name="T23" fmla="*/ 2147483647 h 154"/>
                <a:gd name="T24" fmla="*/ 2147483647 w 152"/>
                <a:gd name="T25" fmla="*/ 2147483647 h 154"/>
                <a:gd name="T26" fmla="*/ 2147483647 w 152"/>
                <a:gd name="T27" fmla="*/ 2147483647 h 154"/>
                <a:gd name="T28" fmla="*/ 2147483647 w 152"/>
                <a:gd name="T29" fmla="*/ 2147483647 h 154"/>
                <a:gd name="T30" fmla="*/ 2147483647 w 152"/>
                <a:gd name="T31" fmla="*/ 2147483647 h 154"/>
                <a:gd name="T32" fmla="*/ 2147483647 w 152"/>
                <a:gd name="T33" fmla="*/ 2147483647 h 154"/>
                <a:gd name="T34" fmla="*/ 2147483647 w 152"/>
                <a:gd name="T35" fmla="*/ 2147483647 h 154"/>
                <a:gd name="T36" fmla="*/ 2147483647 w 152"/>
                <a:gd name="T37" fmla="*/ 2147483647 h 154"/>
                <a:gd name="T38" fmla="*/ 2147483647 w 152"/>
                <a:gd name="T39" fmla="*/ 2147483647 h 154"/>
                <a:gd name="T40" fmla="*/ 2147483647 w 152"/>
                <a:gd name="T41" fmla="*/ 2147483647 h 154"/>
                <a:gd name="T42" fmla="*/ 2147483647 w 152"/>
                <a:gd name="T43" fmla="*/ 2147483647 h 154"/>
                <a:gd name="T44" fmla="*/ 2147483647 w 152"/>
                <a:gd name="T45" fmla="*/ 2147483647 h 154"/>
                <a:gd name="T46" fmla="*/ 2147483647 w 152"/>
                <a:gd name="T47" fmla="*/ 2147483647 h 154"/>
                <a:gd name="T48" fmla="*/ 2147483647 w 152"/>
                <a:gd name="T49" fmla="*/ 2147483647 h 154"/>
                <a:gd name="T50" fmla="*/ 2147483647 w 152"/>
                <a:gd name="T51" fmla="*/ 2147483647 h 154"/>
                <a:gd name="T52" fmla="*/ 2147483647 w 152"/>
                <a:gd name="T53" fmla="*/ 2147483647 h 154"/>
                <a:gd name="T54" fmla="*/ 2147483647 w 152"/>
                <a:gd name="T55" fmla="*/ 2147483647 h 154"/>
                <a:gd name="T56" fmla="*/ 2147483647 w 152"/>
                <a:gd name="T57" fmla="*/ 2147483647 h 154"/>
                <a:gd name="T58" fmla="*/ 2147483647 w 152"/>
                <a:gd name="T59" fmla="*/ 2147483647 h 154"/>
                <a:gd name="T60" fmla="*/ 2147483647 w 152"/>
                <a:gd name="T61" fmla="*/ 2147483647 h 154"/>
                <a:gd name="T62" fmla="*/ 2147483647 w 152"/>
                <a:gd name="T63" fmla="*/ 2147483647 h 154"/>
                <a:gd name="T64" fmla="*/ 2147483647 w 152"/>
                <a:gd name="T65" fmla="*/ 2147483647 h 154"/>
                <a:gd name="T66" fmla="*/ 2147483647 w 152"/>
                <a:gd name="T67" fmla="*/ 2147483647 h 154"/>
                <a:gd name="T68" fmla="*/ 2147483647 w 152"/>
                <a:gd name="T69" fmla="*/ 2147483647 h 154"/>
                <a:gd name="T70" fmla="*/ 2147483647 w 152"/>
                <a:gd name="T71" fmla="*/ 2147483647 h 154"/>
                <a:gd name="T72" fmla="*/ 2147483647 w 152"/>
                <a:gd name="T73" fmla="*/ 2147483647 h 154"/>
                <a:gd name="T74" fmla="*/ 2147483647 w 152"/>
                <a:gd name="T75" fmla="*/ 0 h 15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2"/>
                <a:gd name="T115" fmla="*/ 0 h 154"/>
                <a:gd name="T116" fmla="*/ 152 w 152"/>
                <a:gd name="T117" fmla="*/ 154 h 15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2" h="154">
                  <a:moveTo>
                    <a:pt x="4" y="0"/>
                  </a:moveTo>
                  <a:lnTo>
                    <a:pt x="4" y="76"/>
                  </a:lnTo>
                  <a:lnTo>
                    <a:pt x="0" y="80"/>
                  </a:lnTo>
                  <a:lnTo>
                    <a:pt x="0" y="84"/>
                  </a:lnTo>
                  <a:lnTo>
                    <a:pt x="4" y="88"/>
                  </a:lnTo>
                  <a:lnTo>
                    <a:pt x="4" y="126"/>
                  </a:lnTo>
                  <a:lnTo>
                    <a:pt x="14" y="130"/>
                  </a:lnTo>
                  <a:lnTo>
                    <a:pt x="24" y="130"/>
                  </a:lnTo>
                  <a:lnTo>
                    <a:pt x="28" y="130"/>
                  </a:lnTo>
                  <a:lnTo>
                    <a:pt x="32" y="126"/>
                  </a:lnTo>
                  <a:lnTo>
                    <a:pt x="36" y="122"/>
                  </a:lnTo>
                  <a:lnTo>
                    <a:pt x="38" y="118"/>
                  </a:lnTo>
                  <a:lnTo>
                    <a:pt x="32" y="118"/>
                  </a:lnTo>
                  <a:lnTo>
                    <a:pt x="42" y="118"/>
                  </a:lnTo>
                  <a:lnTo>
                    <a:pt x="42" y="110"/>
                  </a:lnTo>
                  <a:lnTo>
                    <a:pt x="42" y="104"/>
                  </a:lnTo>
                  <a:lnTo>
                    <a:pt x="46" y="98"/>
                  </a:lnTo>
                  <a:lnTo>
                    <a:pt x="52" y="98"/>
                  </a:lnTo>
                  <a:lnTo>
                    <a:pt x="68" y="98"/>
                  </a:lnTo>
                  <a:lnTo>
                    <a:pt x="82" y="106"/>
                  </a:lnTo>
                  <a:lnTo>
                    <a:pt x="86" y="110"/>
                  </a:lnTo>
                  <a:lnTo>
                    <a:pt x="88" y="114"/>
                  </a:lnTo>
                  <a:lnTo>
                    <a:pt x="90" y="120"/>
                  </a:lnTo>
                  <a:lnTo>
                    <a:pt x="92" y="126"/>
                  </a:lnTo>
                  <a:lnTo>
                    <a:pt x="90" y="124"/>
                  </a:lnTo>
                  <a:lnTo>
                    <a:pt x="92" y="130"/>
                  </a:lnTo>
                  <a:lnTo>
                    <a:pt x="96" y="134"/>
                  </a:lnTo>
                  <a:lnTo>
                    <a:pt x="98" y="138"/>
                  </a:lnTo>
                  <a:lnTo>
                    <a:pt x="104" y="142"/>
                  </a:lnTo>
                  <a:lnTo>
                    <a:pt x="120" y="146"/>
                  </a:lnTo>
                  <a:lnTo>
                    <a:pt x="132" y="150"/>
                  </a:lnTo>
                  <a:lnTo>
                    <a:pt x="136" y="152"/>
                  </a:lnTo>
                  <a:lnTo>
                    <a:pt x="138" y="154"/>
                  </a:lnTo>
                  <a:lnTo>
                    <a:pt x="142" y="154"/>
                  </a:lnTo>
                  <a:lnTo>
                    <a:pt x="148" y="154"/>
                  </a:lnTo>
                  <a:lnTo>
                    <a:pt x="150" y="152"/>
                  </a:lnTo>
                  <a:lnTo>
                    <a:pt x="152" y="150"/>
                  </a:lnTo>
                  <a:lnTo>
                    <a:pt x="150" y="146"/>
                  </a:lnTo>
                  <a:lnTo>
                    <a:pt x="148" y="142"/>
                  </a:lnTo>
                  <a:lnTo>
                    <a:pt x="144" y="138"/>
                  </a:lnTo>
                  <a:lnTo>
                    <a:pt x="142" y="134"/>
                  </a:lnTo>
                  <a:lnTo>
                    <a:pt x="136" y="132"/>
                  </a:lnTo>
                  <a:lnTo>
                    <a:pt x="132" y="130"/>
                  </a:lnTo>
                  <a:lnTo>
                    <a:pt x="130" y="122"/>
                  </a:lnTo>
                  <a:lnTo>
                    <a:pt x="128" y="120"/>
                  </a:lnTo>
                  <a:lnTo>
                    <a:pt x="124" y="118"/>
                  </a:lnTo>
                  <a:lnTo>
                    <a:pt x="122" y="118"/>
                  </a:lnTo>
                  <a:lnTo>
                    <a:pt x="118" y="116"/>
                  </a:lnTo>
                  <a:lnTo>
                    <a:pt x="114" y="108"/>
                  </a:lnTo>
                  <a:lnTo>
                    <a:pt x="112" y="104"/>
                  </a:lnTo>
                  <a:lnTo>
                    <a:pt x="112" y="98"/>
                  </a:lnTo>
                  <a:lnTo>
                    <a:pt x="108" y="98"/>
                  </a:lnTo>
                  <a:lnTo>
                    <a:pt x="102" y="94"/>
                  </a:lnTo>
                  <a:lnTo>
                    <a:pt x="96" y="84"/>
                  </a:lnTo>
                  <a:lnTo>
                    <a:pt x="102" y="84"/>
                  </a:lnTo>
                  <a:lnTo>
                    <a:pt x="112" y="84"/>
                  </a:lnTo>
                  <a:lnTo>
                    <a:pt x="118" y="84"/>
                  </a:lnTo>
                  <a:lnTo>
                    <a:pt x="122" y="82"/>
                  </a:lnTo>
                  <a:lnTo>
                    <a:pt x="124" y="80"/>
                  </a:lnTo>
                  <a:lnTo>
                    <a:pt x="126" y="76"/>
                  </a:lnTo>
                  <a:lnTo>
                    <a:pt x="122" y="74"/>
                  </a:lnTo>
                  <a:lnTo>
                    <a:pt x="116" y="72"/>
                  </a:lnTo>
                  <a:lnTo>
                    <a:pt x="104" y="66"/>
                  </a:lnTo>
                  <a:lnTo>
                    <a:pt x="96" y="62"/>
                  </a:lnTo>
                  <a:lnTo>
                    <a:pt x="94" y="60"/>
                  </a:lnTo>
                  <a:lnTo>
                    <a:pt x="90" y="58"/>
                  </a:lnTo>
                  <a:lnTo>
                    <a:pt x="86" y="58"/>
                  </a:lnTo>
                  <a:lnTo>
                    <a:pt x="82" y="58"/>
                  </a:lnTo>
                  <a:lnTo>
                    <a:pt x="82" y="56"/>
                  </a:lnTo>
                  <a:lnTo>
                    <a:pt x="80" y="52"/>
                  </a:lnTo>
                  <a:lnTo>
                    <a:pt x="80" y="46"/>
                  </a:lnTo>
                  <a:lnTo>
                    <a:pt x="80" y="44"/>
                  </a:lnTo>
                  <a:lnTo>
                    <a:pt x="78" y="38"/>
                  </a:lnTo>
                  <a:lnTo>
                    <a:pt x="56" y="22"/>
                  </a:lnTo>
                  <a:lnTo>
                    <a:pt x="32" y="12"/>
                  </a:lnTo>
                  <a:lnTo>
                    <a:pt x="4"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2" name="Freeform 268"/>
            <p:cNvSpPr/>
            <p:nvPr/>
          </p:nvSpPr>
          <p:spPr bwMode="auto">
            <a:xfrm>
              <a:off x="6864476" y="4401710"/>
              <a:ext cx="257144" cy="325224"/>
            </a:xfrm>
            <a:custGeom>
              <a:avLst/>
              <a:gdLst>
                <a:gd name="T0" fmla="*/ 2147483647 w 176"/>
                <a:gd name="T1" fmla="*/ 2147483647 h 206"/>
                <a:gd name="T2" fmla="*/ 2147483647 w 176"/>
                <a:gd name="T3" fmla="*/ 2147483647 h 206"/>
                <a:gd name="T4" fmla="*/ 2147483647 w 176"/>
                <a:gd name="T5" fmla="*/ 2147483647 h 206"/>
                <a:gd name="T6" fmla="*/ 0 w 176"/>
                <a:gd name="T7" fmla="*/ 2147483647 h 206"/>
                <a:gd name="T8" fmla="*/ 2147483647 w 176"/>
                <a:gd name="T9" fmla="*/ 0 h 206"/>
                <a:gd name="T10" fmla="*/ 2147483647 w 176"/>
                <a:gd name="T11" fmla="*/ 0 h 206"/>
                <a:gd name="T12" fmla="*/ 2147483647 w 176"/>
                <a:gd name="T13" fmla="*/ 2147483647 h 206"/>
                <a:gd name="T14" fmla="*/ 2147483647 w 176"/>
                <a:gd name="T15" fmla="*/ 2147483647 h 206"/>
                <a:gd name="T16" fmla="*/ 2147483647 w 176"/>
                <a:gd name="T17" fmla="*/ 2147483647 h 206"/>
                <a:gd name="T18" fmla="*/ 2147483647 w 176"/>
                <a:gd name="T19" fmla="*/ 2147483647 h 206"/>
                <a:gd name="T20" fmla="*/ 2147483647 w 176"/>
                <a:gd name="T21" fmla="*/ 2147483647 h 206"/>
                <a:gd name="T22" fmla="*/ 2147483647 w 176"/>
                <a:gd name="T23" fmla="*/ 2147483647 h 206"/>
                <a:gd name="T24" fmla="*/ 2147483647 w 176"/>
                <a:gd name="T25" fmla="*/ 2147483647 h 206"/>
                <a:gd name="T26" fmla="*/ 2147483647 w 176"/>
                <a:gd name="T27" fmla="*/ 2147483647 h 206"/>
                <a:gd name="T28" fmla="*/ 2147483647 w 176"/>
                <a:gd name="T29" fmla="*/ 2147483647 h 206"/>
                <a:gd name="T30" fmla="*/ 2147483647 w 176"/>
                <a:gd name="T31" fmla="*/ 2147483647 h 206"/>
                <a:gd name="T32" fmla="*/ 2147483647 w 176"/>
                <a:gd name="T33" fmla="*/ 2147483647 h 206"/>
                <a:gd name="T34" fmla="*/ 2147483647 w 176"/>
                <a:gd name="T35" fmla="*/ 2147483647 h 206"/>
                <a:gd name="T36" fmla="*/ 2147483647 w 176"/>
                <a:gd name="T37" fmla="*/ 2147483647 h 206"/>
                <a:gd name="T38" fmla="*/ 2147483647 w 176"/>
                <a:gd name="T39" fmla="*/ 2147483647 h 206"/>
                <a:gd name="T40" fmla="*/ 2147483647 w 176"/>
                <a:gd name="T41" fmla="*/ 2147483647 h 206"/>
                <a:gd name="T42" fmla="*/ 2147483647 w 176"/>
                <a:gd name="T43" fmla="*/ 2147483647 h 206"/>
                <a:gd name="T44" fmla="*/ 2147483647 w 176"/>
                <a:gd name="T45" fmla="*/ 2147483647 h 206"/>
                <a:gd name="T46" fmla="*/ 2147483647 w 176"/>
                <a:gd name="T47" fmla="*/ 2147483647 h 206"/>
                <a:gd name="T48" fmla="*/ 2147483647 w 176"/>
                <a:gd name="T49" fmla="*/ 2147483647 h 206"/>
                <a:gd name="T50" fmla="*/ 2147483647 w 176"/>
                <a:gd name="T51" fmla="*/ 2147483647 h 206"/>
                <a:gd name="T52" fmla="*/ 2147483647 w 176"/>
                <a:gd name="T53" fmla="*/ 2147483647 h 206"/>
                <a:gd name="T54" fmla="*/ 2147483647 w 176"/>
                <a:gd name="T55" fmla="*/ 2147483647 h 206"/>
                <a:gd name="T56" fmla="*/ 2147483647 w 176"/>
                <a:gd name="T57" fmla="*/ 2147483647 h 206"/>
                <a:gd name="T58" fmla="*/ 2147483647 w 176"/>
                <a:gd name="T59" fmla="*/ 2147483647 h 206"/>
                <a:gd name="T60" fmla="*/ 2147483647 w 176"/>
                <a:gd name="T61" fmla="*/ 2147483647 h 206"/>
                <a:gd name="T62" fmla="*/ 2147483647 w 176"/>
                <a:gd name="T63" fmla="*/ 2147483647 h 206"/>
                <a:gd name="T64" fmla="*/ 2147483647 w 176"/>
                <a:gd name="T65" fmla="*/ 2147483647 h 206"/>
                <a:gd name="T66" fmla="*/ 2147483647 w 176"/>
                <a:gd name="T67" fmla="*/ 2147483647 h 206"/>
                <a:gd name="T68" fmla="*/ 2147483647 w 176"/>
                <a:gd name="T69" fmla="*/ 2147483647 h 206"/>
                <a:gd name="T70" fmla="*/ 2147483647 w 176"/>
                <a:gd name="T71" fmla="*/ 2147483647 h 206"/>
                <a:gd name="T72" fmla="*/ 2147483647 w 176"/>
                <a:gd name="T73" fmla="*/ 2147483647 h 206"/>
                <a:gd name="T74" fmla="*/ 2147483647 w 176"/>
                <a:gd name="T75" fmla="*/ 2147483647 h 206"/>
                <a:gd name="T76" fmla="*/ 2147483647 w 176"/>
                <a:gd name="T77" fmla="*/ 2147483647 h 206"/>
                <a:gd name="T78" fmla="*/ 2147483647 w 176"/>
                <a:gd name="T79" fmla="*/ 2147483647 h 206"/>
                <a:gd name="T80" fmla="*/ 2147483647 w 176"/>
                <a:gd name="T81" fmla="*/ 2147483647 h 206"/>
                <a:gd name="T82" fmla="*/ 2147483647 w 176"/>
                <a:gd name="T83" fmla="*/ 2147483647 h 206"/>
                <a:gd name="T84" fmla="*/ 2147483647 w 176"/>
                <a:gd name="T85" fmla="*/ 2147483647 h 206"/>
                <a:gd name="T86" fmla="*/ 2147483647 w 176"/>
                <a:gd name="T87" fmla="*/ 2147483647 h 20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6"/>
                <a:gd name="T133" fmla="*/ 0 h 206"/>
                <a:gd name="T134" fmla="*/ 176 w 176"/>
                <a:gd name="T135" fmla="*/ 206 h 20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6" h="206">
                  <a:moveTo>
                    <a:pt x="42" y="54"/>
                  </a:moveTo>
                  <a:lnTo>
                    <a:pt x="36" y="46"/>
                  </a:lnTo>
                  <a:lnTo>
                    <a:pt x="32" y="38"/>
                  </a:lnTo>
                  <a:lnTo>
                    <a:pt x="22" y="28"/>
                  </a:lnTo>
                  <a:lnTo>
                    <a:pt x="16" y="24"/>
                  </a:lnTo>
                  <a:lnTo>
                    <a:pt x="6" y="14"/>
                  </a:lnTo>
                  <a:lnTo>
                    <a:pt x="2" y="10"/>
                  </a:lnTo>
                  <a:lnTo>
                    <a:pt x="0" y="4"/>
                  </a:lnTo>
                  <a:lnTo>
                    <a:pt x="0" y="2"/>
                  </a:lnTo>
                  <a:lnTo>
                    <a:pt x="4" y="0"/>
                  </a:lnTo>
                  <a:lnTo>
                    <a:pt x="8" y="0"/>
                  </a:lnTo>
                  <a:lnTo>
                    <a:pt x="10" y="0"/>
                  </a:lnTo>
                  <a:lnTo>
                    <a:pt x="10" y="4"/>
                  </a:lnTo>
                  <a:lnTo>
                    <a:pt x="18" y="6"/>
                  </a:lnTo>
                  <a:lnTo>
                    <a:pt x="34" y="6"/>
                  </a:lnTo>
                  <a:lnTo>
                    <a:pt x="36" y="6"/>
                  </a:lnTo>
                  <a:lnTo>
                    <a:pt x="40" y="8"/>
                  </a:lnTo>
                  <a:lnTo>
                    <a:pt x="44" y="14"/>
                  </a:lnTo>
                  <a:lnTo>
                    <a:pt x="48" y="20"/>
                  </a:lnTo>
                  <a:lnTo>
                    <a:pt x="52" y="28"/>
                  </a:lnTo>
                  <a:lnTo>
                    <a:pt x="60" y="32"/>
                  </a:lnTo>
                  <a:lnTo>
                    <a:pt x="62" y="34"/>
                  </a:lnTo>
                  <a:lnTo>
                    <a:pt x="64" y="36"/>
                  </a:lnTo>
                  <a:lnTo>
                    <a:pt x="70" y="38"/>
                  </a:lnTo>
                  <a:lnTo>
                    <a:pt x="74" y="42"/>
                  </a:lnTo>
                  <a:lnTo>
                    <a:pt x="82" y="52"/>
                  </a:lnTo>
                  <a:lnTo>
                    <a:pt x="88" y="58"/>
                  </a:lnTo>
                  <a:lnTo>
                    <a:pt x="90" y="62"/>
                  </a:lnTo>
                  <a:lnTo>
                    <a:pt x="92" y="64"/>
                  </a:lnTo>
                  <a:lnTo>
                    <a:pt x="98" y="62"/>
                  </a:lnTo>
                  <a:lnTo>
                    <a:pt x="100" y="66"/>
                  </a:lnTo>
                  <a:lnTo>
                    <a:pt x="108" y="72"/>
                  </a:lnTo>
                  <a:lnTo>
                    <a:pt x="118" y="80"/>
                  </a:lnTo>
                  <a:lnTo>
                    <a:pt x="120" y="82"/>
                  </a:lnTo>
                  <a:lnTo>
                    <a:pt x="122" y="86"/>
                  </a:lnTo>
                  <a:lnTo>
                    <a:pt x="124" y="84"/>
                  </a:lnTo>
                  <a:lnTo>
                    <a:pt x="128" y="82"/>
                  </a:lnTo>
                  <a:lnTo>
                    <a:pt x="128" y="86"/>
                  </a:lnTo>
                  <a:lnTo>
                    <a:pt x="126" y="90"/>
                  </a:lnTo>
                  <a:lnTo>
                    <a:pt x="124" y="94"/>
                  </a:lnTo>
                  <a:lnTo>
                    <a:pt x="140" y="94"/>
                  </a:lnTo>
                  <a:lnTo>
                    <a:pt x="140" y="102"/>
                  </a:lnTo>
                  <a:lnTo>
                    <a:pt x="136" y="114"/>
                  </a:lnTo>
                  <a:lnTo>
                    <a:pt x="138" y="118"/>
                  </a:lnTo>
                  <a:lnTo>
                    <a:pt x="142" y="120"/>
                  </a:lnTo>
                  <a:lnTo>
                    <a:pt x="146" y="122"/>
                  </a:lnTo>
                  <a:lnTo>
                    <a:pt x="152" y="122"/>
                  </a:lnTo>
                  <a:lnTo>
                    <a:pt x="152" y="134"/>
                  </a:lnTo>
                  <a:lnTo>
                    <a:pt x="152" y="136"/>
                  </a:lnTo>
                  <a:lnTo>
                    <a:pt x="152" y="138"/>
                  </a:lnTo>
                  <a:lnTo>
                    <a:pt x="156" y="138"/>
                  </a:lnTo>
                  <a:lnTo>
                    <a:pt x="158" y="138"/>
                  </a:lnTo>
                  <a:lnTo>
                    <a:pt x="160" y="140"/>
                  </a:lnTo>
                  <a:lnTo>
                    <a:pt x="162" y="144"/>
                  </a:lnTo>
                  <a:lnTo>
                    <a:pt x="172" y="150"/>
                  </a:lnTo>
                  <a:lnTo>
                    <a:pt x="174" y="152"/>
                  </a:lnTo>
                  <a:lnTo>
                    <a:pt x="176" y="158"/>
                  </a:lnTo>
                  <a:lnTo>
                    <a:pt x="174" y="192"/>
                  </a:lnTo>
                  <a:lnTo>
                    <a:pt x="174" y="204"/>
                  </a:lnTo>
                  <a:lnTo>
                    <a:pt x="170" y="206"/>
                  </a:lnTo>
                  <a:lnTo>
                    <a:pt x="164" y="206"/>
                  </a:lnTo>
                  <a:lnTo>
                    <a:pt x="160" y="204"/>
                  </a:lnTo>
                  <a:lnTo>
                    <a:pt x="154" y="206"/>
                  </a:lnTo>
                  <a:lnTo>
                    <a:pt x="152" y="206"/>
                  </a:lnTo>
                  <a:lnTo>
                    <a:pt x="148" y="206"/>
                  </a:lnTo>
                  <a:lnTo>
                    <a:pt x="146" y="204"/>
                  </a:lnTo>
                  <a:lnTo>
                    <a:pt x="144" y="198"/>
                  </a:lnTo>
                  <a:lnTo>
                    <a:pt x="140" y="192"/>
                  </a:lnTo>
                  <a:lnTo>
                    <a:pt x="132" y="186"/>
                  </a:lnTo>
                  <a:lnTo>
                    <a:pt x="124" y="180"/>
                  </a:lnTo>
                  <a:lnTo>
                    <a:pt x="118" y="176"/>
                  </a:lnTo>
                  <a:lnTo>
                    <a:pt x="112" y="168"/>
                  </a:lnTo>
                  <a:lnTo>
                    <a:pt x="104" y="160"/>
                  </a:lnTo>
                  <a:lnTo>
                    <a:pt x="98" y="150"/>
                  </a:lnTo>
                  <a:lnTo>
                    <a:pt x="96" y="144"/>
                  </a:lnTo>
                  <a:lnTo>
                    <a:pt x="94" y="138"/>
                  </a:lnTo>
                  <a:lnTo>
                    <a:pt x="88" y="126"/>
                  </a:lnTo>
                  <a:lnTo>
                    <a:pt x="82" y="114"/>
                  </a:lnTo>
                  <a:lnTo>
                    <a:pt x="76" y="104"/>
                  </a:lnTo>
                  <a:lnTo>
                    <a:pt x="66" y="94"/>
                  </a:lnTo>
                  <a:lnTo>
                    <a:pt x="64" y="88"/>
                  </a:lnTo>
                  <a:lnTo>
                    <a:pt x="64" y="82"/>
                  </a:lnTo>
                  <a:lnTo>
                    <a:pt x="62" y="76"/>
                  </a:lnTo>
                  <a:lnTo>
                    <a:pt x="60" y="70"/>
                  </a:lnTo>
                  <a:lnTo>
                    <a:pt x="54" y="66"/>
                  </a:lnTo>
                  <a:lnTo>
                    <a:pt x="48" y="62"/>
                  </a:lnTo>
                  <a:lnTo>
                    <a:pt x="42" y="58"/>
                  </a:lnTo>
                  <a:lnTo>
                    <a:pt x="40" y="54"/>
                  </a:lnTo>
                  <a:lnTo>
                    <a:pt x="42" y="5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3" name="Freeform 269"/>
            <p:cNvSpPr/>
            <p:nvPr/>
          </p:nvSpPr>
          <p:spPr bwMode="auto">
            <a:xfrm>
              <a:off x="7194266" y="4449498"/>
              <a:ext cx="234082" cy="230974"/>
            </a:xfrm>
            <a:custGeom>
              <a:avLst/>
              <a:gdLst>
                <a:gd name="T0" fmla="*/ 2147483647 w 160"/>
                <a:gd name="T1" fmla="*/ 2147483647 h 146"/>
                <a:gd name="T2" fmla="*/ 2147483647 w 160"/>
                <a:gd name="T3" fmla="*/ 0 h 146"/>
                <a:gd name="T4" fmla="*/ 2147483647 w 160"/>
                <a:gd name="T5" fmla="*/ 2147483647 h 146"/>
                <a:gd name="T6" fmla="*/ 2147483647 w 160"/>
                <a:gd name="T7" fmla="*/ 2147483647 h 146"/>
                <a:gd name="T8" fmla="*/ 2147483647 w 160"/>
                <a:gd name="T9" fmla="*/ 2147483647 h 146"/>
                <a:gd name="T10" fmla="*/ 2147483647 w 160"/>
                <a:gd name="T11" fmla="*/ 2147483647 h 146"/>
                <a:gd name="T12" fmla="*/ 2147483647 w 160"/>
                <a:gd name="T13" fmla="*/ 2147483647 h 146"/>
                <a:gd name="T14" fmla="*/ 2147483647 w 160"/>
                <a:gd name="T15" fmla="*/ 2147483647 h 146"/>
                <a:gd name="T16" fmla="*/ 2147483647 w 160"/>
                <a:gd name="T17" fmla="*/ 2147483647 h 146"/>
                <a:gd name="T18" fmla="*/ 2147483647 w 160"/>
                <a:gd name="T19" fmla="*/ 2147483647 h 146"/>
                <a:gd name="T20" fmla="*/ 2147483647 w 160"/>
                <a:gd name="T21" fmla="*/ 2147483647 h 146"/>
                <a:gd name="T22" fmla="*/ 2147483647 w 160"/>
                <a:gd name="T23" fmla="*/ 2147483647 h 146"/>
                <a:gd name="T24" fmla="*/ 2147483647 w 160"/>
                <a:gd name="T25" fmla="*/ 2147483647 h 146"/>
                <a:gd name="T26" fmla="*/ 2147483647 w 160"/>
                <a:gd name="T27" fmla="*/ 2147483647 h 146"/>
                <a:gd name="T28" fmla="*/ 2147483647 w 160"/>
                <a:gd name="T29" fmla="*/ 2147483647 h 146"/>
                <a:gd name="T30" fmla="*/ 2147483647 w 160"/>
                <a:gd name="T31" fmla="*/ 2147483647 h 146"/>
                <a:gd name="T32" fmla="*/ 0 w 160"/>
                <a:gd name="T33" fmla="*/ 2147483647 h 146"/>
                <a:gd name="T34" fmla="*/ 2147483647 w 160"/>
                <a:gd name="T35" fmla="*/ 2147483647 h 146"/>
                <a:gd name="T36" fmla="*/ 2147483647 w 160"/>
                <a:gd name="T37" fmla="*/ 2147483647 h 146"/>
                <a:gd name="T38" fmla="*/ 2147483647 w 160"/>
                <a:gd name="T39" fmla="*/ 2147483647 h 146"/>
                <a:gd name="T40" fmla="*/ 2147483647 w 160"/>
                <a:gd name="T41" fmla="*/ 2147483647 h 146"/>
                <a:gd name="T42" fmla="*/ 2147483647 w 160"/>
                <a:gd name="T43" fmla="*/ 2147483647 h 146"/>
                <a:gd name="T44" fmla="*/ 2147483647 w 160"/>
                <a:gd name="T45" fmla="*/ 2147483647 h 146"/>
                <a:gd name="T46" fmla="*/ 2147483647 w 160"/>
                <a:gd name="T47" fmla="*/ 2147483647 h 146"/>
                <a:gd name="T48" fmla="*/ 2147483647 w 160"/>
                <a:gd name="T49" fmla="*/ 2147483647 h 146"/>
                <a:gd name="T50" fmla="*/ 2147483647 w 160"/>
                <a:gd name="T51" fmla="*/ 2147483647 h 146"/>
                <a:gd name="T52" fmla="*/ 2147483647 w 160"/>
                <a:gd name="T53" fmla="*/ 2147483647 h 146"/>
                <a:gd name="T54" fmla="*/ 2147483647 w 160"/>
                <a:gd name="T55" fmla="*/ 2147483647 h 146"/>
                <a:gd name="T56" fmla="*/ 2147483647 w 160"/>
                <a:gd name="T57" fmla="*/ 2147483647 h 146"/>
                <a:gd name="T58" fmla="*/ 2147483647 w 160"/>
                <a:gd name="T59" fmla="*/ 2147483647 h 146"/>
                <a:gd name="T60" fmla="*/ 2147483647 w 160"/>
                <a:gd name="T61" fmla="*/ 2147483647 h 146"/>
                <a:gd name="T62" fmla="*/ 2147483647 w 160"/>
                <a:gd name="T63" fmla="*/ 2147483647 h 146"/>
                <a:gd name="T64" fmla="*/ 2147483647 w 160"/>
                <a:gd name="T65" fmla="*/ 2147483647 h 146"/>
                <a:gd name="T66" fmla="*/ 2147483647 w 160"/>
                <a:gd name="T67" fmla="*/ 2147483647 h 146"/>
                <a:gd name="T68" fmla="*/ 2147483647 w 160"/>
                <a:gd name="T69" fmla="*/ 2147483647 h 146"/>
                <a:gd name="T70" fmla="*/ 2147483647 w 160"/>
                <a:gd name="T71" fmla="*/ 2147483647 h 146"/>
                <a:gd name="T72" fmla="*/ 2147483647 w 160"/>
                <a:gd name="T73" fmla="*/ 2147483647 h 146"/>
                <a:gd name="T74" fmla="*/ 2147483647 w 160"/>
                <a:gd name="T75" fmla="*/ 2147483647 h 146"/>
                <a:gd name="T76" fmla="*/ 2147483647 w 160"/>
                <a:gd name="T77" fmla="*/ 2147483647 h 146"/>
                <a:gd name="T78" fmla="*/ 2147483647 w 160"/>
                <a:gd name="T79" fmla="*/ 2147483647 h 146"/>
                <a:gd name="T80" fmla="*/ 2147483647 w 160"/>
                <a:gd name="T81" fmla="*/ 2147483647 h 146"/>
                <a:gd name="T82" fmla="*/ 2147483647 w 160"/>
                <a:gd name="T83" fmla="*/ 2147483647 h 146"/>
                <a:gd name="T84" fmla="*/ 2147483647 w 160"/>
                <a:gd name="T85" fmla="*/ 2147483647 h 146"/>
                <a:gd name="T86" fmla="*/ 2147483647 w 160"/>
                <a:gd name="T87" fmla="*/ 2147483647 h 146"/>
                <a:gd name="T88" fmla="*/ 2147483647 w 160"/>
                <a:gd name="T89" fmla="*/ 2147483647 h 146"/>
                <a:gd name="T90" fmla="*/ 2147483647 w 160"/>
                <a:gd name="T91" fmla="*/ 2147483647 h 146"/>
                <a:gd name="T92" fmla="*/ 2147483647 w 160"/>
                <a:gd name="T93" fmla="*/ 2147483647 h 146"/>
                <a:gd name="T94" fmla="*/ 2147483647 w 160"/>
                <a:gd name="T95" fmla="*/ 2147483647 h 146"/>
                <a:gd name="T96" fmla="*/ 2147483647 w 160"/>
                <a:gd name="T97" fmla="*/ 2147483647 h 146"/>
                <a:gd name="T98" fmla="*/ 2147483647 w 160"/>
                <a:gd name="T99" fmla="*/ 2147483647 h 146"/>
                <a:gd name="T100" fmla="*/ 2147483647 w 160"/>
                <a:gd name="T101" fmla="*/ 2147483647 h 146"/>
                <a:gd name="T102" fmla="*/ 2147483647 w 160"/>
                <a:gd name="T103" fmla="*/ 2147483647 h 1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0"/>
                <a:gd name="T157" fmla="*/ 0 h 146"/>
                <a:gd name="T158" fmla="*/ 160 w 160"/>
                <a:gd name="T159" fmla="*/ 146 h 1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0" h="146">
                  <a:moveTo>
                    <a:pt x="136" y="4"/>
                  </a:moveTo>
                  <a:lnTo>
                    <a:pt x="126" y="2"/>
                  </a:lnTo>
                  <a:lnTo>
                    <a:pt x="120" y="0"/>
                  </a:lnTo>
                  <a:lnTo>
                    <a:pt x="114" y="0"/>
                  </a:lnTo>
                  <a:lnTo>
                    <a:pt x="108" y="0"/>
                  </a:lnTo>
                  <a:lnTo>
                    <a:pt x="102" y="4"/>
                  </a:lnTo>
                  <a:lnTo>
                    <a:pt x="96" y="8"/>
                  </a:lnTo>
                  <a:lnTo>
                    <a:pt x="92" y="14"/>
                  </a:lnTo>
                  <a:lnTo>
                    <a:pt x="88" y="26"/>
                  </a:lnTo>
                  <a:lnTo>
                    <a:pt x="84" y="40"/>
                  </a:lnTo>
                  <a:lnTo>
                    <a:pt x="84" y="48"/>
                  </a:lnTo>
                  <a:lnTo>
                    <a:pt x="82" y="52"/>
                  </a:lnTo>
                  <a:lnTo>
                    <a:pt x="78" y="52"/>
                  </a:lnTo>
                  <a:lnTo>
                    <a:pt x="74" y="50"/>
                  </a:lnTo>
                  <a:lnTo>
                    <a:pt x="70" y="48"/>
                  </a:lnTo>
                  <a:lnTo>
                    <a:pt x="66" y="44"/>
                  </a:lnTo>
                  <a:lnTo>
                    <a:pt x="62" y="42"/>
                  </a:lnTo>
                  <a:lnTo>
                    <a:pt x="58" y="42"/>
                  </a:lnTo>
                  <a:lnTo>
                    <a:pt x="56" y="44"/>
                  </a:lnTo>
                  <a:lnTo>
                    <a:pt x="50" y="50"/>
                  </a:lnTo>
                  <a:lnTo>
                    <a:pt x="42" y="52"/>
                  </a:lnTo>
                  <a:lnTo>
                    <a:pt x="40" y="54"/>
                  </a:lnTo>
                  <a:lnTo>
                    <a:pt x="34" y="56"/>
                  </a:lnTo>
                  <a:lnTo>
                    <a:pt x="28" y="54"/>
                  </a:lnTo>
                  <a:lnTo>
                    <a:pt x="22" y="52"/>
                  </a:lnTo>
                  <a:lnTo>
                    <a:pt x="16" y="50"/>
                  </a:lnTo>
                  <a:lnTo>
                    <a:pt x="14" y="48"/>
                  </a:lnTo>
                  <a:lnTo>
                    <a:pt x="14" y="46"/>
                  </a:lnTo>
                  <a:lnTo>
                    <a:pt x="14" y="36"/>
                  </a:lnTo>
                  <a:lnTo>
                    <a:pt x="14" y="34"/>
                  </a:lnTo>
                  <a:lnTo>
                    <a:pt x="8" y="38"/>
                  </a:lnTo>
                  <a:lnTo>
                    <a:pt x="4" y="44"/>
                  </a:lnTo>
                  <a:lnTo>
                    <a:pt x="2" y="52"/>
                  </a:lnTo>
                  <a:lnTo>
                    <a:pt x="0" y="60"/>
                  </a:lnTo>
                  <a:lnTo>
                    <a:pt x="2" y="66"/>
                  </a:lnTo>
                  <a:lnTo>
                    <a:pt x="4" y="72"/>
                  </a:lnTo>
                  <a:lnTo>
                    <a:pt x="4" y="74"/>
                  </a:lnTo>
                  <a:lnTo>
                    <a:pt x="2" y="78"/>
                  </a:lnTo>
                  <a:lnTo>
                    <a:pt x="4" y="82"/>
                  </a:lnTo>
                  <a:lnTo>
                    <a:pt x="8" y="86"/>
                  </a:lnTo>
                  <a:lnTo>
                    <a:pt x="10" y="86"/>
                  </a:lnTo>
                  <a:lnTo>
                    <a:pt x="10" y="92"/>
                  </a:lnTo>
                  <a:lnTo>
                    <a:pt x="16" y="94"/>
                  </a:lnTo>
                  <a:lnTo>
                    <a:pt x="18" y="96"/>
                  </a:lnTo>
                  <a:lnTo>
                    <a:pt x="18" y="98"/>
                  </a:lnTo>
                  <a:lnTo>
                    <a:pt x="18" y="102"/>
                  </a:lnTo>
                  <a:lnTo>
                    <a:pt x="16" y="106"/>
                  </a:lnTo>
                  <a:lnTo>
                    <a:pt x="16" y="108"/>
                  </a:lnTo>
                  <a:lnTo>
                    <a:pt x="18" y="112"/>
                  </a:lnTo>
                  <a:lnTo>
                    <a:pt x="18" y="110"/>
                  </a:lnTo>
                  <a:lnTo>
                    <a:pt x="18" y="116"/>
                  </a:lnTo>
                  <a:lnTo>
                    <a:pt x="20" y="120"/>
                  </a:lnTo>
                  <a:lnTo>
                    <a:pt x="24" y="124"/>
                  </a:lnTo>
                  <a:lnTo>
                    <a:pt x="28" y="126"/>
                  </a:lnTo>
                  <a:lnTo>
                    <a:pt x="34" y="126"/>
                  </a:lnTo>
                  <a:lnTo>
                    <a:pt x="42" y="128"/>
                  </a:lnTo>
                  <a:lnTo>
                    <a:pt x="46" y="130"/>
                  </a:lnTo>
                  <a:lnTo>
                    <a:pt x="44" y="134"/>
                  </a:lnTo>
                  <a:lnTo>
                    <a:pt x="48" y="134"/>
                  </a:lnTo>
                  <a:lnTo>
                    <a:pt x="54" y="134"/>
                  </a:lnTo>
                  <a:lnTo>
                    <a:pt x="56" y="132"/>
                  </a:lnTo>
                  <a:lnTo>
                    <a:pt x="62" y="130"/>
                  </a:lnTo>
                  <a:lnTo>
                    <a:pt x="66" y="130"/>
                  </a:lnTo>
                  <a:lnTo>
                    <a:pt x="72" y="130"/>
                  </a:lnTo>
                  <a:lnTo>
                    <a:pt x="78" y="132"/>
                  </a:lnTo>
                  <a:lnTo>
                    <a:pt x="82" y="134"/>
                  </a:lnTo>
                  <a:lnTo>
                    <a:pt x="88" y="134"/>
                  </a:lnTo>
                  <a:lnTo>
                    <a:pt x="88" y="140"/>
                  </a:lnTo>
                  <a:lnTo>
                    <a:pt x="88" y="144"/>
                  </a:lnTo>
                  <a:lnTo>
                    <a:pt x="88" y="146"/>
                  </a:lnTo>
                  <a:lnTo>
                    <a:pt x="90" y="146"/>
                  </a:lnTo>
                  <a:lnTo>
                    <a:pt x="98" y="144"/>
                  </a:lnTo>
                  <a:lnTo>
                    <a:pt x="106" y="142"/>
                  </a:lnTo>
                  <a:lnTo>
                    <a:pt x="112" y="138"/>
                  </a:lnTo>
                  <a:lnTo>
                    <a:pt x="120" y="138"/>
                  </a:lnTo>
                  <a:lnTo>
                    <a:pt x="120" y="134"/>
                  </a:lnTo>
                  <a:lnTo>
                    <a:pt x="118" y="134"/>
                  </a:lnTo>
                  <a:lnTo>
                    <a:pt x="116" y="130"/>
                  </a:lnTo>
                  <a:lnTo>
                    <a:pt x="116" y="126"/>
                  </a:lnTo>
                  <a:lnTo>
                    <a:pt x="118" y="124"/>
                  </a:lnTo>
                  <a:lnTo>
                    <a:pt x="122" y="120"/>
                  </a:lnTo>
                  <a:lnTo>
                    <a:pt x="122" y="114"/>
                  </a:lnTo>
                  <a:lnTo>
                    <a:pt x="122" y="108"/>
                  </a:lnTo>
                  <a:lnTo>
                    <a:pt x="120" y="106"/>
                  </a:lnTo>
                  <a:lnTo>
                    <a:pt x="122" y="100"/>
                  </a:lnTo>
                  <a:lnTo>
                    <a:pt x="126" y="94"/>
                  </a:lnTo>
                  <a:lnTo>
                    <a:pt x="132" y="92"/>
                  </a:lnTo>
                  <a:lnTo>
                    <a:pt x="136" y="82"/>
                  </a:lnTo>
                  <a:lnTo>
                    <a:pt x="138" y="72"/>
                  </a:lnTo>
                  <a:lnTo>
                    <a:pt x="142" y="60"/>
                  </a:lnTo>
                  <a:lnTo>
                    <a:pt x="144" y="58"/>
                  </a:lnTo>
                  <a:lnTo>
                    <a:pt x="148" y="56"/>
                  </a:lnTo>
                  <a:lnTo>
                    <a:pt x="154" y="56"/>
                  </a:lnTo>
                  <a:lnTo>
                    <a:pt x="160" y="56"/>
                  </a:lnTo>
                  <a:lnTo>
                    <a:pt x="160" y="52"/>
                  </a:lnTo>
                  <a:lnTo>
                    <a:pt x="150" y="46"/>
                  </a:lnTo>
                  <a:lnTo>
                    <a:pt x="146" y="40"/>
                  </a:lnTo>
                  <a:lnTo>
                    <a:pt x="144" y="34"/>
                  </a:lnTo>
                  <a:lnTo>
                    <a:pt x="146" y="32"/>
                  </a:lnTo>
                  <a:lnTo>
                    <a:pt x="148" y="28"/>
                  </a:lnTo>
                  <a:lnTo>
                    <a:pt x="142" y="26"/>
                  </a:lnTo>
                  <a:lnTo>
                    <a:pt x="138" y="22"/>
                  </a:lnTo>
                  <a:lnTo>
                    <a:pt x="138" y="14"/>
                  </a:lnTo>
                  <a:lnTo>
                    <a:pt x="136" y="8"/>
                  </a:lnTo>
                  <a:lnTo>
                    <a:pt x="136"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4" name="Freeform 270"/>
            <p:cNvSpPr/>
            <p:nvPr/>
          </p:nvSpPr>
          <p:spPr bwMode="auto">
            <a:xfrm>
              <a:off x="7190806" y="4879590"/>
              <a:ext cx="930560" cy="816377"/>
            </a:xfrm>
            <a:custGeom>
              <a:avLst/>
              <a:gdLst>
                <a:gd name="T0" fmla="*/ 2147483647 w 636"/>
                <a:gd name="T1" fmla="*/ 2147483647 h 516"/>
                <a:gd name="T2" fmla="*/ 2147483647 w 636"/>
                <a:gd name="T3" fmla="*/ 2147483647 h 516"/>
                <a:gd name="T4" fmla="*/ 2147483647 w 636"/>
                <a:gd name="T5" fmla="*/ 2147483647 h 516"/>
                <a:gd name="T6" fmla="*/ 2147483647 w 636"/>
                <a:gd name="T7" fmla="*/ 2147483647 h 516"/>
                <a:gd name="T8" fmla="*/ 2147483647 w 636"/>
                <a:gd name="T9" fmla="*/ 2147483647 h 516"/>
                <a:gd name="T10" fmla="*/ 2147483647 w 636"/>
                <a:gd name="T11" fmla="*/ 2147483647 h 516"/>
                <a:gd name="T12" fmla="*/ 2147483647 w 636"/>
                <a:gd name="T13" fmla="*/ 2147483647 h 516"/>
                <a:gd name="T14" fmla="*/ 2147483647 w 636"/>
                <a:gd name="T15" fmla="*/ 2147483647 h 516"/>
                <a:gd name="T16" fmla="*/ 2147483647 w 636"/>
                <a:gd name="T17" fmla="*/ 2147483647 h 516"/>
                <a:gd name="T18" fmla="*/ 2147483647 w 636"/>
                <a:gd name="T19" fmla="*/ 2147483647 h 516"/>
                <a:gd name="T20" fmla="*/ 2147483647 w 636"/>
                <a:gd name="T21" fmla="*/ 2147483647 h 516"/>
                <a:gd name="T22" fmla="*/ 2147483647 w 636"/>
                <a:gd name="T23" fmla="*/ 2147483647 h 516"/>
                <a:gd name="T24" fmla="*/ 2147483647 w 636"/>
                <a:gd name="T25" fmla="*/ 2147483647 h 516"/>
                <a:gd name="T26" fmla="*/ 2147483647 w 636"/>
                <a:gd name="T27" fmla="*/ 2147483647 h 516"/>
                <a:gd name="T28" fmla="*/ 2147483647 w 636"/>
                <a:gd name="T29" fmla="*/ 2147483647 h 516"/>
                <a:gd name="T30" fmla="*/ 2147483647 w 636"/>
                <a:gd name="T31" fmla="*/ 2147483647 h 516"/>
                <a:gd name="T32" fmla="*/ 2147483647 w 636"/>
                <a:gd name="T33" fmla="*/ 2147483647 h 516"/>
                <a:gd name="T34" fmla="*/ 2147483647 w 636"/>
                <a:gd name="T35" fmla="*/ 2147483647 h 516"/>
                <a:gd name="T36" fmla="*/ 2147483647 w 636"/>
                <a:gd name="T37" fmla="*/ 2147483647 h 516"/>
                <a:gd name="T38" fmla="*/ 2147483647 w 636"/>
                <a:gd name="T39" fmla="*/ 2147483647 h 516"/>
                <a:gd name="T40" fmla="*/ 2147483647 w 636"/>
                <a:gd name="T41" fmla="*/ 2147483647 h 516"/>
                <a:gd name="T42" fmla="*/ 2147483647 w 636"/>
                <a:gd name="T43" fmla="*/ 0 h 516"/>
                <a:gd name="T44" fmla="*/ 2147483647 w 636"/>
                <a:gd name="T45" fmla="*/ 2147483647 h 516"/>
                <a:gd name="T46" fmla="*/ 2147483647 w 636"/>
                <a:gd name="T47" fmla="*/ 2147483647 h 516"/>
                <a:gd name="T48" fmla="*/ 2147483647 w 636"/>
                <a:gd name="T49" fmla="*/ 2147483647 h 516"/>
                <a:gd name="T50" fmla="*/ 2147483647 w 636"/>
                <a:gd name="T51" fmla="*/ 2147483647 h 516"/>
                <a:gd name="T52" fmla="*/ 2147483647 w 636"/>
                <a:gd name="T53" fmla="*/ 2147483647 h 516"/>
                <a:gd name="T54" fmla="*/ 2147483647 w 636"/>
                <a:gd name="T55" fmla="*/ 2147483647 h 516"/>
                <a:gd name="T56" fmla="*/ 2147483647 w 636"/>
                <a:gd name="T57" fmla="*/ 2147483647 h 516"/>
                <a:gd name="T58" fmla="*/ 2147483647 w 636"/>
                <a:gd name="T59" fmla="*/ 2147483647 h 516"/>
                <a:gd name="T60" fmla="*/ 2147483647 w 636"/>
                <a:gd name="T61" fmla="*/ 2147483647 h 516"/>
                <a:gd name="T62" fmla="*/ 2147483647 w 636"/>
                <a:gd name="T63" fmla="*/ 2147483647 h 516"/>
                <a:gd name="T64" fmla="*/ 2147483647 w 636"/>
                <a:gd name="T65" fmla="*/ 2147483647 h 516"/>
                <a:gd name="T66" fmla="*/ 2147483647 w 636"/>
                <a:gd name="T67" fmla="*/ 2147483647 h 516"/>
                <a:gd name="T68" fmla="*/ 2147483647 w 636"/>
                <a:gd name="T69" fmla="*/ 2147483647 h 516"/>
                <a:gd name="T70" fmla="*/ 2147483647 w 636"/>
                <a:gd name="T71" fmla="*/ 2147483647 h 516"/>
                <a:gd name="T72" fmla="*/ 2147483647 w 636"/>
                <a:gd name="T73" fmla="*/ 2147483647 h 516"/>
                <a:gd name="T74" fmla="*/ 2147483647 w 636"/>
                <a:gd name="T75" fmla="*/ 2147483647 h 516"/>
                <a:gd name="T76" fmla="*/ 2147483647 w 636"/>
                <a:gd name="T77" fmla="*/ 2147483647 h 516"/>
                <a:gd name="T78" fmla="*/ 2147483647 w 636"/>
                <a:gd name="T79" fmla="*/ 2147483647 h 516"/>
                <a:gd name="T80" fmla="*/ 2147483647 w 636"/>
                <a:gd name="T81" fmla="*/ 2147483647 h 516"/>
                <a:gd name="T82" fmla="*/ 2147483647 w 636"/>
                <a:gd name="T83" fmla="*/ 2147483647 h 516"/>
                <a:gd name="T84" fmla="*/ 2147483647 w 636"/>
                <a:gd name="T85" fmla="*/ 2147483647 h 516"/>
                <a:gd name="T86" fmla="*/ 2147483647 w 636"/>
                <a:gd name="T87" fmla="*/ 2147483647 h 516"/>
                <a:gd name="T88" fmla="*/ 2147483647 w 636"/>
                <a:gd name="T89" fmla="*/ 2147483647 h 516"/>
                <a:gd name="T90" fmla="*/ 2147483647 w 636"/>
                <a:gd name="T91" fmla="*/ 2147483647 h 516"/>
                <a:gd name="T92" fmla="*/ 2147483647 w 636"/>
                <a:gd name="T93" fmla="*/ 2147483647 h 516"/>
                <a:gd name="T94" fmla="*/ 2147483647 w 636"/>
                <a:gd name="T95" fmla="*/ 2147483647 h 516"/>
                <a:gd name="T96" fmla="*/ 2147483647 w 636"/>
                <a:gd name="T97" fmla="*/ 2147483647 h 516"/>
                <a:gd name="T98" fmla="*/ 2147483647 w 636"/>
                <a:gd name="T99" fmla="*/ 2147483647 h 516"/>
                <a:gd name="T100" fmla="*/ 0 w 636"/>
                <a:gd name="T101" fmla="*/ 2147483647 h 516"/>
                <a:gd name="T102" fmla="*/ 2147483647 w 636"/>
                <a:gd name="T103" fmla="*/ 2147483647 h 516"/>
                <a:gd name="T104" fmla="*/ 2147483647 w 636"/>
                <a:gd name="T105" fmla="*/ 2147483647 h 516"/>
                <a:gd name="T106" fmla="*/ 2147483647 w 636"/>
                <a:gd name="T107" fmla="*/ 2147483647 h 516"/>
                <a:gd name="T108" fmla="*/ 2147483647 w 636"/>
                <a:gd name="T109" fmla="*/ 2147483647 h 516"/>
                <a:gd name="T110" fmla="*/ 2147483647 w 636"/>
                <a:gd name="T111" fmla="*/ 2147483647 h 516"/>
                <a:gd name="T112" fmla="*/ 2147483647 w 636"/>
                <a:gd name="T113" fmla="*/ 2147483647 h 516"/>
                <a:gd name="T114" fmla="*/ 2147483647 w 636"/>
                <a:gd name="T115" fmla="*/ 2147483647 h 516"/>
                <a:gd name="T116" fmla="*/ 2147483647 w 636"/>
                <a:gd name="T117" fmla="*/ 2147483647 h 516"/>
                <a:gd name="T118" fmla="*/ 2147483647 w 636"/>
                <a:gd name="T119" fmla="*/ 2147483647 h 51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36"/>
                <a:gd name="T181" fmla="*/ 0 h 516"/>
                <a:gd name="T182" fmla="*/ 636 w 636"/>
                <a:gd name="T183" fmla="*/ 516 h 51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36" h="516">
                  <a:moveTo>
                    <a:pt x="180" y="138"/>
                  </a:moveTo>
                  <a:lnTo>
                    <a:pt x="186" y="132"/>
                  </a:lnTo>
                  <a:lnTo>
                    <a:pt x="188" y="130"/>
                  </a:lnTo>
                  <a:lnTo>
                    <a:pt x="188" y="124"/>
                  </a:lnTo>
                  <a:lnTo>
                    <a:pt x="190" y="118"/>
                  </a:lnTo>
                  <a:lnTo>
                    <a:pt x="194" y="112"/>
                  </a:lnTo>
                  <a:lnTo>
                    <a:pt x="198" y="108"/>
                  </a:lnTo>
                  <a:lnTo>
                    <a:pt x="202" y="106"/>
                  </a:lnTo>
                  <a:lnTo>
                    <a:pt x="204" y="112"/>
                  </a:lnTo>
                  <a:lnTo>
                    <a:pt x="206" y="114"/>
                  </a:lnTo>
                  <a:lnTo>
                    <a:pt x="210" y="116"/>
                  </a:lnTo>
                  <a:lnTo>
                    <a:pt x="212" y="114"/>
                  </a:lnTo>
                  <a:lnTo>
                    <a:pt x="212" y="112"/>
                  </a:lnTo>
                  <a:lnTo>
                    <a:pt x="214" y="110"/>
                  </a:lnTo>
                  <a:lnTo>
                    <a:pt x="212" y="106"/>
                  </a:lnTo>
                  <a:lnTo>
                    <a:pt x="212" y="100"/>
                  </a:lnTo>
                  <a:lnTo>
                    <a:pt x="220" y="100"/>
                  </a:lnTo>
                  <a:lnTo>
                    <a:pt x="226" y="100"/>
                  </a:lnTo>
                  <a:lnTo>
                    <a:pt x="226" y="92"/>
                  </a:lnTo>
                  <a:lnTo>
                    <a:pt x="230" y="86"/>
                  </a:lnTo>
                  <a:lnTo>
                    <a:pt x="232" y="82"/>
                  </a:lnTo>
                  <a:lnTo>
                    <a:pt x="236" y="80"/>
                  </a:lnTo>
                  <a:lnTo>
                    <a:pt x="240" y="78"/>
                  </a:lnTo>
                  <a:lnTo>
                    <a:pt x="242" y="72"/>
                  </a:lnTo>
                  <a:lnTo>
                    <a:pt x="244" y="68"/>
                  </a:lnTo>
                  <a:lnTo>
                    <a:pt x="248" y="64"/>
                  </a:lnTo>
                  <a:lnTo>
                    <a:pt x="262" y="58"/>
                  </a:lnTo>
                  <a:lnTo>
                    <a:pt x="270" y="56"/>
                  </a:lnTo>
                  <a:lnTo>
                    <a:pt x="276" y="54"/>
                  </a:lnTo>
                  <a:lnTo>
                    <a:pt x="284" y="62"/>
                  </a:lnTo>
                  <a:lnTo>
                    <a:pt x="288" y="66"/>
                  </a:lnTo>
                  <a:lnTo>
                    <a:pt x="288" y="72"/>
                  </a:lnTo>
                  <a:lnTo>
                    <a:pt x="288" y="74"/>
                  </a:lnTo>
                  <a:lnTo>
                    <a:pt x="286" y="76"/>
                  </a:lnTo>
                  <a:lnTo>
                    <a:pt x="290" y="74"/>
                  </a:lnTo>
                  <a:lnTo>
                    <a:pt x="294" y="72"/>
                  </a:lnTo>
                  <a:lnTo>
                    <a:pt x="298" y="74"/>
                  </a:lnTo>
                  <a:lnTo>
                    <a:pt x="302" y="74"/>
                  </a:lnTo>
                  <a:lnTo>
                    <a:pt x="306" y="72"/>
                  </a:lnTo>
                  <a:lnTo>
                    <a:pt x="310" y="70"/>
                  </a:lnTo>
                  <a:lnTo>
                    <a:pt x="308" y="62"/>
                  </a:lnTo>
                  <a:lnTo>
                    <a:pt x="310" y="56"/>
                  </a:lnTo>
                  <a:lnTo>
                    <a:pt x="314" y="54"/>
                  </a:lnTo>
                  <a:lnTo>
                    <a:pt x="320" y="50"/>
                  </a:lnTo>
                  <a:lnTo>
                    <a:pt x="326" y="48"/>
                  </a:lnTo>
                  <a:lnTo>
                    <a:pt x="324" y="44"/>
                  </a:lnTo>
                  <a:lnTo>
                    <a:pt x="322" y="42"/>
                  </a:lnTo>
                  <a:lnTo>
                    <a:pt x="324" y="38"/>
                  </a:lnTo>
                  <a:lnTo>
                    <a:pt x="326" y="34"/>
                  </a:lnTo>
                  <a:lnTo>
                    <a:pt x="334" y="28"/>
                  </a:lnTo>
                  <a:lnTo>
                    <a:pt x="344" y="26"/>
                  </a:lnTo>
                  <a:lnTo>
                    <a:pt x="354" y="26"/>
                  </a:lnTo>
                  <a:lnTo>
                    <a:pt x="358" y="24"/>
                  </a:lnTo>
                  <a:lnTo>
                    <a:pt x="360" y="24"/>
                  </a:lnTo>
                  <a:lnTo>
                    <a:pt x="362" y="20"/>
                  </a:lnTo>
                  <a:lnTo>
                    <a:pt x="364" y="16"/>
                  </a:lnTo>
                  <a:lnTo>
                    <a:pt x="364" y="12"/>
                  </a:lnTo>
                  <a:lnTo>
                    <a:pt x="358" y="10"/>
                  </a:lnTo>
                  <a:lnTo>
                    <a:pt x="358" y="8"/>
                  </a:lnTo>
                  <a:lnTo>
                    <a:pt x="358" y="2"/>
                  </a:lnTo>
                  <a:lnTo>
                    <a:pt x="362" y="2"/>
                  </a:lnTo>
                  <a:lnTo>
                    <a:pt x="364" y="4"/>
                  </a:lnTo>
                  <a:lnTo>
                    <a:pt x="368" y="6"/>
                  </a:lnTo>
                  <a:lnTo>
                    <a:pt x="366" y="10"/>
                  </a:lnTo>
                  <a:lnTo>
                    <a:pt x="368" y="10"/>
                  </a:lnTo>
                  <a:lnTo>
                    <a:pt x="372" y="12"/>
                  </a:lnTo>
                  <a:lnTo>
                    <a:pt x="374" y="12"/>
                  </a:lnTo>
                  <a:lnTo>
                    <a:pt x="384" y="14"/>
                  </a:lnTo>
                  <a:lnTo>
                    <a:pt x="390" y="18"/>
                  </a:lnTo>
                  <a:lnTo>
                    <a:pt x="398" y="22"/>
                  </a:lnTo>
                  <a:lnTo>
                    <a:pt x="408" y="22"/>
                  </a:lnTo>
                  <a:lnTo>
                    <a:pt x="414" y="22"/>
                  </a:lnTo>
                  <a:lnTo>
                    <a:pt x="416" y="18"/>
                  </a:lnTo>
                  <a:lnTo>
                    <a:pt x="418" y="24"/>
                  </a:lnTo>
                  <a:lnTo>
                    <a:pt x="422" y="26"/>
                  </a:lnTo>
                  <a:lnTo>
                    <a:pt x="424" y="22"/>
                  </a:lnTo>
                  <a:lnTo>
                    <a:pt x="424" y="20"/>
                  </a:lnTo>
                  <a:lnTo>
                    <a:pt x="428" y="20"/>
                  </a:lnTo>
                  <a:lnTo>
                    <a:pt x="432" y="22"/>
                  </a:lnTo>
                  <a:lnTo>
                    <a:pt x="434" y="26"/>
                  </a:lnTo>
                  <a:lnTo>
                    <a:pt x="432" y="30"/>
                  </a:lnTo>
                  <a:lnTo>
                    <a:pt x="428" y="36"/>
                  </a:lnTo>
                  <a:lnTo>
                    <a:pt x="422" y="40"/>
                  </a:lnTo>
                  <a:lnTo>
                    <a:pt x="416" y="42"/>
                  </a:lnTo>
                  <a:lnTo>
                    <a:pt x="416" y="48"/>
                  </a:lnTo>
                  <a:lnTo>
                    <a:pt x="416" y="50"/>
                  </a:lnTo>
                  <a:lnTo>
                    <a:pt x="418" y="52"/>
                  </a:lnTo>
                  <a:lnTo>
                    <a:pt x="420" y="54"/>
                  </a:lnTo>
                  <a:lnTo>
                    <a:pt x="422" y="54"/>
                  </a:lnTo>
                  <a:lnTo>
                    <a:pt x="424" y="52"/>
                  </a:lnTo>
                  <a:lnTo>
                    <a:pt x="426" y="54"/>
                  </a:lnTo>
                  <a:lnTo>
                    <a:pt x="428" y="54"/>
                  </a:lnTo>
                  <a:lnTo>
                    <a:pt x="426" y="58"/>
                  </a:lnTo>
                  <a:lnTo>
                    <a:pt x="422" y="60"/>
                  </a:lnTo>
                  <a:lnTo>
                    <a:pt x="420" y="60"/>
                  </a:lnTo>
                  <a:lnTo>
                    <a:pt x="418" y="56"/>
                  </a:lnTo>
                  <a:lnTo>
                    <a:pt x="418" y="54"/>
                  </a:lnTo>
                  <a:lnTo>
                    <a:pt x="410" y="60"/>
                  </a:lnTo>
                  <a:lnTo>
                    <a:pt x="406" y="64"/>
                  </a:lnTo>
                  <a:lnTo>
                    <a:pt x="404" y="70"/>
                  </a:lnTo>
                  <a:lnTo>
                    <a:pt x="404" y="76"/>
                  </a:lnTo>
                  <a:lnTo>
                    <a:pt x="408" y="80"/>
                  </a:lnTo>
                  <a:lnTo>
                    <a:pt x="410" y="84"/>
                  </a:lnTo>
                  <a:lnTo>
                    <a:pt x="414" y="86"/>
                  </a:lnTo>
                  <a:lnTo>
                    <a:pt x="424" y="90"/>
                  </a:lnTo>
                  <a:lnTo>
                    <a:pt x="430" y="92"/>
                  </a:lnTo>
                  <a:lnTo>
                    <a:pt x="434" y="96"/>
                  </a:lnTo>
                  <a:lnTo>
                    <a:pt x="442" y="104"/>
                  </a:lnTo>
                  <a:lnTo>
                    <a:pt x="456" y="108"/>
                  </a:lnTo>
                  <a:lnTo>
                    <a:pt x="458" y="110"/>
                  </a:lnTo>
                  <a:lnTo>
                    <a:pt x="462" y="116"/>
                  </a:lnTo>
                  <a:lnTo>
                    <a:pt x="464" y="120"/>
                  </a:lnTo>
                  <a:lnTo>
                    <a:pt x="466" y="122"/>
                  </a:lnTo>
                  <a:lnTo>
                    <a:pt x="468" y="122"/>
                  </a:lnTo>
                  <a:lnTo>
                    <a:pt x="472" y="122"/>
                  </a:lnTo>
                  <a:lnTo>
                    <a:pt x="476" y="120"/>
                  </a:lnTo>
                  <a:lnTo>
                    <a:pt x="480" y="116"/>
                  </a:lnTo>
                  <a:lnTo>
                    <a:pt x="484" y="110"/>
                  </a:lnTo>
                  <a:lnTo>
                    <a:pt x="486" y="104"/>
                  </a:lnTo>
                  <a:lnTo>
                    <a:pt x="490" y="92"/>
                  </a:lnTo>
                  <a:lnTo>
                    <a:pt x="494" y="84"/>
                  </a:lnTo>
                  <a:lnTo>
                    <a:pt x="498" y="76"/>
                  </a:lnTo>
                  <a:lnTo>
                    <a:pt x="500" y="64"/>
                  </a:lnTo>
                  <a:lnTo>
                    <a:pt x="502" y="52"/>
                  </a:lnTo>
                  <a:lnTo>
                    <a:pt x="504" y="42"/>
                  </a:lnTo>
                  <a:lnTo>
                    <a:pt x="510" y="32"/>
                  </a:lnTo>
                  <a:lnTo>
                    <a:pt x="514" y="24"/>
                  </a:lnTo>
                  <a:lnTo>
                    <a:pt x="520" y="6"/>
                  </a:lnTo>
                  <a:lnTo>
                    <a:pt x="522" y="0"/>
                  </a:lnTo>
                  <a:lnTo>
                    <a:pt x="524" y="0"/>
                  </a:lnTo>
                  <a:lnTo>
                    <a:pt x="528" y="0"/>
                  </a:lnTo>
                  <a:lnTo>
                    <a:pt x="532" y="0"/>
                  </a:lnTo>
                  <a:lnTo>
                    <a:pt x="534" y="4"/>
                  </a:lnTo>
                  <a:lnTo>
                    <a:pt x="532" y="12"/>
                  </a:lnTo>
                  <a:lnTo>
                    <a:pt x="532" y="20"/>
                  </a:lnTo>
                  <a:lnTo>
                    <a:pt x="532" y="26"/>
                  </a:lnTo>
                  <a:lnTo>
                    <a:pt x="536" y="44"/>
                  </a:lnTo>
                  <a:lnTo>
                    <a:pt x="538" y="56"/>
                  </a:lnTo>
                  <a:lnTo>
                    <a:pt x="540" y="60"/>
                  </a:lnTo>
                  <a:lnTo>
                    <a:pt x="542" y="62"/>
                  </a:lnTo>
                  <a:lnTo>
                    <a:pt x="546" y="62"/>
                  </a:lnTo>
                  <a:lnTo>
                    <a:pt x="548" y="60"/>
                  </a:lnTo>
                  <a:lnTo>
                    <a:pt x="552" y="68"/>
                  </a:lnTo>
                  <a:lnTo>
                    <a:pt x="558" y="76"/>
                  </a:lnTo>
                  <a:lnTo>
                    <a:pt x="554" y="82"/>
                  </a:lnTo>
                  <a:lnTo>
                    <a:pt x="556" y="90"/>
                  </a:lnTo>
                  <a:lnTo>
                    <a:pt x="554" y="100"/>
                  </a:lnTo>
                  <a:lnTo>
                    <a:pt x="556" y="106"/>
                  </a:lnTo>
                  <a:lnTo>
                    <a:pt x="558" y="110"/>
                  </a:lnTo>
                  <a:lnTo>
                    <a:pt x="560" y="118"/>
                  </a:lnTo>
                  <a:lnTo>
                    <a:pt x="560" y="124"/>
                  </a:lnTo>
                  <a:lnTo>
                    <a:pt x="562" y="132"/>
                  </a:lnTo>
                  <a:lnTo>
                    <a:pt x="564" y="136"/>
                  </a:lnTo>
                  <a:lnTo>
                    <a:pt x="564" y="144"/>
                  </a:lnTo>
                  <a:lnTo>
                    <a:pt x="564" y="148"/>
                  </a:lnTo>
                  <a:lnTo>
                    <a:pt x="568" y="152"/>
                  </a:lnTo>
                  <a:lnTo>
                    <a:pt x="576" y="158"/>
                  </a:lnTo>
                  <a:lnTo>
                    <a:pt x="584" y="162"/>
                  </a:lnTo>
                  <a:lnTo>
                    <a:pt x="592" y="168"/>
                  </a:lnTo>
                  <a:lnTo>
                    <a:pt x="594" y="174"/>
                  </a:lnTo>
                  <a:lnTo>
                    <a:pt x="594" y="178"/>
                  </a:lnTo>
                  <a:lnTo>
                    <a:pt x="596" y="182"/>
                  </a:lnTo>
                  <a:lnTo>
                    <a:pt x="598" y="186"/>
                  </a:lnTo>
                  <a:lnTo>
                    <a:pt x="598" y="200"/>
                  </a:lnTo>
                  <a:lnTo>
                    <a:pt x="598" y="206"/>
                  </a:lnTo>
                  <a:lnTo>
                    <a:pt x="600" y="208"/>
                  </a:lnTo>
                  <a:lnTo>
                    <a:pt x="602" y="208"/>
                  </a:lnTo>
                  <a:lnTo>
                    <a:pt x="604" y="208"/>
                  </a:lnTo>
                  <a:lnTo>
                    <a:pt x="604" y="206"/>
                  </a:lnTo>
                  <a:lnTo>
                    <a:pt x="612" y="216"/>
                  </a:lnTo>
                  <a:lnTo>
                    <a:pt x="614" y="220"/>
                  </a:lnTo>
                  <a:lnTo>
                    <a:pt x="614" y="228"/>
                  </a:lnTo>
                  <a:lnTo>
                    <a:pt x="616" y="232"/>
                  </a:lnTo>
                  <a:lnTo>
                    <a:pt x="618" y="234"/>
                  </a:lnTo>
                  <a:lnTo>
                    <a:pt x="620" y="236"/>
                  </a:lnTo>
                  <a:lnTo>
                    <a:pt x="622" y="238"/>
                  </a:lnTo>
                  <a:lnTo>
                    <a:pt x="632" y="250"/>
                  </a:lnTo>
                  <a:lnTo>
                    <a:pt x="634" y="258"/>
                  </a:lnTo>
                  <a:lnTo>
                    <a:pt x="636" y="264"/>
                  </a:lnTo>
                  <a:lnTo>
                    <a:pt x="634" y="270"/>
                  </a:lnTo>
                  <a:lnTo>
                    <a:pt x="632" y="276"/>
                  </a:lnTo>
                  <a:lnTo>
                    <a:pt x="630" y="280"/>
                  </a:lnTo>
                  <a:lnTo>
                    <a:pt x="630" y="288"/>
                  </a:lnTo>
                  <a:lnTo>
                    <a:pt x="630" y="300"/>
                  </a:lnTo>
                  <a:lnTo>
                    <a:pt x="630" y="312"/>
                  </a:lnTo>
                  <a:lnTo>
                    <a:pt x="626" y="322"/>
                  </a:lnTo>
                  <a:lnTo>
                    <a:pt x="624" y="328"/>
                  </a:lnTo>
                  <a:lnTo>
                    <a:pt x="620" y="336"/>
                  </a:lnTo>
                  <a:lnTo>
                    <a:pt x="608" y="352"/>
                  </a:lnTo>
                  <a:lnTo>
                    <a:pt x="600" y="370"/>
                  </a:lnTo>
                  <a:lnTo>
                    <a:pt x="598" y="376"/>
                  </a:lnTo>
                  <a:lnTo>
                    <a:pt x="594" y="378"/>
                  </a:lnTo>
                  <a:lnTo>
                    <a:pt x="590" y="382"/>
                  </a:lnTo>
                  <a:lnTo>
                    <a:pt x="586" y="384"/>
                  </a:lnTo>
                  <a:lnTo>
                    <a:pt x="582" y="390"/>
                  </a:lnTo>
                  <a:lnTo>
                    <a:pt x="578" y="394"/>
                  </a:lnTo>
                  <a:lnTo>
                    <a:pt x="566" y="402"/>
                  </a:lnTo>
                  <a:lnTo>
                    <a:pt x="558" y="408"/>
                  </a:lnTo>
                  <a:lnTo>
                    <a:pt x="552" y="416"/>
                  </a:lnTo>
                  <a:lnTo>
                    <a:pt x="548" y="424"/>
                  </a:lnTo>
                  <a:lnTo>
                    <a:pt x="542" y="432"/>
                  </a:lnTo>
                  <a:lnTo>
                    <a:pt x="522" y="454"/>
                  </a:lnTo>
                  <a:lnTo>
                    <a:pt x="510" y="466"/>
                  </a:lnTo>
                  <a:lnTo>
                    <a:pt x="500" y="480"/>
                  </a:lnTo>
                  <a:lnTo>
                    <a:pt x="498" y="482"/>
                  </a:lnTo>
                  <a:lnTo>
                    <a:pt x="496" y="486"/>
                  </a:lnTo>
                  <a:lnTo>
                    <a:pt x="496" y="488"/>
                  </a:lnTo>
                  <a:lnTo>
                    <a:pt x="494" y="490"/>
                  </a:lnTo>
                  <a:lnTo>
                    <a:pt x="484" y="490"/>
                  </a:lnTo>
                  <a:lnTo>
                    <a:pt x="476" y="490"/>
                  </a:lnTo>
                  <a:lnTo>
                    <a:pt x="468" y="492"/>
                  </a:lnTo>
                  <a:lnTo>
                    <a:pt x="462" y="492"/>
                  </a:lnTo>
                  <a:lnTo>
                    <a:pt x="454" y="496"/>
                  </a:lnTo>
                  <a:lnTo>
                    <a:pt x="448" y="500"/>
                  </a:lnTo>
                  <a:lnTo>
                    <a:pt x="442" y="504"/>
                  </a:lnTo>
                  <a:lnTo>
                    <a:pt x="438" y="506"/>
                  </a:lnTo>
                  <a:lnTo>
                    <a:pt x="434" y="508"/>
                  </a:lnTo>
                  <a:lnTo>
                    <a:pt x="432" y="512"/>
                  </a:lnTo>
                  <a:lnTo>
                    <a:pt x="428" y="514"/>
                  </a:lnTo>
                  <a:lnTo>
                    <a:pt x="426" y="516"/>
                  </a:lnTo>
                  <a:lnTo>
                    <a:pt x="420" y="506"/>
                  </a:lnTo>
                  <a:lnTo>
                    <a:pt x="416" y="494"/>
                  </a:lnTo>
                  <a:lnTo>
                    <a:pt x="412" y="494"/>
                  </a:lnTo>
                  <a:lnTo>
                    <a:pt x="410" y="496"/>
                  </a:lnTo>
                  <a:lnTo>
                    <a:pt x="408" y="500"/>
                  </a:lnTo>
                  <a:lnTo>
                    <a:pt x="386" y="514"/>
                  </a:lnTo>
                  <a:lnTo>
                    <a:pt x="380" y="510"/>
                  </a:lnTo>
                  <a:lnTo>
                    <a:pt x="378" y="504"/>
                  </a:lnTo>
                  <a:lnTo>
                    <a:pt x="370" y="504"/>
                  </a:lnTo>
                  <a:lnTo>
                    <a:pt x="364" y="504"/>
                  </a:lnTo>
                  <a:lnTo>
                    <a:pt x="358" y="500"/>
                  </a:lnTo>
                  <a:lnTo>
                    <a:pt x="354" y="494"/>
                  </a:lnTo>
                  <a:lnTo>
                    <a:pt x="348" y="488"/>
                  </a:lnTo>
                  <a:lnTo>
                    <a:pt x="346" y="482"/>
                  </a:lnTo>
                  <a:lnTo>
                    <a:pt x="346" y="478"/>
                  </a:lnTo>
                  <a:lnTo>
                    <a:pt x="350" y="474"/>
                  </a:lnTo>
                  <a:lnTo>
                    <a:pt x="352" y="470"/>
                  </a:lnTo>
                  <a:lnTo>
                    <a:pt x="354" y="464"/>
                  </a:lnTo>
                  <a:lnTo>
                    <a:pt x="352" y="458"/>
                  </a:lnTo>
                  <a:lnTo>
                    <a:pt x="348" y="454"/>
                  </a:lnTo>
                  <a:lnTo>
                    <a:pt x="344" y="452"/>
                  </a:lnTo>
                  <a:lnTo>
                    <a:pt x="340" y="448"/>
                  </a:lnTo>
                  <a:lnTo>
                    <a:pt x="346" y="440"/>
                  </a:lnTo>
                  <a:lnTo>
                    <a:pt x="346" y="436"/>
                  </a:lnTo>
                  <a:lnTo>
                    <a:pt x="348" y="432"/>
                  </a:lnTo>
                  <a:lnTo>
                    <a:pt x="346" y="428"/>
                  </a:lnTo>
                  <a:lnTo>
                    <a:pt x="342" y="428"/>
                  </a:lnTo>
                  <a:lnTo>
                    <a:pt x="340" y="430"/>
                  </a:lnTo>
                  <a:lnTo>
                    <a:pt x="336" y="436"/>
                  </a:lnTo>
                  <a:lnTo>
                    <a:pt x="332" y="442"/>
                  </a:lnTo>
                  <a:lnTo>
                    <a:pt x="330" y="444"/>
                  </a:lnTo>
                  <a:lnTo>
                    <a:pt x="326" y="444"/>
                  </a:lnTo>
                  <a:lnTo>
                    <a:pt x="324" y="444"/>
                  </a:lnTo>
                  <a:lnTo>
                    <a:pt x="322" y="442"/>
                  </a:lnTo>
                  <a:lnTo>
                    <a:pt x="324" y="438"/>
                  </a:lnTo>
                  <a:lnTo>
                    <a:pt x="328" y="438"/>
                  </a:lnTo>
                  <a:lnTo>
                    <a:pt x="332" y="436"/>
                  </a:lnTo>
                  <a:lnTo>
                    <a:pt x="346" y="420"/>
                  </a:lnTo>
                  <a:lnTo>
                    <a:pt x="352" y="412"/>
                  </a:lnTo>
                  <a:lnTo>
                    <a:pt x="356" y="404"/>
                  </a:lnTo>
                  <a:lnTo>
                    <a:pt x="350" y="404"/>
                  </a:lnTo>
                  <a:lnTo>
                    <a:pt x="342" y="404"/>
                  </a:lnTo>
                  <a:lnTo>
                    <a:pt x="340" y="410"/>
                  </a:lnTo>
                  <a:lnTo>
                    <a:pt x="338" y="416"/>
                  </a:lnTo>
                  <a:lnTo>
                    <a:pt x="332" y="416"/>
                  </a:lnTo>
                  <a:lnTo>
                    <a:pt x="326" y="418"/>
                  </a:lnTo>
                  <a:lnTo>
                    <a:pt x="318" y="424"/>
                  </a:lnTo>
                  <a:lnTo>
                    <a:pt x="312" y="432"/>
                  </a:lnTo>
                  <a:lnTo>
                    <a:pt x="310" y="438"/>
                  </a:lnTo>
                  <a:lnTo>
                    <a:pt x="304" y="438"/>
                  </a:lnTo>
                  <a:lnTo>
                    <a:pt x="304" y="436"/>
                  </a:lnTo>
                  <a:lnTo>
                    <a:pt x="304" y="434"/>
                  </a:lnTo>
                  <a:lnTo>
                    <a:pt x="304" y="426"/>
                  </a:lnTo>
                  <a:lnTo>
                    <a:pt x="306" y="418"/>
                  </a:lnTo>
                  <a:lnTo>
                    <a:pt x="304" y="410"/>
                  </a:lnTo>
                  <a:lnTo>
                    <a:pt x="304" y="406"/>
                  </a:lnTo>
                  <a:lnTo>
                    <a:pt x="302" y="400"/>
                  </a:lnTo>
                  <a:lnTo>
                    <a:pt x="300" y="392"/>
                  </a:lnTo>
                  <a:lnTo>
                    <a:pt x="286" y="388"/>
                  </a:lnTo>
                  <a:lnTo>
                    <a:pt x="276" y="384"/>
                  </a:lnTo>
                  <a:lnTo>
                    <a:pt x="270" y="382"/>
                  </a:lnTo>
                  <a:lnTo>
                    <a:pt x="268" y="380"/>
                  </a:lnTo>
                  <a:lnTo>
                    <a:pt x="264" y="378"/>
                  </a:lnTo>
                  <a:lnTo>
                    <a:pt x="232" y="378"/>
                  </a:lnTo>
                  <a:lnTo>
                    <a:pt x="208" y="392"/>
                  </a:lnTo>
                  <a:lnTo>
                    <a:pt x="176" y="392"/>
                  </a:lnTo>
                  <a:lnTo>
                    <a:pt x="164" y="398"/>
                  </a:lnTo>
                  <a:lnTo>
                    <a:pt x="150" y="406"/>
                  </a:lnTo>
                  <a:lnTo>
                    <a:pt x="134" y="416"/>
                  </a:lnTo>
                  <a:lnTo>
                    <a:pt x="122" y="420"/>
                  </a:lnTo>
                  <a:lnTo>
                    <a:pt x="108" y="422"/>
                  </a:lnTo>
                  <a:lnTo>
                    <a:pt x="92" y="422"/>
                  </a:lnTo>
                  <a:lnTo>
                    <a:pt x="84" y="424"/>
                  </a:lnTo>
                  <a:lnTo>
                    <a:pt x="74" y="426"/>
                  </a:lnTo>
                  <a:lnTo>
                    <a:pt x="58" y="432"/>
                  </a:lnTo>
                  <a:lnTo>
                    <a:pt x="42" y="438"/>
                  </a:lnTo>
                  <a:lnTo>
                    <a:pt x="32" y="440"/>
                  </a:lnTo>
                  <a:lnTo>
                    <a:pt x="24" y="440"/>
                  </a:lnTo>
                  <a:lnTo>
                    <a:pt x="18" y="440"/>
                  </a:lnTo>
                  <a:lnTo>
                    <a:pt x="14" y="436"/>
                  </a:lnTo>
                  <a:lnTo>
                    <a:pt x="6" y="430"/>
                  </a:lnTo>
                  <a:lnTo>
                    <a:pt x="4" y="428"/>
                  </a:lnTo>
                  <a:lnTo>
                    <a:pt x="2" y="428"/>
                  </a:lnTo>
                  <a:lnTo>
                    <a:pt x="0" y="426"/>
                  </a:lnTo>
                  <a:lnTo>
                    <a:pt x="0" y="422"/>
                  </a:lnTo>
                  <a:lnTo>
                    <a:pt x="0" y="420"/>
                  </a:lnTo>
                  <a:lnTo>
                    <a:pt x="2" y="416"/>
                  </a:lnTo>
                  <a:lnTo>
                    <a:pt x="4" y="414"/>
                  </a:lnTo>
                  <a:lnTo>
                    <a:pt x="10" y="412"/>
                  </a:lnTo>
                  <a:lnTo>
                    <a:pt x="16" y="408"/>
                  </a:lnTo>
                  <a:lnTo>
                    <a:pt x="24" y="394"/>
                  </a:lnTo>
                  <a:lnTo>
                    <a:pt x="30" y="380"/>
                  </a:lnTo>
                  <a:lnTo>
                    <a:pt x="28" y="376"/>
                  </a:lnTo>
                  <a:lnTo>
                    <a:pt x="26" y="372"/>
                  </a:lnTo>
                  <a:lnTo>
                    <a:pt x="26" y="362"/>
                  </a:lnTo>
                  <a:lnTo>
                    <a:pt x="26" y="328"/>
                  </a:lnTo>
                  <a:lnTo>
                    <a:pt x="26" y="316"/>
                  </a:lnTo>
                  <a:lnTo>
                    <a:pt x="26" y="304"/>
                  </a:lnTo>
                  <a:lnTo>
                    <a:pt x="24" y="296"/>
                  </a:lnTo>
                  <a:lnTo>
                    <a:pt x="20" y="288"/>
                  </a:lnTo>
                  <a:lnTo>
                    <a:pt x="16" y="280"/>
                  </a:lnTo>
                  <a:lnTo>
                    <a:pt x="16" y="276"/>
                  </a:lnTo>
                  <a:lnTo>
                    <a:pt x="20" y="280"/>
                  </a:lnTo>
                  <a:lnTo>
                    <a:pt x="20" y="284"/>
                  </a:lnTo>
                  <a:lnTo>
                    <a:pt x="26" y="284"/>
                  </a:lnTo>
                  <a:lnTo>
                    <a:pt x="24" y="278"/>
                  </a:lnTo>
                  <a:lnTo>
                    <a:pt x="24" y="272"/>
                  </a:lnTo>
                  <a:lnTo>
                    <a:pt x="28" y="276"/>
                  </a:lnTo>
                  <a:lnTo>
                    <a:pt x="28" y="280"/>
                  </a:lnTo>
                  <a:lnTo>
                    <a:pt x="30" y="278"/>
                  </a:lnTo>
                  <a:lnTo>
                    <a:pt x="30" y="276"/>
                  </a:lnTo>
                  <a:lnTo>
                    <a:pt x="32" y="272"/>
                  </a:lnTo>
                  <a:lnTo>
                    <a:pt x="28" y="256"/>
                  </a:lnTo>
                  <a:lnTo>
                    <a:pt x="36" y="236"/>
                  </a:lnTo>
                  <a:lnTo>
                    <a:pt x="38" y="226"/>
                  </a:lnTo>
                  <a:lnTo>
                    <a:pt x="40" y="214"/>
                  </a:lnTo>
                  <a:lnTo>
                    <a:pt x="40" y="208"/>
                  </a:lnTo>
                  <a:lnTo>
                    <a:pt x="44" y="202"/>
                  </a:lnTo>
                  <a:lnTo>
                    <a:pt x="46" y="206"/>
                  </a:lnTo>
                  <a:lnTo>
                    <a:pt x="48" y="208"/>
                  </a:lnTo>
                  <a:lnTo>
                    <a:pt x="48" y="210"/>
                  </a:lnTo>
                  <a:lnTo>
                    <a:pt x="52" y="208"/>
                  </a:lnTo>
                  <a:lnTo>
                    <a:pt x="54" y="206"/>
                  </a:lnTo>
                  <a:lnTo>
                    <a:pt x="56" y="202"/>
                  </a:lnTo>
                  <a:lnTo>
                    <a:pt x="58" y="198"/>
                  </a:lnTo>
                  <a:lnTo>
                    <a:pt x="62" y="196"/>
                  </a:lnTo>
                  <a:lnTo>
                    <a:pt x="70" y="194"/>
                  </a:lnTo>
                  <a:lnTo>
                    <a:pt x="76" y="190"/>
                  </a:lnTo>
                  <a:lnTo>
                    <a:pt x="78" y="188"/>
                  </a:lnTo>
                  <a:lnTo>
                    <a:pt x="82" y="186"/>
                  </a:lnTo>
                  <a:lnTo>
                    <a:pt x="86" y="182"/>
                  </a:lnTo>
                  <a:lnTo>
                    <a:pt x="94" y="178"/>
                  </a:lnTo>
                  <a:lnTo>
                    <a:pt x="102" y="176"/>
                  </a:lnTo>
                  <a:lnTo>
                    <a:pt x="110" y="174"/>
                  </a:lnTo>
                  <a:lnTo>
                    <a:pt x="118" y="172"/>
                  </a:lnTo>
                  <a:lnTo>
                    <a:pt x="128" y="168"/>
                  </a:lnTo>
                  <a:lnTo>
                    <a:pt x="138" y="166"/>
                  </a:lnTo>
                  <a:lnTo>
                    <a:pt x="146" y="166"/>
                  </a:lnTo>
                  <a:lnTo>
                    <a:pt x="156" y="164"/>
                  </a:lnTo>
                  <a:lnTo>
                    <a:pt x="162" y="162"/>
                  </a:lnTo>
                  <a:lnTo>
                    <a:pt x="168" y="152"/>
                  </a:lnTo>
                  <a:lnTo>
                    <a:pt x="180" y="13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5" name="Freeform 272"/>
            <p:cNvSpPr/>
            <p:nvPr/>
          </p:nvSpPr>
          <p:spPr bwMode="auto">
            <a:xfrm>
              <a:off x="7515983" y="4807908"/>
              <a:ext cx="94555" cy="58407"/>
            </a:xfrm>
            <a:custGeom>
              <a:avLst/>
              <a:gdLst>
                <a:gd name="T0" fmla="*/ 2147483647 w 64"/>
                <a:gd name="T1" fmla="*/ 0 h 38"/>
                <a:gd name="T2" fmla="*/ 2147483647 w 64"/>
                <a:gd name="T3" fmla="*/ 2147483647 h 38"/>
                <a:gd name="T4" fmla="*/ 2147483647 w 64"/>
                <a:gd name="T5" fmla="*/ 2147483647 h 38"/>
                <a:gd name="T6" fmla="*/ 2147483647 w 64"/>
                <a:gd name="T7" fmla="*/ 2147483647 h 38"/>
                <a:gd name="T8" fmla="*/ 2147483647 w 64"/>
                <a:gd name="T9" fmla="*/ 2147483647 h 38"/>
                <a:gd name="T10" fmla="*/ 2147483647 w 64"/>
                <a:gd name="T11" fmla="*/ 2147483647 h 38"/>
                <a:gd name="T12" fmla="*/ 2147483647 w 64"/>
                <a:gd name="T13" fmla="*/ 2147483647 h 38"/>
                <a:gd name="T14" fmla="*/ 2147483647 w 64"/>
                <a:gd name="T15" fmla="*/ 2147483647 h 38"/>
                <a:gd name="T16" fmla="*/ 2147483647 w 64"/>
                <a:gd name="T17" fmla="*/ 2147483647 h 38"/>
                <a:gd name="T18" fmla="*/ 0 w 64"/>
                <a:gd name="T19" fmla="*/ 2147483647 h 38"/>
                <a:gd name="T20" fmla="*/ 0 w 64"/>
                <a:gd name="T21" fmla="*/ 2147483647 h 38"/>
                <a:gd name="T22" fmla="*/ 0 w 64"/>
                <a:gd name="T23" fmla="*/ 2147483647 h 38"/>
                <a:gd name="T24" fmla="*/ 2147483647 w 64"/>
                <a:gd name="T25" fmla="*/ 2147483647 h 38"/>
                <a:gd name="T26" fmla="*/ 2147483647 w 64"/>
                <a:gd name="T27" fmla="*/ 2147483647 h 38"/>
                <a:gd name="T28" fmla="*/ 2147483647 w 64"/>
                <a:gd name="T29" fmla="*/ 2147483647 h 38"/>
                <a:gd name="T30" fmla="*/ 2147483647 w 64"/>
                <a:gd name="T31" fmla="*/ 2147483647 h 38"/>
                <a:gd name="T32" fmla="*/ 2147483647 w 64"/>
                <a:gd name="T33" fmla="*/ 2147483647 h 38"/>
                <a:gd name="T34" fmla="*/ 2147483647 w 64"/>
                <a:gd name="T35" fmla="*/ 2147483647 h 38"/>
                <a:gd name="T36" fmla="*/ 2147483647 w 64"/>
                <a:gd name="T37" fmla="*/ 2147483647 h 38"/>
                <a:gd name="T38" fmla="*/ 2147483647 w 64"/>
                <a:gd name="T39" fmla="*/ 2147483647 h 38"/>
                <a:gd name="T40" fmla="*/ 2147483647 w 64"/>
                <a:gd name="T41" fmla="*/ 0 h 38"/>
                <a:gd name="T42" fmla="*/ 2147483647 w 64"/>
                <a:gd name="T43" fmla="*/ 0 h 38"/>
                <a:gd name="T44" fmla="*/ 2147483647 w 64"/>
                <a:gd name="T45" fmla="*/ 2147483647 h 38"/>
                <a:gd name="T46" fmla="*/ 2147483647 w 64"/>
                <a:gd name="T47" fmla="*/ 0 h 3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4"/>
                <a:gd name="T73" fmla="*/ 0 h 38"/>
                <a:gd name="T74" fmla="*/ 64 w 64"/>
                <a:gd name="T75" fmla="*/ 38 h 3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4" h="38">
                  <a:moveTo>
                    <a:pt x="64" y="0"/>
                  </a:moveTo>
                  <a:lnTo>
                    <a:pt x="52" y="10"/>
                  </a:lnTo>
                  <a:lnTo>
                    <a:pt x="36" y="16"/>
                  </a:lnTo>
                  <a:lnTo>
                    <a:pt x="32" y="18"/>
                  </a:lnTo>
                  <a:lnTo>
                    <a:pt x="28" y="20"/>
                  </a:lnTo>
                  <a:lnTo>
                    <a:pt x="22" y="28"/>
                  </a:lnTo>
                  <a:lnTo>
                    <a:pt x="14" y="36"/>
                  </a:lnTo>
                  <a:lnTo>
                    <a:pt x="8" y="38"/>
                  </a:lnTo>
                  <a:lnTo>
                    <a:pt x="2" y="38"/>
                  </a:lnTo>
                  <a:lnTo>
                    <a:pt x="0" y="38"/>
                  </a:lnTo>
                  <a:lnTo>
                    <a:pt x="0" y="34"/>
                  </a:lnTo>
                  <a:lnTo>
                    <a:pt x="0" y="30"/>
                  </a:lnTo>
                  <a:lnTo>
                    <a:pt x="2" y="26"/>
                  </a:lnTo>
                  <a:lnTo>
                    <a:pt x="10" y="20"/>
                  </a:lnTo>
                  <a:lnTo>
                    <a:pt x="26" y="14"/>
                  </a:lnTo>
                  <a:lnTo>
                    <a:pt x="28" y="12"/>
                  </a:lnTo>
                  <a:lnTo>
                    <a:pt x="30" y="8"/>
                  </a:lnTo>
                  <a:lnTo>
                    <a:pt x="32" y="6"/>
                  </a:lnTo>
                  <a:lnTo>
                    <a:pt x="36" y="4"/>
                  </a:lnTo>
                  <a:lnTo>
                    <a:pt x="46" y="2"/>
                  </a:lnTo>
                  <a:lnTo>
                    <a:pt x="54" y="0"/>
                  </a:lnTo>
                  <a:lnTo>
                    <a:pt x="64" y="0"/>
                  </a:lnTo>
                  <a:lnTo>
                    <a:pt x="64" y="2"/>
                  </a:lnTo>
                  <a:lnTo>
                    <a:pt x="64"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6" name="Freeform 273"/>
            <p:cNvSpPr/>
            <p:nvPr/>
          </p:nvSpPr>
          <p:spPr bwMode="auto">
            <a:xfrm>
              <a:off x="7437572" y="4799943"/>
              <a:ext cx="72646" cy="15929"/>
            </a:xfrm>
            <a:custGeom>
              <a:avLst/>
              <a:gdLst>
                <a:gd name="T0" fmla="*/ 2147483647 w 50"/>
                <a:gd name="T1" fmla="*/ 2147483647 h 10"/>
                <a:gd name="T2" fmla="*/ 2147483647 w 50"/>
                <a:gd name="T3" fmla="*/ 2147483647 h 10"/>
                <a:gd name="T4" fmla="*/ 2147483647 w 50"/>
                <a:gd name="T5" fmla="*/ 2147483647 h 10"/>
                <a:gd name="T6" fmla="*/ 2147483647 w 50"/>
                <a:gd name="T7" fmla="*/ 2147483647 h 10"/>
                <a:gd name="T8" fmla="*/ 2147483647 w 50"/>
                <a:gd name="T9" fmla="*/ 2147483647 h 10"/>
                <a:gd name="T10" fmla="*/ 2147483647 w 50"/>
                <a:gd name="T11" fmla="*/ 2147483647 h 10"/>
                <a:gd name="T12" fmla="*/ 2147483647 w 50"/>
                <a:gd name="T13" fmla="*/ 2147483647 h 10"/>
                <a:gd name="T14" fmla="*/ 0 w 50"/>
                <a:gd name="T15" fmla="*/ 2147483647 h 10"/>
                <a:gd name="T16" fmla="*/ 2147483647 w 50"/>
                <a:gd name="T17" fmla="*/ 2147483647 h 10"/>
                <a:gd name="T18" fmla="*/ 2147483647 w 50"/>
                <a:gd name="T19" fmla="*/ 0 h 10"/>
                <a:gd name="T20" fmla="*/ 2147483647 w 50"/>
                <a:gd name="T21" fmla="*/ 2147483647 h 10"/>
                <a:gd name="T22" fmla="*/ 2147483647 w 50"/>
                <a:gd name="T23" fmla="*/ 2147483647 h 10"/>
                <a:gd name="T24" fmla="*/ 2147483647 w 50"/>
                <a:gd name="T25" fmla="*/ 2147483647 h 10"/>
                <a:gd name="T26" fmla="*/ 2147483647 w 50"/>
                <a:gd name="T27" fmla="*/ 2147483647 h 10"/>
                <a:gd name="T28" fmla="*/ 2147483647 w 50"/>
                <a:gd name="T29" fmla="*/ 2147483647 h 10"/>
                <a:gd name="T30" fmla="*/ 2147483647 w 50"/>
                <a:gd name="T31" fmla="*/ 2147483647 h 10"/>
                <a:gd name="T32" fmla="*/ 2147483647 w 50"/>
                <a:gd name="T33" fmla="*/ 2147483647 h 10"/>
                <a:gd name="T34" fmla="*/ 2147483647 w 50"/>
                <a:gd name="T35" fmla="*/ 2147483647 h 10"/>
                <a:gd name="T36" fmla="*/ 2147483647 w 50"/>
                <a:gd name="T37" fmla="*/ 2147483647 h 10"/>
                <a:gd name="T38" fmla="*/ 2147483647 w 50"/>
                <a:gd name="T39" fmla="*/ 2147483647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0"/>
                <a:gd name="T61" fmla="*/ 0 h 10"/>
                <a:gd name="T62" fmla="*/ 50 w 50"/>
                <a:gd name="T63" fmla="*/ 10 h 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0" h="10">
                  <a:moveTo>
                    <a:pt x="40" y="8"/>
                  </a:moveTo>
                  <a:lnTo>
                    <a:pt x="34" y="10"/>
                  </a:lnTo>
                  <a:lnTo>
                    <a:pt x="28" y="10"/>
                  </a:lnTo>
                  <a:lnTo>
                    <a:pt x="22" y="8"/>
                  </a:lnTo>
                  <a:lnTo>
                    <a:pt x="10" y="10"/>
                  </a:lnTo>
                  <a:lnTo>
                    <a:pt x="4" y="10"/>
                  </a:lnTo>
                  <a:lnTo>
                    <a:pt x="2" y="8"/>
                  </a:lnTo>
                  <a:lnTo>
                    <a:pt x="0" y="4"/>
                  </a:lnTo>
                  <a:lnTo>
                    <a:pt x="6" y="2"/>
                  </a:lnTo>
                  <a:lnTo>
                    <a:pt x="12" y="0"/>
                  </a:lnTo>
                  <a:lnTo>
                    <a:pt x="18" y="2"/>
                  </a:lnTo>
                  <a:lnTo>
                    <a:pt x="24" y="4"/>
                  </a:lnTo>
                  <a:lnTo>
                    <a:pt x="28" y="6"/>
                  </a:lnTo>
                  <a:lnTo>
                    <a:pt x="34" y="8"/>
                  </a:lnTo>
                  <a:lnTo>
                    <a:pt x="42" y="6"/>
                  </a:lnTo>
                  <a:lnTo>
                    <a:pt x="50" y="4"/>
                  </a:lnTo>
                  <a:lnTo>
                    <a:pt x="46" y="8"/>
                  </a:lnTo>
                  <a:lnTo>
                    <a:pt x="44" y="10"/>
                  </a:lnTo>
                  <a:lnTo>
                    <a:pt x="38" y="10"/>
                  </a:lnTo>
                  <a:lnTo>
                    <a:pt x="40"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7" name="Freeform 274"/>
            <p:cNvSpPr/>
            <p:nvPr/>
          </p:nvSpPr>
          <p:spPr bwMode="auto">
            <a:xfrm>
              <a:off x="7105476" y="4737554"/>
              <a:ext cx="235234" cy="78319"/>
            </a:xfrm>
            <a:custGeom>
              <a:avLst/>
              <a:gdLst>
                <a:gd name="T0" fmla="*/ 2147483647 w 162"/>
                <a:gd name="T1" fmla="*/ 2147483647 h 50"/>
                <a:gd name="T2" fmla="*/ 0 w 162"/>
                <a:gd name="T3" fmla="*/ 2147483647 h 50"/>
                <a:gd name="T4" fmla="*/ 2147483647 w 162"/>
                <a:gd name="T5" fmla="*/ 2147483647 h 50"/>
                <a:gd name="T6" fmla="*/ 2147483647 w 162"/>
                <a:gd name="T7" fmla="*/ 2147483647 h 50"/>
                <a:gd name="T8" fmla="*/ 2147483647 w 162"/>
                <a:gd name="T9" fmla="*/ 2147483647 h 50"/>
                <a:gd name="T10" fmla="*/ 2147483647 w 162"/>
                <a:gd name="T11" fmla="*/ 0 h 50"/>
                <a:gd name="T12" fmla="*/ 2147483647 w 162"/>
                <a:gd name="T13" fmla="*/ 2147483647 h 50"/>
                <a:gd name="T14" fmla="*/ 2147483647 w 162"/>
                <a:gd name="T15" fmla="*/ 2147483647 h 50"/>
                <a:gd name="T16" fmla="*/ 2147483647 w 162"/>
                <a:gd name="T17" fmla="*/ 2147483647 h 50"/>
                <a:gd name="T18" fmla="*/ 2147483647 w 162"/>
                <a:gd name="T19" fmla="*/ 2147483647 h 50"/>
                <a:gd name="T20" fmla="*/ 2147483647 w 162"/>
                <a:gd name="T21" fmla="*/ 2147483647 h 50"/>
                <a:gd name="T22" fmla="*/ 2147483647 w 162"/>
                <a:gd name="T23" fmla="*/ 2147483647 h 50"/>
                <a:gd name="T24" fmla="*/ 2147483647 w 162"/>
                <a:gd name="T25" fmla="*/ 2147483647 h 50"/>
                <a:gd name="T26" fmla="*/ 2147483647 w 162"/>
                <a:gd name="T27" fmla="*/ 2147483647 h 50"/>
                <a:gd name="T28" fmla="*/ 2147483647 w 162"/>
                <a:gd name="T29" fmla="*/ 2147483647 h 50"/>
                <a:gd name="T30" fmla="*/ 2147483647 w 162"/>
                <a:gd name="T31" fmla="*/ 2147483647 h 50"/>
                <a:gd name="T32" fmla="*/ 2147483647 w 162"/>
                <a:gd name="T33" fmla="*/ 2147483647 h 50"/>
                <a:gd name="T34" fmla="*/ 2147483647 w 162"/>
                <a:gd name="T35" fmla="*/ 2147483647 h 50"/>
                <a:gd name="T36" fmla="*/ 2147483647 w 162"/>
                <a:gd name="T37" fmla="*/ 2147483647 h 50"/>
                <a:gd name="T38" fmla="*/ 2147483647 w 162"/>
                <a:gd name="T39" fmla="*/ 2147483647 h 50"/>
                <a:gd name="T40" fmla="*/ 2147483647 w 162"/>
                <a:gd name="T41" fmla="*/ 2147483647 h 50"/>
                <a:gd name="T42" fmla="*/ 2147483647 w 162"/>
                <a:gd name="T43" fmla="*/ 2147483647 h 50"/>
                <a:gd name="T44" fmla="*/ 2147483647 w 162"/>
                <a:gd name="T45" fmla="*/ 2147483647 h 50"/>
                <a:gd name="T46" fmla="*/ 2147483647 w 162"/>
                <a:gd name="T47" fmla="*/ 2147483647 h 50"/>
                <a:gd name="T48" fmla="*/ 2147483647 w 162"/>
                <a:gd name="T49" fmla="*/ 2147483647 h 50"/>
                <a:gd name="T50" fmla="*/ 2147483647 w 162"/>
                <a:gd name="T51" fmla="*/ 2147483647 h 50"/>
                <a:gd name="T52" fmla="*/ 2147483647 w 162"/>
                <a:gd name="T53" fmla="*/ 2147483647 h 50"/>
                <a:gd name="T54" fmla="*/ 2147483647 w 162"/>
                <a:gd name="T55" fmla="*/ 2147483647 h 50"/>
                <a:gd name="T56" fmla="*/ 2147483647 w 162"/>
                <a:gd name="T57" fmla="*/ 2147483647 h 50"/>
                <a:gd name="T58" fmla="*/ 2147483647 w 162"/>
                <a:gd name="T59" fmla="*/ 2147483647 h 50"/>
                <a:gd name="T60" fmla="*/ 2147483647 w 162"/>
                <a:gd name="T61" fmla="*/ 2147483647 h 50"/>
                <a:gd name="T62" fmla="*/ 2147483647 w 162"/>
                <a:gd name="T63" fmla="*/ 2147483647 h 50"/>
                <a:gd name="T64" fmla="*/ 2147483647 w 162"/>
                <a:gd name="T65" fmla="*/ 2147483647 h 50"/>
                <a:gd name="T66" fmla="*/ 2147483647 w 162"/>
                <a:gd name="T67" fmla="*/ 2147483647 h 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2"/>
                <a:gd name="T103" fmla="*/ 0 h 50"/>
                <a:gd name="T104" fmla="*/ 162 w 162"/>
                <a:gd name="T105" fmla="*/ 50 h 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2" h="50">
                  <a:moveTo>
                    <a:pt x="16" y="16"/>
                  </a:moveTo>
                  <a:lnTo>
                    <a:pt x="8" y="16"/>
                  </a:lnTo>
                  <a:lnTo>
                    <a:pt x="4" y="14"/>
                  </a:lnTo>
                  <a:lnTo>
                    <a:pt x="0" y="12"/>
                  </a:lnTo>
                  <a:lnTo>
                    <a:pt x="4" y="10"/>
                  </a:lnTo>
                  <a:lnTo>
                    <a:pt x="8" y="10"/>
                  </a:lnTo>
                  <a:lnTo>
                    <a:pt x="10" y="8"/>
                  </a:lnTo>
                  <a:lnTo>
                    <a:pt x="10" y="6"/>
                  </a:lnTo>
                  <a:lnTo>
                    <a:pt x="10" y="4"/>
                  </a:lnTo>
                  <a:lnTo>
                    <a:pt x="10" y="2"/>
                  </a:lnTo>
                  <a:lnTo>
                    <a:pt x="12" y="0"/>
                  </a:lnTo>
                  <a:lnTo>
                    <a:pt x="16" y="0"/>
                  </a:lnTo>
                  <a:lnTo>
                    <a:pt x="22" y="2"/>
                  </a:lnTo>
                  <a:lnTo>
                    <a:pt x="36" y="2"/>
                  </a:lnTo>
                  <a:lnTo>
                    <a:pt x="48" y="4"/>
                  </a:lnTo>
                  <a:lnTo>
                    <a:pt x="50" y="6"/>
                  </a:lnTo>
                  <a:lnTo>
                    <a:pt x="52" y="8"/>
                  </a:lnTo>
                  <a:lnTo>
                    <a:pt x="54" y="12"/>
                  </a:lnTo>
                  <a:lnTo>
                    <a:pt x="56" y="14"/>
                  </a:lnTo>
                  <a:lnTo>
                    <a:pt x="62" y="16"/>
                  </a:lnTo>
                  <a:lnTo>
                    <a:pt x="70" y="16"/>
                  </a:lnTo>
                  <a:lnTo>
                    <a:pt x="78" y="14"/>
                  </a:lnTo>
                  <a:lnTo>
                    <a:pt x="84" y="12"/>
                  </a:lnTo>
                  <a:lnTo>
                    <a:pt x="88" y="10"/>
                  </a:lnTo>
                  <a:lnTo>
                    <a:pt x="90" y="8"/>
                  </a:lnTo>
                  <a:lnTo>
                    <a:pt x="92" y="10"/>
                  </a:lnTo>
                  <a:lnTo>
                    <a:pt x="94" y="10"/>
                  </a:lnTo>
                  <a:lnTo>
                    <a:pt x="100" y="12"/>
                  </a:lnTo>
                  <a:lnTo>
                    <a:pt x="102" y="16"/>
                  </a:lnTo>
                  <a:lnTo>
                    <a:pt x="106" y="16"/>
                  </a:lnTo>
                  <a:lnTo>
                    <a:pt x="114" y="18"/>
                  </a:lnTo>
                  <a:lnTo>
                    <a:pt x="118" y="20"/>
                  </a:lnTo>
                  <a:lnTo>
                    <a:pt x="118" y="22"/>
                  </a:lnTo>
                  <a:lnTo>
                    <a:pt x="118" y="30"/>
                  </a:lnTo>
                  <a:lnTo>
                    <a:pt x="124" y="32"/>
                  </a:lnTo>
                  <a:lnTo>
                    <a:pt x="132" y="32"/>
                  </a:lnTo>
                  <a:lnTo>
                    <a:pt x="146" y="34"/>
                  </a:lnTo>
                  <a:lnTo>
                    <a:pt x="150" y="36"/>
                  </a:lnTo>
                  <a:lnTo>
                    <a:pt x="162" y="40"/>
                  </a:lnTo>
                  <a:lnTo>
                    <a:pt x="162" y="42"/>
                  </a:lnTo>
                  <a:lnTo>
                    <a:pt x="160" y="46"/>
                  </a:lnTo>
                  <a:lnTo>
                    <a:pt x="156" y="48"/>
                  </a:lnTo>
                  <a:lnTo>
                    <a:pt x="152" y="48"/>
                  </a:lnTo>
                  <a:lnTo>
                    <a:pt x="150" y="46"/>
                  </a:lnTo>
                  <a:lnTo>
                    <a:pt x="146" y="40"/>
                  </a:lnTo>
                  <a:lnTo>
                    <a:pt x="144" y="46"/>
                  </a:lnTo>
                  <a:lnTo>
                    <a:pt x="144" y="48"/>
                  </a:lnTo>
                  <a:lnTo>
                    <a:pt x="142" y="50"/>
                  </a:lnTo>
                  <a:lnTo>
                    <a:pt x="136" y="48"/>
                  </a:lnTo>
                  <a:lnTo>
                    <a:pt x="130" y="46"/>
                  </a:lnTo>
                  <a:lnTo>
                    <a:pt x="126" y="44"/>
                  </a:lnTo>
                  <a:lnTo>
                    <a:pt x="118" y="42"/>
                  </a:lnTo>
                  <a:lnTo>
                    <a:pt x="92" y="42"/>
                  </a:lnTo>
                  <a:lnTo>
                    <a:pt x="90" y="40"/>
                  </a:lnTo>
                  <a:lnTo>
                    <a:pt x="84" y="40"/>
                  </a:lnTo>
                  <a:lnTo>
                    <a:pt x="82" y="38"/>
                  </a:lnTo>
                  <a:lnTo>
                    <a:pt x="80" y="36"/>
                  </a:lnTo>
                  <a:lnTo>
                    <a:pt x="74" y="34"/>
                  </a:lnTo>
                  <a:lnTo>
                    <a:pt x="64" y="32"/>
                  </a:lnTo>
                  <a:lnTo>
                    <a:pt x="56" y="32"/>
                  </a:lnTo>
                  <a:lnTo>
                    <a:pt x="48" y="32"/>
                  </a:lnTo>
                  <a:lnTo>
                    <a:pt x="40" y="32"/>
                  </a:lnTo>
                  <a:lnTo>
                    <a:pt x="36" y="32"/>
                  </a:lnTo>
                  <a:lnTo>
                    <a:pt x="36" y="30"/>
                  </a:lnTo>
                  <a:lnTo>
                    <a:pt x="32" y="26"/>
                  </a:lnTo>
                  <a:lnTo>
                    <a:pt x="24" y="26"/>
                  </a:lnTo>
                  <a:lnTo>
                    <a:pt x="20" y="26"/>
                  </a:lnTo>
                  <a:lnTo>
                    <a:pt x="18" y="22"/>
                  </a:lnTo>
                  <a:lnTo>
                    <a:pt x="16" y="1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8" name="Freeform 275"/>
            <p:cNvSpPr/>
            <p:nvPr/>
          </p:nvSpPr>
          <p:spPr bwMode="auto">
            <a:xfrm>
              <a:off x="7105476" y="4610119"/>
              <a:ext cx="33440" cy="41151"/>
            </a:xfrm>
            <a:custGeom>
              <a:avLst/>
              <a:gdLst>
                <a:gd name="T0" fmla="*/ 0 w 24"/>
                <a:gd name="T1" fmla="*/ 2147483647 h 26"/>
                <a:gd name="T2" fmla="*/ 2147483647 w 24"/>
                <a:gd name="T3" fmla="*/ 2147483647 h 26"/>
                <a:gd name="T4" fmla="*/ 2147483647 w 24"/>
                <a:gd name="T5" fmla="*/ 2147483647 h 26"/>
                <a:gd name="T6" fmla="*/ 2147483647 w 24"/>
                <a:gd name="T7" fmla="*/ 0 h 26"/>
                <a:gd name="T8" fmla="*/ 2147483647 w 24"/>
                <a:gd name="T9" fmla="*/ 0 h 26"/>
                <a:gd name="T10" fmla="*/ 2147483647 w 24"/>
                <a:gd name="T11" fmla="*/ 2147483647 h 26"/>
                <a:gd name="T12" fmla="*/ 2147483647 w 24"/>
                <a:gd name="T13" fmla="*/ 2147483647 h 26"/>
                <a:gd name="T14" fmla="*/ 2147483647 w 24"/>
                <a:gd name="T15" fmla="*/ 2147483647 h 26"/>
                <a:gd name="T16" fmla="*/ 2147483647 w 24"/>
                <a:gd name="T17" fmla="*/ 2147483647 h 26"/>
                <a:gd name="T18" fmla="*/ 2147483647 w 24"/>
                <a:gd name="T19" fmla="*/ 2147483647 h 26"/>
                <a:gd name="T20" fmla="*/ 2147483647 w 24"/>
                <a:gd name="T21" fmla="*/ 2147483647 h 26"/>
                <a:gd name="T22" fmla="*/ 2147483647 w 24"/>
                <a:gd name="T23" fmla="*/ 2147483647 h 26"/>
                <a:gd name="T24" fmla="*/ 2147483647 w 24"/>
                <a:gd name="T25" fmla="*/ 2147483647 h 26"/>
                <a:gd name="T26" fmla="*/ 2147483647 w 24"/>
                <a:gd name="T27" fmla="*/ 2147483647 h 26"/>
                <a:gd name="T28" fmla="*/ 2147483647 w 24"/>
                <a:gd name="T29" fmla="*/ 2147483647 h 26"/>
                <a:gd name="T30" fmla="*/ 2147483647 w 24"/>
                <a:gd name="T31" fmla="*/ 2147483647 h 26"/>
                <a:gd name="T32" fmla="*/ 2147483647 w 24"/>
                <a:gd name="T33" fmla="*/ 2147483647 h 26"/>
                <a:gd name="T34" fmla="*/ 2147483647 w 24"/>
                <a:gd name="T35" fmla="*/ 2147483647 h 26"/>
                <a:gd name="T36" fmla="*/ 0 w 24"/>
                <a:gd name="T37" fmla="*/ 2147483647 h 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6"/>
                <a:gd name="T59" fmla="*/ 24 w 24"/>
                <a:gd name="T60" fmla="*/ 26 h 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6">
                  <a:moveTo>
                    <a:pt x="0" y="6"/>
                  </a:moveTo>
                  <a:lnTo>
                    <a:pt x="4" y="4"/>
                  </a:lnTo>
                  <a:lnTo>
                    <a:pt x="6" y="2"/>
                  </a:lnTo>
                  <a:lnTo>
                    <a:pt x="10" y="0"/>
                  </a:lnTo>
                  <a:lnTo>
                    <a:pt x="12" y="0"/>
                  </a:lnTo>
                  <a:lnTo>
                    <a:pt x="14" y="2"/>
                  </a:lnTo>
                  <a:lnTo>
                    <a:pt x="14" y="6"/>
                  </a:lnTo>
                  <a:lnTo>
                    <a:pt x="18" y="12"/>
                  </a:lnTo>
                  <a:lnTo>
                    <a:pt x="24" y="18"/>
                  </a:lnTo>
                  <a:lnTo>
                    <a:pt x="24" y="24"/>
                  </a:lnTo>
                  <a:lnTo>
                    <a:pt x="22" y="26"/>
                  </a:lnTo>
                  <a:lnTo>
                    <a:pt x="14" y="22"/>
                  </a:lnTo>
                  <a:lnTo>
                    <a:pt x="12" y="18"/>
                  </a:lnTo>
                  <a:lnTo>
                    <a:pt x="10" y="16"/>
                  </a:lnTo>
                  <a:lnTo>
                    <a:pt x="12" y="12"/>
                  </a:lnTo>
                  <a:lnTo>
                    <a:pt x="12" y="10"/>
                  </a:lnTo>
                  <a:lnTo>
                    <a:pt x="6" y="8"/>
                  </a:lnTo>
                  <a:lnTo>
                    <a:pt x="2" y="6"/>
                  </a:lnTo>
                  <a:lnTo>
                    <a:pt x="0"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19" name="Freeform 276"/>
            <p:cNvSpPr/>
            <p:nvPr/>
          </p:nvSpPr>
          <p:spPr bwMode="auto">
            <a:xfrm>
              <a:off x="7159672" y="4639322"/>
              <a:ext cx="17296" cy="15929"/>
            </a:xfrm>
            <a:custGeom>
              <a:avLst/>
              <a:gdLst>
                <a:gd name="T0" fmla="*/ 2147483647 w 12"/>
                <a:gd name="T1" fmla="*/ 2147483647 h 10"/>
                <a:gd name="T2" fmla="*/ 2147483647 w 12"/>
                <a:gd name="T3" fmla="*/ 2147483647 h 10"/>
                <a:gd name="T4" fmla="*/ 2147483647 w 12"/>
                <a:gd name="T5" fmla="*/ 2147483647 h 10"/>
                <a:gd name="T6" fmla="*/ 2147483647 w 12"/>
                <a:gd name="T7" fmla="*/ 2147483647 h 10"/>
                <a:gd name="T8" fmla="*/ 2147483647 w 12"/>
                <a:gd name="T9" fmla="*/ 2147483647 h 10"/>
                <a:gd name="T10" fmla="*/ 0 w 12"/>
                <a:gd name="T11" fmla="*/ 2147483647 h 10"/>
                <a:gd name="T12" fmla="*/ 2147483647 w 12"/>
                <a:gd name="T13" fmla="*/ 2147483647 h 10"/>
                <a:gd name="T14" fmla="*/ 2147483647 w 12"/>
                <a:gd name="T15" fmla="*/ 0 h 10"/>
                <a:gd name="T16" fmla="*/ 2147483647 w 12"/>
                <a:gd name="T17" fmla="*/ 2147483647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0"/>
                <a:gd name="T29" fmla="*/ 12 w 12"/>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0">
                  <a:moveTo>
                    <a:pt x="12" y="2"/>
                  </a:moveTo>
                  <a:lnTo>
                    <a:pt x="10" y="6"/>
                  </a:lnTo>
                  <a:lnTo>
                    <a:pt x="10" y="10"/>
                  </a:lnTo>
                  <a:lnTo>
                    <a:pt x="4" y="10"/>
                  </a:lnTo>
                  <a:lnTo>
                    <a:pt x="2" y="8"/>
                  </a:lnTo>
                  <a:lnTo>
                    <a:pt x="0" y="4"/>
                  </a:lnTo>
                  <a:lnTo>
                    <a:pt x="2" y="2"/>
                  </a:lnTo>
                  <a:lnTo>
                    <a:pt x="4" y="0"/>
                  </a:lnTo>
                  <a:lnTo>
                    <a:pt x="12"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0" name="Freeform 277"/>
            <p:cNvSpPr/>
            <p:nvPr/>
          </p:nvSpPr>
          <p:spPr bwMode="auto">
            <a:xfrm>
              <a:off x="6948653" y="4592862"/>
              <a:ext cx="13837" cy="17257"/>
            </a:xfrm>
            <a:custGeom>
              <a:avLst/>
              <a:gdLst>
                <a:gd name="T0" fmla="*/ 2147483647 w 10"/>
                <a:gd name="T1" fmla="*/ 0 h 12"/>
                <a:gd name="T2" fmla="*/ 2147483647 w 10"/>
                <a:gd name="T3" fmla="*/ 2147483647 h 12"/>
                <a:gd name="T4" fmla="*/ 2147483647 w 10"/>
                <a:gd name="T5" fmla="*/ 2147483647 h 12"/>
                <a:gd name="T6" fmla="*/ 2147483647 w 10"/>
                <a:gd name="T7" fmla="*/ 2147483647 h 12"/>
                <a:gd name="T8" fmla="*/ 2147483647 w 10"/>
                <a:gd name="T9" fmla="*/ 2147483647 h 12"/>
                <a:gd name="T10" fmla="*/ 2147483647 w 10"/>
                <a:gd name="T11" fmla="*/ 2147483647 h 12"/>
                <a:gd name="T12" fmla="*/ 2147483647 w 10"/>
                <a:gd name="T13" fmla="*/ 2147483647 h 12"/>
                <a:gd name="T14" fmla="*/ 0 w 10"/>
                <a:gd name="T15" fmla="*/ 2147483647 h 12"/>
                <a:gd name="T16" fmla="*/ 2147483647 w 10"/>
                <a:gd name="T17" fmla="*/ 0 h 12"/>
                <a:gd name="T18" fmla="*/ 2147483647 w 10"/>
                <a:gd name="T19" fmla="*/ 0 h 12"/>
                <a:gd name="T20" fmla="*/ 2147483647 w 10"/>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
                <a:gd name="T34" fmla="*/ 0 h 12"/>
                <a:gd name="T35" fmla="*/ 10 w 10"/>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 h="12">
                  <a:moveTo>
                    <a:pt x="6" y="0"/>
                  </a:moveTo>
                  <a:lnTo>
                    <a:pt x="6" y="6"/>
                  </a:lnTo>
                  <a:lnTo>
                    <a:pt x="10" y="8"/>
                  </a:lnTo>
                  <a:lnTo>
                    <a:pt x="10" y="12"/>
                  </a:lnTo>
                  <a:lnTo>
                    <a:pt x="6" y="12"/>
                  </a:lnTo>
                  <a:lnTo>
                    <a:pt x="4" y="10"/>
                  </a:lnTo>
                  <a:lnTo>
                    <a:pt x="2" y="8"/>
                  </a:lnTo>
                  <a:lnTo>
                    <a:pt x="0" y="4"/>
                  </a:lnTo>
                  <a:lnTo>
                    <a:pt x="2" y="0"/>
                  </a:lnTo>
                  <a:lnTo>
                    <a:pt x="4" y="0"/>
                  </a:lnTo>
                  <a:lnTo>
                    <a:pt x="6"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1" name="Freeform 278"/>
            <p:cNvSpPr/>
            <p:nvPr/>
          </p:nvSpPr>
          <p:spPr bwMode="auto">
            <a:xfrm>
              <a:off x="6917519" y="4522508"/>
              <a:ext cx="17296" cy="22567"/>
            </a:xfrm>
            <a:custGeom>
              <a:avLst/>
              <a:gdLst>
                <a:gd name="T0" fmla="*/ 2147483647 w 12"/>
                <a:gd name="T1" fmla="*/ 2147483647 h 14"/>
                <a:gd name="T2" fmla="*/ 2147483647 w 12"/>
                <a:gd name="T3" fmla="*/ 2147483647 h 14"/>
                <a:gd name="T4" fmla="*/ 2147483647 w 12"/>
                <a:gd name="T5" fmla="*/ 2147483647 h 14"/>
                <a:gd name="T6" fmla="*/ 2147483647 w 12"/>
                <a:gd name="T7" fmla="*/ 2147483647 h 14"/>
                <a:gd name="T8" fmla="*/ 0 w 12"/>
                <a:gd name="T9" fmla="*/ 2147483647 h 14"/>
                <a:gd name="T10" fmla="*/ 0 w 12"/>
                <a:gd name="T11" fmla="*/ 2147483647 h 14"/>
                <a:gd name="T12" fmla="*/ 0 w 12"/>
                <a:gd name="T13" fmla="*/ 0 h 14"/>
                <a:gd name="T14" fmla="*/ 2147483647 w 12"/>
                <a:gd name="T15" fmla="*/ 2147483647 h 14"/>
                <a:gd name="T16" fmla="*/ 2147483647 w 12"/>
                <a:gd name="T17" fmla="*/ 2147483647 h 14"/>
                <a:gd name="T18" fmla="*/ 2147483647 w 12"/>
                <a:gd name="T19" fmla="*/ 2147483647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14"/>
                <a:gd name="T32" fmla="*/ 12 w 12"/>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14">
                  <a:moveTo>
                    <a:pt x="12" y="8"/>
                  </a:moveTo>
                  <a:lnTo>
                    <a:pt x="10" y="12"/>
                  </a:lnTo>
                  <a:lnTo>
                    <a:pt x="8" y="14"/>
                  </a:lnTo>
                  <a:lnTo>
                    <a:pt x="4" y="12"/>
                  </a:lnTo>
                  <a:lnTo>
                    <a:pt x="0" y="8"/>
                  </a:lnTo>
                  <a:lnTo>
                    <a:pt x="0" y="6"/>
                  </a:lnTo>
                  <a:lnTo>
                    <a:pt x="0" y="0"/>
                  </a:lnTo>
                  <a:lnTo>
                    <a:pt x="6" y="4"/>
                  </a:lnTo>
                  <a:lnTo>
                    <a:pt x="10" y="6"/>
                  </a:lnTo>
                  <a:lnTo>
                    <a:pt x="12"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2" name="Freeform 279"/>
            <p:cNvSpPr/>
            <p:nvPr/>
          </p:nvSpPr>
          <p:spPr bwMode="auto">
            <a:xfrm>
              <a:off x="7673959" y="4888882"/>
              <a:ext cx="29981" cy="15929"/>
            </a:xfrm>
            <a:custGeom>
              <a:avLst/>
              <a:gdLst>
                <a:gd name="T0" fmla="*/ 0 w 20"/>
                <a:gd name="T1" fmla="*/ 0 h 10"/>
                <a:gd name="T2" fmla="*/ 0 w 20"/>
                <a:gd name="T3" fmla="*/ 2147483647 h 10"/>
                <a:gd name="T4" fmla="*/ 2147483647 w 20"/>
                <a:gd name="T5" fmla="*/ 2147483647 h 10"/>
                <a:gd name="T6" fmla="*/ 2147483647 w 20"/>
                <a:gd name="T7" fmla="*/ 2147483647 h 10"/>
                <a:gd name="T8" fmla="*/ 2147483647 w 20"/>
                <a:gd name="T9" fmla="*/ 2147483647 h 10"/>
                <a:gd name="T10" fmla="*/ 2147483647 w 20"/>
                <a:gd name="T11" fmla="*/ 2147483647 h 10"/>
                <a:gd name="T12" fmla="*/ 2147483647 w 20"/>
                <a:gd name="T13" fmla="*/ 2147483647 h 10"/>
                <a:gd name="T14" fmla="*/ 2147483647 w 20"/>
                <a:gd name="T15" fmla="*/ 0 h 10"/>
                <a:gd name="T16" fmla="*/ 2147483647 w 20"/>
                <a:gd name="T17" fmla="*/ 0 h 10"/>
                <a:gd name="T18" fmla="*/ 0 w 20"/>
                <a:gd name="T19" fmla="*/ 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10"/>
                <a:gd name="T32" fmla="*/ 20 w 20"/>
                <a:gd name="T33" fmla="*/ 10 h 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10">
                  <a:moveTo>
                    <a:pt x="0" y="0"/>
                  </a:moveTo>
                  <a:lnTo>
                    <a:pt x="0" y="8"/>
                  </a:lnTo>
                  <a:lnTo>
                    <a:pt x="4" y="10"/>
                  </a:lnTo>
                  <a:lnTo>
                    <a:pt x="10" y="10"/>
                  </a:lnTo>
                  <a:lnTo>
                    <a:pt x="14" y="10"/>
                  </a:lnTo>
                  <a:lnTo>
                    <a:pt x="16" y="6"/>
                  </a:lnTo>
                  <a:lnTo>
                    <a:pt x="20" y="2"/>
                  </a:lnTo>
                  <a:lnTo>
                    <a:pt x="16" y="0"/>
                  </a:lnTo>
                  <a:lnTo>
                    <a:pt x="10" y="0"/>
                  </a:lnTo>
                  <a:lnTo>
                    <a:pt x="0"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3" name="Freeform 280"/>
            <p:cNvSpPr/>
            <p:nvPr/>
          </p:nvSpPr>
          <p:spPr bwMode="auto">
            <a:xfrm>
              <a:off x="7730461" y="5734463"/>
              <a:ext cx="95708" cy="92921"/>
            </a:xfrm>
            <a:custGeom>
              <a:avLst/>
              <a:gdLst>
                <a:gd name="T0" fmla="*/ 2147483647 w 66"/>
                <a:gd name="T1" fmla="*/ 2147483647 h 58"/>
                <a:gd name="T2" fmla="*/ 2147483647 w 66"/>
                <a:gd name="T3" fmla="*/ 2147483647 h 58"/>
                <a:gd name="T4" fmla="*/ 2147483647 w 66"/>
                <a:gd name="T5" fmla="*/ 2147483647 h 58"/>
                <a:gd name="T6" fmla="*/ 2147483647 w 66"/>
                <a:gd name="T7" fmla="*/ 2147483647 h 58"/>
                <a:gd name="T8" fmla="*/ 2147483647 w 66"/>
                <a:gd name="T9" fmla="*/ 2147483647 h 58"/>
                <a:gd name="T10" fmla="*/ 2147483647 w 66"/>
                <a:gd name="T11" fmla="*/ 2147483647 h 58"/>
                <a:gd name="T12" fmla="*/ 2147483647 w 66"/>
                <a:gd name="T13" fmla="*/ 2147483647 h 58"/>
                <a:gd name="T14" fmla="*/ 2147483647 w 66"/>
                <a:gd name="T15" fmla="*/ 2147483647 h 58"/>
                <a:gd name="T16" fmla="*/ 2147483647 w 66"/>
                <a:gd name="T17" fmla="*/ 2147483647 h 58"/>
                <a:gd name="T18" fmla="*/ 2147483647 w 66"/>
                <a:gd name="T19" fmla="*/ 2147483647 h 58"/>
                <a:gd name="T20" fmla="*/ 2147483647 w 66"/>
                <a:gd name="T21" fmla="*/ 2147483647 h 58"/>
                <a:gd name="T22" fmla="*/ 2147483647 w 66"/>
                <a:gd name="T23" fmla="*/ 2147483647 h 58"/>
                <a:gd name="T24" fmla="*/ 2147483647 w 66"/>
                <a:gd name="T25" fmla="*/ 2147483647 h 58"/>
                <a:gd name="T26" fmla="*/ 2147483647 w 66"/>
                <a:gd name="T27" fmla="*/ 2147483647 h 58"/>
                <a:gd name="T28" fmla="*/ 2147483647 w 66"/>
                <a:gd name="T29" fmla="*/ 2147483647 h 58"/>
                <a:gd name="T30" fmla="*/ 2147483647 w 66"/>
                <a:gd name="T31" fmla="*/ 2147483647 h 58"/>
                <a:gd name="T32" fmla="*/ 2147483647 w 66"/>
                <a:gd name="T33" fmla="*/ 2147483647 h 58"/>
                <a:gd name="T34" fmla="*/ 2147483647 w 66"/>
                <a:gd name="T35" fmla="*/ 2147483647 h 58"/>
                <a:gd name="T36" fmla="*/ 2147483647 w 66"/>
                <a:gd name="T37" fmla="*/ 2147483647 h 58"/>
                <a:gd name="T38" fmla="*/ 2147483647 w 66"/>
                <a:gd name="T39" fmla="*/ 2147483647 h 58"/>
                <a:gd name="T40" fmla="*/ 2147483647 w 66"/>
                <a:gd name="T41" fmla="*/ 2147483647 h 58"/>
                <a:gd name="T42" fmla="*/ 2147483647 w 66"/>
                <a:gd name="T43" fmla="*/ 2147483647 h 58"/>
                <a:gd name="T44" fmla="*/ 2147483647 w 66"/>
                <a:gd name="T45" fmla="*/ 2147483647 h 58"/>
                <a:gd name="T46" fmla="*/ 2147483647 w 66"/>
                <a:gd name="T47" fmla="*/ 2147483647 h 58"/>
                <a:gd name="T48" fmla="*/ 2147483647 w 66"/>
                <a:gd name="T49" fmla="*/ 2147483647 h 58"/>
                <a:gd name="T50" fmla="*/ 0 w 66"/>
                <a:gd name="T51" fmla="*/ 2147483647 h 58"/>
                <a:gd name="T52" fmla="*/ 0 w 66"/>
                <a:gd name="T53" fmla="*/ 2147483647 h 58"/>
                <a:gd name="T54" fmla="*/ 0 w 66"/>
                <a:gd name="T55" fmla="*/ 2147483647 h 58"/>
                <a:gd name="T56" fmla="*/ 0 w 66"/>
                <a:gd name="T57" fmla="*/ 2147483647 h 58"/>
                <a:gd name="T58" fmla="*/ 2147483647 w 66"/>
                <a:gd name="T59" fmla="*/ 2147483647 h 58"/>
                <a:gd name="T60" fmla="*/ 2147483647 w 66"/>
                <a:gd name="T61" fmla="*/ 2147483647 h 58"/>
                <a:gd name="T62" fmla="*/ 2147483647 w 66"/>
                <a:gd name="T63" fmla="*/ 2147483647 h 58"/>
                <a:gd name="T64" fmla="*/ 2147483647 w 66"/>
                <a:gd name="T65" fmla="*/ 2147483647 h 58"/>
                <a:gd name="T66" fmla="*/ 2147483647 w 66"/>
                <a:gd name="T67" fmla="*/ 2147483647 h 58"/>
                <a:gd name="T68" fmla="*/ 2147483647 w 66"/>
                <a:gd name="T69" fmla="*/ 2147483647 h 58"/>
                <a:gd name="T70" fmla="*/ 2147483647 w 66"/>
                <a:gd name="T71" fmla="*/ 2147483647 h 58"/>
                <a:gd name="T72" fmla="*/ 2147483647 w 66"/>
                <a:gd name="T73" fmla="*/ 0 h 58"/>
                <a:gd name="T74" fmla="*/ 2147483647 w 66"/>
                <a:gd name="T75" fmla="*/ 2147483647 h 58"/>
                <a:gd name="T76" fmla="*/ 2147483647 w 66"/>
                <a:gd name="T77" fmla="*/ 2147483647 h 5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6"/>
                <a:gd name="T118" fmla="*/ 0 h 58"/>
                <a:gd name="T119" fmla="*/ 66 w 66"/>
                <a:gd name="T120" fmla="*/ 58 h 5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6" h="58">
                  <a:moveTo>
                    <a:pt x="18" y="2"/>
                  </a:moveTo>
                  <a:lnTo>
                    <a:pt x="24" y="8"/>
                  </a:lnTo>
                  <a:lnTo>
                    <a:pt x="28" y="10"/>
                  </a:lnTo>
                  <a:lnTo>
                    <a:pt x="32" y="12"/>
                  </a:lnTo>
                  <a:lnTo>
                    <a:pt x="40" y="12"/>
                  </a:lnTo>
                  <a:lnTo>
                    <a:pt x="46" y="10"/>
                  </a:lnTo>
                  <a:lnTo>
                    <a:pt x="58" y="6"/>
                  </a:lnTo>
                  <a:lnTo>
                    <a:pt x="66" y="6"/>
                  </a:lnTo>
                  <a:lnTo>
                    <a:pt x="66" y="8"/>
                  </a:lnTo>
                  <a:lnTo>
                    <a:pt x="64" y="12"/>
                  </a:lnTo>
                  <a:lnTo>
                    <a:pt x="60" y="16"/>
                  </a:lnTo>
                  <a:lnTo>
                    <a:pt x="56" y="24"/>
                  </a:lnTo>
                  <a:lnTo>
                    <a:pt x="54" y="32"/>
                  </a:lnTo>
                  <a:lnTo>
                    <a:pt x="50" y="34"/>
                  </a:lnTo>
                  <a:lnTo>
                    <a:pt x="46" y="36"/>
                  </a:lnTo>
                  <a:lnTo>
                    <a:pt x="42" y="42"/>
                  </a:lnTo>
                  <a:lnTo>
                    <a:pt x="38" y="48"/>
                  </a:lnTo>
                  <a:lnTo>
                    <a:pt x="34" y="50"/>
                  </a:lnTo>
                  <a:lnTo>
                    <a:pt x="32" y="52"/>
                  </a:lnTo>
                  <a:lnTo>
                    <a:pt x="30" y="50"/>
                  </a:lnTo>
                  <a:lnTo>
                    <a:pt x="28" y="46"/>
                  </a:lnTo>
                  <a:lnTo>
                    <a:pt x="18" y="54"/>
                  </a:lnTo>
                  <a:lnTo>
                    <a:pt x="16" y="56"/>
                  </a:lnTo>
                  <a:lnTo>
                    <a:pt x="10" y="58"/>
                  </a:lnTo>
                  <a:lnTo>
                    <a:pt x="4" y="56"/>
                  </a:lnTo>
                  <a:lnTo>
                    <a:pt x="0" y="52"/>
                  </a:lnTo>
                  <a:lnTo>
                    <a:pt x="0" y="48"/>
                  </a:lnTo>
                  <a:lnTo>
                    <a:pt x="0" y="42"/>
                  </a:lnTo>
                  <a:lnTo>
                    <a:pt x="0" y="38"/>
                  </a:lnTo>
                  <a:lnTo>
                    <a:pt x="2" y="36"/>
                  </a:lnTo>
                  <a:lnTo>
                    <a:pt x="6" y="32"/>
                  </a:lnTo>
                  <a:lnTo>
                    <a:pt x="8" y="32"/>
                  </a:lnTo>
                  <a:lnTo>
                    <a:pt x="8" y="28"/>
                  </a:lnTo>
                  <a:lnTo>
                    <a:pt x="6" y="20"/>
                  </a:lnTo>
                  <a:lnTo>
                    <a:pt x="8" y="16"/>
                  </a:lnTo>
                  <a:lnTo>
                    <a:pt x="12" y="8"/>
                  </a:lnTo>
                  <a:lnTo>
                    <a:pt x="18" y="0"/>
                  </a:lnTo>
                  <a:lnTo>
                    <a:pt x="18" y="4"/>
                  </a:lnTo>
                  <a:lnTo>
                    <a:pt x="18"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4" name="Freeform 281"/>
            <p:cNvSpPr/>
            <p:nvPr/>
          </p:nvSpPr>
          <p:spPr bwMode="auto">
            <a:xfrm>
              <a:off x="8116753" y="5739773"/>
              <a:ext cx="267521" cy="179205"/>
            </a:xfrm>
            <a:custGeom>
              <a:avLst/>
              <a:gdLst>
                <a:gd name="T0" fmla="*/ 2147483647 w 184"/>
                <a:gd name="T1" fmla="*/ 2147483647 h 114"/>
                <a:gd name="T2" fmla="*/ 2147483647 w 184"/>
                <a:gd name="T3" fmla="*/ 2147483647 h 114"/>
                <a:gd name="T4" fmla="*/ 2147483647 w 184"/>
                <a:gd name="T5" fmla="*/ 2147483647 h 114"/>
                <a:gd name="T6" fmla="*/ 2147483647 w 184"/>
                <a:gd name="T7" fmla="*/ 2147483647 h 114"/>
                <a:gd name="T8" fmla="*/ 2147483647 w 184"/>
                <a:gd name="T9" fmla="*/ 2147483647 h 114"/>
                <a:gd name="T10" fmla="*/ 2147483647 w 184"/>
                <a:gd name="T11" fmla="*/ 2147483647 h 114"/>
                <a:gd name="T12" fmla="*/ 2147483647 w 184"/>
                <a:gd name="T13" fmla="*/ 2147483647 h 114"/>
                <a:gd name="T14" fmla="*/ 2147483647 w 184"/>
                <a:gd name="T15" fmla="*/ 0 h 114"/>
                <a:gd name="T16" fmla="*/ 2147483647 w 184"/>
                <a:gd name="T17" fmla="*/ 2147483647 h 114"/>
                <a:gd name="T18" fmla="*/ 2147483647 w 184"/>
                <a:gd name="T19" fmla="*/ 2147483647 h 114"/>
                <a:gd name="T20" fmla="*/ 2147483647 w 184"/>
                <a:gd name="T21" fmla="*/ 2147483647 h 114"/>
                <a:gd name="T22" fmla="*/ 2147483647 w 184"/>
                <a:gd name="T23" fmla="*/ 2147483647 h 114"/>
                <a:gd name="T24" fmla="*/ 2147483647 w 184"/>
                <a:gd name="T25" fmla="*/ 2147483647 h 114"/>
                <a:gd name="T26" fmla="*/ 2147483647 w 184"/>
                <a:gd name="T27" fmla="*/ 2147483647 h 114"/>
                <a:gd name="T28" fmla="*/ 2147483647 w 184"/>
                <a:gd name="T29" fmla="*/ 2147483647 h 114"/>
                <a:gd name="T30" fmla="*/ 2147483647 w 184"/>
                <a:gd name="T31" fmla="*/ 2147483647 h 114"/>
                <a:gd name="T32" fmla="*/ 2147483647 w 184"/>
                <a:gd name="T33" fmla="*/ 2147483647 h 114"/>
                <a:gd name="T34" fmla="*/ 2147483647 w 184"/>
                <a:gd name="T35" fmla="*/ 2147483647 h 114"/>
                <a:gd name="T36" fmla="*/ 2147483647 w 184"/>
                <a:gd name="T37" fmla="*/ 2147483647 h 114"/>
                <a:gd name="T38" fmla="*/ 2147483647 w 184"/>
                <a:gd name="T39" fmla="*/ 2147483647 h 114"/>
                <a:gd name="T40" fmla="*/ 2147483647 w 184"/>
                <a:gd name="T41" fmla="*/ 2147483647 h 114"/>
                <a:gd name="T42" fmla="*/ 2147483647 w 184"/>
                <a:gd name="T43" fmla="*/ 2147483647 h 114"/>
                <a:gd name="T44" fmla="*/ 2147483647 w 184"/>
                <a:gd name="T45" fmla="*/ 2147483647 h 114"/>
                <a:gd name="T46" fmla="*/ 2147483647 w 184"/>
                <a:gd name="T47" fmla="*/ 2147483647 h 114"/>
                <a:gd name="T48" fmla="*/ 2147483647 w 184"/>
                <a:gd name="T49" fmla="*/ 2147483647 h 114"/>
                <a:gd name="T50" fmla="*/ 2147483647 w 184"/>
                <a:gd name="T51" fmla="*/ 2147483647 h 114"/>
                <a:gd name="T52" fmla="*/ 2147483647 w 184"/>
                <a:gd name="T53" fmla="*/ 2147483647 h 114"/>
                <a:gd name="T54" fmla="*/ 2147483647 w 184"/>
                <a:gd name="T55" fmla="*/ 2147483647 h 114"/>
                <a:gd name="T56" fmla="*/ 2147483647 w 184"/>
                <a:gd name="T57" fmla="*/ 2147483647 h 114"/>
                <a:gd name="T58" fmla="*/ 2147483647 w 184"/>
                <a:gd name="T59" fmla="*/ 2147483647 h 114"/>
                <a:gd name="T60" fmla="*/ 2147483647 w 184"/>
                <a:gd name="T61" fmla="*/ 2147483647 h 114"/>
                <a:gd name="T62" fmla="*/ 2147483647 w 184"/>
                <a:gd name="T63" fmla="*/ 2147483647 h 114"/>
                <a:gd name="T64" fmla="*/ 2147483647 w 184"/>
                <a:gd name="T65" fmla="*/ 2147483647 h 114"/>
                <a:gd name="T66" fmla="*/ 2147483647 w 184"/>
                <a:gd name="T67" fmla="*/ 2147483647 h 114"/>
                <a:gd name="T68" fmla="*/ 2147483647 w 184"/>
                <a:gd name="T69" fmla="*/ 2147483647 h 114"/>
                <a:gd name="T70" fmla="*/ 2147483647 w 184"/>
                <a:gd name="T71" fmla="*/ 2147483647 h 114"/>
                <a:gd name="T72" fmla="*/ 2147483647 w 184"/>
                <a:gd name="T73" fmla="*/ 2147483647 h 114"/>
                <a:gd name="T74" fmla="*/ 2147483647 w 184"/>
                <a:gd name="T75" fmla="*/ 2147483647 h 114"/>
                <a:gd name="T76" fmla="*/ 2147483647 w 184"/>
                <a:gd name="T77" fmla="*/ 2147483647 h 114"/>
                <a:gd name="T78" fmla="*/ 2147483647 w 184"/>
                <a:gd name="T79" fmla="*/ 2147483647 h 114"/>
                <a:gd name="T80" fmla="*/ 2147483647 w 184"/>
                <a:gd name="T81" fmla="*/ 2147483647 h 114"/>
                <a:gd name="T82" fmla="*/ 2147483647 w 184"/>
                <a:gd name="T83" fmla="*/ 2147483647 h 114"/>
                <a:gd name="T84" fmla="*/ 0 w 184"/>
                <a:gd name="T85" fmla="*/ 2147483647 h 114"/>
                <a:gd name="T86" fmla="*/ 0 w 184"/>
                <a:gd name="T87" fmla="*/ 2147483647 h 114"/>
                <a:gd name="T88" fmla="*/ 2147483647 w 184"/>
                <a:gd name="T89" fmla="*/ 2147483647 h 114"/>
                <a:gd name="T90" fmla="*/ 2147483647 w 184"/>
                <a:gd name="T91" fmla="*/ 2147483647 h 114"/>
                <a:gd name="T92" fmla="*/ 2147483647 w 184"/>
                <a:gd name="T93" fmla="*/ 2147483647 h 114"/>
                <a:gd name="T94" fmla="*/ 2147483647 w 184"/>
                <a:gd name="T95" fmla="*/ 2147483647 h 114"/>
                <a:gd name="T96" fmla="*/ 2147483647 w 184"/>
                <a:gd name="T97" fmla="*/ 2147483647 h 114"/>
                <a:gd name="T98" fmla="*/ 2147483647 w 184"/>
                <a:gd name="T99" fmla="*/ 2147483647 h 114"/>
                <a:gd name="T100" fmla="*/ 2147483647 w 184"/>
                <a:gd name="T101" fmla="*/ 2147483647 h 114"/>
                <a:gd name="T102" fmla="*/ 2147483647 w 184"/>
                <a:gd name="T103" fmla="*/ 2147483647 h 114"/>
                <a:gd name="T104" fmla="*/ 2147483647 w 184"/>
                <a:gd name="T105" fmla="*/ 2147483647 h 114"/>
                <a:gd name="T106" fmla="*/ 2147483647 w 184"/>
                <a:gd name="T107" fmla="*/ 2147483647 h 11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4"/>
                <a:gd name="T163" fmla="*/ 0 h 114"/>
                <a:gd name="T164" fmla="*/ 184 w 184"/>
                <a:gd name="T165" fmla="*/ 114 h 11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4" h="114">
                  <a:moveTo>
                    <a:pt x="110" y="42"/>
                  </a:moveTo>
                  <a:lnTo>
                    <a:pt x="120" y="32"/>
                  </a:lnTo>
                  <a:lnTo>
                    <a:pt x="132" y="24"/>
                  </a:lnTo>
                  <a:lnTo>
                    <a:pt x="138" y="22"/>
                  </a:lnTo>
                  <a:lnTo>
                    <a:pt x="144" y="18"/>
                  </a:lnTo>
                  <a:lnTo>
                    <a:pt x="154" y="6"/>
                  </a:lnTo>
                  <a:lnTo>
                    <a:pt x="162" y="2"/>
                  </a:lnTo>
                  <a:lnTo>
                    <a:pt x="166" y="0"/>
                  </a:lnTo>
                  <a:lnTo>
                    <a:pt x="172" y="2"/>
                  </a:lnTo>
                  <a:lnTo>
                    <a:pt x="168" y="6"/>
                  </a:lnTo>
                  <a:lnTo>
                    <a:pt x="166" y="14"/>
                  </a:lnTo>
                  <a:lnTo>
                    <a:pt x="172" y="12"/>
                  </a:lnTo>
                  <a:lnTo>
                    <a:pt x="176" y="10"/>
                  </a:lnTo>
                  <a:lnTo>
                    <a:pt x="184" y="6"/>
                  </a:lnTo>
                  <a:lnTo>
                    <a:pt x="184" y="16"/>
                  </a:lnTo>
                  <a:lnTo>
                    <a:pt x="178" y="18"/>
                  </a:lnTo>
                  <a:lnTo>
                    <a:pt x="176" y="22"/>
                  </a:lnTo>
                  <a:lnTo>
                    <a:pt x="172" y="28"/>
                  </a:lnTo>
                  <a:lnTo>
                    <a:pt x="168" y="32"/>
                  </a:lnTo>
                  <a:lnTo>
                    <a:pt x="164" y="34"/>
                  </a:lnTo>
                  <a:lnTo>
                    <a:pt x="158" y="36"/>
                  </a:lnTo>
                  <a:lnTo>
                    <a:pt x="140" y="46"/>
                  </a:lnTo>
                  <a:lnTo>
                    <a:pt x="132" y="52"/>
                  </a:lnTo>
                  <a:lnTo>
                    <a:pt x="130" y="54"/>
                  </a:lnTo>
                  <a:lnTo>
                    <a:pt x="128" y="56"/>
                  </a:lnTo>
                  <a:lnTo>
                    <a:pt x="128" y="60"/>
                  </a:lnTo>
                  <a:lnTo>
                    <a:pt x="122" y="64"/>
                  </a:lnTo>
                  <a:lnTo>
                    <a:pt x="114" y="64"/>
                  </a:lnTo>
                  <a:lnTo>
                    <a:pt x="102" y="66"/>
                  </a:lnTo>
                  <a:lnTo>
                    <a:pt x="94" y="70"/>
                  </a:lnTo>
                  <a:lnTo>
                    <a:pt x="86" y="78"/>
                  </a:lnTo>
                  <a:lnTo>
                    <a:pt x="74" y="90"/>
                  </a:lnTo>
                  <a:lnTo>
                    <a:pt x="70" y="94"/>
                  </a:lnTo>
                  <a:lnTo>
                    <a:pt x="66" y="98"/>
                  </a:lnTo>
                  <a:lnTo>
                    <a:pt x="54" y="100"/>
                  </a:lnTo>
                  <a:lnTo>
                    <a:pt x="50" y="104"/>
                  </a:lnTo>
                  <a:lnTo>
                    <a:pt x="42" y="110"/>
                  </a:lnTo>
                  <a:lnTo>
                    <a:pt x="36" y="112"/>
                  </a:lnTo>
                  <a:lnTo>
                    <a:pt x="28" y="114"/>
                  </a:lnTo>
                  <a:lnTo>
                    <a:pt x="20" y="112"/>
                  </a:lnTo>
                  <a:lnTo>
                    <a:pt x="10" y="108"/>
                  </a:lnTo>
                  <a:lnTo>
                    <a:pt x="2" y="102"/>
                  </a:lnTo>
                  <a:lnTo>
                    <a:pt x="0" y="100"/>
                  </a:lnTo>
                  <a:lnTo>
                    <a:pt x="0" y="96"/>
                  </a:lnTo>
                  <a:lnTo>
                    <a:pt x="8" y="90"/>
                  </a:lnTo>
                  <a:lnTo>
                    <a:pt x="20" y="84"/>
                  </a:lnTo>
                  <a:lnTo>
                    <a:pt x="30" y="78"/>
                  </a:lnTo>
                  <a:lnTo>
                    <a:pt x="40" y="72"/>
                  </a:lnTo>
                  <a:lnTo>
                    <a:pt x="62" y="60"/>
                  </a:lnTo>
                  <a:lnTo>
                    <a:pt x="68" y="58"/>
                  </a:lnTo>
                  <a:lnTo>
                    <a:pt x="72" y="58"/>
                  </a:lnTo>
                  <a:lnTo>
                    <a:pt x="82" y="58"/>
                  </a:lnTo>
                  <a:lnTo>
                    <a:pt x="96" y="52"/>
                  </a:lnTo>
                  <a:lnTo>
                    <a:pt x="110" y="4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5" name="Freeform 282"/>
            <p:cNvSpPr/>
            <p:nvPr/>
          </p:nvSpPr>
          <p:spPr bwMode="auto">
            <a:xfrm>
              <a:off x="8391193" y="5565877"/>
              <a:ext cx="153364" cy="208409"/>
            </a:xfrm>
            <a:custGeom>
              <a:avLst/>
              <a:gdLst>
                <a:gd name="T0" fmla="*/ 2147483647 w 106"/>
                <a:gd name="T1" fmla="*/ 2147483647 h 132"/>
                <a:gd name="T2" fmla="*/ 0 w 106"/>
                <a:gd name="T3" fmla="*/ 2147483647 h 132"/>
                <a:gd name="T4" fmla="*/ 2147483647 w 106"/>
                <a:gd name="T5" fmla="*/ 2147483647 h 132"/>
                <a:gd name="T6" fmla="*/ 2147483647 w 106"/>
                <a:gd name="T7" fmla="*/ 2147483647 h 132"/>
                <a:gd name="T8" fmla="*/ 2147483647 w 106"/>
                <a:gd name="T9" fmla="*/ 2147483647 h 132"/>
                <a:gd name="T10" fmla="*/ 2147483647 w 106"/>
                <a:gd name="T11" fmla="*/ 2147483647 h 132"/>
                <a:gd name="T12" fmla="*/ 2147483647 w 106"/>
                <a:gd name="T13" fmla="*/ 2147483647 h 132"/>
                <a:gd name="T14" fmla="*/ 2147483647 w 106"/>
                <a:gd name="T15" fmla="*/ 2147483647 h 132"/>
                <a:gd name="T16" fmla="*/ 2147483647 w 106"/>
                <a:gd name="T17" fmla="*/ 2147483647 h 132"/>
                <a:gd name="T18" fmla="*/ 2147483647 w 106"/>
                <a:gd name="T19" fmla="*/ 2147483647 h 132"/>
                <a:gd name="T20" fmla="*/ 2147483647 w 106"/>
                <a:gd name="T21" fmla="*/ 2147483647 h 132"/>
                <a:gd name="T22" fmla="*/ 2147483647 w 106"/>
                <a:gd name="T23" fmla="*/ 2147483647 h 132"/>
                <a:gd name="T24" fmla="*/ 2147483647 w 106"/>
                <a:gd name="T25" fmla="*/ 2147483647 h 132"/>
                <a:gd name="T26" fmla="*/ 2147483647 w 106"/>
                <a:gd name="T27" fmla="*/ 2147483647 h 132"/>
                <a:gd name="T28" fmla="*/ 2147483647 w 106"/>
                <a:gd name="T29" fmla="*/ 2147483647 h 132"/>
                <a:gd name="T30" fmla="*/ 2147483647 w 106"/>
                <a:gd name="T31" fmla="*/ 2147483647 h 132"/>
                <a:gd name="T32" fmla="*/ 2147483647 w 106"/>
                <a:gd name="T33" fmla="*/ 2147483647 h 132"/>
                <a:gd name="T34" fmla="*/ 2147483647 w 106"/>
                <a:gd name="T35" fmla="*/ 0 h 132"/>
                <a:gd name="T36" fmla="*/ 2147483647 w 106"/>
                <a:gd name="T37" fmla="*/ 2147483647 h 132"/>
                <a:gd name="T38" fmla="*/ 2147483647 w 106"/>
                <a:gd name="T39" fmla="*/ 2147483647 h 132"/>
                <a:gd name="T40" fmla="*/ 2147483647 w 106"/>
                <a:gd name="T41" fmla="*/ 2147483647 h 132"/>
                <a:gd name="T42" fmla="*/ 2147483647 w 106"/>
                <a:gd name="T43" fmla="*/ 2147483647 h 132"/>
                <a:gd name="T44" fmla="*/ 2147483647 w 106"/>
                <a:gd name="T45" fmla="*/ 2147483647 h 132"/>
                <a:gd name="T46" fmla="*/ 2147483647 w 106"/>
                <a:gd name="T47" fmla="*/ 2147483647 h 132"/>
                <a:gd name="T48" fmla="*/ 2147483647 w 106"/>
                <a:gd name="T49" fmla="*/ 2147483647 h 132"/>
                <a:gd name="T50" fmla="*/ 2147483647 w 106"/>
                <a:gd name="T51" fmla="*/ 2147483647 h 132"/>
                <a:gd name="T52" fmla="*/ 2147483647 w 106"/>
                <a:gd name="T53" fmla="*/ 2147483647 h 132"/>
                <a:gd name="T54" fmla="*/ 2147483647 w 106"/>
                <a:gd name="T55" fmla="*/ 2147483647 h 132"/>
                <a:gd name="T56" fmla="*/ 2147483647 w 106"/>
                <a:gd name="T57" fmla="*/ 2147483647 h 132"/>
                <a:gd name="T58" fmla="*/ 2147483647 w 106"/>
                <a:gd name="T59" fmla="*/ 2147483647 h 132"/>
                <a:gd name="T60" fmla="*/ 2147483647 w 106"/>
                <a:gd name="T61" fmla="*/ 2147483647 h 132"/>
                <a:gd name="T62" fmla="*/ 2147483647 w 106"/>
                <a:gd name="T63" fmla="*/ 2147483647 h 132"/>
                <a:gd name="T64" fmla="*/ 2147483647 w 106"/>
                <a:gd name="T65" fmla="*/ 2147483647 h 132"/>
                <a:gd name="T66" fmla="*/ 2147483647 w 106"/>
                <a:gd name="T67" fmla="*/ 2147483647 h 132"/>
                <a:gd name="T68" fmla="*/ 2147483647 w 106"/>
                <a:gd name="T69" fmla="*/ 2147483647 h 132"/>
                <a:gd name="T70" fmla="*/ 2147483647 w 106"/>
                <a:gd name="T71" fmla="*/ 2147483647 h 132"/>
                <a:gd name="T72" fmla="*/ 2147483647 w 106"/>
                <a:gd name="T73" fmla="*/ 2147483647 h 132"/>
                <a:gd name="T74" fmla="*/ 2147483647 w 106"/>
                <a:gd name="T75" fmla="*/ 2147483647 h 132"/>
                <a:gd name="T76" fmla="*/ 2147483647 w 106"/>
                <a:gd name="T77" fmla="*/ 2147483647 h 132"/>
                <a:gd name="T78" fmla="*/ 2147483647 w 106"/>
                <a:gd name="T79" fmla="*/ 2147483647 h 132"/>
                <a:gd name="T80" fmla="*/ 2147483647 w 106"/>
                <a:gd name="T81" fmla="*/ 2147483647 h 13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6"/>
                <a:gd name="T124" fmla="*/ 0 h 132"/>
                <a:gd name="T125" fmla="*/ 106 w 106"/>
                <a:gd name="T126" fmla="*/ 132 h 13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6" h="132">
                  <a:moveTo>
                    <a:pt x="6" y="132"/>
                  </a:moveTo>
                  <a:lnTo>
                    <a:pt x="2" y="130"/>
                  </a:lnTo>
                  <a:lnTo>
                    <a:pt x="0" y="126"/>
                  </a:lnTo>
                  <a:lnTo>
                    <a:pt x="0" y="122"/>
                  </a:lnTo>
                  <a:lnTo>
                    <a:pt x="2" y="120"/>
                  </a:lnTo>
                  <a:lnTo>
                    <a:pt x="6" y="120"/>
                  </a:lnTo>
                  <a:lnTo>
                    <a:pt x="12" y="116"/>
                  </a:lnTo>
                  <a:lnTo>
                    <a:pt x="18" y="114"/>
                  </a:lnTo>
                  <a:lnTo>
                    <a:pt x="22" y="110"/>
                  </a:lnTo>
                  <a:lnTo>
                    <a:pt x="24" y="104"/>
                  </a:lnTo>
                  <a:lnTo>
                    <a:pt x="16" y="98"/>
                  </a:lnTo>
                  <a:lnTo>
                    <a:pt x="12" y="94"/>
                  </a:lnTo>
                  <a:lnTo>
                    <a:pt x="12" y="90"/>
                  </a:lnTo>
                  <a:lnTo>
                    <a:pt x="14" y="86"/>
                  </a:lnTo>
                  <a:lnTo>
                    <a:pt x="16" y="84"/>
                  </a:lnTo>
                  <a:lnTo>
                    <a:pt x="18" y="84"/>
                  </a:lnTo>
                  <a:lnTo>
                    <a:pt x="20" y="84"/>
                  </a:lnTo>
                  <a:lnTo>
                    <a:pt x="26" y="84"/>
                  </a:lnTo>
                  <a:lnTo>
                    <a:pt x="30" y="82"/>
                  </a:lnTo>
                  <a:lnTo>
                    <a:pt x="34" y="78"/>
                  </a:lnTo>
                  <a:lnTo>
                    <a:pt x="40" y="70"/>
                  </a:lnTo>
                  <a:lnTo>
                    <a:pt x="44" y="68"/>
                  </a:lnTo>
                  <a:lnTo>
                    <a:pt x="48" y="62"/>
                  </a:lnTo>
                  <a:lnTo>
                    <a:pt x="52" y="54"/>
                  </a:lnTo>
                  <a:lnTo>
                    <a:pt x="54" y="44"/>
                  </a:lnTo>
                  <a:lnTo>
                    <a:pt x="58" y="34"/>
                  </a:lnTo>
                  <a:lnTo>
                    <a:pt x="54" y="32"/>
                  </a:lnTo>
                  <a:lnTo>
                    <a:pt x="52" y="30"/>
                  </a:lnTo>
                  <a:lnTo>
                    <a:pt x="52" y="24"/>
                  </a:lnTo>
                  <a:lnTo>
                    <a:pt x="52" y="22"/>
                  </a:lnTo>
                  <a:lnTo>
                    <a:pt x="54" y="20"/>
                  </a:lnTo>
                  <a:lnTo>
                    <a:pt x="52" y="16"/>
                  </a:lnTo>
                  <a:lnTo>
                    <a:pt x="52" y="14"/>
                  </a:lnTo>
                  <a:lnTo>
                    <a:pt x="54" y="4"/>
                  </a:lnTo>
                  <a:lnTo>
                    <a:pt x="56" y="2"/>
                  </a:lnTo>
                  <a:lnTo>
                    <a:pt x="58" y="0"/>
                  </a:lnTo>
                  <a:lnTo>
                    <a:pt x="60" y="4"/>
                  </a:lnTo>
                  <a:lnTo>
                    <a:pt x="64" y="8"/>
                  </a:lnTo>
                  <a:lnTo>
                    <a:pt x="68" y="14"/>
                  </a:lnTo>
                  <a:lnTo>
                    <a:pt x="70" y="20"/>
                  </a:lnTo>
                  <a:lnTo>
                    <a:pt x="70" y="24"/>
                  </a:lnTo>
                  <a:lnTo>
                    <a:pt x="68" y="26"/>
                  </a:lnTo>
                  <a:lnTo>
                    <a:pt x="64" y="28"/>
                  </a:lnTo>
                  <a:lnTo>
                    <a:pt x="62" y="30"/>
                  </a:lnTo>
                  <a:lnTo>
                    <a:pt x="62" y="34"/>
                  </a:lnTo>
                  <a:lnTo>
                    <a:pt x="60" y="38"/>
                  </a:lnTo>
                  <a:lnTo>
                    <a:pt x="58" y="44"/>
                  </a:lnTo>
                  <a:lnTo>
                    <a:pt x="60" y="46"/>
                  </a:lnTo>
                  <a:lnTo>
                    <a:pt x="62" y="48"/>
                  </a:lnTo>
                  <a:lnTo>
                    <a:pt x="66" y="46"/>
                  </a:lnTo>
                  <a:lnTo>
                    <a:pt x="68" y="44"/>
                  </a:lnTo>
                  <a:lnTo>
                    <a:pt x="74" y="38"/>
                  </a:lnTo>
                  <a:lnTo>
                    <a:pt x="74" y="40"/>
                  </a:lnTo>
                  <a:lnTo>
                    <a:pt x="74" y="44"/>
                  </a:lnTo>
                  <a:lnTo>
                    <a:pt x="72" y="48"/>
                  </a:lnTo>
                  <a:lnTo>
                    <a:pt x="70" y="52"/>
                  </a:lnTo>
                  <a:lnTo>
                    <a:pt x="70" y="56"/>
                  </a:lnTo>
                  <a:lnTo>
                    <a:pt x="72" y="60"/>
                  </a:lnTo>
                  <a:lnTo>
                    <a:pt x="76" y="62"/>
                  </a:lnTo>
                  <a:lnTo>
                    <a:pt x="78" y="64"/>
                  </a:lnTo>
                  <a:lnTo>
                    <a:pt x="84" y="62"/>
                  </a:lnTo>
                  <a:lnTo>
                    <a:pt x="88" y="60"/>
                  </a:lnTo>
                  <a:lnTo>
                    <a:pt x="92" y="58"/>
                  </a:lnTo>
                  <a:lnTo>
                    <a:pt x="96" y="56"/>
                  </a:lnTo>
                  <a:lnTo>
                    <a:pt x="102" y="58"/>
                  </a:lnTo>
                  <a:lnTo>
                    <a:pt x="104" y="60"/>
                  </a:lnTo>
                  <a:lnTo>
                    <a:pt x="106" y="62"/>
                  </a:lnTo>
                  <a:lnTo>
                    <a:pt x="104" y="64"/>
                  </a:lnTo>
                  <a:lnTo>
                    <a:pt x="102" y="68"/>
                  </a:lnTo>
                  <a:lnTo>
                    <a:pt x="96" y="70"/>
                  </a:lnTo>
                  <a:lnTo>
                    <a:pt x="80" y="86"/>
                  </a:lnTo>
                  <a:lnTo>
                    <a:pt x="76" y="88"/>
                  </a:lnTo>
                  <a:lnTo>
                    <a:pt x="72" y="86"/>
                  </a:lnTo>
                  <a:lnTo>
                    <a:pt x="68" y="86"/>
                  </a:lnTo>
                  <a:lnTo>
                    <a:pt x="64" y="86"/>
                  </a:lnTo>
                  <a:lnTo>
                    <a:pt x="58" y="92"/>
                  </a:lnTo>
                  <a:lnTo>
                    <a:pt x="54" y="98"/>
                  </a:lnTo>
                  <a:lnTo>
                    <a:pt x="44" y="108"/>
                  </a:lnTo>
                  <a:lnTo>
                    <a:pt x="30" y="118"/>
                  </a:lnTo>
                  <a:lnTo>
                    <a:pt x="18" y="128"/>
                  </a:lnTo>
                  <a:lnTo>
                    <a:pt x="12" y="130"/>
                  </a:lnTo>
                  <a:lnTo>
                    <a:pt x="6" y="13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6" name="Freeform 283"/>
            <p:cNvSpPr/>
            <p:nvPr/>
          </p:nvSpPr>
          <p:spPr bwMode="auto">
            <a:xfrm>
              <a:off x="8418868" y="5151716"/>
              <a:ext cx="56503" cy="70354"/>
            </a:xfrm>
            <a:custGeom>
              <a:avLst/>
              <a:gdLst>
                <a:gd name="T0" fmla="*/ 2147483647 w 38"/>
                <a:gd name="T1" fmla="*/ 2147483647 h 44"/>
                <a:gd name="T2" fmla="*/ 2147483647 w 38"/>
                <a:gd name="T3" fmla="*/ 2147483647 h 44"/>
                <a:gd name="T4" fmla="*/ 2147483647 w 38"/>
                <a:gd name="T5" fmla="*/ 2147483647 h 44"/>
                <a:gd name="T6" fmla="*/ 2147483647 w 38"/>
                <a:gd name="T7" fmla="*/ 2147483647 h 44"/>
                <a:gd name="T8" fmla="*/ 2147483647 w 38"/>
                <a:gd name="T9" fmla="*/ 2147483647 h 44"/>
                <a:gd name="T10" fmla="*/ 2147483647 w 38"/>
                <a:gd name="T11" fmla="*/ 2147483647 h 44"/>
                <a:gd name="T12" fmla="*/ 0 w 38"/>
                <a:gd name="T13" fmla="*/ 2147483647 h 44"/>
                <a:gd name="T14" fmla="*/ 0 w 38"/>
                <a:gd name="T15" fmla="*/ 0 h 44"/>
                <a:gd name="T16" fmla="*/ 2147483647 w 38"/>
                <a:gd name="T17" fmla="*/ 2147483647 h 44"/>
                <a:gd name="T18" fmla="*/ 2147483647 w 38"/>
                <a:gd name="T19" fmla="*/ 2147483647 h 44"/>
                <a:gd name="T20" fmla="*/ 2147483647 w 38"/>
                <a:gd name="T21" fmla="*/ 2147483647 h 44"/>
                <a:gd name="T22" fmla="*/ 2147483647 w 38"/>
                <a:gd name="T23" fmla="*/ 2147483647 h 44"/>
                <a:gd name="T24" fmla="*/ 2147483647 w 38"/>
                <a:gd name="T25" fmla="*/ 2147483647 h 44"/>
                <a:gd name="T26" fmla="*/ 2147483647 w 38"/>
                <a:gd name="T27" fmla="*/ 2147483647 h 44"/>
                <a:gd name="T28" fmla="*/ 2147483647 w 38"/>
                <a:gd name="T29" fmla="*/ 2147483647 h 44"/>
                <a:gd name="T30" fmla="*/ 2147483647 w 38"/>
                <a:gd name="T31" fmla="*/ 2147483647 h 44"/>
                <a:gd name="T32" fmla="*/ 2147483647 w 38"/>
                <a:gd name="T33" fmla="*/ 2147483647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8"/>
                <a:gd name="T52" fmla="*/ 0 h 44"/>
                <a:gd name="T53" fmla="*/ 38 w 38"/>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8" h="44">
                  <a:moveTo>
                    <a:pt x="38" y="42"/>
                  </a:moveTo>
                  <a:lnTo>
                    <a:pt x="36" y="44"/>
                  </a:lnTo>
                  <a:lnTo>
                    <a:pt x="32" y="42"/>
                  </a:lnTo>
                  <a:lnTo>
                    <a:pt x="26" y="40"/>
                  </a:lnTo>
                  <a:lnTo>
                    <a:pt x="14" y="32"/>
                  </a:lnTo>
                  <a:lnTo>
                    <a:pt x="6" y="20"/>
                  </a:lnTo>
                  <a:lnTo>
                    <a:pt x="0" y="12"/>
                  </a:lnTo>
                  <a:lnTo>
                    <a:pt x="0" y="0"/>
                  </a:lnTo>
                  <a:lnTo>
                    <a:pt x="8" y="4"/>
                  </a:lnTo>
                  <a:lnTo>
                    <a:pt x="12" y="10"/>
                  </a:lnTo>
                  <a:lnTo>
                    <a:pt x="16" y="16"/>
                  </a:lnTo>
                  <a:lnTo>
                    <a:pt x="20" y="22"/>
                  </a:lnTo>
                  <a:lnTo>
                    <a:pt x="24" y="24"/>
                  </a:lnTo>
                  <a:lnTo>
                    <a:pt x="28" y="26"/>
                  </a:lnTo>
                  <a:lnTo>
                    <a:pt x="32" y="28"/>
                  </a:lnTo>
                  <a:lnTo>
                    <a:pt x="34" y="32"/>
                  </a:lnTo>
                  <a:lnTo>
                    <a:pt x="38" y="4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7" name="Freeform 284"/>
            <p:cNvSpPr/>
            <p:nvPr/>
          </p:nvSpPr>
          <p:spPr bwMode="auto">
            <a:xfrm>
              <a:off x="8116753" y="4691093"/>
              <a:ext cx="92249" cy="59734"/>
            </a:xfrm>
            <a:custGeom>
              <a:avLst/>
              <a:gdLst>
                <a:gd name="T0" fmla="*/ 2147483647 w 64"/>
                <a:gd name="T1" fmla="*/ 2147483647 h 38"/>
                <a:gd name="T2" fmla="*/ 2147483647 w 64"/>
                <a:gd name="T3" fmla="*/ 2147483647 h 38"/>
                <a:gd name="T4" fmla="*/ 2147483647 w 64"/>
                <a:gd name="T5" fmla="*/ 2147483647 h 38"/>
                <a:gd name="T6" fmla="*/ 2147483647 w 64"/>
                <a:gd name="T7" fmla="*/ 2147483647 h 38"/>
                <a:gd name="T8" fmla="*/ 2147483647 w 64"/>
                <a:gd name="T9" fmla="*/ 2147483647 h 38"/>
                <a:gd name="T10" fmla="*/ 2147483647 w 64"/>
                <a:gd name="T11" fmla="*/ 2147483647 h 38"/>
                <a:gd name="T12" fmla="*/ 0 w 64"/>
                <a:gd name="T13" fmla="*/ 2147483647 h 38"/>
                <a:gd name="T14" fmla="*/ 0 w 64"/>
                <a:gd name="T15" fmla="*/ 2147483647 h 38"/>
                <a:gd name="T16" fmla="*/ 0 w 64"/>
                <a:gd name="T17" fmla="*/ 2147483647 h 38"/>
                <a:gd name="T18" fmla="*/ 2147483647 w 64"/>
                <a:gd name="T19" fmla="*/ 2147483647 h 38"/>
                <a:gd name="T20" fmla="*/ 2147483647 w 64"/>
                <a:gd name="T21" fmla="*/ 2147483647 h 38"/>
                <a:gd name="T22" fmla="*/ 2147483647 w 64"/>
                <a:gd name="T23" fmla="*/ 2147483647 h 38"/>
                <a:gd name="T24" fmla="*/ 2147483647 w 64"/>
                <a:gd name="T25" fmla="*/ 2147483647 h 38"/>
                <a:gd name="T26" fmla="*/ 2147483647 w 64"/>
                <a:gd name="T27" fmla="*/ 2147483647 h 38"/>
                <a:gd name="T28" fmla="*/ 2147483647 w 64"/>
                <a:gd name="T29" fmla="*/ 2147483647 h 38"/>
                <a:gd name="T30" fmla="*/ 2147483647 w 64"/>
                <a:gd name="T31" fmla="*/ 2147483647 h 38"/>
                <a:gd name="T32" fmla="*/ 2147483647 w 64"/>
                <a:gd name="T33" fmla="*/ 2147483647 h 38"/>
                <a:gd name="T34" fmla="*/ 2147483647 w 64"/>
                <a:gd name="T35" fmla="*/ 2147483647 h 38"/>
                <a:gd name="T36" fmla="*/ 2147483647 w 64"/>
                <a:gd name="T37" fmla="*/ 0 h 38"/>
                <a:gd name="T38" fmla="*/ 2147483647 w 64"/>
                <a:gd name="T39" fmla="*/ 0 h 38"/>
                <a:gd name="T40" fmla="*/ 2147483647 w 64"/>
                <a:gd name="T41" fmla="*/ 2147483647 h 38"/>
                <a:gd name="T42" fmla="*/ 2147483647 w 64"/>
                <a:gd name="T43" fmla="*/ 2147483647 h 38"/>
                <a:gd name="T44" fmla="*/ 2147483647 w 64"/>
                <a:gd name="T45" fmla="*/ 2147483647 h 38"/>
                <a:gd name="T46" fmla="*/ 2147483647 w 64"/>
                <a:gd name="T47" fmla="*/ 2147483647 h 38"/>
                <a:gd name="T48" fmla="*/ 2147483647 w 64"/>
                <a:gd name="T49" fmla="*/ 2147483647 h 38"/>
                <a:gd name="T50" fmla="*/ 2147483647 w 64"/>
                <a:gd name="T51" fmla="*/ 2147483647 h 38"/>
                <a:gd name="T52" fmla="*/ 2147483647 w 64"/>
                <a:gd name="T53" fmla="*/ 2147483647 h 38"/>
                <a:gd name="T54" fmla="*/ 2147483647 w 64"/>
                <a:gd name="T55" fmla="*/ 2147483647 h 38"/>
                <a:gd name="T56" fmla="*/ 2147483647 w 64"/>
                <a:gd name="T57" fmla="*/ 2147483647 h 38"/>
                <a:gd name="T58" fmla="*/ 2147483647 w 64"/>
                <a:gd name="T59" fmla="*/ 2147483647 h 38"/>
                <a:gd name="T60" fmla="*/ 2147483647 w 64"/>
                <a:gd name="T61" fmla="*/ 2147483647 h 38"/>
                <a:gd name="T62" fmla="*/ 2147483647 w 64"/>
                <a:gd name="T63" fmla="*/ 2147483647 h 38"/>
                <a:gd name="T64" fmla="*/ 2147483647 w 64"/>
                <a:gd name="T65" fmla="*/ 2147483647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4"/>
                <a:gd name="T100" fmla="*/ 0 h 38"/>
                <a:gd name="T101" fmla="*/ 64 w 64"/>
                <a:gd name="T102" fmla="*/ 38 h 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4" h="38">
                  <a:moveTo>
                    <a:pt x="36" y="38"/>
                  </a:moveTo>
                  <a:lnTo>
                    <a:pt x="34" y="38"/>
                  </a:lnTo>
                  <a:lnTo>
                    <a:pt x="30" y="38"/>
                  </a:lnTo>
                  <a:lnTo>
                    <a:pt x="22" y="38"/>
                  </a:lnTo>
                  <a:lnTo>
                    <a:pt x="10" y="36"/>
                  </a:lnTo>
                  <a:lnTo>
                    <a:pt x="2" y="32"/>
                  </a:lnTo>
                  <a:lnTo>
                    <a:pt x="0" y="28"/>
                  </a:lnTo>
                  <a:lnTo>
                    <a:pt x="0" y="26"/>
                  </a:lnTo>
                  <a:lnTo>
                    <a:pt x="0" y="24"/>
                  </a:lnTo>
                  <a:lnTo>
                    <a:pt x="2" y="22"/>
                  </a:lnTo>
                  <a:lnTo>
                    <a:pt x="24" y="22"/>
                  </a:lnTo>
                  <a:lnTo>
                    <a:pt x="28" y="24"/>
                  </a:lnTo>
                  <a:lnTo>
                    <a:pt x="30" y="24"/>
                  </a:lnTo>
                  <a:lnTo>
                    <a:pt x="38" y="22"/>
                  </a:lnTo>
                  <a:lnTo>
                    <a:pt x="42" y="18"/>
                  </a:lnTo>
                  <a:lnTo>
                    <a:pt x="46" y="14"/>
                  </a:lnTo>
                  <a:lnTo>
                    <a:pt x="52" y="10"/>
                  </a:lnTo>
                  <a:lnTo>
                    <a:pt x="52" y="4"/>
                  </a:lnTo>
                  <a:lnTo>
                    <a:pt x="52" y="0"/>
                  </a:lnTo>
                  <a:lnTo>
                    <a:pt x="54" y="0"/>
                  </a:lnTo>
                  <a:lnTo>
                    <a:pt x="56" y="2"/>
                  </a:lnTo>
                  <a:lnTo>
                    <a:pt x="60" y="4"/>
                  </a:lnTo>
                  <a:lnTo>
                    <a:pt x="62" y="8"/>
                  </a:lnTo>
                  <a:lnTo>
                    <a:pt x="64" y="10"/>
                  </a:lnTo>
                  <a:lnTo>
                    <a:pt x="62" y="12"/>
                  </a:lnTo>
                  <a:lnTo>
                    <a:pt x="60" y="16"/>
                  </a:lnTo>
                  <a:lnTo>
                    <a:pt x="58" y="18"/>
                  </a:lnTo>
                  <a:lnTo>
                    <a:pt x="58" y="20"/>
                  </a:lnTo>
                  <a:lnTo>
                    <a:pt x="54" y="26"/>
                  </a:lnTo>
                  <a:lnTo>
                    <a:pt x="46" y="32"/>
                  </a:lnTo>
                  <a:lnTo>
                    <a:pt x="40" y="36"/>
                  </a:lnTo>
                  <a:lnTo>
                    <a:pt x="34" y="38"/>
                  </a:lnTo>
                  <a:lnTo>
                    <a:pt x="36" y="3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8" name="Freeform 285"/>
            <p:cNvSpPr/>
            <p:nvPr/>
          </p:nvSpPr>
          <p:spPr bwMode="auto">
            <a:xfrm>
              <a:off x="7778892" y="4725607"/>
              <a:ext cx="17296" cy="25221"/>
            </a:xfrm>
            <a:custGeom>
              <a:avLst/>
              <a:gdLst>
                <a:gd name="T0" fmla="*/ 2147483647 w 12"/>
                <a:gd name="T1" fmla="*/ 2147483647 h 16"/>
                <a:gd name="T2" fmla="*/ 2147483647 w 12"/>
                <a:gd name="T3" fmla="*/ 2147483647 h 16"/>
                <a:gd name="T4" fmla="*/ 2147483647 w 12"/>
                <a:gd name="T5" fmla="*/ 2147483647 h 16"/>
                <a:gd name="T6" fmla="*/ 2147483647 w 12"/>
                <a:gd name="T7" fmla="*/ 2147483647 h 16"/>
                <a:gd name="T8" fmla="*/ 2147483647 w 12"/>
                <a:gd name="T9" fmla="*/ 2147483647 h 16"/>
                <a:gd name="T10" fmla="*/ 0 w 12"/>
                <a:gd name="T11" fmla="*/ 2147483647 h 16"/>
                <a:gd name="T12" fmla="*/ 2147483647 w 12"/>
                <a:gd name="T13" fmla="*/ 2147483647 h 16"/>
                <a:gd name="T14" fmla="*/ 2147483647 w 12"/>
                <a:gd name="T15" fmla="*/ 0 h 16"/>
                <a:gd name="T16" fmla="*/ 2147483647 w 12"/>
                <a:gd name="T17" fmla="*/ 2147483647 h 16"/>
                <a:gd name="T18" fmla="*/ 2147483647 w 12"/>
                <a:gd name="T19" fmla="*/ 2147483647 h 16"/>
                <a:gd name="T20" fmla="*/ 2147483647 w 12"/>
                <a:gd name="T21" fmla="*/ 21474836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16"/>
                <a:gd name="T35" fmla="*/ 12 w 12"/>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16">
                  <a:moveTo>
                    <a:pt x="12" y="10"/>
                  </a:moveTo>
                  <a:lnTo>
                    <a:pt x="12" y="14"/>
                  </a:lnTo>
                  <a:lnTo>
                    <a:pt x="12" y="16"/>
                  </a:lnTo>
                  <a:lnTo>
                    <a:pt x="6" y="16"/>
                  </a:lnTo>
                  <a:lnTo>
                    <a:pt x="2" y="14"/>
                  </a:lnTo>
                  <a:lnTo>
                    <a:pt x="0" y="10"/>
                  </a:lnTo>
                  <a:lnTo>
                    <a:pt x="2" y="4"/>
                  </a:lnTo>
                  <a:lnTo>
                    <a:pt x="8" y="0"/>
                  </a:lnTo>
                  <a:lnTo>
                    <a:pt x="10" y="6"/>
                  </a:lnTo>
                  <a:lnTo>
                    <a:pt x="10" y="8"/>
                  </a:lnTo>
                  <a:lnTo>
                    <a:pt x="12" y="1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29" name="Freeform 286"/>
            <p:cNvSpPr/>
            <p:nvPr/>
          </p:nvSpPr>
          <p:spPr bwMode="auto">
            <a:xfrm>
              <a:off x="7703940" y="4773395"/>
              <a:ext cx="17296" cy="29203"/>
            </a:xfrm>
            <a:custGeom>
              <a:avLst/>
              <a:gdLst>
                <a:gd name="T0" fmla="*/ 2147483647 w 12"/>
                <a:gd name="T1" fmla="*/ 2147483647 h 20"/>
                <a:gd name="T2" fmla="*/ 2147483647 w 12"/>
                <a:gd name="T3" fmla="*/ 2147483647 h 20"/>
                <a:gd name="T4" fmla="*/ 2147483647 w 12"/>
                <a:gd name="T5" fmla="*/ 0 h 20"/>
                <a:gd name="T6" fmla="*/ 2147483647 w 12"/>
                <a:gd name="T7" fmla="*/ 2147483647 h 20"/>
                <a:gd name="T8" fmla="*/ 2147483647 w 12"/>
                <a:gd name="T9" fmla="*/ 2147483647 h 20"/>
                <a:gd name="T10" fmla="*/ 2147483647 w 12"/>
                <a:gd name="T11" fmla="*/ 2147483647 h 20"/>
                <a:gd name="T12" fmla="*/ 2147483647 w 12"/>
                <a:gd name="T13" fmla="*/ 2147483647 h 20"/>
                <a:gd name="T14" fmla="*/ 0 w 12"/>
                <a:gd name="T15" fmla="*/ 2147483647 h 20"/>
                <a:gd name="T16" fmla="*/ 0 w 12"/>
                <a:gd name="T17" fmla="*/ 2147483647 h 20"/>
                <a:gd name="T18" fmla="*/ 2147483647 w 12"/>
                <a:gd name="T19" fmla="*/ 2147483647 h 20"/>
                <a:gd name="T20" fmla="*/ 2147483647 w 12"/>
                <a:gd name="T21" fmla="*/ 2147483647 h 20"/>
                <a:gd name="T22" fmla="*/ 2147483647 w 12"/>
                <a:gd name="T23" fmla="*/ 2147483647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20"/>
                <a:gd name="T38" fmla="*/ 12 w 12"/>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20">
                  <a:moveTo>
                    <a:pt x="6" y="2"/>
                  </a:moveTo>
                  <a:lnTo>
                    <a:pt x="8" y="2"/>
                  </a:lnTo>
                  <a:lnTo>
                    <a:pt x="8" y="0"/>
                  </a:lnTo>
                  <a:lnTo>
                    <a:pt x="10" y="2"/>
                  </a:lnTo>
                  <a:lnTo>
                    <a:pt x="12" y="4"/>
                  </a:lnTo>
                  <a:lnTo>
                    <a:pt x="10" y="6"/>
                  </a:lnTo>
                  <a:lnTo>
                    <a:pt x="8" y="12"/>
                  </a:lnTo>
                  <a:lnTo>
                    <a:pt x="0" y="20"/>
                  </a:lnTo>
                  <a:lnTo>
                    <a:pt x="0" y="10"/>
                  </a:lnTo>
                  <a:lnTo>
                    <a:pt x="2" y="6"/>
                  </a:lnTo>
                  <a:lnTo>
                    <a:pt x="4" y="4"/>
                  </a:lnTo>
                  <a:lnTo>
                    <a:pt x="6"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0" name="Freeform 287"/>
            <p:cNvSpPr/>
            <p:nvPr/>
          </p:nvSpPr>
          <p:spPr bwMode="auto">
            <a:xfrm>
              <a:off x="7635907" y="4645960"/>
              <a:ext cx="73799" cy="34513"/>
            </a:xfrm>
            <a:custGeom>
              <a:avLst/>
              <a:gdLst>
                <a:gd name="T0" fmla="*/ 2147483647 w 50"/>
                <a:gd name="T1" fmla="*/ 2147483647 h 22"/>
                <a:gd name="T2" fmla="*/ 2147483647 w 50"/>
                <a:gd name="T3" fmla="*/ 2147483647 h 22"/>
                <a:gd name="T4" fmla="*/ 2147483647 w 50"/>
                <a:gd name="T5" fmla="*/ 2147483647 h 22"/>
                <a:gd name="T6" fmla="*/ 2147483647 w 50"/>
                <a:gd name="T7" fmla="*/ 2147483647 h 22"/>
                <a:gd name="T8" fmla="*/ 2147483647 w 50"/>
                <a:gd name="T9" fmla="*/ 2147483647 h 22"/>
                <a:gd name="T10" fmla="*/ 2147483647 w 50"/>
                <a:gd name="T11" fmla="*/ 2147483647 h 22"/>
                <a:gd name="T12" fmla="*/ 2147483647 w 50"/>
                <a:gd name="T13" fmla="*/ 2147483647 h 22"/>
                <a:gd name="T14" fmla="*/ 2147483647 w 50"/>
                <a:gd name="T15" fmla="*/ 2147483647 h 22"/>
                <a:gd name="T16" fmla="*/ 2147483647 w 50"/>
                <a:gd name="T17" fmla="*/ 2147483647 h 22"/>
                <a:gd name="T18" fmla="*/ 0 w 50"/>
                <a:gd name="T19" fmla="*/ 2147483647 h 22"/>
                <a:gd name="T20" fmla="*/ 2147483647 w 50"/>
                <a:gd name="T21" fmla="*/ 2147483647 h 22"/>
                <a:gd name="T22" fmla="*/ 2147483647 w 50"/>
                <a:gd name="T23" fmla="*/ 2147483647 h 22"/>
                <a:gd name="T24" fmla="*/ 2147483647 w 50"/>
                <a:gd name="T25" fmla="*/ 2147483647 h 22"/>
                <a:gd name="T26" fmla="*/ 2147483647 w 50"/>
                <a:gd name="T27" fmla="*/ 2147483647 h 22"/>
                <a:gd name="T28" fmla="*/ 2147483647 w 50"/>
                <a:gd name="T29" fmla="*/ 0 h 22"/>
                <a:gd name="T30" fmla="*/ 2147483647 w 50"/>
                <a:gd name="T31" fmla="*/ 2147483647 h 22"/>
                <a:gd name="T32" fmla="*/ 2147483647 w 50"/>
                <a:gd name="T33" fmla="*/ 2147483647 h 22"/>
                <a:gd name="T34" fmla="*/ 2147483647 w 50"/>
                <a:gd name="T35" fmla="*/ 0 h 22"/>
                <a:gd name="T36" fmla="*/ 2147483647 w 50"/>
                <a:gd name="T37" fmla="*/ 2147483647 h 22"/>
                <a:gd name="T38" fmla="*/ 2147483647 w 50"/>
                <a:gd name="T39" fmla="*/ 2147483647 h 22"/>
                <a:gd name="T40" fmla="*/ 2147483647 w 50"/>
                <a:gd name="T41" fmla="*/ 2147483647 h 22"/>
                <a:gd name="T42" fmla="*/ 2147483647 w 50"/>
                <a:gd name="T43" fmla="*/ 2147483647 h 22"/>
                <a:gd name="T44" fmla="*/ 2147483647 w 50"/>
                <a:gd name="T45" fmla="*/ 2147483647 h 22"/>
                <a:gd name="T46" fmla="*/ 2147483647 w 50"/>
                <a:gd name="T47" fmla="*/ 2147483647 h 22"/>
                <a:gd name="T48" fmla="*/ 2147483647 w 50"/>
                <a:gd name="T49" fmla="*/ 2147483647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0"/>
                <a:gd name="T76" fmla="*/ 0 h 22"/>
                <a:gd name="T77" fmla="*/ 50 w 50"/>
                <a:gd name="T78" fmla="*/ 22 h 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0" h="22">
                  <a:moveTo>
                    <a:pt x="42" y="22"/>
                  </a:moveTo>
                  <a:lnTo>
                    <a:pt x="40" y="20"/>
                  </a:lnTo>
                  <a:lnTo>
                    <a:pt x="38" y="16"/>
                  </a:lnTo>
                  <a:lnTo>
                    <a:pt x="34" y="14"/>
                  </a:lnTo>
                  <a:lnTo>
                    <a:pt x="30" y="14"/>
                  </a:lnTo>
                  <a:lnTo>
                    <a:pt x="24" y="12"/>
                  </a:lnTo>
                  <a:lnTo>
                    <a:pt x="16" y="12"/>
                  </a:lnTo>
                  <a:lnTo>
                    <a:pt x="10" y="12"/>
                  </a:lnTo>
                  <a:lnTo>
                    <a:pt x="2" y="12"/>
                  </a:lnTo>
                  <a:lnTo>
                    <a:pt x="0" y="10"/>
                  </a:lnTo>
                  <a:lnTo>
                    <a:pt x="8" y="4"/>
                  </a:lnTo>
                  <a:lnTo>
                    <a:pt x="14" y="4"/>
                  </a:lnTo>
                  <a:lnTo>
                    <a:pt x="18" y="2"/>
                  </a:lnTo>
                  <a:lnTo>
                    <a:pt x="24" y="2"/>
                  </a:lnTo>
                  <a:lnTo>
                    <a:pt x="28" y="0"/>
                  </a:lnTo>
                  <a:lnTo>
                    <a:pt x="28" y="2"/>
                  </a:lnTo>
                  <a:lnTo>
                    <a:pt x="30" y="2"/>
                  </a:lnTo>
                  <a:lnTo>
                    <a:pt x="34" y="0"/>
                  </a:lnTo>
                  <a:lnTo>
                    <a:pt x="38" y="2"/>
                  </a:lnTo>
                  <a:lnTo>
                    <a:pt x="44" y="6"/>
                  </a:lnTo>
                  <a:lnTo>
                    <a:pt x="48" y="10"/>
                  </a:lnTo>
                  <a:lnTo>
                    <a:pt x="50" y="16"/>
                  </a:lnTo>
                  <a:lnTo>
                    <a:pt x="48" y="18"/>
                  </a:lnTo>
                  <a:lnTo>
                    <a:pt x="46" y="20"/>
                  </a:lnTo>
                  <a:lnTo>
                    <a:pt x="42" y="2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1" name="Freeform 288"/>
            <p:cNvSpPr/>
            <p:nvPr/>
          </p:nvSpPr>
          <p:spPr bwMode="auto">
            <a:xfrm>
              <a:off x="7633600" y="4510561"/>
              <a:ext cx="28828" cy="66372"/>
            </a:xfrm>
            <a:custGeom>
              <a:avLst/>
              <a:gdLst>
                <a:gd name="T0" fmla="*/ 2147483647 w 20"/>
                <a:gd name="T1" fmla="*/ 2147483647 h 42"/>
                <a:gd name="T2" fmla="*/ 2147483647 w 20"/>
                <a:gd name="T3" fmla="*/ 2147483647 h 42"/>
                <a:gd name="T4" fmla="*/ 2147483647 w 20"/>
                <a:gd name="T5" fmla="*/ 2147483647 h 42"/>
                <a:gd name="T6" fmla="*/ 0 w 20"/>
                <a:gd name="T7" fmla="*/ 2147483647 h 42"/>
                <a:gd name="T8" fmla="*/ 2147483647 w 20"/>
                <a:gd name="T9" fmla="*/ 2147483647 h 42"/>
                <a:gd name="T10" fmla="*/ 0 w 20"/>
                <a:gd name="T11" fmla="*/ 0 h 42"/>
                <a:gd name="T12" fmla="*/ 2147483647 w 20"/>
                <a:gd name="T13" fmla="*/ 0 h 42"/>
                <a:gd name="T14" fmla="*/ 2147483647 w 20"/>
                <a:gd name="T15" fmla="*/ 2147483647 h 42"/>
                <a:gd name="T16" fmla="*/ 2147483647 w 20"/>
                <a:gd name="T17" fmla="*/ 2147483647 h 42"/>
                <a:gd name="T18" fmla="*/ 2147483647 w 20"/>
                <a:gd name="T19" fmla="*/ 2147483647 h 42"/>
                <a:gd name="T20" fmla="*/ 2147483647 w 20"/>
                <a:gd name="T21" fmla="*/ 2147483647 h 42"/>
                <a:gd name="T22" fmla="*/ 2147483647 w 20"/>
                <a:gd name="T23" fmla="*/ 2147483647 h 42"/>
                <a:gd name="T24" fmla="*/ 2147483647 w 20"/>
                <a:gd name="T25" fmla="*/ 2147483647 h 42"/>
                <a:gd name="T26" fmla="*/ 2147483647 w 20"/>
                <a:gd name="T27" fmla="*/ 2147483647 h 42"/>
                <a:gd name="T28" fmla="*/ 2147483647 w 20"/>
                <a:gd name="T29" fmla="*/ 2147483647 h 42"/>
                <a:gd name="T30" fmla="*/ 2147483647 w 20"/>
                <a:gd name="T31" fmla="*/ 2147483647 h 42"/>
                <a:gd name="T32" fmla="*/ 2147483647 w 20"/>
                <a:gd name="T33" fmla="*/ 2147483647 h 42"/>
                <a:gd name="T34" fmla="*/ 2147483647 w 20"/>
                <a:gd name="T35" fmla="*/ 2147483647 h 42"/>
                <a:gd name="T36" fmla="*/ 2147483647 w 20"/>
                <a:gd name="T37" fmla="*/ 2147483647 h 42"/>
                <a:gd name="T38" fmla="*/ 2147483647 w 20"/>
                <a:gd name="T39" fmla="*/ 2147483647 h 42"/>
                <a:gd name="T40" fmla="*/ 2147483647 w 20"/>
                <a:gd name="T41" fmla="*/ 2147483647 h 42"/>
                <a:gd name="T42" fmla="*/ 2147483647 w 20"/>
                <a:gd name="T43" fmla="*/ 2147483647 h 42"/>
                <a:gd name="T44" fmla="*/ 2147483647 w 20"/>
                <a:gd name="T45" fmla="*/ 2147483647 h 42"/>
                <a:gd name="T46" fmla="*/ 2147483647 w 20"/>
                <a:gd name="T47" fmla="*/ 2147483647 h 42"/>
                <a:gd name="T48" fmla="*/ 2147483647 w 20"/>
                <a:gd name="T49" fmla="*/ 2147483647 h 42"/>
                <a:gd name="T50" fmla="*/ 2147483647 w 20"/>
                <a:gd name="T51" fmla="*/ 2147483647 h 42"/>
                <a:gd name="T52" fmla="*/ 2147483647 w 20"/>
                <a:gd name="T53" fmla="*/ 2147483647 h 42"/>
                <a:gd name="T54" fmla="*/ 2147483647 w 20"/>
                <a:gd name="T55" fmla="*/ 2147483647 h 42"/>
                <a:gd name="T56" fmla="*/ 2147483647 w 20"/>
                <a:gd name="T57" fmla="*/ 2147483647 h 42"/>
                <a:gd name="T58" fmla="*/ 2147483647 w 20"/>
                <a:gd name="T59" fmla="*/ 2147483647 h 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0"/>
                <a:gd name="T91" fmla="*/ 0 h 42"/>
                <a:gd name="T92" fmla="*/ 20 w 20"/>
                <a:gd name="T93" fmla="*/ 42 h 4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0" h="42">
                  <a:moveTo>
                    <a:pt x="2" y="22"/>
                  </a:moveTo>
                  <a:lnTo>
                    <a:pt x="2" y="18"/>
                  </a:lnTo>
                  <a:lnTo>
                    <a:pt x="2" y="14"/>
                  </a:lnTo>
                  <a:lnTo>
                    <a:pt x="0" y="10"/>
                  </a:lnTo>
                  <a:lnTo>
                    <a:pt x="2" y="4"/>
                  </a:lnTo>
                  <a:lnTo>
                    <a:pt x="0" y="0"/>
                  </a:lnTo>
                  <a:lnTo>
                    <a:pt x="4" y="0"/>
                  </a:lnTo>
                  <a:lnTo>
                    <a:pt x="6" y="8"/>
                  </a:lnTo>
                  <a:lnTo>
                    <a:pt x="4" y="16"/>
                  </a:lnTo>
                  <a:lnTo>
                    <a:pt x="8" y="16"/>
                  </a:lnTo>
                  <a:lnTo>
                    <a:pt x="8" y="8"/>
                  </a:lnTo>
                  <a:lnTo>
                    <a:pt x="16" y="8"/>
                  </a:lnTo>
                  <a:lnTo>
                    <a:pt x="16" y="12"/>
                  </a:lnTo>
                  <a:lnTo>
                    <a:pt x="16" y="14"/>
                  </a:lnTo>
                  <a:lnTo>
                    <a:pt x="14" y="16"/>
                  </a:lnTo>
                  <a:lnTo>
                    <a:pt x="12" y="18"/>
                  </a:lnTo>
                  <a:lnTo>
                    <a:pt x="12" y="22"/>
                  </a:lnTo>
                  <a:lnTo>
                    <a:pt x="20" y="32"/>
                  </a:lnTo>
                  <a:lnTo>
                    <a:pt x="16" y="32"/>
                  </a:lnTo>
                  <a:lnTo>
                    <a:pt x="14" y="30"/>
                  </a:lnTo>
                  <a:lnTo>
                    <a:pt x="12" y="28"/>
                  </a:lnTo>
                  <a:lnTo>
                    <a:pt x="8" y="28"/>
                  </a:lnTo>
                  <a:lnTo>
                    <a:pt x="6" y="28"/>
                  </a:lnTo>
                  <a:lnTo>
                    <a:pt x="4" y="30"/>
                  </a:lnTo>
                  <a:lnTo>
                    <a:pt x="4" y="34"/>
                  </a:lnTo>
                  <a:lnTo>
                    <a:pt x="4" y="38"/>
                  </a:lnTo>
                  <a:lnTo>
                    <a:pt x="6" y="42"/>
                  </a:lnTo>
                  <a:lnTo>
                    <a:pt x="2" y="40"/>
                  </a:lnTo>
                  <a:lnTo>
                    <a:pt x="2" y="34"/>
                  </a:lnTo>
                  <a:lnTo>
                    <a:pt x="2" y="2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2" name="Freeform 289"/>
            <p:cNvSpPr/>
            <p:nvPr/>
          </p:nvSpPr>
          <p:spPr bwMode="auto">
            <a:xfrm>
              <a:off x="7596701" y="4655252"/>
              <a:ext cx="24215" cy="25221"/>
            </a:xfrm>
            <a:custGeom>
              <a:avLst/>
              <a:gdLst>
                <a:gd name="T0" fmla="*/ 2147483647 w 18"/>
                <a:gd name="T1" fmla="*/ 2147483647 h 16"/>
                <a:gd name="T2" fmla="*/ 2147483647 w 18"/>
                <a:gd name="T3" fmla="*/ 2147483647 h 16"/>
                <a:gd name="T4" fmla="*/ 2147483647 w 18"/>
                <a:gd name="T5" fmla="*/ 2147483647 h 16"/>
                <a:gd name="T6" fmla="*/ 2147483647 w 18"/>
                <a:gd name="T7" fmla="*/ 2147483647 h 16"/>
                <a:gd name="T8" fmla="*/ 2147483647 w 18"/>
                <a:gd name="T9" fmla="*/ 2147483647 h 16"/>
                <a:gd name="T10" fmla="*/ 2147483647 w 18"/>
                <a:gd name="T11" fmla="*/ 2147483647 h 16"/>
                <a:gd name="T12" fmla="*/ 2147483647 w 18"/>
                <a:gd name="T13" fmla="*/ 2147483647 h 16"/>
                <a:gd name="T14" fmla="*/ 0 w 18"/>
                <a:gd name="T15" fmla="*/ 2147483647 h 16"/>
                <a:gd name="T16" fmla="*/ 0 w 18"/>
                <a:gd name="T17" fmla="*/ 2147483647 h 16"/>
                <a:gd name="T18" fmla="*/ 2147483647 w 18"/>
                <a:gd name="T19" fmla="*/ 0 h 16"/>
                <a:gd name="T20" fmla="*/ 2147483647 w 18"/>
                <a:gd name="T21" fmla="*/ 2147483647 h 16"/>
                <a:gd name="T22" fmla="*/ 2147483647 w 18"/>
                <a:gd name="T23" fmla="*/ 2147483647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
                <a:gd name="T37" fmla="*/ 0 h 16"/>
                <a:gd name="T38" fmla="*/ 18 w 18"/>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 h="16">
                  <a:moveTo>
                    <a:pt x="16" y="4"/>
                  </a:moveTo>
                  <a:lnTo>
                    <a:pt x="18" y="6"/>
                  </a:lnTo>
                  <a:lnTo>
                    <a:pt x="18" y="10"/>
                  </a:lnTo>
                  <a:lnTo>
                    <a:pt x="18" y="12"/>
                  </a:lnTo>
                  <a:lnTo>
                    <a:pt x="16" y="14"/>
                  </a:lnTo>
                  <a:lnTo>
                    <a:pt x="10" y="16"/>
                  </a:lnTo>
                  <a:lnTo>
                    <a:pt x="2" y="12"/>
                  </a:lnTo>
                  <a:lnTo>
                    <a:pt x="0" y="8"/>
                  </a:lnTo>
                  <a:lnTo>
                    <a:pt x="0" y="4"/>
                  </a:lnTo>
                  <a:lnTo>
                    <a:pt x="10" y="0"/>
                  </a:lnTo>
                  <a:lnTo>
                    <a:pt x="18" y="4"/>
                  </a:lnTo>
                  <a:lnTo>
                    <a:pt x="16"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3" name="Freeform 290"/>
            <p:cNvSpPr/>
            <p:nvPr/>
          </p:nvSpPr>
          <p:spPr bwMode="auto">
            <a:xfrm>
              <a:off x="7349935" y="4798616"/>
              <a:ext cx="73799" cy="25221"/>
            </a:xfrm>
            <a:custGeom>
              <a:avLst/>
              <a:gdLst>
                <a:gd name="T0" fmla="*/ 2147483647 w 50"/>
                <a:gd name="T1" fmla="*/ 2147483647 h 16"/>
                <a:gd name="T2" fmla="*/ 2147483647 w 50"/>
                <a:gd name="T3" fmla="*/ 2147483647 h 16"/>
                <a:gd name="T4" fmla="*/ 2147483647 w 50"/>
                <a:gd name="T5" fmla="*/ 2147483647 h 16"/>
                <a:gd name="T6" fmla="*/ 2147483647 w 50"/>
                <a:gd name="T7" fmla="*/ 2147483647 h 16"/>
                <a:gd name="T8" fmla="*/ 2147483647 w 50"/>
                <a:gd name="T9" fmla="*/ 2147483647 h 16"/>
                <a:gd name="T10" fmla="*/ 2147483647 w 50"/>
                <a:gd name="T11" fmla="*/ 2147483647 h 16"/>
                <a:gd name="T12" fmla="*/ 2147483647 w 50"/>
                <a:gd name="T13" fmla="*/ 2147483647 h 16"/>
                <a:gd name="T14" fmla="*/ 2147483647 w 50"/>
                <a:gd name="T15" fmla="*/ 2147483647 h 16"/>
                <a:gd name="T16" fmla="*/ 2147483647 w 50"/>
                <a:gd name="T17" fmla="*/ 2147483647 h 16"/>
                <a:gd name="T18" fmla="*/ 2147483647 w 50"/>
                <a:gd name="T19" fmla="*/ 2147483647 h 16"/>
                <a:gd name="T20" fmla="*/ 2147483647 w 50"/>
                <a:gd name="T21" fmla="*/ 2147483647 h 16"/>
                <a:gd name="T22" fmla="*/ 2147483647 w 50"/>
                <a:gd name="T23" fmla="*/ 2147483647 h 16"/>
                <a:gd name="T24" fmla="*/ 2147483647 w 50"/>
                <a:gd name="T25" fmla="*/ 2147483647 h 16"/>
                <a:gd name="T26" fmla="*/ 0 w 50"/>
                <a:gd name="T27" fmla="*/ 2147483647 h 16"/>
                <a:gd name="T28" fmla="*/ 2147483647 w 50"/>
                <a:gd name="T29" fmla="*/ 2147483647 h 16"/>
                <a:gd name="T30" fmla="*/ 2147483647 w 50"/>
                <a:gd name="T31" fmla="*/ 2147483647 h 16"/>
                <a:gd name="T32" fmla="*/ 2147483647 w 50"/>
                <a:gd name="T33" fmla="*/ 2147483647 h 16"/>
                <a:gd name="T34" fmla="*/ 2147483647 w 50"/>
                <a:gd name="T35" fmla="*/ 2147483647 h 16"/>
                <a:gd name="T36" fmla="*/ 2147483647 w 50"/>
                <a:gd name="T37" fmla="*/ 2147483647 h 16"/>
                <a:gd name="T38" fmla="*/ 2147483647 w 50"/>
                <a:gd name="T39" fmla="*/ 2147483647 h 16"/>
                <a:gd name="T40" fmla="*/ 2147483647 w 50"/>
                <a:gd name="T41" fmla="*/ 2147483647 h 16"/>
                <a:gd name="T42" fmla="*/ 2147483647 w 50"/>
                <a:gd name="T43" fmla="*/ 2147483647 h 16"/>
                <a:gd name="T44" fmla="*/ 2147483647 w 50"/>
                <a:gd name="T45" fmla="*/ 2147483647 h 16"/>
                <a:gd name="T46" fmla="*/ 2147483647 w 50"/>
                <a:gd name="T47" fmla="*/ 2147483647 h 16"/>
                <a:gd name="T48" fmla="*/ 2147483647 w 50"/>
                <a:gd name="T49" fmla="*/ 0 h 16"/>
                <a:gd name="T50" fmla="*/ 2147483647 w 50"/>
                <a:gd name="T51" fmla="*/ 2147483647 h 16"/>
                <a:gd name="T52" fmla="*/ 2147483647 w 50"/>
                <a:gd name="T53" fmla="*/ 2147483647 h 16"/>
                <a:gd name="T54" fmla="*/ 2147483647 w 50"/>
                <a:gd name="T55" fmla="*/ 2147483647 h 1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0"/>
                <a:gd name="T85" fmla="*/ 0 h 16"/>
                <a:gd name="T86" fmla="*/ 50 w 50"/>
                <a:gd name="T87" fmla="*/ 16 h 1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0" h="16">
                  <a:moveTo>
                    <a:pt x="50" y="12"/>
                  </a:moveTo>
                  <a:lnTo>
                    <a:pt x="48" y="12"/>
                  </a:lnTo>
                  <a:lnTo>
                    <a:pt x="42" y="12"/>
                  </a:lnTo>
                  <a:lnTo>
                    <a:pt x="38" y="10"/>
                  </a:lnTo>
                  <a:lnTo>
                    <a:pt x="34" y="14"/>
                  </a:lnTo>
                  <a:lnTo>
                    <a:pt x="30" y="16"/>
                  </a:lnTo>
                  <a:lnTo>
                    <a:pt x="20" y="16"/>
                  </a:lnTo>
                  <a:lnTo>
                    <a:pt x="16" y="16"/>
                  </a:lnTo>
                  <a:lnTo>
                    <a:pt x="14" y="14"/>
                  </a:lnTo>
                  <a:lnTo>
                    <a:pt x="12" y="10"/>
                  </a:lnTo>
                  <a:lnTo>
                    <a:pt x="8" y="12"/>
                  </a:lnTo>
                  <a:lnTo>
                    <a:pt x="6" y="14"/>
                  </a:lnTo>
                  <a:lnTo>
                    <a:pt x="2" y="12"/>
                  </a:lnTo>
                  <a:lnTo>
                    <a:pt x="0" y="10"/>
                  </a:lnTo>
                  <a:lnTo>
                    <a:pt x="2" y="6"/>
                  </a:lnTo>
                  <a:lnTo>
                    <a:pt x="6" y="4"/>
                  </a:lnTo>
                  <a:lnTo>
                    <a:pt x="10" y="2"/>
                  </a:lnTo>
                  <a:lnTo>
                    <a:pt x="14" y="2"/>
                  </a:lnTo>
                  <a:lnTo>
                    <a:pt x="14" y="6"/>
                  </a:lnTo>
                  <a:lnTo>
                    <a:pt x="32" y="10"/>
                  </a:lnTo>
                  <a:lnTo>
                    <a:pt x="38" y="10"/>
                  </a:lnTo>
                  <a:lnTo>
                    <a:pt x="34" y="6"/>
                  </a:lnTo>
                  <a:lnTo>
                    <a:pt x="32" y="4"/>
                  </a:lnTo>
                  <a:lnTo>
                    <a:pt x="34" y="2"/>
                  </a:lnTo>
                  <a:lnTo>
                    <a:pt x="38" y="0"/>
                  </a:lnTo>
                  <a:lnTo>
                    <a:pt x="42" y="4"/>
                  </a:lnTo>
                  <a:lnTo>
                    <a:pt x="50" y="8"/>
                  </a:lnTo>
                  <a:lnTo>
                    <a:pt x="50"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4" name="Freeform 291"/>
            <p:cNvSpPr/>
            <p:nvPr/>
          </p:nvSpPr>
          <p:spPr bwMode="auto">
            <a:xfrm>
              <a:off x="7494074" y="4279585"/>
              <a:ext cx="110698" cy="122125"/>
            </a:xfrm>
            <a:custGeom>
              <a:avLst/>
              <a:gdLst>
                <a:gd name="T0" fmla="*/ 2147483647 w 76"/>
                <a:gd name="T1" fmla="*/ 2147483647 h 78"/>
                <a:gd name="T2" fmla="*/ 2147483647 w 76"/>
                <a:gd name="T3" fmla="*/ 2147483647 h 78"/>
                <a:gd name="T4" fmla="*/ 2147483647 w 76"/>
                <a:gd name="T5" fmla="*/ 2147483647 h 78"/>
                <a:gd name="T6" fmla="*/ 2147483647 w 76"/>
                <a:gd name="T7" fmla="*/ 2147483647 h 78"/>
                <a:gd name="T8" fmla="*/ 2147483647 w 76"/>
                <a:gd name="T9" fmla="*/ 2147483647 h 78"/>
                <a:gd name="T10" fmla="*/ 2147483647 w 76"/>
                <a:gd name="T11" fmla="*/ 2147483647 h 78"/>
                <a:gd name="T12" fmla="*/ 2147483647 w 76"/>
                <a:gd name="T13" fmla="*/ 2147483647 h 78"/>
                <a:gd name="T14" fmla="*/ 2147483647 w 76"/>
                <a:gd name="T15" fmla="*/ 2147483647 h 78"/>
                <a:gd name="T16" fmla="*/ 2147483647 w 76"/>
                <a:gd name="T17" fmla="*/ 2147483647 h 78"/>
                <a:gd name="T18" fmla="*/ 2147483647 w 76"/>
                <a:gd name="T19" fmla="*/ 2147483647 h 78"/>
                <a:gd name="T20" fmla="*/ 2147483647 w 76"/>
                <a:gd name="T21" fmla="*/ 2147483647 h 78"/>
                <a:gd name="T22" fmla="*/ 2147483647 w 76"/>
                <a:gd name="T23" fmla="*/ 2147483647 h 78"/>
                <a:gd name="T24" fmla="*/ 2147483647 w 76"/>
                <a:gd name="T25" fmla="*/ 2147483647 h 78"/>
                <a:gd name="T26" fmla="*/ 2147483647 w 76"/>
                <a:gd name="T27" fmla="*/ 2147483647 h 78"/>
                <a:gd name="T28" fmla="*/ 2147483647 w 76"/>
                <a:gd name="T29" fmla="*/ 2147483647 h 78"/>
                <a:gd name="T30" fmla="*/ 2147483647 w 76"/>
                <a:gd name="T31" fmla="*/ 2147483647 h 78"/>
                <a:gd name="T32" fmla="*/ 0 w 76"/>
                <a:gd name="T33" fmla="*/ 2147483647 h 78"/>
                <a:gd name="T34" fmla="*/ 2147483647 w 76"/>
                <a:gd name="T35" fmla="*/ 2147483647 h 78"/>
                <a:gd name="T36" fmla="*/ 0 w 76"/>
                <a:gd name="T37" fmla="*/ 2147483647 h 78"/>
                <a:gd name="T38" fmla="*/ 2147483647 w 76"/>
                <a:gd name="T39" fmla="*/ 2147483647 h 78"/>
                <a:gd name="T40" fmla="*/ 2147483647 w 76"/>
                <a:gd name="T41" fmla="*/ 2147483647 h 78"/>
                <a:gd name="T42" fmla="*/ 2147483647 w 76"/>
                <a:gd name="T43" fmla="*/ 2147483647 h 78"/>
                <a:gd name="T44" fmla="*/ 2147483647 w 76"/>
                <a:gd name="T45" fmla="*/ 2147483647 h 78"/>
                <a:gd name="T46" fmla="*/ 2147483647 w 76"/>
                <a:gd name="T47" fmla="*/ 2147483647 h 78"/>
                <a:gd name="T48" fmla="*/ 2147483647 w 76"/>
                <a:gd name="T49" fmla="*/ 2147483647 h 78"/>
                <a:gd name="T50" fmla="*/ 2147483647 w 76"/>
                <a:gd name="T51" fmla="*/ 2147483647 h 78"/>
                <a:gd name="T52" fmla="*/ 2147483647 w 76"/>
                <a:gd name="T53" fmla="*/ 2147483647 h 78"/>
                <a:gd name="T54" fmla="*/ 2147483647 w 76"/>
                <a:gd name="T55" fmla="*/ 2147483647 h 78"/>
                <a:gd name="T56" fmla="*/ 2147483647 w 76"/>
                <a:gd name="T57" fmla="*/ 0 h 78"/>
                <a:gd name="T58" fmla="*/ 2147483647 w 76"/>
                <a:gd name="T59" fmla="*/ 2147483647 h 78"/>
                <a:gd name="T60" fmla="*/ 2147483647 w 76"/>
                <a:gd name="T61" fmla="*/ 2147483647 h 78"/>
                <a:gd name="T62" fmla="*/ 2147483647 w 76"/>
                <a:gd name="T63" fmla="*/ 2147483647 h 78"/>
                <a:gd name="T64" fmla="*/ 2147483647 w 76"/>
                <a:gd name="T65" fmla="*/ 2147483647 h 78"/>
                <a:gd name="T66" fmla="*/ 2147483647 w 76"/>
                <a:gd name="T67" fmla="*/ 2147483647 h 78"/>
                <a:gd name="T68" fmla="*/ 2147483647 w 76"/>
                <a:gd name="T69" fmla="*/ 2147483647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
                <a:gd name="T106" fmla="*/ 0 h 78"/>
                <a:gd name="T107" fmla="*/ 76 w 76"/>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 h="78">
                  <a:moveTo>
                    <a:pt x="64" y="56"/>
                  </a:moveTo>
                  <a:lnTo>
                    <a:pt x="60" y="52"/>
                  </a:lnTo>
                  <a:lnTo>
                    <a:pt x="56" y="54"/>
                  </a:lnTo>
                  <a:lnTo>
                    <a:pt x="54" y="58"/>
                  </a:lnTo>
                  <a:lnTo>
                    <a:pt x="56" y="62"/>
                  </a:lnTo>
                  <a:lnTo>
                    <a:pt x="58" y="64"/>
                  </a:lnTo>
                  <a:lnTo>
                    <a:pt x="60" y="68"/>
                  </a:lnTo>
                  <a:lnTo>
                    <a:pt x="62" y="72"/>
                  </a:lnTo>
                  <a:lnTo>
                    <a:pt x="60" y="78"/>
                  </a:lnTo>
                  <a:lnTo>
                    <a:pt x="58" y="78"/>
                  </a:lnTo>
                  <a:lnTo>
                    <a:pt x="54" y="78"/>
                  </a:lnTo>
                  <a:lnTo>
                    <a:pt x="52" y="78"/>
                  </a:lnTo>
                  <a:lnTo>
                    <a:pt x="52" y="74"/>
                  </a:lnTo>
                  <a:lnTo>
                    <a:pt x="48" y="76"/>
                  </a:lnTo>
                  <a:lnTo>
                    <a:pt x="46" y="76"/>
                  </a:lnTo>
                  <a:lnTo>
                    <a:pt x="42" y="74"/>
                  </a:lnTo>
                  <a:lnTo>
                    <a:pt x="36" y="70"/>
                  </a:lnTo>
                  <a:lnTo>
                    <a:pt x="34" y="62"/>
                  </a:lnTo>
                  <a:lnTo>
                    <a:pt x="32" y="54"/>
                  </a:lnTo>
                  <a:lnTo>
                    <a:pt x="34" y="52"/>
                  </a:lnTo>
                  <a:lnTo>
                    <a:pt x="36" y="50"/>
                  </a:lnTo>
                  <a:lnTo>
                    <a:pt x="32" y="44"/>
                  </a:lnTo>
                  <a:lnTo>
                    <a:pt x="24" y="44"/>
                  </a:lnTo>
                  <a:lnTo>
                    <a:pt x="24" y="48"/>
                  </a:lnTo>
                  <a:lnTo>
                    <a:pt x="20" y="48"/>
                  </a:lnTo>
                  <a:lnTo>
                    <a:pt x="18" y="46"/>
                  </a:lnTo>
                  <a:lnTo>
                    <a:pt x="16" y="48"/>
                  </a:lnTo>
                  <a:lnTo>
                    <a:pt x="12" y="44"/>
                  </a:lnTo>
                  <a:lnTo>
                    <a:pt x="10" y="50"/>
                  </a:lnTo>
                  <a:lnTo>
                    <a:pt x="8" y="56"/>
                  </a:lnTo>
                  <a:lnTo>
                    <a:pt x="6" y="64"/>
                  </a:lnTo>
                  <a:lnTo>
                    <a:pt x="4" y="66"/>
                  </a:lnTo>
                  <a:lnTo>
                    <a:pt x="2" y="68"/>
                  </a:lnTo>
                  <a:lnTo>
                    <a:pt x="0" y="66"/>
                  </a:lnTo>
                  <a:lnTo>
                    <a:pt x="0" y="62"/>
                  </a:lnTo>
                  <a:lnTo>
                    <a:pt x="2" y="54"/>
                  </a:lnTo>
                  <a:lnTo>
                    <a:pt x="0" y="50"/>
                  </a:lnTo>
                  <a:lnTo>
                    <a:pt x="0" y="42"/>
                  </a:lnTo>
                  <a:lnTo>
                    <a:pt x="2" y="34"/>
                  </a:lnTo>
                  <a:lnTo>
                    <a:pt x="6" y="34"/>
                  </a:lnTo>
                  <a:lnTo>
                    <a:pt x="10" y="32"/>
                  </a:lnTo>
                  <a:lnTo>
                    <a:pt x="14" y="28"/>
                  </a:lnTo>
                  <a:lnTo>
                    <a:pt x="16" y="24"/>
                  </a:lnTo>
                  <a:lnTo>
                    <a:pt x="18" y="24"/>
                  </a:lnTo>
                  <a:lnTo>
                    <a:pt x="20" y="22"/>
                  </a:lnTo>
                  <a:lnTo>
                    <a:pt x="26" y="24"/>
                  </a:lnTo>
                  <a:lnTo>
                    <a:pt x="28" y="26"/>
                  </a:lnTo>
                  <a:lnTo>
                    <a:pt x="30" y="28"/>
                  </a:lnTo>
                  <a:lnTo>
                    <a:pt x="32" y="30"/>
                  </a:lnTo>
                  <a:lnTo>
                    <a:pt x="36" y="30"/>
                  </a:lnTo>
                  <a:lnTo>
                    <a:pt x="36" y="26"/>
                  </a:lnTo>
                  <a:lnTo>
                    <a:pt x="40" y="24"/>
                  </a:lnTo>
                  <a:lnTo>
                    <a:pt x="42" y="20"/>
                  </a:lnTo>
                  <a:lnTo>
                    <a:pt x="44" y="18"/>
                  </a:lnTo>
                  <a:lnTo>
                    <a:pt x="48" y="16"/>
                  </a:lnTo>
                  <a:lnTo>
                    <a:pt x="52" y="14"/>
                  </a:lnTo>
                  <a:lnTo>
                    <a:pt x="52" y="6"/>
                  </a:lnTo>
                  <a:lnTo>
                    <a:pt x="54" y="0"/>
                  </a:lnTo>
                  <a:lnTo>
                    <a:pt x="58" y="2"/>
                  </a:lnTo>
                  <a:lnTo>
                    <a:pt x="62" y="6"/>
                  </a:lnTo>
                  <a:lnTo>
                    <a:pt x="68" y="14"/>
                  </a:lnTo>
                  <a:lnTo>
                    <a:pt x="70" y="26"/>
                  </a:lnTo>
                  <a:lnTo>
                    <a:pt x="76" y="50"/>
                  </a:lnTo>
                  <a:lnTo>
                    <a:pt x="74" y="52"/>
                  </a:lnTo>
                  <a:lnTo>
                    <a:pt x="72" y="56"/>
                  </a:lnTo>
                  <a:lnTo>
                    <a:pt x="70" y="62"/>
                  </a:lnTo>
                  <a:lnTo>
                    <a:pt x="70" y="68"/>
                  </a:lnTo>
                  <a:lnTo>
                    <a:pt x="68" y="66"/>
                  </a:lnTo>
                  <a:lnTo>
                    <a:pt x="66" y="60"/>
                  </a:lnTo>
                  <a:lnTo>
                    <a:pt x="62" y="52"/>
                  </a:lnTo>
                  <a:lnTo>
                    <a:pt x="64" y="5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5" name="Freeform 292"/>
            <p:cNvSpPr/>
            <p:nvPr/>
          </p:nvSpPr>
          <p:spPr bwMode="auto">
            <a:xfrm>
              <a:off x="7379916" y="4251709"/>
              <a:ext cx="57656" cy="66372"/>
            </a:xfrm>
            <a:custGeom>
              <a:avLst/>
              <a:gdLst>
                <a:gd name="T0" fmla="*/ 2147483647 w 38"/>
                <a:gd name="T1" fmla="*/ 2147483647 h 42"/>
                <a:gd name="T2" fmla="*/ 0 w 38"/>
                <a:gd name="T3" fmla="*/ 2147483647 h 42"/>
                <a:gd name="T4" fmla="*/ 2147483647 w 38"/>
                <a:gd name="T5" fmla="*/ 2147483647 h 42"/>
                <a:gd name="T6" fmla="*/ 2147483647 w 38"/>
                <a:gd name="T7" fmla="*/ 2147483647 h 42"/>
                <a:gd name="T8" fmla="*/ 2147483647 w 38"/>
                <a:gd name="T9" fmla="*/ 2147483647 h 42"/>
                <a:gd name="T10" fmla="*/ 2147483647 w 38"/>
                <a:gd name="T11" fmla="*/ 2147483647 h 42"/>
                <a:gd name="T12" fmla="*/ 2147483647 w 38"/>
                <a:gd name="T13" fmla="*/ 2147483647 h 42"/>
                <a:gd name="T14" fmla="*/ 2147483647 w 38"/>
                <a:gd name="T15" fmla="*/ 2147483647 h 42"/>
                <a:gd name="T16" fmla="*/ 2147483647 w 38"/>
                <a:gd name="T17" fmla="*/ 0 h 42"/>
                <a:gd name="T18" fmla="*/ 2147483647 w 38"/>
                <a:gd name="T19" fmla="*/ 2147483647 h 42"/>
                <a:gd name="T20" fmla="*/ 2147483647 w 38"/>
                <a:gd name="T21" fmla="*/ 2147483647 h 42"/>
                <a:gd name="T22" fmla="*/ 2147483647 w 38"/>
                <a:gd name="T23" fmla="*/ 2147483647 h 42"/>
                <a:gd name="T24" fmla="*/ 2147483647 w 38"/>
                <a:gd name="T25" fmla="*/ 2147483647 h 42"/>
                <a:gd name="T26" fmla="*/ 2147483647 w 38"/>
                <a:gd name="T27" fmla="*/ 2147483647 h 42"/>
                <a:gd name="T28" fmla="*/ 2147483647 w 38"/>
                <a:gd name="T29" fmla="*/ 2147483647 h 42"/>
                <a:gd name="T30" fmla="*/ 2147483647 w 38"/>
                <a:gd name="T31" fmla="*/ 2147483647 h 42"/>
                <a:gd name="T32" fmla="*/ 2147483647 w 38"/>
                <a:gd name="T33" fmla="*/ 2147483647 h 42"/>
                <a:gd name="T34" fmla="*/ 2147483647 w 38"/>
                <a:gd name="T35" fmla="*/ 2147483647 h 42"/>
                <a:gd name="T36" fmla="*/ 2147483647 w 38"/>
                <a:gd name="T37" fmla="*/ 2147483647 h 42"/>
                <a:gd name="T38" fmla="*/ 2147483647 w 38"/>
                <a:gd name="T39" fmla="*/ 2147483647 h 42"/>
                <a:gd name="T40" fmla="*/ 2147483647 w 38"/>
                <a:gd name="T41" fmla="*/ 2147483647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
                <a:gd name="T64" fmla="*/ 0 h 42"/>
                <a:gd name="T65" fmla="*/ 38 w 38"/>
                <a:gd name="T66" fmla="*/ 42 h 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 h="42">
                  <a:moveTo>
                    <a:pt x="4" y="42"/>
                  </a:moveTo>
                  <a:lnTo>
                    <a:pt x="0" y="42"/>
                  </a:lnTo>
                  <a:lnTo>
                    <a:pt x="2" y="38"/>
                  </a:lnTo>
                  <a:lnTo>
                    <a:pt x="6" y="34"/>
                  </a:lnTo>
                  <a:lnTo>
                    <a:pt x="14" y="24"/>
                  </a:lnTo>
                  <a:lnTo>
                    <a:pt x="24" y="16"/>
                  </a:lnTo>
                  <a:lnTo>
                    <a:pt x="30" y="8"/>
                  </a:lnTo>
                  <a:lnTo>
                    <a:pt x="32" y="4"/>
                  </a:lnTo>
                  <a:lnTo>
                    <a:pt x="34" y="0"/>
                  </a:lnTo>
                  <a:lnTo>
                    <a:pt x="34" y="4"/>
                  </a:lnTo>
                  <a:lnTo>
                    <a:pt x="36" y="6"/>
                  </a:lnTo>
                  <a:lnTo>
                    <a:pt x="38" y="10"/>
                  </a:lnTo>
                  <a:lnTo>
                    <a:pt x="36" y="12"/>
                  </a:lnTo>
                  <a:lnTo>
                    <a:pt x="32" y="14"/>
                  </a:lnTo>
                  <a:lnTo>
                    <a:pt x="32" y="16"/>
                  </a:lnTo>
                  <a:lnTo>
                    <a:pt x="30" y="18"/>
                  </a:lnTo>
                  <a:lnTo>
                    <a:pt x="22" y="18"/>
                  </a:lnTo>
                  <a:lnTo>
                    <a:pt x="20" y="28"/>
                  </a:lnTo>
                  <a:lnTo>
                    <a:pt x="14" y="36"/>
                  </a:lnTo>
                  <a:lnTo>
                    <a:pt x="10" y="40"/>
                  </a:lnTo>
                  <a:lnTo>
                    <a:pt x="4" y="4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6" name="Freeform 293"/>
            <p:cNvSpPr/>
            <p:nvPr/>
          </p:nvSpPr>
          <p:spPr bwMode="auto">
            <a:xfrm>
              <a:off x="7423734" y="4031354"/>
              <a:ext cx="107239" cy="171240"/>
            </a:xfrm>
            <a:custGeom>
              <a:avLst/>
              <a:gdLst>
                <a:gd name="T0" fmla="*/ 2147483647 w 74"/>
                <a:gd name="T1" fmla="*/ 2147483647 h 110"/>
                <a:gd name="T2" fmla="*/ 2147483647 w 74"/>
                <a:gd name="T3" fmla="*/ 2147483647 h 110"/>
                <a:gd name="T4" fmla="*/ 2147483647 w 74"/>
                <a:gd name="T5" fmla="*/ 2147483647 h 110"/>
                <a:gd name="T6" fmla="*/ 2147483647 w 74"/>
                <a:gd name="T7" fmla="*/ 0 h 110"/>
                <a:gd name="T8" fmla="*/ 2147483647 w 74"/>
                <a:gd name="T9" fmla="*/ 2147483647 h 110"/>
                <a:gd name="T10" fmla="*/ 2147483647 w 74"/>
                <a:gd name="T11" fmla="*/ 2147483647 h 110"/>
                <a:gd name="T12" fmla="*/ 2147483647 w 74"/>
                <a:gd name="T13" fmla="*/ 2147483647 h 110"/>
                <a:gd name="T14" fmla="*/ 2147483647 w 74"/>
                <a:gd name="T15" fmla="*/ 2147483647 h 110"/>
                <a:gd name="T16" fmla="*/ 2147483647 w 74"/>
                <a:gd name="T17" fmla="*/ 2147483647 h 110"/>
                <a:gd name="T18" fmla="*/ 2147483647 w 74"/>
                <a:gd name="T19" fmla="*/ 2147483647 h 110"/>
                <a:gd name="T20" fmla="*/ 2147483647 w 74"/>
                <a:gd name="T21" fmla="*/ 2147483647 h 110"/>
                <a:gd name="T22" fmla="*/ 2147483647 w 74"/>
                <a:gd name="T23" fmla="*/ 2147483647 h 110"/>
                <a:gd name="T24" fmla="*/ 2147483647 w 74"/>
                <a:gd name="T25" fmla="*/ 2147483647 h 110"/>
                <a:gd name="T26" fmla="*/ 2147483647 w 74"/>
                <a:gd name="T27" fmla="*/ 2147483647 h 110"/>
                <a:gd name="T28" fmla="*/ 2147483647 w 74"/>
                <a:gd name="T29" fmla="*/ 2147483647 h 110"/>
                <a:gd name="T30" fmla="*/ 2147483647 w 74"/>
                <a:gd name="T31" fmla="*/ 2147483647 h 110"/>
                <a:gd name="T32" fmla="*/ 2147483647 w 74"/>
                <a:gd name="T33" fmla="*/ 2147483647 h 110"/>
                <a:gd name="T34" fmla="*/ 2147483647 w 74"/>
                <a:gd name="T35" fmla="*/ 2147483647 h 110"/>
                <a:gd name="T36" fmla="*/ 2147483647 w 74"/>
                <a:gd name="T37" fmla="*/ 2147483647 h 110"/>
                <a:gd name="T38" fmla="*/ 2147483647 w 74"/>
                <a:gd name="T39" fmla="*/ 2147483647 h 110"/>
                <a:gd name="T40" fmla="*/ 2147483647 w 74"/>
                <a:gd name="T41" fmla="*/ 2147483647 h 110"/>
                <a:gd name="T42" fmla="*/ 2147483647 w 74"/>
                <a:gd name="T43" fmla="*/ 2147483647 h 110"/>
                <a:gd name="T44" fmla="*/ 2147483647 w 74"/>
                <a:gd name="T45" fmla="*/ 2147483647 h 110"/>
                <a:gd name="T46" fmla="*/ 2147483647 w 74"/>
                <a:gd name="T47" fmla="*/ 2147483647 h 110"/>
                <a:gd name="T48" fmla="*/ 2147483647 w 74"/>
                <a:gd name="T49" fmla="*/ 2147483647 h 110"/>
                <a:gd name="T50" fmla="*/ 2147483647 w 74"/>
                <a:gd name="T51" fmla="*/ 2147483647 h 110"/>
                <a:gd name="T52" fmla="*/ 2147483647 w 74"/>
                <a:gd name="T53" fmla="*/ 2147483647 h 110"/>
                <a:gd name="T54" fmla="*/ 2147483647 w 74"/>
                <a:gd name="T55" fmla="*/ 2147483647 h 110"/>
                <a:gd name="T56" fmla="*/ 2147483647 w 74"/>
                <a:gd name="T57" fmla="*/ 2147483647 h 110"/>
                <a:gd name="T58" fmla="*/ 2147483647 w 74"/>
                <a:gd name="T59" fmla="*/ 2147483647 h 110"/>
                <a:gd name="T60" fmla="*/ 2147483647 w 74"/>
                <a:gd name="T61" fmla="*/ 2147483647 h 110"/>
                <a:gd name="T62" fmla="*/ 2147483647 w 74"/>
                <a:gd name="T63" fmla="*/ 2147483647 h 110"/>
                <a:gd name="T64" fmla="*/ 2147483647 w 74"/>
                <a:gd name="T65" fmla="*/ 2147483647 h 110"/>
                <a:gd name="T66" fmla="*/ 2147483647 w 74"/>
                <a:gd name="T67" fmla="*/ 2147483647 h 110"/>
                <a:gd name="T68" fmla="*/ 2147483647 w 74"/>
                <a:gd name="T69" fmla="*/ 2147483647 h 110"/>
                <a:gd name="T70" fmla="*/ 2147483647 w 74"/>
                <a:gd name="T71" fmla="*/ 2147483647 h 110"/>
                <a:gd name="T72" fmla="*/ 2147483647 w 74"/>
                <a:gd name="T73" fmla="*/ 2147483647 h 110"/>
                <a:gd name="T74" fmla="*/ 0 w 74"/>
                <a:gd name="T75" fmla="*/ 2147483647 h 110"/>
                <a:gd name="T76" fmla="*/ 2147483647 w 74"/>
                <a:gd name="T77" fmla="*/ 2147483647 h 1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4"/>
                <a:gd name="T118" fmla="*/ 0 h 110"/>
                <a:gd name="T119" fmla="*/ 74 w 74"/>
                <a:gd name="T120" fmla="*/ 110 h 11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4" h="110">
                  <a:moveTo>
                    <a:pt x="4" y="46"/>
                  </a:moveTo>
                  <a:lnTo>
                    <a:pt x="8" y="38"/>
                  </a:lnTo>
                  <a:lnTo>
                    <a:pt x="8" y="30"/>
                  </a:lnTo>
                  <a:lnTo>
                    <a:pt x="6" y="20"/>
                  </a:lnTo>
                  <a:lnTo>
                    <a:pt x="4" y="12"/>
                  </a:lnTo>
                  <a:lnTo>
                    <a:pt x="6" y="4"/>
                  </a:lnTo>
                  <a:lnTo>
                    <a:pt x="8" y="2"/>
                  </a:lnTo>
                  <a:lnTo>
                    <a:pt x="10" y="0"/>
                  </a:lnTo>
                  <a:lnTo>
                    <a:pt x="12" y="2"/>
                  </a:lnTo>
                  <a:lnTo>
                    <a:pt x="14" y="6"/>
                  </a:lnTo>
                  <a:lnTo>
                    <a:pt x="16" y="10"/>
                  </a:lnTo>
                  <a:lnTo>
                    <a:pt x="20" y="10"/>
                  </a:lnTo>
                  <a:lnTo>
                    <a:pt x="22" y="10"/>
                  </a:lnTo>
                  <a:lnTo>
                    <a:pt x="24" y="8"/>
                  </a:lnTo>
                  <a:lnTo>
                    <a:pt x="28" y="4"/>
                  </a:lnTo>
                  <a:lnTo>
                    <a:pt x="28" y="8"/>
                  </a:lnTo>
                  <a:lnTo>
                    <a:pt x="30" y="12"/>
                  </a:lnTo>
                  <a:lnTo>
                    <a:pt x="32" y="18"/>
                  </a:lnTo>
                  <a:lnTo>
                    <a:pt x="34" y="22"/>
                  </a:lnTo>
                  <a:lnTo>
                    <a:pt x="36" y="30"/>
                  </a:lnTo>
                  <a:lnTo>
                    <a:pt x="36" y="36"/>
                  </a:lnTo>
                  <a:lnTo>
                    <a:pt x="36" y="44"/>
                  </a:lnTo>
                  <a:lnTo>
                    <a:pt x="32" y="48"/>
                  </a:lnTo>
                  <a:lnTo>
                    <a:pt x="28" y="54"/>
                  </a:lnTo>
                  <a:lnTo>
                    <a:pt x="26" y="62"/>
                  </a:lnTo>
                  <a:lnTo>
                    <a:pt x="28" y="70"/>
                  </a:lnTo>
                  <a:lnTo>
                    <a:pt x="32" y="76"/>
                  </a:lnTo>
                  <a:lnTo>
                    <a:pt x="36" y="82"/>
                  </a:lnTo>
                  <a:lnTo>
                    <a:pt x="40" y="86"/>
                  </a:lnTo>
                  <a:lnTo>
                    <a:pt x="40" y="84"/>
                  </a:lnTo>
                  <a:lnTo>
                    <a:pt x="42" y="80"/>
                  </a:lnTo>
                  <a:lnTo>
                    <a:pt x="46" y="80"/>
                  </a:lnTo>
                  <a:lnTo>
                    <a:pt x="50" y="82"/>
                  </a:lnTo>
                  <a:lnTo>
                    <a:pt x="54" y="86"/>
                  </a:lnTo>
                  <a:lnTo>
                    <a:pt x="56" y="90"/>
                  </a:lnTo>
                  <a:lnTo>
                    <a:pt x="60" y="92"/>
                  </a:lnTo>
                  <a:lnTo>
                    <a:pt x="62" y="90"/>
                  </a:lnTo>
                  <a:lnTo>
                    <a:pt x="64" y="88"/>
                  </a:lnTo>
                  <a:lnTo>
                    <a:pt x="66" y="90"/>
                  </a:lnTo>
                  <a:lnTo>
                    <a:pt x="64" y="94"/>
                  </a:lnTo>
                  <a:lnTo>
                    <a:pt x="64" y="96"/>
                  </a:lnTo>
                  <a:lnTo>
                    <a:pt x="64" y="98"/>
                  </a:lnTo>
                  <a:lnTo>
                    <a:pt x="66" y="96"/>
                  </a:lnTo>
                  <a:lnTo>
                    <a:pt x="68" y="100"/>
                  </a:lnTo>
                  <a:lnTo>
                    <a:pt x="74" y="102"/>
                  </a:lnTo>
                  <a:lnTo>
                    <a:pt x="74" y="106"/>
                  </a:lnTo>
                  <a:lnTo>
                    <a:pt x="74" y="110"/>
                  </a:lnTo>
                  <a:lnTo>
                    <a:pt x="72" y="110"/>
                  </a:lnTo>
                  <a:lnTo>
                    <a:pt x="70" y="108"/>
                  </a:lnTo>
                  <a:lnTo>
                    <a:pt x="68" y="106"/>
                  </a:lnTo>
                  <a:lnTo>
                    <a:pt x="64" y="100"/>
                  </a:lnTo>
                  <a:lnTo>
                    <a:pt x="60" y="98"/>
                  </a:lnTo>
                  <a:lnTo>
                    <a:pt x="54" y="94"/>
                  </a:lnTo>
                  <a:lnTo>
                    <a:pt x="50" y="90"/>
                  </a:lnTo>
                  <a:lnTo>
                    <a:pt x="48" y="92"/>
                  </a:lnTo>
                  <a:lnTo>
                    <a:pt x="48" y="96"/>
                  </a:lnTo>
                  <a:lnTo>
                    <a:pt x="50" y="100"/>
                  </a:lnTo>
                  <a:lnTo>
                    <a:pt x="44" y="100"/>
                  </a:lnTo>
                  <a:lnTo>
                    <a:pt x="42" y="94"/>
                  </a:lnTo>
                  <a:lnTo>
                    <a:pt x="38" y="90"/>
                  </a:lnTo>
                  <a:lnTo>
                    <a:pt x="34" y="88"/>
                  </a:lnTo>
                  <a:lnTo>
                    <a:pt x="30" y="90"/>
                  </a:lnTo>
                  <a:lnTo>
                    <a:pt x="26" y="92"/>
                  </a:lnTo>
                  <a:lnTo>
                    <a:pt x="22" y="90"/>
                  </a:lnTo>
                  <a:lnTo>
                    <a:pt x="20" y="88"/>
                  </a:lnTo>
                  <a:lnTo>
                    <a:pt x="16" y="84"/>
                  </a:lnTo>
                  <a:lnTo>
                    <a:pt x="18" y="80"/>
                  </a:lnTo>
                  <a:lnTo>
                    <a:pt x="20" y="76"/>
                  </a:lnTo>
                  <a:lnTo>
                    <a:pt x="20" y="72"/>
                  </a:lnTo>
                  <a:lnTo>
                    <a:pt x="16" y="72"/>
                  </a:lnTo>
                  <a:lnTo>
                    <a:pt x="14" y="74"/>
                  </a:lnTo>
                  <a:lnTo>
                    <a:pt x="12" y="74"/>
                  </a:lnTo>
                  <a:lnTo>
                    <a:pt x="6" y="72"/>
                  </a:lnTo>
                  <a:lnTo>
                    <a:pt x="2" y="70"/>
                  </a:lnTo>
                  <a:lnTo>
                    <a:pt x="0" y="66"/>
                  </a:lnTo>
                  <a:lnTo>
                    <a:pt x="0" y="52"/>
                  </a:lnTo>
                  <a:lnTo>
                    <a:pt x="2" y="46"/>
                  </a:lnTo>
                  <a:lnTo>
                    <a:pt x="4" y="4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7" name="Freeform 294"/>
            <p:cNvSpPr/>
            <p:nvPr/>
          </p:nvSpPr>
          <p:spPr bwMode="auto">
            <a:xfrm>
              <a:off x="7536739" y="4206577"/>
              <a:ext cx="34594" cy="65044"/>
            </a:xfrm>
            <a:custGeom>
              <a:avLst/>
              <a:gdLst>
                <a:gd name="T0" fmla="*/ 2147483647 w 24"/>
                <a:gd name="T1" fmla="*/ 2147483647 h 42"/>
                <a:gd name="T2" fmla="*/ 2147483647 w 24"/>
                <a:gd name="T3" fmla="*/ 2147483647 h 42"/>
                <a:gd name="T4" fmla="*/ 2147483647 w 24"/>
                <a:gd name="T5" fmla="*/ 2147483647 h 42"/>
                <a:gd name="T6" fmla="*/ 2147483647 w 24"/>
                <a:gd name="T7" fmla="*/ 2147483647 h 42"/>
                <a:gd name="T8" fmla="*/ 2147483647 w 24"/>
                <a:gd name="T9" fmla="*/ 2147483647 h 42"/>
                <a:gd name="T10" fmla="*/ 2147483647 w 24"/>
                <a:gd name="T11" fmla="*/ 2147483647 h 42"/>
                <a:gd name="T12" fmla="*/ 2147483647 w 24"/>
                <a:gd name="T13" fmla="*/ 2147483647 h 42"/>
                <a:gd name="T14" fmla="*/ 2147483647 w 24"/>
                <a:gd name="T15" fmla="*/ 2147483647 h 42"/>
                <a:gd name="T16" fmla="*/ 2147483647 w 24"/>
                <a:gd name="T17" fmla="*/ 2147483647 h 42"/>
                <a:gd name="T18" fmla="*/ 2147483647 w 24"/>
                <a:gd name="T19" fmla="*/ 2147483647 h 42"/>
                <a:gd name="T20" fmla="*/ 2147483647 w 24"/>
                <a:gd name="T21" fmla="*/ 2147483647 h 42"/>
                <a:gd name="T22" fmla="*/ 2147483647 w 24"/>
                <a:gd name="T23" fmla="*/ 2147483647 h 42"/>
                <a:gd name="T24" fmla="*/ 2147483647 w 24"/>
                <a:gd name="T25" fmla="*/ 2147483647 h 42"/>
                <a:gd name="T26" fmla="*/ 2147483647 w 24"/>
                <a:gd name="T27" fmla="*/ 2147483647 h 42"/>
                <a:gd name="T28" fmla="*/ 2147483647 w 24"/>
                <a:gd name="T29" fmla="*/ 2147483647 h 42"/>
                <a:gd name="T30" fmla="*/ 2147483647 w 24"/>
                <a:gd name="T31" fmla="*/ 2147483647 h 42"/>
                <a:gd name="T32" fmla="*/ 2147483647 w 24"/>
                <a:gd name="T33" fmla="*/ 2147483647 h 42"/>
                <a:gd name="T34" fmla="*/ 2147483647 w 24"/>
                <a:gd name="T35" fmla="*/ 2147483647 h 42"/>
                <a:gd name="T36" fmla="*/ 2147483647 w 24"/>
                <a:gd name="T37" fmla="*/ 2147483647 h 42"/>
                <a:gd name="T38" fmla="*/ 2147483647 w 24"/>
                <a:gd name="T39" fmla="*/ 2147483647 h 42"/>
                <a:gd name="T40" fmla="*/ 2147483647 w 24"/>
                <a:gd name="T41" fmla="*/ 2147483647 h 42"/>
                <a:gd name="T42" fmla="*/ 0 w 24"/>
                <a:gd name="T43" fmla="*/ 2147483647 h 42"/>
                <a:gd name="T44" fmla="*/ 2147483647 w 24"/>
                <a:gd name="T45" fmla="*/ 0 h 42"/>
                <a:gd name="T46" fmla="*/ 2147483647 w 24"/>
                <a:gd name="T47" fmla="*/ 0 h 42"/>
                <a:gd name="T48" fmla="*/ 2147483647 w 24"/>
                <a:gd name="T49" fmla="*/ 2147483647 h 42"/>
                <a:gd name="T50" fmla="*/ 2147483647 w 24"/>
                <a:gd name="T51" fmla="*/ 2147483647 h 42"/>
                <a:gd name="T52" fmla="*/ 2147483647 w 24"/>
                <a:gd name="T53" fmla="*/ 2147483647 h 42"/>
                <a:gd name="T54" fmla="*/ 2147483647 w 24"/>
                <a:gd name="T55" fmla="*/ 2147483647 h 42"/>
                <a:gd name="T56" fmla="*/ 2147483647 w 24"/>
                <a:gd name="T57" fmla="*/ 2147483647 h 42"/>
                <a:gd name="T58" fmla="*/ 2147483647 w 24"/>
                <a:gd name="T59" fmla="*/ 2147483647 h 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4"/>
                <a:gd name="T91" fmla="*/ 0 h 42"/>
                <a:gd name="T92" fmla="*/ 24 w 24"/>
                <a:gd name="T93" fmla="*/ 42 h 4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4" h="42">
                  <a:moveTo>
                    <a:pt x="22" y="28"/>
                  </a:moveTo>
                  <a:lnTo>
                    <a:pt x="14" y="28"/>
                  </a:lnTo>
                  <a:lnTo>
                    <a:pt x="14" y="36"/>
                  </a:lnTo>
                  <a:lnTo>
                    <a:pt x="18" y="40"/>
                  </a:lnTo>
                  <a:lnTo>
                    <a:pt x="18" y="42"/>
                  </a:lnTo>
                  <a:lnTo>
                    <a:pt x="14" y="42"/>
                  </a:lnTo>
                  <a:lnTo>
                    <a:pt x="12" y="42"/>
                  </a:lnTo>
                  <a:lnTo>
                    <a:pt x="10" y="42"/>
                  </a:lnTo>
                  <a:lnTo>
                    <a:pt x="10" y="38"/>
                  </a:lnTo>
                  <a:lnTo>
                    <a:pt x="12" y="36"/>
                  </a:lnTo>
                  <a:lnTo>
                    <a:pt x="12" y="32"/>
                  </a:lnTo>
                  <a:lnTo>
                    <a:pt x="8" y="32"/>
                  </a:lnTo>
                  <a:lnTo>
                    <a:pt x="6" y="30"/>
                  </a:lnTo>
                  <a:lnTo>
                    <a:pt x="2" y="24"/>
                  </a:lnTo>
                  <a:lnTo>
                    <a:pt x="2" y="22"/>
                  </a:lnTo>
                  <a:lnTo>
                    <a:pt x="10" y="22"/>
                  </a:lnTo>
                  <a:lnTo>
                    <a:pt x="12" y="20"/>
                  </a:lnTo>
                  <a:lnTo>
                    <a:pt x="14" y="18"/>
                  </a:lnTo>
                  <a:lnTo>
                    <a:pt x="12" y="14"/>
                  </a:lnTo>
                  <a:lnTo>
                    <a:pt x="6" y="10"/>
                  </a:lnTo>
                  <a:lnTo>
                    <a:pt x="2" y="6"/>
                  </a:lnTo>
                  <a:lnTo>
                    <a:pt x="0" y="2"/>
                  </a:lnTo>
                  <a:lnTo>
                    <a:pt x="4" y="0"/>
                  </a:lnTo>
                  <a:lnTo>
                    <a:pt x="12" y="0"/>
                  </a:lnTo>
                  <a:lnTo>
                    <a:pt x="16" y="2"/>
                  </a:lnTo>
                  <a:lnTo>
                    <a:pt x="16" y="8"/>
                  </a:lnTo>
                  <a:lnTo>
                    <a:pt x="20" y="8"/>
                  </a:lnTo>
                  <a:lnTo>
                    <a:pt x="20" y="16"/>
                  </a:lnTo>
                  <a:lnTo>
                    <a:pt x="24" y="22"/>
                  </a:lnTo>
                  <a:lnTo>
                    <a:pt x="22" y="2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8" name="Freeform 295"/>
            <p:cNvSpPr/>
            <p:nvPr/>
          </p:nvSpPr>
          <p:spPr bwMode="auto">
            <a:xfrm>
              <a:off x="7480236" y="4225161"/>
              <a:ext cx="33440" cy="45133"/>
            </a:xfrm>
            <a:custGeom>
              <a:avLst/>
              <a:gdLst>
                <a:gd name="T0" fmla="*/ 2147483647 w 22"/>
                <a:gd name="T1" fmla="*/ 2147483647 h 28"/>
                <a:gd name="T2" fmla="*/ 2147483647 w 22"/>
                <a:gd name="T3" fmla="*/ 2147483647 h 28"/>
                <a:gd name="T4" fmla="*/ 2147483647 w 22"/>
                <a:gd name="T5" fmla="*/ 2147483647 h 28"/>
                <a:gd name="T6" fmla="*/ 2147483647 w 22"/>
                <a:gd name="T7" fmla="*/ 2147483647 h 28"/>
                <a:gd name="T8" fmla="*/ 2147483647 w 22"/>
                <a:gd name="T9" fmla="*/ 2147483647 h 28"/>
                <a:gd name="T10" fmla="*/ 2147483647 w 22"/>
                <a:gd name="T11" fmla="*/ 2147483647 h 28"/>
                <a:gd name="T12" fmla="*/ 2147483647 w 22"/>
                <a:gd name="T13" fmla="*/ 2147483647 h 28"/>
                <a:gd name="T14" fmla="*/ 2147483647 w 22"/>
                <a:gd name="T15" fmla="*/ 2147483647 h 28"/>
                <a:gd name="T16" fmla="*/ 2147483647 w 22"/>
                <a:gd name="T17" fmla="*/ 2147483647 h 28"/>
                <a:gd name="T18" fmla="*/ 0 w 22"/>
                <a:gd name="T19" fmla="*/ 2147483647 h 28"/>
                <a:gd name="T20" fmla="*/ 2147483647 w 22"/>
                <a:gd name="T21" fmla="*/ 2147483647 h 28"/>
                <a:gd name="T22" fmla="*/ 2147483647 w 22"/>
                <a:gd name="T23" fmla="*/ 0 h 28"/>
                <a:gd name="T24" fmla="*/ 2147483647 w 22"/>
                <a:gd name="T25" fmla="*/ 2147483647 h 28"/>
                <a:gd name="T26" fmla="*/ 2147483647 w 22"/>
                <a:gd name="T27" fmla="*/ 2147483647 h 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
                <a:gd name="T43" fmla="*/ 0 h 28"/>
                <a:gd name="T44" fmla="*/ 22 w 22"/>
                <a:gd name="T45" fmla="*/ 28 h 2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 h="28">
                  <a:moveTo>
                    <a:pt x="10" y="4"/>
                  </a:moveTo>
                  <a:lnTo>
                    <a:pt x="12" y="4"/>
                  </a:lnTo>
                  <a:lnTo>
                    <a:pt x="14" y="4"/>
                  </a:lnTo>
                  <a:lnTo>
                    <a:pt x="20" y="6"/>
                  </a:lnTo>
                  <a:lnTo>
                    <a:pt x="22" y="10"/>
                  </a:lnTo>
                  <a:lnTo>
                    <a:pt x="20" y="16"/>
                  </a:lnTo>
                  <a:lnTo>
                    <a:pt x="14" y="22"/>
                  </a:lnTo>
                  <a:lnTo>
                    <a:pt x="2" y="28"/>
                  </a:lnTo>
                  <a:lnTo>
                    <a:pt x="2" y="14"/>
                  </a:lnTo>
                  <a:lnTo>
                    <a:pt x="0" y="4"/>
                  </a:lnTo>
                  <a:lnTo>
                    <a:pt x="2" y="2"/>
                  </a:lnTo>
                  <a:lnTo>
                    <a:pt x="4" y="0"/>
                  </a:lnTo>
                  <a:lnTo>
                    <a:pt x="8" y="4"/>
                  </a:lnTo>
                  <a:lnTo>
                    <a:pt x="10"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39" name="Freeform 296"/>
            <p:cNvSpPr/>
            <p:nvPr/>
          </p:nvSpPr>
          <p:spPr bwMode="auto">
            <a:xfrm>
              <a:off x="8264352" y="4721624"/>
              <a:ext cx="24215" cy="47788"/>
            </a:xfrm>
            <a:custGeom>
              <a:avLst/>
              <a:gdLst>
                <a:gd name="T0" fmla="*/ 2147483647 w 16"/>
                <a:gd name="T1" fmla="*/ 2147483647 h 30"/>
                <a:gd name="T2" fmla="*/ 2147483647 w 16"/>
                <a:gd name="T3" fmla="*/ 2147483647 h 30"/>
                <a:gd name="T4" fmla="*/ 2147483647 w 16"/>
                <a:gd name="T5" fmla="*/ 2147483647 h 30"/>
                <a:gd name="T6" fmla="*/ 2147483647 w 16"/>
                <a:gd name="T7" fmla="*/ 2147483647 h 30"/>
                <a:gd name="T8" fmla="*/ 2147483647 w 16"/>
                <a:gd name="T9" fmla="*/ 2147483647 h 30"/>
                <a:gd name="T10" fmla="*/ 2147483647 w 16"/>
                <a:gd name="T11" fmla="*/ 2147483647 h 30"/>
                <a:gd name="T12" fmla="*/ 2147483647 w 16"/>
                <a:gd name="T13" fmla="*/ 2147483647 h 30"/>
                <a:gd name="T14" fmla="*/ 2147483647 w 16"/>
                <a:gd name="T15" fmla="*/ 2147483647 h 30"/>
                <a:gd name="T16" fmla="*/ 2147483647 w 16"/>
                <a:gd name="T17" fmla="*/ 2147483647 h 30"/>
                <a:gd name="T18" fmla="*/ 0 w 16"/>
                <a:gd name="T19" fmla="*/ 2147483647 h 30"/>
                <a:gd name="T20" fmla="*/ 0 w 16"/>
                <a:gd name="T21" fmla="*/ 0 h 30"/>
                <a:gd name="T22" fmla="*/ 2147483647 w 16"/>
                <a:gd name="T23" fmla="*/ 2147483647 h 30"/>
                <a:gd name="T24" fmla="*/ 2147483647 w 16"/>
                <a:gd name="T25" fmla="*/ 2147483647 h 30"/>
                <a:gd name="T26" fmla="*/ 2147483647 w 16"/>
                <a:gd name="T27" fmla="*/ 2147483647 h 30"/>
                <a:gd name="T28" fmla="*/ 2147483647 w 16"/>
                <a:gd name="T29" fmla="*/ 2147483647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30"/>
                <a:gd name="T47" fmla="*/ 16 w 16"/>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30">
                  <a:moveTo>
                    <a:pt x="16" y="18"/>
                  </a:moveTo>
                  <a:lnTo>
                    <a:pt x="16" y="24"/>
                  </a:lnTo>
                  <a:lnTo>
                    <a:pt x="14" y="28"/>
                  </a:lnTo>
                  <a:lnTo>
                    <a:pt x="12" y="30"/>
                  </a:lnTo>
                  <a:lnTo>
                    <a:pt x="10" y="30"/>
                  </a:lnTo>
                  <a:lnTo>
                    <a:pt x="8" y="30"/>
                  </a:lnTo>
                  <a:lnTo>
                    <a:pt x="6" y="26"/>
                  </a:lnTo>
                  <a:lnTo>
                    <a:pt x="4" y="18"/>
                  </a:lnTo>
                  <a:lnTo>
                    <a:pt x="2" y="12"/>
                  </a:lnTo>
                  <a:lnTo>
                    <a:pt x="0" y="6"/>
                  </a:lnTo>
                  <a:lnTo>
                    <a:pt x="0" y="0"/>
                  </a:lnTo>
                  <a:lnTo>
                    <a:pt x="8" y="12"/>
                  </a:lnTo>
                  <a:lnTo>
                    <a:pt x="10" y="18"/>
                  </a:lnTo>
                  <a:lnTo>
                    <a:pt x="14" y="18"/>
                  </a:lnTo>
                  <a:lnTo>
                    <a:pt x="16" y="1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0" name="Freeform 297"/>
            <p:cNvSpPr/>
            <p:nvPr/>
          </p:nvSpPr>
          <p:spPr bwMode="auto">
            <a:xfrm>
              <a:off x="8346222" y="4786669"/>
              <a:ext cx="32287" cy="27876"/>
            </a:xfrm>
            <a:custGeom>
              <a:avLst/>
              <a:gdLst>
                <a:gd name="T0" fmla="*/ 2147483647 w 22"/>
                <a:gd name="T1" fmla="*/ 2147483647 h 16"/>
                <a:gd name="T2" fmla="*/ 2147483647 w 22"/>
                <a:gd name="T3" fmla="*/ 2147483647 h 16"/>
                <a:gd name="T4" fmla="*/ 2147483647 w 22"/>
                <a:gd name="T5" fmla="*/ 2147483647 h 16"/>
                <a:gd name="T6" fmla="*/ 2147483647 w 22"/>
                <a:gd name="T7" fmla="*/ 2147483647 h 16"/>
                <a:gd name="T8" fmla="*/ 2147483647 w 22"/>
                <a:gd name="T9" fmla="*/ 2147483647 h 16"/>
                <a:gd name="T10" fmla="*/ 0 w 22"/>
                <a:gd name="T11" fmla="*/ 2147483647 h 16"/>
                <a:gd name="T12" fmla="*/ 0 w 22"/>
                <a:gd name="T13" fmla="*/ 0 h 16"/>
                <a:gd name="T14" fmla="*/ 2147483647 w 22"/>
                <a:gd name="T15" fmla="*/ 2147483647 h 16"/>
                <a:gd name="T16" fmla="*/ 2147483647 w 22"/>
                <a:gd name="T17" fmla="*/ 2147483647 h 16"/>
                <a:gd name="T18" fmla="*/ 2147483647 w 22"/>
                <a:gd name="T19" fmla="*/ 2147483647 h 16"/>
                <a:gd name="T20" fmla="*/ 2147483647 w 22"/>
                <a:gd name="T21" fmla="*/ 21474836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16"/>
                <a:gd name="T35" fmla="*/ 22 w 22"/>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16">
                  <a:moveTo>
                    <a:pt x="22" y="14"/>
                  </a:moveTo>
                  <a:lnTo>
                    <a:pt x="20" y="16"/>
                  </a:lnTo>
                  <a:lnTo>
                    <a:pt x="18" y="16"/>
                  </a:lnTo>
                  <a:lnTo>
                    <a:pt x="12" y="14"/>
                  </a:lnTo>
                  <a:lnTo>
                    <a:pt x="6" y="10"/>
                  </a:lnTo>
                  <a:lnTo>
                    <a:pt x="0" y="2"/>
                  </a:lnTo>
                  <a:lnTo>
                    <a:pt x="0" y="0"/>
                  </a:lnTo>
                  <a:lnTo>
                    <a:pt x="6" y="2"/>
                  </a:lnTo>
                  <a:lnTo>
                    <a:pt x="12" y="4"/>
                  </a:lnTo>
                  <a:lnTo>
                    <a:pt x="20" y="8"/>
                  </a:lnTo>
                  <a:lnTo>
                    <a:pt x="22" y="1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1" name="Freeform 298"/>
            <p:cNvSpPr/>
            <p:nvPr/>
          </p:nvSpPr>
          <p:spPr bwMode="auto">
            <a:xfrm>
              <a:off x="8396959" y="4810562"/>
              <a:ext cx="19603" cy="38495"/>
            </a:xfrm>
            <a:custGeom>
              <a:avLst/>
              <a:gdLst>
                <a:gd name="T0" fmla="*/ 2147483647 w 14"/>
                <a:gd name="T1" fmla="*/ 0 h 24"/>
                <a:gd name="T2" fmla="*/ 2147483647 w 14"/>
                <a:gd name="T3" fmla="*/ 2147483647 h 24"/>
                <a:gd name="T4" fmla="*/ 2147483647 w 14"/>
                <a:gd name="T5" fmla="*/ 2147483647 h 24"/>
                <a:gd name="T6" fmla="*/ 2147483647 w 14"/>
                <a:gd name="T7" fmla="*/ 2147483647 h 24"/>
                <a:gd name="T8" fmla="*/ 2147483647 w 14"/>
                <a:gd name="T9" fmla="*/ 2147483647 h 24"/>
                <a:gd name="T10" fmla="*/ 2147483647 w 14"/>
                <a:gd name="T11" fmla="*/ 2147483647 h 24"/>
                <a:gd name="T12" fmla="*/ 2147483647 w 14"/>
                <a:gd name="T13" fmla="*/ 2147483647 h 24"/>
                <a:gd name="T14" fmla="*/ 2147483647 w 14"/>
                <a:gd name="T15" fmla="*/ 2147483647 h 24"/>
                <a:gd name="T16" fmla="*/ 0 w 14"/>
                <a:gd name="T17" fmla="*/ 2147483647 h 24"/>
                <a:gd name="T18" fmla="*/ 0 w 14"/>
                <a:gd name="T19" fmla="*/ 2147483647 h 24"/>
                <a:gd name="T20" fmla="*/ 0 w 14"/>
                <a:gd name="T21" fmla="*/ 2147483647 h 24"/>
                <a:gd name="T22" fmla="*/ 2147483647 w 14"/>
                <a:gd name="T23" fmla="*/ 2147483647 h 24"/>
                <a:gd name="T24" fmla="*/ 2147483647 w 14"/>
                <a:gd name="T25" fmla="*/ 0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
                <a:gd name="T40" fmla="*/ 0 h 24"/>
                <a:gd name="T41" fmla="*/ 14 w 14"/>
                <a:gd name="T42" fmla="*/ 24 h 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 h="24">
                  <a:moveTo>
                    <a:pt x="2" y="0"/>
                  </a:moveTo>
                  <a:lnTo>
                    <a:pt x="6" y="6"/>
                  </a:lnTo>
                  <a:lnTo>
                    <a:pt x="10" y="12"/>
                  </a:lnTo>
                  <a:lnTo>
                    <a:pt x="12" y="18"/>
                  </a:lnTo>
                  <a:lnTo>
                    <a:pt x="14" y="24"/>
                  </a:lnTo>
                  <a:lnTo>
                    <a:pt x="12" y="24"/>
                  </a:lnTo>
                  <a:lnTo>
                    <a:pt x="8" y="22"/>
                  </a:lnTo>
                  <a:lnTo>
                    <a:pt x="2" y="16"/>
                  </a:lnTo>
                  <a:lnTo>
                    <a:pt x="0" y="12"/>
                  </a:lnTo>
                  <a:lnTo>
                    <a:pt x="0" y="8"/>
                  </a:lnTo>
                  <a:lnTo>
                    <a:pt x="0" y="2"/>
                  </a:lnTo>
                  <a:lnTo>
                    <a:pt x="4" y="2"/>
                  </a:lnTo>
                  <a:lnTo>
                    <a:pt x="2"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2" name="Freeform 299"/>
            <p:cNvSpPr/>
            <p:nvPr/>
          </p:nvSpPr>
          <p:spPr bwMode="auto">
            <a:xfrm>
              <a:off x="8408490" y="4866315"/>
              <a:ext cx="25369" cy="15929"/>
            </a:xfrm>
            <a:custGeom>
              <a:avLst/>
              <a:gdLst>
                <a:gd name="T0" fmla="*/ 2147483647 w 18"/>
                <a:gd name="T1" fmla="*/ 2147483647 h 10"/>
                <a:gd name="T2" fmla="*/ 2147483647 w 18"/>
                <a:gd name="T3" fmla="*/ 2147483647 h 10"/>
                <a:gd name="T4" fmla="*/ 2147483647 w 18"/>
                <a:gd name="T5" fmla="*/ 2147483647 h 10"/>
                <a:gd name="T6" fmla="*/ 0 w 18"/>
                <a:gd name="T7" fmla="*/ 2147483647 h 10"/>
                <a:gd name="T8" fmla="*/ 0 w 18"/>
                <a:gd name="T9" fmla="*/ 0 h 10"/>
                <a:gd name="T10" fmla="*/ 2147483647 w 18"/>
                <a:gd name="T11" fmla="*/ 0 h 10"/>
                <a:gd name="T12" fmla="*/ 2147483647 w 18"/>
                <a:gd name="T13" fmla="*/ 2147483647 h 10"/>
                <a:gd name="T14" fmla="*/ 2147483647 w 18"/>
                <a:gd name="T15" fmla="*/ 2147483647 h 10"/>
                <a:gd name="T16" fmla="*/ 2147483647 w 18"/>
                <a:gd name="T17" fmla="*/ 2147483647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
                <a:gd name="T28" fmla="*/ 0 h 10"/>
                <a:gd name="T29" fmla="*/ 18 w 18"/>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 h="10">
                  <a:moveTo>
                    <a:pt x="18" y="10"/>
                  </a:moveTo>
                  <a:lnTo>
                    <a:pt x="10" y="10"/>
                  </a:lnTo>
                  <a:lnTo>
                    <a:pt x="4" y="8"/>
                  </a:lnTo>
                  <a:lnTo>
                    <a:pt x="0" y="2"/>
                  </a:lnTo>
                  <a:lnTo>
                    <a:pt x="0" y="0"/>
                  </a:lnTo>
                  <a:lnTo>
                    <a:pt x="6" y="0"/>
                  </a:lnTo>
                  <a:lnTo>
                    <a:pt x="12" y="4"/>
                  </a:lnTo>
                  <a:lnTo>
                    <a:pt x="16" y="6"/>
                  </a:lnTo>
                  <a:lnTo>
                    <a:pt x="18" y="1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3" name="Freeform 300"/>
            <p:cNvSpPr/>
            <p:nvPr/>
          </p:nvSpPr>
          <p:spPr bwMode="auto">
            <a:xfrm>
              <a:off x="8302403" y="4790651"/>
              <a:ext cx="34594" cy="33186"/>
            </a:xfrm>
            <a:custGeom>
              <a:avLst/>
              <a:gdLst>
                <a:gd name="T0" fmla="*/ 2147483647 w 24"/>
                <a:gd name="T1" fmla="*/ 0 h 20"/>
                <a:gd name="T2" fmla="*/ 2147483647 w 24"/>
                <a:gd name="T3" fmla="*/ 2147483647 h 20"/>
                <a:gd name="T4" fmla="*/ 2147483647 w 24"/>
                <a:gd name="T5" fmla="*/ 2147483647 h 20"/>
                <a:gd name="T6" fmla="*/ 2147483647 w 24"/>
                <a:gd name="T7" fmla="*/ 2147483647 h 20"/>
                <a:gd name="T8" fmla="*/ 2147483647 w 24"/>
                <a:gd name="T9" fmla="*/ 2147483647 h 20"/>
                <a:gd name="T10" fmla="*/ 2147483647 w 24"/>
                <a:gd name="T11" fmla="*/ 2147483647 h 20"/>
                <a:gd name="T12" fmla="*/ 2147483647 w 24"/>
                <a:gd name="T13" fmla="*/ 2147483647 h 20"/>
                <a:gd name="T14" fmla="*/ 2147483647 w 24"/>
                <a:gd name="T15" fmla="*/ 2147483647 h 20"/>
                <a:gd name="T16" fmla="*/ 2147483647 w 24"/>
                <a:gd name="T17" fmla="*/ 2147483647 h 20"/>
                <a:gd name="T18" fmla="*/ 2147483647 w 24"/>
                <a:gd name="T19" fmla="*/ 2147483647 h 20"/>
                <a:gd name="T20" fmla="*/ 2147483647 w 24"/>
                <a:gd name="T21" fmla="*/ 2147483647 h 20"/>
                <a:gd name="T22" fmla="*/ 2147483647 w 24"/>
                <a:gd name="T23" fmla="*/ 2147483647 h 20"/>
                <a:gd name="T24" fmla="*/ 2147483647 w 24"/>
                <a:gd name="T25" fmla="*/ 2147483647 h 20"/>
                <a:gd name="T26" fmla="*/ 2147483647 w 24"/>
                <a:gd name="T27" fmla="*/ 2147483647 h 20"/>
                <a:gd name="T28" fmla="*/ 2147483647 w 24"/>
                <a:gd name="T29" fmla="*/ 2147483647 h 20"/>
                <a:gd name="T30" fmla="*/ 2147483647 w 24"/>
                <a:gd name="T31" fmla="*/ 2147483647 h 20"/>
                <a:gd name="T32" fmla="*/ 0 w 24"/>
                <a:gd name="T33" fmla="*/ 2147483647 h 20"/>
                <a:gd name="T34" fmla="*/ 0 w 24"/>
                <a:gd name="T35" fmla="*/ 0 h 20"/>
                <a:gd name="T36" fmla="*/ 2147483647 w 24"/>
                <a:gd name="T37" fmla="*/ 0 h 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
                <a:gd name="T58" fmla="*/ 0 h 20"/>
                <a:gd name="T59" fmla="*/ 24 w 24"/>
                <a:gd name="T60" fmla="*/ 20 h 2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 h="20">
                  <a:moveTo>
                    <a:pt x="6" y="0"/>
                  </a:moveTo>
                  <a:lnTo>
                    <a:pt x="6" y="2"/>
                  </a:lnTo>
                  <a:lnTo>
                    <a:pt x="8" y="4"/>
                  </a:lnTo>
                  <a:lnTo>
                    <a:pt x="14" y="8"/>
                  </a:lnTo>
                  <a:lnTo>
                    <a:pt x="20" y="12"/>
                  </a:lnTo>
                  <a:lnTo>
                    <a:pt x="24" y="14"/>
                  </a:lnTo>
                  <a:lnTo>
                    <a:pt x="24" y="16"/>
                  </a:lnTo>
                  <a:lnTo>
                    <a:pt x="22" y="20"/>
                  </a:lnTo>
                  <a:lnTo>
                    <a:pt x="20" y="20"/>
                  </a:lnTo>
                  <a:lnTo>
                    <a:pt x="16" y="18"/>
                  </a:lnTo>
                  <a:lnTo>
                    <a:pt x="14" y="14"/>
                  </a:lnTo>
                  <a:lnTo>
                    <a:pt x="10" y="14"/>
                  </a:lnTo>
                  <a:lnTo>
                    <a:pt x="10" y="12"/>
                  </a:lnTo>
                  <a:lnTo>
                    <a:pt x="8" y="8"/>
                  </a:lnTo>
                  <a:lnTo>
                    <a:pt x="6" y="8"/>
                  </a:lnTo>
                  <a:lnTo>
                    <a:pt x="6" y="4"/>
                  </a:lnTo>
                  <a:lnTo>
                    <a:pt x="0" y="4"/>
                  </a:lnTo>
                  <a:lnTo>
                    <a:pt x="0" y="0"/>
                  </a:lnTo>
                  <a:lnTo>
                    <a:pt x="6"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4" name="Freeform 301"/>
            <p:cNvSpPr/>
            <p:nvPr/>
          </p:nvSpPr>
          <p:spPr bwMode="auto">
            <a:xfrm>
              <a:off x="8515729" y="5032246"/>
              <a:ext cx="18450" cy="17257"/>
            </a:xfrm>
            <a:custGeom>
              <a:avLst/>
              <a:gdLst>
                <a:gd name="T0" fmla="*/ 2147483647 w 12"/>
                <a:gd name="T1" fmla="*/ 2147483647 h 12"/>
                <a:gd name="T2" fmla="*/ 2147483647 w 12"/>
                <a:gd name="T3" fmla="*/ 2147483647 h 12"/>
                <a:gd name="T4" fmla="*/ 2147483647 w 12"/>
                <a:gd name="T5" fmla="*/ 2147483647 h 12"/>
                <a:gd name="T6" fmla="*/ 2147483647 w 12"/>
                <a:gd name="T7" fmla="*/ 2147483647 h 12"/>
                <a:gd name="T8" fmla="*/ 2147483647 w 12"/>
                <a:gd name="T9" fmla="*/ 2147483647 h 12"/>
                <a:gd name="T10" fmla="*/ 0 w 12"/>
                <a:gd name="T11" fmla="*/ 0 h 12"/>
                <a:gd name="T12" fmla="*/ 2147483647 w 12"/>
                <a:gd name="T13" fmla="*/ 0 h 12"/>
                <a:gd name="T14" fmla="*/ 2147483647 w 12"/>
                <a:gd name="T15" fmla="*/ 2147483647 h 12"/>
                <a:gd name="T16" fmla="*/ 2147483647 w 12"/>
                <a:gd name="T17" fmla="*/ 2147483647 h 12"/>
                <a:gd name="T18" fmla="*/ 2147483647 w 12"/>
                <a:gd name="T19" fmla="*/ 2147483647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
                <a:gd name="T31" fmla="*/ 0 h 12"/>
                <a:gd name="T32" fmla="*/ 12 w 12"/>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 h="12">
                  <a:moveTo>
                    <a:pt x="12" y="8"/>
                  </a:moveTo>
                  <a:lnTo>
                    <a:pt x="10" y="10"/>
                  </a:lnTo>
                  <a:lnTo>
                    <a:pt x="8" y="12"/>
                  </a:lnTo>
                  <a:lnTo>
                    <a:pt x="4" y="12"/>
                  </a:lnTo>
                  <a:lnTo>
                    <a:pt x="2" y="8"/>
                  </a:lnTo>
                  <a:lnTo>
                    <a:pt x="0" y="0"/>
                  </a:lnTo>
                  <a:lnTo>
                    <a:pt x="2" y="0"/>
                  </a:lnTo>
                  <a:lnTo>
                    <a:pt x="6" y="2"/>
                  </a:lnTo>
                  <a:lnTo>
                    <a:pt x="10" y="6"/>
                  </a:lnTo>
                  <a:lnTo>
                    <a:pt x="12"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5" name="Freeform 302"/>
            <p:cNvSpPr/>
            <p:nvPr/>
          </p:nvSpPr>
          <p:spPr bwMode="auto">
            <a:xfrm>
              <a:off x="8741739" y="5073396"/>
              <a:ext cx="35746" cy="23894"/>
            </a:xfrm>
            <a:custGeom>
              <a:avLst/>
              <a:gdLst>
                <a:gd name="T0" fmla="*/ 2147483647 w 24"/>
                <a:gd name="T1" fmla="*/ 2147483647 h 16"/>
                <a:gd name="T2" fmla="*/ 2147483647 w 24"/>
                <a:gd name="T3" fmla="*/ 2147483647 h 16"/>
                <a:gd name="T4" fmla="*/ 2147483647 w 24"/>
                <a:gd name="T5" fmla="*/ 2147483647 h 16"/>
                <a:gd name="T6" fmla="*/ 2147483647 w 24"/>
                <a:gd name="T7" fmla="*/ 2147483647 h 16"/>
                <a:gd name="T8" fmla="*/ 2147483647 w 24"/>
                <a:gd name="T9" fmla="*/ 2147483647 h 16"/>
                <a:gd name="T10" fmla="*/ 2147483647 w 24"/>
                <a:gd name="T11" fmla="*/ 2147483647 h 16"/>
                <a:gd name="T12" fmla="*/ 2147483647 w 24"/>
                <a:gd name="T13" fmla="*/ 2147483647 h 16"/>
                <a:gd name="T14" fmla="*/ 0 w 24"/>
                <a:gd name="T15" fmla="*/ 2147483647 h 16"/>
                <a:gd name="T16" fmla="*/ 2147483647 w 24"/>
                <a:gd name="T17" fmla="*/ 2147483647 h 16"/>
                <a:gd name="T18" fmla="*/ 2147483647 w 24"/>
                <a:gd name="T19" fmla="*/ 2147483647 h 16"/>
                <a:gd name="T20" fmla="*/ 2147483647 w 24"/>
                <a:gd name="T21" fmla="*/ 2147483647 h 16"/>
                <a:gd name="T22" fmla="*/ 2147483647 w 24"/>
                <a:gd name="T23" fmla="*/ 0 h 16"/>
                <a:gd name="T24" fmla="*/ 2147483647 w 24"/>
                <a:gd name="T25" fmla="*/ 0 h 16"/>
                <a:gd name="T26" fmla="*/ 2147483647 w 24"/>
                <a:gd name="T27" fmla="*/ 2147483647 h 16"/>
                <a:gd name="T28" fmla="*/ 2147483647 w 24"/>
                <a:gd name="T29" fmla="*/ 2147483647 h 16"/>
                <a:gd name="T30" fmla="*/ 2147483647 w 24"/>
                <a:gd name="T31" fmla="*/ 2147483647 h 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16"/>
                <a:gd name="T50" fmla="*/ 24 w 24"/>
                <a:gd name="T51" fmla="*/ 16 h 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16">
                  <a:moveTo>
                    <a:pt x="24" y="8"/>
                  </a:moveTo>
                  <a:lnTo>
                    <a:pt x="22" y="12"/>
                  </a:lnTo>
                  <a:lnTo>
                    <a:pt x="20" y="14"/>
                  </a:lnTo>
                  <a:lnTo>
                    <a:pt x="16" y="16"/>
                  </a:lnTo>
                  <a:lnTo>
                    <a:pt x="12" y="16"/>
                  </a:lnTo>
                  <a:lnTo>
                    <a:pt x="6" y="14"/>
                  </a:lnTo>
                  <a:lnTo>
                    <a:pt x="2" y="14"/>
                  </a:lnTo>
                  <a:lnTo>
                    <a:pt x="0" y="12"/>
                  </a:lnTo>
                  <a:lnTo>
                    <a:pt x="2" y="8"/>
                  </a:lnTo>
                  <a:lnTo>
                    <a:pt x="4" y="4"/>
                  </a:lnTo>
                  <a:lnTo>
                    <a:pt x="8" y="2"/>
                  </a:lnTo>
                  <a:lnTo>
                    <a:pt x="12" y="0"/>
                  </a:lnTo>
                  <a:lnTo>
                    <a:pt x="16" y="0"/>
                  </a:lnTo>
                  <a:lnTo>
                    <a:pt x="20" y="2"/>
                  </a:lnTo>
                  <a:lnTo>
                    <a:pt x="22" y="4"/>
                  </a:lnTo>
                  <a:lnTo>
                    <a:pt x="24"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6" name="Freeform 303"/>
            <p:cNvSpPr/>
            <p:nvPr/>
          </p:nvSpPr>
          <p:spPr bwMode="auto">
            <a:xfrm>
              <a:off x="8779791" y="5040210"/>
              <a:ext cx="40359" cy="23894"/>
            </a:xfrm>
            <a:custGeom>
              <a:avLst/>
              <a:gdLst>
                <a:gd name="T0" fmla="*/ 2147483647 w 28"/>
                <a:gd name="T1" fmla="*/ 2147483647 h 14"/>
                <a:gd name="T2" fmla="*/ 2147483647 w 28"/>
                <a:gd name="T3" fmla="*/ 2147483647 h 14"/>
                <a:gd name="T4" fmla="*/ 2147483647 w 28"/>
                <a:gd name="T5" fmla="*/ 2147483647 h 14"/>
                <a:gd name="T6" fmla="*/ 2147483647 w 28"/>
                <a:gd name="T7" fmla="*/ 2147483647 h 14"/>
                <a:gd name="T8" fmla="*/ 2147483647 w 28"/>
                <a:gd name="T9" fmla="*/ 2147483647 h 14"/>
                <a:gd name="T10" fmla="*/ 2147483647 w 28"/>
                <a:gd name="T11" fmla="*/ 2147483647 h 14"/>
                <a:gd name="T12" fmla="*/ 0 w 28"/>
                <a:gd name="T13" fmla="*/ 2147483647 h 14"/>
                <a:gd name="T14" fmla="*/ 0 w 28"/>
                <a:gd name="T15" fmla="*/ 2147483647 h 14"/>
                <a:gd name="T16" fmla="*/ 2147483647 w 28"/>
                <a:gd name="T17" fmla="*/ 2147483647 h 14"/>
                <a:gd name="T18" fmla="*/ 2147483647 w 28"/>
                <a:gd name="T19" fmla="*/ 2147483647 h 14"/>
                <a:gd name="T20" fmla="*/ 2147483647 w 28"/>
                <a:gd name="T21" fmla="*/ 0 h 14"/>
                <a:gd name="T22" fmla="*/ 2147483647 w 28"/>
                <a:gd name="T23" fmla="*/ 0 h 14"/>
                <a:gd name="T24" fmla="*/ 2147483647 w 28"/>
                <a:gd name="T25" fmla="*/ 0 h 14"/>
                <a:gd name="T26" fmla="*/ 2147483647 w 28"/>
                <a:gd name="T27" fmla="*/ 2147483647 h 14"/>
                <a:gd name="T28" fmla="*/ 2147483647 w 28"/>
                <a:gd name="T29" fmla="*/ 2147483647 h 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14"/>
                <a:gd name="T47" fmla="*/ 28 w 28"/>
                <a:gd name="T48" fmla="*/ 14 h 1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14">
                  <a:moveTo>
                    <a:pt x="26" y="4"/>
                  </a:moveTo>
                  <a:lnTo>
                    <a:pt x="22" y="6"/>
                  </a:lnTo>
                  <a:lnTo>
                    <a:pt x="18" y="10"/>
                  </a:lnTo>
                  <a:lnTo>
                    <a:pt x="10" y="12"/>
                  </a:lnTo>
                  <a:lnTo>
                    <a:pt x="6" y="14"/>
                  </a:lnTo>
                  <a:lnTo>
                    <a:pt x="2" y="12"/>
                  </a:lnTo>
                  <a:lnTo>
                    <a:pt x="0" y="10"/>
                  </a:lnTo>
                  <a:lnTo>
                    <a:pt x="0" y="6"/>
                  </a:lnTo>
                  <a:lnTo>
                    <a:pt x="2" y="6"/>
                  </a:lnTo>
                  <a:lnTo>
                    <a:pt x="8" y="2"/>
                  </a:lnTo>
                  <a:lnTo>
                    <a:pt x="14" y="0"/>
                  </a:lnTo>
                  <a:lnTo>
                    <a:pt x="22" y="0"/>
                  </a:lnTo>
                  <a:lnTo>
                    <a:pt x="26" y="0"/>
                  </a:lnTo>
                  <a:lnTo>
                    <a:pt x="28" y="2"/>
                  </a:lnTo>
                  <a:lnTo>
                    <a:pt x="26" y="4"/>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7" name="Freeform 304"/>
            <p:cNvSpPr/>
            <p:nvPr/>
          </p:nvSpPr>
          <p:spPr bwMode="auto">
            <a:xfrm>
              <a:off x="7428346" y="4515871"/>
              <a:ext cx="145292" cy="215046"/>
            </a:xfrm>
            <a:custGeom>
              <a:avLst/>
              <a:gdLst>
                <a:gd name="T0" fmla="*/ 2147483647 w 100"/>
                <a:gd name="T1" fmla="*/ 2147483647 h 136"/>
                <a:gd name="T2" fmla="*/ 2147483647 w 100"/>
                <a:gd name="T3" fmla="*/ 2147483647 h 136"/>
                <a:gd name="T4" fmla="*/ 2147483647 w 100"/>
                <a:gd name="T5" fmla="*/ 2147483647 h 136"/>
                <a:gd name="T6" fmla="*/ 2147483647 w 100"/>
                <a:gd name="T7" fmla="*/ 2147483647 h 136"/>
                <a:gd name="T8" fmla="*/ 2147483647 w 100"/>
                <a:gd name="T9" fmla="*/ 2147483647 h 136"/>
                <a:gd name="T10" fmla="*/ 2147483647 w 100"/>
                <a:gd name="T11" fmla="*/ 2147483647 h 136"/>
                <a:gd name="T12" fmla="*/ 2147483647 w 100"/>
                <a:gd name="T13" fmla="*/ 2147483647 h 136"/>
                <a:gd name="T14" fmla="*/ 2147483647 w 100"/>
                <a:gd name="T15" fmla="*/ 2147483647 h 136"/>
                <a:gd name="T16" fmla="*/ 2147483647 w 100"/>
                <a:gd name="T17" fmla="*/ 0 h 136"/>
                <a:gd name="T18" fmla="*/ 2147483647 w 100"/>
                <a:gd name="T19" fmla="*/ 2147483647 h 136"/>
                <a:gd name="T20" fmla="*/ 2147483647 w 100"/>
                <a:gd name="T21" fmla="*/ 2147483647 h 136"/>
                <a:gd name="T22" fmla="*/ 2147483647 w 100"/>
                <a:gd name="T23" fmla="*/ 2147483647 h 136"/>
                <a:gd name="T24" fmla="*/ 2147483647 w 100"/>
                <a:gd name="T25" fmla="*/ 2147483647 h 136"/>
                <a:gd name="T26" fmla="*/ 2147483647 w 100"/>
                <a:gd name="T27" fmla="*/ 2147483647 h 136"/>
                <a:gd name="T28" fmla="*/ 2147483647 w 100"/>
                <a:gd name="T29" fmla="*/ 2147483647 h 136"/>
                <a:gd name="T30" fmla="*/ 2147483647 w 100"/>
                <a:gd name="T31" fmla="*/ 2147483647 h 136"/>
                <a:gd name="T32" fmla="*/ 2147483647 w 100"/>
                <a:gd name="T33" fmla="*/ 2147483647 h 136"/>
                <a:gd name="T34" fmla="*/ 2147483647 w 100"/>
                <a:gd name="T35" fmla="*/ 2147483647 h 136"/>
                <a:gd name="T36" fmla="*/ 2147483647 w 100"/>
                <a:gd name="T37" fmla="*/ 2147483647 h 136"/>
                <a:gd name="T38" fmla="*/ 2147483647 w 100"/>
                <a:gd name="T39" fmla="*/ 2147483647 h 136"/>
                <a:gd name="T40" fmla="*/ 2147483647 w 100"/>
                <a:gd name="T41" fmla="*/ 2147483647 h 136"/>
                <a:gd name="T42" fmla="*/ 2147483647 w 100"/>
                <a:gd name="T43" fmla="*/ 2147483647 h 136"/>
                <a:gd name="T44" fmla="*/ 2147483647 w 100"/>
                <a:gd name="T45" fmla="*/ 2147483647 h 136"/>
                <a:gd name="T46" fmla="*/ 2147483647 w 100"/>
                <a:gd name="T47" fmla="*/ 2147483647 h 136"/>
                <a:gd name="T48" fmla="*/ 2147483647 w 100"/>
                <a:gd name="T49" fmla="*/ 2147483647 h 136"/>
                <a:gd name="T50" fmla="*/ 2147483647 w 100"/>
                <a:gd name="T51" fmla="*/ 2147483647 h 136"/>
                <a:gd name="T52" fmla="*/ 2147483647 w 100"/>
                <a:gd name="T53" fmla="*/ 2147483647 h 136"/>
                <a:gd name="T54" fmla="*/ 2147483647 w 100"/>
                <a:gd name="T55" fmla="*/ 2147483647 h 136"/>
                <a:gd name="T56" fmla="*/ 2147483647 w 100"/>
                <a:gd name="T57" fmla="*/ 2147483647 h 136"/>
                <a:gd name="T58" fmla="*/ 2147483647 w 100"/>
                <a:gd name="T59" fmla="*/ 2147483647 h 136"/>
                <a:gd name="T60" fmla="*/ 2147483647 w 100"/>
                <a:gd name="T61" fmla="*/ 2147483647 h 136"/>
                <a:gd name="T62" fmla="*/ 2147483647 w 100"/>
                <a:gd name="T63" fmla="*/ 2147483647 h 136"/>
                <a:gd name="T64" fmla="*/ 2147483647 w 100"/>
                <a:gd name="T65" fmla="*/ 2147483647 h 136"/>
                <a:gd name="T66" fmla="*/ 2147483647 w 100"/>
                <a:gd name="T67" fmla="*/ 2147483647 h 136"/>
                <a:gd name="T68" fmla="*/ 2147483647 w 100"/>
                <a:gd name="T69" fmla="*/ 2147483647 h 136"/>
                <a:gd name="T70" fmla="*/ 2147483647 w 100"/>
                <a:gd name="T71" fmla="*/ 2147483647 h 136"/>
                <a:gd name="T72" fmla="*/ 2147483647 w 100"/>
                <a:gd name="T73" fmla="*/ 2147483647 h 136"/>
                <a:gd name="T74" fmla="*/ 2147483647 w 100"/>
                <a:gd name="T75" fmla="*/ 2147483647 h 136"/>
                <a:gd name="T76" fmla="*/ 2147483647 w 100"/>
                <a:gd name="T77" fmla="*/ 2147483647 h 136"/>
                <a:gd name="T78" fmla="*/ 2147483647 w 100"/>
                <a:gd name="T79" fmla="*/ 2147483647 h 136"/>
                <a:gd name="T80" fmla="*/ 0 w 100"/>
                <a:gd name="T81" fmla="*/ 2147483647 h 136"/>
                <a:gd name="T82" fmla="*/ 2147483647 w 100"/>
                <a:gd name="T83" fmla="*/ 2147483647 h 136"/>
                <a:gd name="T84" fmla="*/ 2147483647 w 100"/>
                <a:gd name="T85" fmla="*/ 2147483647 h 1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36"/>
                <a:gd name="T131" fmla="*/ 100 w 100"/>
                <a:gd name="T132" fmla="*/ 136 h 1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36">
                  <a:moveTo>
                    <a:pt x="12" y="46"/>
                  </a:moveTo>
                  <a:lnTo>
                    <a:pt x="12" y="28"/>
                  </a:lnTo>
                  <a:lnTo>
                    <a:pt x="16" y="26"/>
                  </a:lnTo>
                  <a:lnTo>
                    <a:pt x="18" y="22"/>
                  </a:lnTo>
                  <a:lnTo>
                    <a:pt x="24" y="14"/>
                  </a:lnTo>
                  <a:lnTo>
                    <a:pt x="28" y="10"/>
                  </a:lnTo>
                  <a:lnTo>
                    <a:pt x="32" y="8"/>
                  </a:lnTo>
                  <a:lnTo>
                    <a:pt x="34" y="6"/>
                  </a:lnTo>
                  <a:lnTo>
                    <a:pt x="36" y="6"/>
                  </a:lnTo>
                  <a:lnTo>
                    <a:pt x="38" y="8"/>
                  </a:lnTo>
                  <a:lnTo>
                    <a:pt x="42" y="10"/>
                  </a:lnTo>
                  <a:lnTo>
                    <a:pt x="60" y="12"/>
                  </a:lnTo>
                  <a:lnTo>
                    <a:pt x="80" y="14"/>
                  </a:lnTo>
                  <a:lnTo>
                    <a:pt x="84" y="12"/>
                  </a:lnTo>
                  <a:lnTo>
                    <a:pt x="88" y="12"/>
                  </a:lnTo>
                  <a:lnTo>
                    <a:pt x="90" y="8"/>
                  </a:lnTo>
                  <a:lnTo>
                    <a:pt x="94" y="2"/>
                  </a:lnTo>
                  <a:lnTo>
                    <a:pt x="100" y="0"/>
                  </a:lnTo>
                  <a:lnTo>
                    <a:pt x="100" y="6"/>
                  </a:lnTo>
                  <a:lnTo>
                    <a:pt x="90" y="16"/>
                  </a:lnTo>
                  <a:lnTo>
                    <a:pt x="86" y="22"/>
                  </a:lnTo>
                  <a:lnTo>
                    <a:pt x="82" y="24"/>
                  </a:lnTo>
                  <a:lnTo>
                    <a:pt x="76" y="24"/>
                  </a:lnTo>
                  <a:lnTo>
                    <a:pt x="70" y="24"/>
                  </a:lnTo>
                  <a:lnTo>
                    <a:pt x="64" y="22"/>
                  </a:lnTo>
                  <a:lnTo>
                    <a:pt x="26" y="22"/>
                  </a:lnTo>
                  <a:lnTo>
                    <a:pt x="22" y="24"/>
                  </a:lnTo>
                  <a:lnTo>
                    <a:pt x="22" y="26"/>
                  </a:lnTo>
                  <a:lnTo>
                    <a:pt x="20" y="34"/>
                  </a:lnTo>
                  <a:lnTo>
                    <a:pt x="22" y="38"/>
                  </a:lnTo>
                  <a:lnTo>
                    <a:pt x="24" y="46"/>
                  </a:lnTo>
                  <a:lnTo>
                    <a:pt x="28" y="52"/>
                  </a:lnTo>
                  <a:lnTo>
                    <a:pt x="32" y="54"/>
                  </a:lnTo>
                  <a:lnTo>
                    <a:pt x="34" y="54"/>
                  </a:lnTo>
                  <a:lnTo>
                    <a:pt x="36" y="52"/>
                  </a:lnTo>
                  <a:lnTo>
                    <a:pt x="40" y="50"/>
                  </a:lnTo>
                  <a:lnTo>
                    <a:pt x="46" y="46"/>
                  </a:lnTo>
                  <a:lnTo>
                    <a:pt x="54" y="44"/>
                  </a:lnTo>
                  <a:lnTo>
                    <a:pt x="62" y="42"/>
                  </a:lnTo>
                  <a:lnTo>
                    <a:pt x="68" y="40"/>
                  </a:lnTo>
                  <a:lnTo>
                    <a:pt x="74" y="40"/>
                  </a:lnTo>
                  <a:lnTo>
                    <a:pt x="72" y="42"/>
                  </a:lnTo>
                  <a:lnTo>
                    <a:pt x="68" y="44"/>
                  </a:lnTo>
                  <a:lnTo>
                    <a:pt x="62" y="48"/>
                  </a:lnTo>
                  <a:lnTo>
                    <a:pt x="56" y="50"/>
                  </a:lnTo>
                  <a:lnTo>
                    <a:pt x="50" y="56"/>
                  </a:lnTo>
                  <a:lnTo>
                    <a:pt x="42" y="66"/>
                  </a:lnTo>
                  <a:lnTo>
                    <a:pt x="44" y="66"/>
                  </a:lnTo>
                  <a:lnTo>
                    <a:pt x="46" y="70"/>
                  </a:lnTo>
                  <a:lnTo>
                    <a:pt x="48" y="76"/>
                  </a:lnTo>
                  <a:lnTo>
                    <a:pt x="54" y="84"/>
                  </a:lnTo>
                  <a:lnTo>
                    <a:pt x="54" y="98"/>
                  </a:lnTo>
                  <a:lnTo>
                    <a:pt x="56" y="102"/>
                  </a:lnTo>
                  <a:lnTo>
                    <a:pt x="60" y="104"/>
                  </a:lnTo>
                  <a:lnTo>
                    <a:pt x="64" y="104"/>
                  </a:lnTo>
                  <a:lnTo>
                    <a:pt x="64" y="106"/>
                  </a:lnTo>
                  <a:lnTo>
                    <a:pt x="60" y="110"/>
                  </a:lnTo>
                  <a:lnTo>
                    <a:pt x="54" y="114"/>
                  </a:lnTo>
                  <a:lnTo>
                    <a:pt x="50" y="118"/>
                  </a:lnTo>
                  <a:lnTo>
                    <a:pt x="44" y="118"/>
                  </a:lnTo>
                  <a:lnTo>
                    <a:pt x="32" y="92"/>
                  </a:lnTo>
                  <a:lnTo>
                    <a:pt x="32" y="88"/>
                  </a:lnTo>
                  <a:lnTo>
                    <a:pt x="34" y="84"/>
                  </a:lnTo>
                  <a:lnTo>
                    <a:pt x="32" y="78"/>
                  </a:lnTo>
                  <a:lnTo>
                    <a:pt x="28" y="80"/>
                  </a:lnTo>
                  <a:lnTo>
                    <a:pt x="24" y="78"/>
                  </a:lnTo>
                  <a:lnTo>
                    <a:pt x="22" y="106"/>
                  </a:lnTo>
                  <a:lnTo>
                    <a:pt x="22" y="120"/>
                  </a:lnTo>
                  <a:lnTo>
                    <a:pt x="20" y="126"/>
                  </a:lnTo>
                  <a:lnTo>
                    <a:pt x="18" y="132"/>
                  </a:lnTo>
                  <a:lnTo>
                    <a:pt x="14" y="134"/>
                  </a:lnTo>
                  <a:lnTo>
                    <a:pt x="8" y="136"/>
                  </a:lnTo>
                  <a:lnTo>
                    <a:pt x="6" y="134"/>
                  </a:lnTo>
                  <a:lnTo>
                    <a:pt x="6" y="130"/>
                  </a:lnTo>
                  <a:lnTo>
                    <a:pt x="6" y="120"/>
                  </a:lnTo>
                  <a:lnTo>
                    <a:pt x="6" y="116"/>
                  </a:lnTo>
                  <a:lnTo>
                    <a:pt x="8" y="110"/>
                  </a:lnTo>
                  <a:lnTo>
                    <a:pt x="10" y="102"/>
                  </a:lnTo>
                  <a:lnTo>
                    <a:pt x="10" y="94"/>
                  </a:lnTo>
                  <a:lnTo>
                    <a:pt x="4" y="94"/>
                  </a:lnTo>
                  <a:lnTo>
                    <a:pt x="0" y="92"/>
                  </a:lnTo>
                  <a:lnTo>
                    <a:pt x="0" y="90"/>
                  </a:lnTo>
                  <a:lnTo>
                    <a:pt x="0" y="78"/>
                  </a:lnTo>
                  <a:lnTo>
                    <a:pt x="4" y="66"/>
                  </a:lnTo>
                  <a:lnTo>
                    <a:pt x="8" y="54"/>
                  </a:lnTo>
                  <a:lnTo>
                    <a:pt x="12" y="44"/>
                  </a:lnTo>
                  <a:lnTo>
                    <a:pt x="12" y="4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8" name="Freeform 305"/>
            <p:cNvSpPr/>
            <p:nvPr/>
          </p:nvSpPr>
          <p:spPr bwMode="auto">
            <a:xfrm>
              <a:off x="7216174" y="4360560"/>
              <a:ext cx="221397" cy="177877"/>
            </a:xfrm>
            <a:custGeom>
              <a:avLst/>
              <a:gdLst>
                <a:gd name="T0" fmla="*/ 2147483647 w 152"/>
                <a:gd name="T1" fmla="*/ 2147483647 h 112"/>
                <a:gd name="T2" fmla="*/ 2147483647 w 152"/>
                <a:gd name="T3" fmla="*/ 2147483647 h 112"/>
                <a:gd name="T4" fmla="*/ 2147483647 w 152"/>
                <a:gd name="T5" fmla="*/ 2147483647 h 112"/>
                <a:gd name="T6" fmla="*/ 2147483647 w 152"/>
                <a:gd name="T7" fmla="*/ 2147483647 h 112"/>
                <a:gd name="T8" fmla="*/ 2147483647 w 152"/>
                <a:gd name="T9" fmla="*/ 2147483647 h 112"/>
                <a:gd name="T10" fmla="*/ 2147483647 w 152"/>
                <a:gd name="T11" fmla="*/ 2147483647 h 112"/>
                <a:gd name="T12" fmla="*/ 2147483647 w 152"/>
                <a:gd name="T13" fmla="*/ 2147483647 h 112"/>
                <a:gd name="T14" fmla="*/ 2147483647 w 152"/>
                <a:gd name="T15" fmla="*/ 2147483647 h 112"/>
                <a:gd name="T16" fmla="*/ 2147483647 w 152"/>
                <a:gd name="T17" fmla="*/ 2147483647 h 112"/>
                <a:gd name="T18" fmla="*/ 2147483647 w 152"/>
                <a:gd name="T19" fmla="*/ 0 h 112"/>
                <a:gd name="T20" fmla="*/ 2147483647 w 152"/>
                <a:gd name="T21" fmla="*/ 2147483647 h 112"/>
                <a:gd name="T22" fmla="*/ 2147483647 w 152"/>
                <a:gd name="T23" fmla="*/ 2147483647 h 112"/>
                <a:gd name="T24" fmla="*/ 2147483647 w 152"/>
                <a:gd name="T25" fmla="*/ 2147483647 h 112"/>
                <a:gd name="T26" fmla="*/ 2147483647 w 152"/>
                <a:gd name="T27" fmla="*/ 2147483647 h 112"/>
                <a:gd name="T28" fmla="*/ 2147483647 w 152"/>
                <a:gd name="T29" fmla="*/ 2147483647 h 112"/>
                <a:gd name="T30" fmla="*/ 2147483647 w 152"/>
                <a:gd name="T31" fmla="*/ 2147483647 h 112"/>
                <a:gd name="T32" fmla="*/ 2147483647 w 152"/>
                <a:gd name="T33" fmla="*/ 2147483647 h 112"/>
                <a:gd name="T34" fmla="*/ 2147483647 w 152"/>
                <a:gd name="T35" fmla="*/ 2147483647 h 112"/>
                <a:gd name="T36" fmla="*/ 2147483647 w 152"/>
                <a:gd name="T37" fmla="*/ 2147483647 h 112"/>
                <a:gd name="T38" fmla="*/ 2147483647 w 152"/>
                <a:gd name="T39" fmla="*/ 2147483647 h 112"/>
                <a:gd name="T40" fmla="*/ 2147483647 w 152"/>
                <a:gd name="T41" fmla="*/ 2147483647 h 112"/>
                <a:gd name="T42" fmla="*/ 2147483647 w 152"/>
                <a:gd name="T43" fmla="*/ 2147483647 h 112"/>
                <a:gd name="T44" fmla="*/ 2147483647 w 152"/>
                <a:gd name="T45" fmla="*/ 2147483647 h 112"/>
                <a:gd name="T46" fmla="*/ 2147483647 w 152"/>
                <a:gd name="T47" fmla="*/ 2147483647 h 112"/>
                <a:gd name="T48" fmla="*/ 2147483647 w 152"/>
                <a:gd name="T49" fmla="*/ 2147483647 h 112"/>
                <a:gd name="T50" fmla="*/ 2147483647 w 152"/>
                <a:gd name="T51" fmla="*/ 2147483647 h 112"/>
                <a:gd name="T52" fmla="*/ 2147483647 w 152"/>
                <a:gd name="T53" fmla="*/ 2147483647 h 112"/>
                <a:gd name="T54" fmla="*/ 2147483647 w 152"/>
                <a:gd name="T55" fmla="*/ 2147483647 h 112"/>
                <a:gd name="T56" fmla="*/ 2147483647 w 152"/>
                <a:gd name="T57" fmla="*/ 2147483647 h 112"/>
                <a:gd name="T58" fmla="*/ 2147483647 w 152"/>
                <a:gd name="T59" fmla="*/ 2147483647 h 112"/>
                <a:gd name="T60" fmla="*/ 2147483647 w 152"/>
                <a:gd name="T61" fmla="*/ 2147483647 h 112"/>
                <a:gd name="T62" fmla="*/ 2147483647 w 152"/>
                <a:gd name="T63" fmla="*/ 2147483647 h 112"/>
                <a:gd name="T64" fmla="*/ 0 w 152"/>
                <a:gd name="T65" fmla="*/ 2147483647 h 112"/>
                <a:gd name="T66" fmla="*/ 0 w 152"/>
                <a:gd name="T67" fmla="*/ 2147483647 h 112"/>
                <a:gd name="T68" fmla="*/ 0 w 152"/>
                <a:gd name="T69" fmla="*/ 2147483647 h 112"/>
                <a:gd name="T70" fmla="*/ 2147483647 w 152"/>
                <a:gd name="T71" fmla="*/ 2147483647 h 112"/>
                <a:gd name="T72" fmla="*/ 2147483647 w 152"/>
                <a:gd name="T73" fmla="*/ 2147483647 h 112"/>
                <a:gd name="T74" fmla="*/ 2147483647 w 152"/>
                <a:gd name="T75" fmla="*/ 2147483647 h 112"/>
                <a:gd name="T76" fmla="*/ 2147483647 w 152"/>
                <a:gd name="T77" fmla="*/ 2147483647 h 112"/>
                <a:gd name="T78" fmla="*/ 2147483647 w 152"/>
                <a:gd name="T79" fmla="*/ 2147483647 h 112"/>
                <a:gd name="T80" fmla="*/ 2147483647 w 152"/>
                <a:gd name="T81" fmla="*/ 2147483647 h 1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2"/>
                <a:gd name="T124" fmla="*/ 0 h 112"/>
                <a:gd name="T125" fmla="*/ 152 w 152"/>
                <a:gd name="T126" fmla="*/ 112 h 1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2" h="112">
                  <a:moveTo>
                    <a:pt x="58" y="58"/>
                  </a:moveTo>
                  <a:lnTo>
                    <a:pt x="68" y="62"/>
                  </a:lnTo>
                  <a:lnTo>
                    <a:pt x="70" y="60"/>
                  </a:lnTo>
                  <a:lnTo>
                    <a:pt x="68" y="58"/>
                  </a:lnTo>
                  <a:lnTo>
                    <a:pt x="68" y="54"/>
                  </a:lnTo>
                  <a:lnTo>
                    <a:pt x="70" y="56"/>
                  </a:lnTo>
                  <a:lnTo>
                    <a:pt x="74" y="58"/>
                  </a:lnTo>
                  <a:lnTo>
                    <a:pt x="74" y="54"/>
                  </a:lnTo>
                  <a:lnTo>
                    <a:pt x="70" y="52"/>
                  </a:lnTo>
                  <a:lnTo>
                    <a:pt x="70" y="48"/>
                  </a:lnTo>
                  <a:lnTo>
                    <a:pt x="68" y="48"/>
                  </a:lnTo>
                  <a:lnTo>
                    <a:pt x="76" y="42"/>
                  </a:lnTo>
                  <a:lnTo>
                    <a:pt x="80" y="40"/>
                  </a:lnTo>
                  <a:lnTo>
                    <a:pt x="86" y="40"/>
                  </a:lnTo>
                  <a:lnTo>
                    <a:pt x="88" y="36"/>
                  </a:lnTo>
                  <a:lnTo>
                    <a:pt x="92" y="26"/>
                  </a:lnTo>
                  <a:lnTo>
                    <a:pt x="98" y="16"/>
                  </a:lnTo>
                  <a:lnTo>
                    <a:pt x="106" y="4"/>
                  </a:lnTo>
                  <a:lnTo>
                    <a:pt x="110" y="0"/>
                  </a:lnTo>
                  <a:lnTo>
                    <a:pt x="114" y="0"/>
                  </a:lnTo>
                  <a:lnTo>
                    <a:pt x="118" y="2"/>
                  </a:lnTo>
                  <a:lnTo>
                    <a:pt x="122" y="8"/>
                  </a:lnTo>
                  <a:lnTo>
                    <a:pt x="124" y="14"/>
                  </a:lnTo>
                  <a:lnTo>
                    <a:pt x="124" y="20"/>
                  </a:lnTo>
                  <a:lnTo>
                    <a:pt x="132" y="22"/>
                  </a:lnTo>
                  <a:lnTo>
                    <a:pt x="138" y="26"/>
                  </a:lnTo>
                  <a:lnTo>
                    <a:pt x="144" y="26"/>
                  </a:lnTo>
                  <a:lnTo>
                    <a:pt x="152" y="28"/>
                  </a:lnTo>
                  <a:lnTo>
                    <a:pt x="152" y="32"/>
                  </a:lnTo>
                  <a:lnTo>
                    <a:pt x="150" y="34"/>
                  </a:lnTo>
                  <a:lnTo>
                    <a:pt x="148" y="36"/>
                  </a:lnTo>
                  <a:lnTo>
                    <a:pt x="140" y="36"/>
                  </a:lnTo>
                  <a:lnTo>
                    <a:pt x="134" y="36"/>
                  </a:lnTo>
                  <a:lnTo>
                    <a:pt x="132" y="38"/>
                  </a:lnTo>
                  <a:lnTo>
                    <a:pt x="130" y="40"/>
                  </a:lnTo>
                  <a:lnTo>
                    <a:pt x="138" y="44"/>
                  </a:lnTo>
                  <a:lnTo>
                    <a:pt x="138" y="46"/>
                  </a:lnTo>
                  <a:lnTo>
                    <a:pt x="132" y="48"/>
                  </a:lnTo>
                  <a:lnTo>
                    <a:pt x="124" y="54"/>
                  </a:lnTo>
                  <a:lnTo>
                    <a:pt x="122" y="60"/>
                  </a:lnTo>
                  <a:lnTo>
                    <a:pt x="112" y="58"/>
                  </a:lnTo>
                  <a:lnTo>
                    <a:pt x="106" y="56"/>
                  </a:lnTo>
                  <a:lnTo>
                    <a:pt x="100" y="56"/>
                  </a:lnTo>
                  <a:lnTo>
                    <a:pt x="94" y="56"/>
                  </a:lnTo>
                  <a:lnTo>
                    <a:pt x="88" y="60"/>
                  </a:lnTo>
                  <a:lnTo>
                    <a:pt x="82" y="64"/>
                  </a:lnTo>
                  <a:lnTo>
                    <a:pt x="78" y="70"/>
                  </a:lnTo>
                  <a:lnTo>
                    <a:pt x="74" y="82"/>
                  </a:lnTo>
                  <a:lnTo>
                    <a:pt x="70" y="96"/>
                  </a:lnTo>
                  <a:lnTo>
                    <a:pt x="70" y="104"/>
                  </a:lnTo>
                  <a:lnTo>
                    <a:pt x="68" y="108"/>
                  </a:lnTo>
                  <a:lnTo>
                    <a:pt x="64" y="108"/>
                  </a:lnTo>
                  <a:lnTo>
                    <a:pt x="60" y="106"/>
                  </a:lnTo>
                  <a:lnTo>
                    <a:pt x="56" y="104"/>
                  </a:lnTo>
                  <a:lnTo>
                    <a:pt x="52" y="100"/>
                  </a:lnTo>
                  <a:lnTo>
                    <a:pt x="48" y="98"/>
                  </a:lnTo>
                  <a:lnTo>
                    <a:pt x="44" y="98"/>
                  </a:lnTo>
                  <a:lnTo>
                    <a:pt x="42" y="100"/>
                  </a:lnTo>
                  <a:lnTo>
                    <a:pt x="36" y="106"/>
                  </a:lnTo>
                  <a:lnTo>
                    <a:pt x="28" y="108"/>
                  </a:lnTo>
                  <a:lnTo>
                    <a:pt x="26" y="110"/>
                  </a:lnTo>
                  <a:lnTo>
                    <a:pt x="20" y="112"/>
                  </a:lnTo>
                  <a:lnTo>
                    <a:pt x="14" y="110"/>
                  </a:lnTo>
                  <a:lnTo>
                    <a:pt x="8" y="108"/>
                  </a:lnTo>
                  <a:lnTo>
                    <a:pt x="2" y="106"/>
                  </a:lnTo>
                  <a:lnTo>
                    <a:pt x="0" y="104"/>
                  </a:lnTo>
                  <a:lnTo>
                    <a:pt x="0" y="102"/>
                  </a:lnTo>
                  <a:lnTo>
                    <a:pt x="0" y="92"/>
                  </a:lnTo>
                  <a:lnTo>
                    <a:pt x="0" y="90"/>
                  </a:lnTo>
                  <a:lnTo>
                    <a:pt x="0" y="94"/>
                  </a:lnTo>
                  <a:lnTo>
                    <a:pt x="2" y="96"/>
                  </a:lnTo>
                  <a:lnTo>
                    <a:pt x="8" y="100"/>
                  </a:lnTo>
                  <a:lnTo>
                    <a:pt x="20" y="100"/>
                  </a:lnTo>
                  <a:lnTo>
                    <a:pt x="20" y="90"/>
                  </a:lnTo>
                  <a:lnTo>
                    <a:pt x="26" y="82"/>
                  </a:lnTo>
                  <a:lnTo>
                    <a:pt x="30" y="78"/>
                  </a:lnTo>
                  <a:lnTo>
                    <a:pt x="34" y="76"/>
                  </a:lnTo>
                  <a:lnTo>
                    <a:pt x="46" y="72"/>
                  </a:lnTo>
                  <a:lnTo>
                    <a:pt x="50" y="70"/>
                  </a:lnTo>
                  <a:lnTo>
                    <a:pt x="54" y="66"/>
                  </a:lnTo>
                  <a:lnTo>
                    <a:pt x="60" y="56"/>
                  </a:lnTo>
                  <a:lnTo>
                    <a:pt x="58" y="5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49" name="Freeform 306"/>
            <p:cNvSpPr/>
            <p:nvPr/>
          </p:nvSpPr>
          <p:spPr bwMode="auto">
            <a:xfrm>
              <a:off x="7300352" y="4437551"/>
              <a:ext cx="23062" cy="23894"/>
            </a:xfrm>
            <a:custGeom>
              <a:avLst/>
              <a:gdLst>
                <a:gd name="T0" fmla="*/ 2147483647 w 16"/>
                <a:gd name="T1" fmla="*/ 0 h 14"/>
                <a:gd name="T2" fmla="*/ 2147483647 w 16"/>
                <a:gd name="T3" fmla="*/ 2147483647 h 14"/>
                <a:gd name="T4" fmla="*/ 2147483647 w 16"/>
                <a:gd name="T5" fmla="*/ 2147483647 h 14"/>
                <a:gd name="T6" fmla="*/ 2147483647 w 16"/>
                <a:gd name="T7" fmla="*/ 2147483647 h 14"/>
                <a:gd name="T8" fmla="*/ 2147483647 w 16"/>
                <a:gd name="T9" fmla="*/ 2147483647 h 14"/>
                <a:gd name="T10" fmla="*/ 2147483647 w 16"/>
                <a:gd name="T11" fmla="*/ 2147483647 h 14"/>
                <a:gd name="T12" fmla="*/ 2147483647 w 16"/>
                <a:gd name="T13" fmla="*/ 2147483647 h 14"/>
                <a:gd name="T14" fmla="*/ 2147483647 w 16"/>
                <a:gd name="T15" fmla="*/ 2147483647 h 14"/>
                <a:gd name="T16" fmla="*/ 2147483647 w 16"/>
                <a:gd name="T17" fmla="*/ 2147483647 h 14"/>
                <a:gd name="T18" fmla="*/ 0 w 16"/>
                <a:gd name="T19" fmla="*/ 2147483647 h 14"/>
                <a:gd name="T20" fmla="*/ 2147483647 w 16"/>
                <a:gd name="T21" fmla="*/ 0 h 14"/>
                <a:gd name="T22" fmla="*/ 2147483647 w 16"/>
                <a:gd name="T23" fmla="*/ 0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6"/>
                <a:gd name="T37" fmla="*/ 0 h 14"/>
                <a:gd name="T38" fmla="*/ 16 w 16"/>
                <a:gd name="T39" fmla="*/ 14 h 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6" h="14">
                  <a:moveTo>
                    <a:pt x="12" y="0"/>
                  </a:moveTo>
                  <a:lnTo>
                    <a:pt x="12" y="4"/>
                  </a:lnTo>
                  <a:lnTo>
                    <a:pt x="16" y="6"/>
                  </a:lnTo>
                  <a:lnTo>
                    <a:pt x="16" y="10"/>
                  </a:lnTo>
                  <a:lnTo>
                    <a:pt x="12" y="8"/>
                  </a:lnTo>
                  <a:lnTo>
                    <a:pt x="10" y="6"/>
                  </a:lnTo>
                  <a:lnTo>
                    <a:pt x="10" y="10"/>
                  </a:lnTo>
                  <a:lnTo>
                    <a:pt x="12" y="12"/>
                  </a:lnTo>
                  <a:lnTo>
                    <a:pt x="10" y="14"/>
                  </a:lnTo>
                  <a:lnTo>
                    <a:pt x="0" y="10"/>
                  </a:lnTo>
                  <a:lnTo>
                    <a:pt x="10" y="0"/>
                  </a:lnTo>
                  <a:lnTo>
                    <a:pt x="12"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0" name="Freeform 307"/>
            <p:cNvSpPr/>
            <p:nvPr/>
          </p:nvSpPr>
          <p:spPr bwMode="auto">
            <a:xfrm>
              <a:off x="7707399" y="4576933"/>
              <a:ext cx="232928" cy="260179"/>
            </a:xfrm>
            <a:custGeom>
              <a:avLst/>
              <a:gdLst>
                <a:gd name="T0" fmla="*/ 2147483647 w 160"/>
                <a:gd name="T1" fmla="*/ 2147483647 h 164"/>
                <a:gd name="T2" fmla="*/ 2147483647 w 160"/>
                <a:gd name="T3" fmla="*/ 2147483647 h 164"/>
                <a:gd name="T4" fmla="*/ 2147483647 w 160"/>
                <a:gd name="T5" fmla="*/ 2147483647 h 164"/>
                <a:gd name="T6" fmla="*/ 2147483647 w 160"/>
                <a:gd name="T7" fmla="*/ 2147483647 h 164"/>
                <a:gd name="T8" fmla="*/ 2147483647 w 160"/>
                <a:gd name="T9" fmla="*/ 2147483647 h 164"/>
                <a:gd name="T10" fmla="*/ 2147483647 w 160"/>
                <a:gd name="T11" fmla="*/ 2147483647 h 164"/>
                <a:gd name="T12" fmla="*/ 2147483647 w 160"/>
                <a:gd name="T13" fmla="*/ 2147483647 h 164"/>
                <a:gd name="T14" fmla="*/ 2147483647 w 160"/>
                <a:gd name="T15" fmla="*/ 2147483647 h 164"/>
                <a:gd name="T16" fmla="*/ 2147483647 w 160"/>
                <a:gd name="T17" fmla="*/ 2147483647 h 164"/>
                <a:gd name="T18" fmla="*/ 2147483647 w 160"/>
                <a:gd name="T19" fmla="*/ 2147483647 h 164"/>
                <a:gd name="T20" fmla="*/ 2147483647 w 160"/>
                <a:gd name="T21" fmla="*/ 2147483647 h 164"/>
                <a:gd name="T22" fmla="*/ 2147483647 w 160"/>
                <a:gd name="T23" fmla="*/ 2147483647 h 164"/>
                <a:gd name="T24" fmla="*/ 2147483647 w 160"/>
                <a:gd name="T25" fmla="*/ 2147483647 h 164"/>
                <a:gd name="T26" fmla="*/ 2147483647 w 160"/>
                <a:gd name="T27" fmla="*/ 2147483647 h 164"/>
                <a:gd name="T28" fmla="*/ 2147483647 w 160"/>
                <a:gd name="T29" fmla="*/ 2147483647 h 164"/>
                <a:gd name="T30" fmla="*/ 2147483647 w 160"/>
                <a:gd name="T31" fmla="*/ 2147483647 h 164"/>
                <a:gd name="T32" fmla="*/ 2147483647 w 160"/>
                <a:gd name="T33" fmla="*/ 2147483647 h 164"/>
                <a:gd name="T34" fmla="*/ 2147483647 w 160"/>
                <a:gd name="T35" fmla="*/ 2147483647 h 164"/>
                <a:gd name="T36" fmla="*/ 2147483647 w 160"/>
                <a:gd name="T37" fmla="*/ 2147483647 h 164"/>
                <a:gd name="T38" fmla="*/ 2147483647 w 160"/>
                <a:gd name="T39" fmla="*/ 2147483647 h 164"/>
                <a:gd name="T40" fmla="*/ 2147483647 w 160"/>
                <a:gd name="T41" fmla="*/ 2147483647 h 164"/>
                <a:gd name="T42" fmla="*/ 2147483647 w 160"/>
                <a:gd name="T43" fmla="*/ 2147483647 h 164"/>
                <a:gd name="T44" fmla="*/ 2147483647 w 160"/>
                <a:gd name="T45" fmla="*/ 2147483647 h 164"/>
                <a:gd name="T46" fmla="*/ 2147483647 w 160"/>
                <a:gd name="T47" fmla="*/ 2147483647 h 164"/>
                <a:gd name="T48" fmla="*/ 2147483647 w 160"/>
                <a:gd name="T49" fmla="*/ 2147483647 h 164"/>
                <a:gd name="T50" fmla="*/ 2147483647 w 160"/>
                <a:gd name="T51" fmla="*/ 2147483647 h 164"/>
                <a:gd name="T52" fmla="*/ 2147483647 w 160"/>
                <a:gd name="T53" fmla="*/ 2147483647 h 164"/>
                <a:gd name="T54" fmla="*/ 2147483647 w 160"/>
                <a:gd name="T55" fmla="*/ 2147483647 h 164"/>
                <a:gd name="T56" fmla="*/ 2147483647 w 160"/>
                <a:gd name="T57" fmla="*/ 2147483647 h 164"/>
                <a:gd name="T58" fmla="*/ 2147483647 w 160"/>
                <a:gd name="T59" fmla="*/ 2147483647 h 164"/>
                <a:gd name="T60" fmla="*/ 2147483647 w 160"/>
                <a:gd name="T61" fmla="*/ 2147483647 h 164"/>
                <a:gd name="T62" fmla="*/ 2147483647 w 160"/>
                <a:gd name="T63" fmla="*/ 2147483647 h 164"/>
                <a:gd name="T64" fmla="*/ 0 w 160"/>
                <a:gd name="T65" fmla="*/ 2147483647 h 164"/>
                <a:gd name="T66" fmla="*/ 2147483647 w 160"/>
                <a:gd name="T67" fmla="*/ 2147483647 h 164"/>
                <a:gd name="T68" fmla="*/ 2147483647 w 160"/>
                <a:gd name="T69" fmla="*/ 0 h 164"/>
                <a:gd name="T70" fmla="*/ 2147483647 w 160"/>
                <a:gd name="T71" fmla="*/ 2147483647 h 164"/>
                <a:gd name="T72" fmla="*/ 2147483647 w 160"/>
                <a:gd name="T73" fmla="*/ 2147483647 h 164"/>
                <a:gd name="T74" fmla="*/ 2147483647 w 160"/>
                <a:gd name="T75" fmla="*/ 2147483647 h 164"/>
                <a:gd name="T76" fmla="*/ 2147483647 w 160"/>
                <a:gd name="T77" fmla="*/ 2147483647 h 164"/>
                <a:gd name="T78" fmla="*/ 2147483647 w 160"/>
                <a:gd name="T79" fmla="*/ 2147483647 h 164"/>
                <a:gd name="T80" fmla="*/ 2147483647 w 160"/>
                <a:gd name="T81" fmla="*/ 2147483647 h 164"/>
                <a:gd name="T82" fmla="*/ 2147483647 w 160"/>
                <a:gd name="T83" fmla="*/ 2147483647 h 164"/>
                <a:gd name="T84" fmla="*/ 2147483647 w 160"/>
                <a:gd name="T85" fmla="*/ 2147483647 h 164"/>
                <a:gd name="T86" fmla="*/ 2147483647 w 160"/>
                <a:gd name="T87" fmla="*/ 2147483647 h 164"/>
                <a:gd name="T88" fmla="*/ 2147483647 w 160"/>
                <a:gd name="T89" fmla="*/ 2147483647 h 164"/>
                <a:gd name="T90" fmla="*/ 2147483647 w 160"/>
                <a:gd name="T91" fmla="*/ 2147483647 h 164"/>
                <a:gd name="T92" fmla="*/ 2147483647 w 160"/>
                <a:gd name="T93" fmla="*/ 2147483647 h 164"/>
                <a:gd name="T94" fmla="*/ 2147483647 w 160"/>
                <a:gd name="T95" fmla="*/ 2147483647 h 164"/>
                <a:gd name="T96" fmla="*/ 2147483647 w 160"/>
                <a:gd name="T97" fmla="*/ 2147483647 h 164"/>
                <a:gd name="T98" fmla="*/ 2147483647 w 160"/>
                <a:gd name="T99" fmla="*/ 2147483647 h 1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60"/>
                <a:gd name="T151" fmla="*/ 0 h 164"/>
                <a:gd name="T152" fmla="*/ 160 w 160"/>
                <a:gd name="T153" fmla="*/ 164 h 1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60" h="164">
                  <a:moveTo>
                    <a:pt x="160" y="38"/>
                  </a:moveTo>
                  <a:lnTo>
                    <a:pt x="160" y="114"/>
                  </a:lnTo>
                  <a:lnTo>
                    <a:pt x="156" y="118"/>
                  </a:lnTo>
                  <a:lnTo>
                    <a:pt x="156" y="122"/>
                  </a:lnTo>
                  <a:lnTo>
                    <a:pt x="160" y="126"/>
                  </a:lnTo>
                  <a:lnTo>
                    <a:pt x="160" y="164"/>
                  </a:lnTo>
                  <a:lnTo>
                    <a:pt x="154" y="164"/>
                  </a:lnTo>
                  <a:lnTo>
                    <a:pt x="148" y="158"/>
                  </a:lnTo>
                  <a:lnTo>
                    <a:pt x="144" y="152"/>
                  </a:lnTo>
                  <a:lnTo>
                    <a:pt x="144" y="144"/>
                  </a:lnTo>
                  <a:lnTo>
                    <a:pt x="126" y="144"/>
                  </a:lnTo>
                  <a:lnTo>
                    <a:pt x="120" y="148"/>
                  </a:lnTo>
                  <a:lnTo>
                    <a:pt x="112" y="148"/>
                  </a:lnTo>
                  <a:lnTo>
                    <a:pt x="104" y="148"/>
                  </a:lnTo>
                  <a:lnTo>
                    <a:pt x="102" y="146"/>
                  </a:lnTo>
                  <a:lnTo>
                    <a:pt x="102" y="144"/>
                  </a:lnTo>
                  <a:lnTo>
                    <a:pt x="104" y="138"/>
                  </a:lnTo>
                  <a:lnTo>
                    <a:pt x="110" y="134"/>
                  </a:lnTo>
                  <a:lnTo>
                    <a:pt x="116" y="128"/>
                  </a:lnTo>
                  <a:lnTo>
                    <a:pt x="120" y="126"/>
                  </a:lnTo>
                  <a:lnTo>
                    <a:pt x="118" y="118"/>
                  </a:lnTo>
                  <a:lnTo>
                    <a:pt x="118" y="112"/>
                  </a:lnTo>
                  <a:lnTo>
                    <a:pt x="116" y="106"/>
                  </a:lnTo>
                  <a:lnTo>
                    <a:pt x="116" y="100"/>
                  </a:lnTo>
                  <a:lnTo>
                    <a:pt x="112" y="94"/>
                  </a:lnTo>
                  <a:lnTo>
                    <a:pt x="104" y="90"/>
                  </a:lnTo>
                  <a:lnTo>
                    <a:pt x="90" y="84"/>
                  </a:lnTo>
                  <a:lnTo>
                    <a:pt x="74" y="80"/>
                  </a:lnTo>
                  <a:lnTo>
                    <a:pt x="68" y="74"/>
                  </a:lnTo>
                  <a:lnTo>
                    <a:pt x="62" y="70"/>
                  </a:lnTo>
                  <a:lnTo>
                    <a:pt x="58" y="68"/>
                  </a:lnTo>
                  <a:lnTo>
                    <a:pt x="54" y="66"/>
                  </a:lnTo>
                  <a:lnTo>
                    <a:pt x="44" y="66"/>
                  </a:lnTo>
                  <a:lnTo>
                    <a:pt x="46" y="60"/>
                  </a:lnTo>
                  <a:lnTo>
                    <a:pt x="48" y="58"/>
                  </a:lnTo>
                  <a:lnTo>
                    <a:pt x="42" y="66"/>
                  </a:lnTo>
                  <a:lnTo>
                    <a:pt x="38" y="70"/>
                  </a:lnTo>
                  <a:lnTo>
                    <a:pt x="34" y="72"/>
                  </a:lnTo>
                  <a:lnTo>
                    <a:pt x="32" y="72"/>
                  </a:lnTo>
                  <a:lnTo>
                    <a:pt x="32" y="66"/>
                  </a:lnTo>
                  <a:lnTo>
                    <a:pt x="32" y="64"/>
                  </a:lnTo>
                  <a:lnTo>
                    <a:pt x="26" y="54"/>
                  </a:lnTo>
                  <a:lnTo>
                    <a:pt x="24" y="50"/>
                  </a:lnTo>
                  <a:lnTo>
                    <a:pt x="20" y="48"/>
                  </a:lnTo>
                  <a:lnTo>
                    <a:pt x="20" y="44"/>
                  </a:lnTo>
                  <a:lnTo>
                    <a:pt x="20" y="42"/>
                  </a:lnTo>
                  <a:lnTo>
                    <a:pt x="24" y="42"/>
                  </a:lnTo>
                  <a:lnTo>
                    <a:pt x="28" y="42"/>
                  </a:lnTo>
                  <a:lnTo>
                    <a:pt x="32" y="44"/>
                  </a:lnTo>
                  <a:lnTo>
                    <a:pt x="34" y="42"/>
                  </a:lnTo>
                  <a:lnTo>
                    <a:pt x="38" y="38"/>
                  </a:lnTo>
                  <a:lnTo>
                    <a:pt x="46" y="40"/>
                  </a:lnTo>
                  <a:lnTo>
                    <a:pt x="50" y="38"/>
                  </a:lnTo>
                  <a:lnTo>
                    <a:pt x="54" y="36"/>
                  </a:lnTo>
                  <a:lnTo>
                    <a:pt x="50" y="36"/>
                  </a:lnTo>
                  <a:lnTo>
                    <a:pt x="40" y="36"/>
                  </a:lnTo>
                  <a:lnTo>
                    <a:pt x="32" y="38"/>
                  </a:lnTo>
                  <a:lnTo>
                    <a:pt x="26" y="38"/>
                  </a:lnTo>
                  <a:lnTo>
                    <a:pt x="22" y="36"/>
                  </a:lnTo>
                  <a:lnTo>
                    <a:pt x="18" y="32"/>
                  </a:lnTo>
                  <a:lnTo>
                    <a:pt x="18" y="28"/>
                  </a:lnTo>
                  <a:lnTo>
                    <a:pt x="16" y="28"/>
                  </a:lnTo>
                  <a:lnTo>
                    <a:pt x="14" y="26"/>
                  </a:lnTo>
                  <a:lnTo>
                    <a:pt x="6" y="22"/>
                  </a:lnTo>
                  <a:lnTo>
                    <a:pt x="0" y="16"/>
                  </a:lnTo>
                  <a:lnTo>
                    <a:pt x="0" y="12"/>
                  </a:lnTo>
                  <a:lnTo>
                    <a:pt x="6" y="8"/>
                  </a:lnTo>
                  <a:lnTo>
                    <a:pt x="14" y="4"/>
                  </a:lnTo>
                  <a:lnTo>
                    <a:pt x="22" y="0"/>
                  </a:lnTo>
                  <a:lnTo>
                    <a:pt x="30" y="0"/>
                  </a:lnTo>
                  <a:lnTo>
                    <a:pt x="34" y="0"/>
                  </a:lnTo>
                  <a:lnTo>
                    <a:pt x="36" y="2"/>
                  </a:lnTo>
                  <a:lnTo>
                    <a:pt x="44" y="4"/>
                  </a:lnTo>
                  <a:lnTo>
                    <a:pt x="50" y="4"/>
                  </a:lnTo>
                  <a:lnTo>
                    <a:pt x="54" y="10"/>
                  </a:lnTo>
                  <a:lnTo>
                    <a:pt x="56" y="16"/>
                  </a:lnTo>
                  <a:lnTo>
                    <a:pt x="56" y="32"/>
                  </a:lnTo>
                  <a:lnTo>
                    <a:pt x="58" y="38"/>
                  </a:lnTo>
                  <a:lnTo>
                    <a:pt x="60" y="40"/>
                  </a:lnTo>
                  <a:lnTo>
                    <a:pt x="62" y="40"/>
                  </a:lnTo>
                  <a:lnTo>
                    <a:pt x="64" y="48"/>
                  </a:lnTo>
                  <a:lnTo>
                    <a:pt x="66" y="54"/>
                  </a:lnTo>
                  <a:lnTo>
                    <a:pt x="70" y="54"/>
                  </a:lnTo>
                  <a:lnTo>
                    <a:pt x="72" y="54"/>
                  </a:lnTo>
                  <a:lnTo>
                    <a:pt x="76" y="52"/>
                  </a:lnTo>
                  <a:lnTo>
                    <a:pt x="78" y="48"/>
                  </a:lnTo>
                  <a:lnTo>
                    <a:pt x="84" y="42"/>
                  </a:lnTo>
                  <a:lnTo>
                    <a:pt x="88" y="38"/>
                  </a:lnTo>
                  <a:lnTo>
                    <a:pt x="94" y="34"/>
                  </a:lnTo>
                  <a:lnTo>
                    <a:pt x="100" y="28"/>
                  </a:lnTo>
                  <a:lnTo>
                    <a:pt x="106" y="22"/>
                  </a:lnTo>
                  <a:lnTo>
                    <a:pt x="108" y="20"/>
                  </a:lnTo>
                  <a:lnTo>
                    <a:pt x="112" y="18"/>
                  </a:lnTo>
                  <a:lnTo>
                    <a:pt x="116" y="20"/>
                  </a:lnTo>
                  <a:lnTo>
                    <a:pt x="120" y="22"/>
                  </a:lnTo>
                  <a:lnTo>
                    <a:pt x="128" y="26"/>
                  </a:lnTo>
                  <a:lnTo>
                    <a:pt x="136" y="30"/>
                  </a:lnTo>
                  <a:lnTo>
                    <a:pt x="142" y="34"/>
                  </a:lnTo>
                  <a:lnTo>
                    <a:pt x="150" y="36"/>
                  </a:lnTo>
                  <a:lnTo>
                    <a:pt x="160" y="3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1" name="Freeform 308"/>
            <p:cNvSpPr/>
            <p:nvPr/>
          </p:nvSpPr>
          <p:spPr bwMode="auto">
            <a:xfrm>
              <a:off x="7420275" y="4837111"/>
              <a:ext cx="34594" cy="19911"/>
            </a:xfrm>
            <a:custGeom>
              <a:avLst/>
              <a:gdLst>
                <a:gd name="T0" fmla="*/ 2147483647 w 24"/>
                <a:gd name="T1" fmla="*/ 2147483647 h 14"/>
                <a:gd name="T2" fmla="*/ 2147483647 w 24"/>
                <a:gd name="T3" fmla="*/ 2147483647 h 14"/>
                <a:gd name="T4" fmla="*/ 0 w 24"/>
                <a:gd name="T5" fmla="*/ 2147483647 h 14"/>
                <a:gd name="T6" fmla="*/ 2147483647 w 24"/>
                <a:gd name="T7" fmla="*/ 0 h 14"/>
                <a:gd name="T8" fmla="*/ 2147483647 w 24"/>
                <a:gd name="T9" fmla="*/ 0 h 14"/>
                <a:gd name="T10" fmla="*/ 2147483647 w 24"/>
                <a:gd name="T11" fmla="*/ 0 h 14"/>
                <a:gd name="T12" fmla="*/ 2147483647 w 24"/>
                <a:gd name="T13" fmla="*/ 0 h 14"/>
                <a:gd name="T14" fmla="*/ 2147483647 w 24"/>
                <a:gd name="T15" fmla="*/ 2147483647 h 14"/>
                <a:gd name="T16" fmla="*/ 2147483647 w 24"/>
                <a:gd name="T17" fmla="*/ 2147483647 h 14"/>
                <a:gd name="T18" fmla="*/ 2147483647 w 24"/>
                <a:gd name="T19" fmla="*/ 2147483647 h 14"/>
                <a:gd name="T20" fmla="*/ 2147483647 w 24"/>
                <a:gd name="T21" fmla="*/ 2147483647 h 14"/>
                <a:gd name="T22" fmla="*/ 2147483647 w 24"/>
                <a:gd name="T23" fmla="*/ 2147483647 h 14"/>
                <a:gd name="T24" fmla="*/ 2147483647 w 24"/>
                <a:gd name="T25" fmla="*/ 2147483647 h 14"/>
                <a:gd name="T26" fmla="*/ 2147483647 w 24"/>
                <a:gd name="T27" fmla="*/ 2147483647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
                <a:gd name="T43" fmla="*/ 0 h 14"/>
                <a:gd name="T44" fmla="*/ 24 w 24"/>
                <a:gd name="T45" fmla="*/ 14 h 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 h="14">
                  <a:moveTo>
                    <a:pt x="16" y="12"/>
                  </a:moveTo>
                  <a:lnTo>
                    <a:pt x="8" y="8"/>
                  </a:lnTo>
                  <a:lnTo>
                    <a:pt x="0" y="2"/>
                  </a:lnTo>
                  <a:lnTo>
                    <a:pt x="4" y="0"/>
                  </a:lnTo>
                  <a:lnTo>
                    <a:pt x="10" y="0"/>
                  </a:lnTo>
                  <a:lnTo>
                    <a:pt x="12" y="0"/>
                  </a:lnTo>
                  <a:lnTo>
                    <a:pt x="16" y="0"/>
                  </a:lnTo>
                  <a:lnTo>
                    <a:pt x="18" y="4"/>
                  </a:lnTo>
                  <a:lnTo>
                    <a:pt x="22" y="4"/>
                  </a:lnTo>
                  <a:lnTo>
                    <a:pt x="24" y="10"/>
                  </a:lnTo>
                  <a:lnTo>
                    <a:pt x="22" y="12"/>
                  </a:lnTo>
                  <a:lnTo>
                    <a:pt x="20" y="14"/>
                  </a:lnTo>
                  <a:lnTo>
                    <a:pt x="18" y="14"/>
                  </a:lnTo>
                  <a:lnTo>
                    <a:pt x="16"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2" name="Freeform 309"/>
            <p:cNvSpPr/>
            <p:nvPr/>
          </p:nvSpPr>
          <p:spPr bwMode="auto">
            <a:xfrm>
              <a:off x="7645131" y="5597736"/>
              <a:ext cx="31134" cy="11947"/>
            </a:xfrm>
            <a:custGeom>
              <a:avLst/>
              <a:gdLst>
                <a:gd name="T0" fmla="*/ 2147483647 w 22"/>
                <a:gd name="T1" fmla="*/ 2147483647 h 8"/>
                <a:gd name="T2" fmla="*/ 2147483647 w 22"/>
                <a:gd name="T3" fmla="*/ 2147483647 h 8"/>
                <a:gd name="T4" fmla="*/ 2147483647 w 22"/>
                <a:gd name="T5" fmla="*/ 2147483647 h 8"/>
                <a:gd name="T6" fmla="*/ 0 w 22"/>
                <a:gd name="T7" fmla="*/ 2147483647 h 8"/>
                <a:gd name="T8" fmla="*/ 2147483647 w 22"/>
                <a:gd name="T9" fmla="*/ 2147483647 h 8"/>
                <a:gd name="T10" fmla="*/ 2147483647 w 22"/>
                <a:gd name="T11" fmla="*/ 2147483647 h 8"/>
                <a:gd name="T12" fmla="*/ 2147483647 w 22"/>
                <a:gd name="T13" fmla="*/ 2147483647 h 8"/>
                <a:gd name="T14" fmla="*/ 2147483647 w 22"/>
                <a:gd name="T15" fmla="*/ 2147483647 h 8"/>
                <a:gd name="T16" fmla="*/ 2147483647 w 22"/>
                <a:gd name="T17" fmla="*/ 2147483647 h 8"/>
                <a:gd name="T18" fmla="*/ 2147483647 w 22"/>
                <a:gd name="T19" fmla="*/ 0 h 8"/>
                <a:gd name="T20" fmla="*/ 2147483647 w 22"/>
                <a:gd name="T21" fmla="*/ 0 h 8"/>
                <a:gd name="T22" fmla="*/ 2147483647 w 22"/>
                <a:gd name="T23" fmla="*/ 2147483647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
                <a:gd name="T37" fmla="*/ 0 h 8"/>
                <a:gd name="T38" fmla="*/ 22 w 22"/>
                <a:gd name="T39" fmla="*/ 8 h 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 h="8">
                  <a:moveTo>
                    <a:pt x="8" y="2"/>
                  </a:moveTo>
                  <a:lnTo>
                    <a:pt x="4" y="2"/>
                  </a:lnTo>
                  <a:lnTo>
                    <a:pt x="2" y="4"/>
                  </a:lnTo>
                  <a:lnTo>
                    <a:pt x="0" y="6"/>
                  </a:lnTo>
                  <a:lnTo>
                    <a:pt x="4" y="8"/>
                  </a:lnTo>
                  <a:lnTo>
                    <a:pt x="8" y="8"/>
                  </a:lnTo>
                  <a:lnTo>
                    <a:pt x="12" y="8"/>
                  </a:lnTo>
                  <a:lnTo>
                    <a:pt x="16" y="6"/>
                  </a:lnTo>
                  <a:lnTo>
                    <a:pt x="22" y="2"/>
                  </a:lnTo>
                  <a:lnTo>
                    <a:pt x="20" y="0"/>
                  </a:lnTo>
                  <a:lnTo>
                    <a:pt x="16" y="0"/>
                  </a:lnTo>
                  <a:lnTo>
                    <a:pt x="8" y="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3" name="Freeform 310"/>
            <p:cNvSpPr/>
            <p:nvPr/>
          </p:nvSpPr>
          <p:spPr bwMode="auto">
            <a:xfrm>
              <a:off x="8187093" y="4648614"/>
              <a:ext cx="42665" cy="58407"/>
            </a:xfrm>
            <a:custGeom>
              <a:avLst/>
              <a:gdLst>
                <a:gd name="T0" fmla="*/ 2147483647 w 30"/>
                <a:gd name="T1" fmla="*/ 2147483647 h 36"/>
                <a:gd name="T2" fmla="*/ 2147483647 w 30"/>
                <a:gd name="T3" fmla="*/ 2147483647 h 36"/>
                <a:gd name="T4" fmla="*/ 2147483647 w 30"/>
                <a:gd name="T5" fmla="*/ 2147483647 h 36"/>
                <a:gd name="T6" fmla="*/ 2147483647 w 30"/>
                <a:gd name="T7" fmla="*/ 2147483647 h 36"/>
                <a:gd name="T8" fmla="*/ 2147483647 w 30"/>
                <a:gd name="T9" fmla="*/ 2147483647 h 36"/>
                <a:gd name="T10" fmla="*/ 2147483647 w 30"/>
                <a:gd name="T11" fmla="*/ 2147483647 h 36"/>
                <a:gd name="T12" fmla="*/ 2147483647 w 30"/>
                <a:gd name="T13" fmla="*/ 2147483647 h 36"/>
                <a:gd name="T14" fmla="*/ 2147483647 w 30"/>
                <a:gd name="T15" fmla="*/ 2147483647 h 36"/>
                <a:gd name="T16" fmla="*/ 0 w 30"/>
                <a:gd name="T17" fmla="*/ 2147483647 h 36"/>
                <a:gd name="T18" fmla="*/ 0 w 30"/>
                <a:gd name="T19" fmla="*/ 0 h 36"/>
                <a:gd name="T20" fmla="*/ 2147483647 w 30"/>
                <a:gd name="T21" fmla="*/ 2147483647 h 36"/>
                <a:gd name="T22" fmla="*/ 2147483647 w 30"/>
                <a:gd name="T23" fmla="*/ 2147483647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
                <a:gd name="T37" fmla="*/ 0 h 36"/>
                <a:gd name="T38" fmla="*/ 30 w 30"/>
                <a:gd name="T39" fmla="*/ 36 h 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 h="36">
                  <a:moveTo>
                    <a:pt x="30" y="26"/>
                  </a:moveTo>
                  <a:lnTo>
                    <a:pt x="30" y="36"/>
                  </a:lnTo>
                  <a:lnTo>
                    <a:pt x="26" y="36"/>
                  </a:lnTo>
                  <a:lnTo>
                    <a:pt x="22" y="32"/>
                  </a:lnTo>
                  <a:lnTo>
                    <a:pt x="20" y="26"/>
                  </a:lnTo>
                  <a:lnTo>
                    <a:pt x="18" y="18"/>
                  </a:lnTo>
                  <a:lnTo>
                    <a:pt x="14" y="14"/>
                  </a:lnTo>
                  <a:lnTo>
                    <a:pt x="6" y="8"/>
                  </a:lnTo>
                  <a:lnTo>
                    <a:pt x="0" y="6"/>
                  </a:lnTo>
                  <a:lnTo>
                    <a:pt x="0" y="0"/>
                  </a:lnTo>
                  <a:lnTo>
                    <a:pt x="14" y="12"/>
                  </a:lnTo>
                  <a:lnTo>
                    <a:pt x="30" y="2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4" name="Freeform 311"/>
            <p:cNvSpPr/>
            <p:nvPr/>
          </p:nvSpPr>
          <p:spPr bwMode="auto">
            <a:xfrm>
              <a:off x="7816945" y="4582242"/>
              <a:ext cx="18450" cy="19911"/>
            </a:xfrm>
            <a:custGeom>
              <a:avLst/>
              <a:gdLst>
                <a:gd name="T0" fmla="*/ 2147483647 w 12"/>
                <a:gd name="T1" fmla="*/ 2147483647 h 12"/>
                <a:gd name="T2" fmla="*/ 2147483647 w 12"/>
                <a:gd name="T3" fmla="*/ 2147483647 h 12"/>
                <a:gd name="T4" fmla="*/ 2147483647 w 12"/>
                <a:gd name="T5" fmla="*/ 2147483647 h 12"/>
                <a:gd name="T6" fmla="*/ 2147483647 w 12"/>
                <a:gd name="T7" fmla="*/ 2147483647 h 12"/>
                <a:gd name="T8" fmla="*/ 0 w 12"/>
                <a:gd name="T9" fmla="*/ 2147483647 h 12"/>
                <a:gd name="T10" fmla="*/ 0 w 12"/>
                <a:gd name="T11" fmla="*/ 0 h 12"/>
                <a:gd name="T12" fmla="*/ 2147483647 w 12"/>
                <a:gd name="T13" fmla="*/ 2147483647 h 12"/>
                <a:gd name="T14" fmla="*/ 2147483647 w 12"/>
                <a:gd name="T15" fmla="*/ 2147483647 h 12"/>
                <a:gd name="T16" fmla="*/ 2147483647 w 12"/>
                <a:gd name="T17" fmla="*/ 2147483647 h 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
                <a:gd name="T28" fmla="*/ 0 h 12"/>
                <a:gd name="T29" fmla="*/ 12 w 12"/>
                <a:gd name="T30" fmla="*/ 12 h 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 h="12">
                  <a:moveTo>
                    <a:pt x="12" y="12"/>
                  </a:moveTo>
                  <a:lnTo>
                    <a:pt x="10" y="12"/>
                  </a:lnTo>
                  <a:lnTo>
                    <a:pt x="6" y="12"/>
                  </a:lnTo>
                  <a:lnTo>
                    <a:pt x="4" y="8"/>
                  </a:lnTo>
                  <a:lnTo>
                    <a:pt x="0" y="4"/>
                  </a:lnTo>
                  <a:lnTo>
                    <a:pt x="0" y="0"/>
                  </a:lnTo>
                  <a:lnTo>
                    <a:pt x="4" y="2"/>
                  </a:lnTo>
                  <a:lnTo>
                    <a:pt x="8" y="4"/>
                  </a:lnTo>
                  <a:lnTo>
                    <a:pt x="12"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5" name="Freeform 312"/>
            <p:cNvSpPr/>
            <p:nvPr/>
          </p:nvSpPr>
          <p:spPr bwMode="auto">
            <a:xfrm>
              <a:off x="7820404" y="4618083"/>
              <a:ext cx="20756" cy="5310"/>
            </a:xfrm>
            <a:custGeom>
              <a:avLst/>
              <a:gdLst>
                <a:gd name="T0" fmla="*/ 2147483647 w 14"/>
                <a:gd name="T1" fmla="*/ 0 h 4"/>
                <a:gd name="T2" fmla="*/ 2147483647 w 14"/>
                <a:gd name="T3" fmla="*/ 2147483647 h 4"/>
                <a:gd name="T4" fmla="*/ 0 w 14"/>
                <a:gd name="T5" fmla="*/ 2147483647 h 4"/>
                <a:gd name="T6" fmla="*/ 0 w 14"/>
                <a:gd name="T7" fmla="*/ 0 h 4"/>
                <a:gd name="T8" fmla="*/ 2147483647 w 14"/>
                <a:gd name="T9" fmla="*/ 0 h 4"/>
                <a:gd name="T10" fmla="*/ 0 60000 65536"/>
                <a:gd name="T11" fmla="*/ 0 60000 65536"/>
                <a:gd name="T12" fmla="*/ 0 60000 65536"/>
                <a:gd name="T13" fmla="*/ 0 60000 65536"/>
                <a:gd name="T14" fmla="*/ 0 60000 65536"/>
                <a:gd name="T15" fmla="*/ 0 w 14"/>
                <a:gd name="T16" fmla="*/ 0 h 4"/>
                <a:gd name="T17" fmla="*/ 14 w 14"/>
                <a:gd name="T18" fmla="*/ 4 h 4"/>
              </a:gdLst>
              <a:ahLst/>
              <a:cxnLst>
                <a:cxn ang="T10">
                  <a:pos x="T0" y="T1"/>
                </a:cxn>
                <a:cxn ang="T11">
                  <a:pos x="T2" y="T3"/>
                </a:cxn>
                <a:cxn ang="T12">
                  <a:pos x="T4" y="T5"/>
                </a:cxn>
                <a:cxn ang="T13">
                  <a:pos x="T6" y="T7"/>
                </a:cxn>
                <a:cxn ang="T14">
                  <a:pos x="T8" y="T9"/>
                </a:cxn>
              </a:cxnLst>
              <a:rect l="T15" t="T16" r="T17" b="T18"/>
              <a:pathLst>
                <a:path w="14" h="4">
                  <a:moveTo>
                    <a:pt x="14" y="0"/>
                  </a:moveTo>
                  <a:lnTo>
                    <a:pt x="14" y="4"/>
                  </a:lnTo>
                  <a:lnTo>
                    <a:pt x="0" y="2"/>
                  </a:lnTo>
                  <a:lnTo>
                    <a:pt x="0" y="0"/>
                  </a:lnTo>
                  <a:lnTo>
                    <a:pt x="14"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6" name="Freeform 313"/>
            <p:cNvSpPr/>
            <p:nvPr/>
          </p:nvSpPr>
          <p:spPr bwMode="auto">
            <a:xfrm>
              <a:off x="7773126" y="4750828"/>
              <a:ext cx="14991" cy="18584"/>
            </a:xfrm>
            <a:custGeom>
              <a:avLst/>
              <a:gdLst>
                <a:gd name="T0" fmla="*/ 2147483647 w 10"/>
                <a:gd name="T1" fmla="*/ 2147483647 h 12"/>
                <a:gd name="T2" fmla="*/ 2147483647 w 10"/>
                <a:gd name="T3" fmla="*/ 2147483647 h 12"/>
                <a:gd name="T4" fmla="*/ 2147483647 w 10"/>
                <a:gd name="T5" fmla="*/ 2147483647 h 12"/>
                <a:gd name="T6" fmla="*/ 2147483647 w 10"/>
                <a:gd name="T7" fmla="*/ 2147483647 h 12"/>
                <a:gd name="T8" fmla="*/ 0 w 10"/>
                <a:gd name="T9" fmla="*/ 2147483647 h 12"/>
                <a:gd name="T10" fmla="*/ 0 w 10"/>
                <a:gd name="T11" fmla="*/ 2147483647 h 12"/>
                <a:gd name="T12" fmla="*/ 2147483647 w 10"/>
                <a:gd name="T13" fmla="*/ 0 h 12"/>
                <a:gd name="T14" fmla="*/ 2147483647 w 10"/>
                <a:gd name="T15" fmla="*/ 2147483647 h 12"/>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12"/>
                <a:gd name="T26" fmla="*/ 10 w 1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12">
                  <a:moveTo>
                    <a:pt x="10" y="6"/>
                  </a:moveTo>
                  <a:lnTo>
                    <a:pt x="8" y="10"/>
                  </a:lnTo>
                  <a:lnTo>
                    <a:pt x="4" y="12"/>
                  </a:lnTo>
                  <a:lnTo>
                    <a:pt x="2" y="12"/>
                  </a:lnTo>
                  <a:lnTo>
                    <a:pt x="0" y="10"/>
                  </a:lnTo>
                  <a:lnTo>
                    <a:pt x="0" y="6"/>
                  </a:lnTo>
                  <a:lnTo>
                    <a:pt x="2" y="0"/>
                  </a:lnTo>
                  <a:lnTo>
                    <a:pt x="10"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7" name="Freeform 314"/>
            <p:cNvSpPr/>
            <p:nvPr/>
          </p:nvSpPr>
          <p:spPr bwMode="auto">
            <a:xfrm>
              <a:off x="7695868" y="4566314"/>
              <a:ext cx="21909" cy="10620"/>
            </a:xfrm>
            <a:custGeom>
              <a:avLst/>
              <a:gdLst>
                <a:gd name="T0" fmla="*/ 2147483647 w 16"/>
                <a:gd name="T1" fmla="*/ 2147483647 h 6"/>
                <a:gd name="T2" fmla="*/ 2147483647 w 16"/>
                <a:gd name="T3" fmla="*/ 2147483647 h 6"/>
                <a:gd name="T4" fmla="*/ 2147483647 w 16"/>
                <a:gd name="T5" fmla="*/ 2147483647 h 6"/>
                <a:gd name="T6" fmla="*/ 0 w 16"/>
                <a:gd name="T7" fmla="*/ 2147483647 h 6"/>
                <a:gd name="T8" fmla="*/ 2147483647 w 16"/>
                <a:gd name="T9" fmla="*/ 2147483647 h 6"/>
                <a:gd name="T10" fmla="*/ 2147483647 w 16"/>
                <a:gd name="T11" fmla="*/ 0 h 6"/>
                <a:gd name="T12" fmla="*/ 2147483647 w 16"/>
                <a:gd name="T13" fmla="*/ 0 h 6"/>
                <a:gd name="T14" fmla="*/ 2147483647 w 16"/>
                <a:gd name="T15" fmla="*/ 2147483647 h 6"/>
                <a:gd name="T16" fmla="*/ 2147483647 w 16"/>
                <a:gd name="T17" fmla="*/ 2147483647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
                <a:gd name="T28" fmla="*/ 0 h 6"/>
                <a:gd name="T29" fmla="*/ 16 w 16"/>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 h="6">
                  <a:moveTo>
                    <a:pt x="16" y="6"/>
                  </a:moveTo>
                  <a:lnTo>
                    <a:pt x="8" y="6"/>
                  </a:lnTo>
                  <a:lnTo>
                    <a:pt x="4" y="6"/>
                  </a:lnTo>
                  <a:lnTo>
                    <a:pt x="0" y="6"/>
                  </a:lnTo>
                  <a:lnTo>
                    <a:pt x="4" y="2"/>
                  </a:lnTo>
                  <a:lnTo>
                    <a:pt x="8" y="0"/>
                  </a:lnTo>
                  <a:lnTo>
                    <a:pt x="12" y="0"/>
                  </a:lnTo>
                  <a:lnTo>
                    <a:pt x="14" y="2"/>
                  </a:lnTo>
                  <a:lnTo>
                    <a:pt x="16"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8" name="Freeform 315"/>
            <p:cNvSpPr/>
            <p:nvPr/>
          </p:nvSpPr>
          <p:spPr bwMode="auto">
            <a:xfrm>
              <a:off x="7557495" y="4622066"/>
              <a:ext cx="13837" cy="5310"/>
            </a:xfrm>
            <a:custGeom>
              <a:avLst/>
              <a:gdLst>
                <a:gd name="T0" fmla="*/ 2147483647 w 10"/>
                <a:gd name="T1" fmla="*/ 0 h 4"/>
                <a:gd name="T2" fmla="*/ 2147483647 w 10"/>
                <a:gd name="T3" fmla="*/ 2147483647 h 4"/>
                <a:gd name="T4" fmla="*/ 2147483647 w 10"/>
                <a:gd name="T5" fmla="*/ 2147483647 h 4"/>
                <a:gd name="T6" fmla="*/ 2147483647 w 10"/>
                <a:gd name="T7" fmla="*/ 2147483647 h 4"/>
                <a:gd name="T8" fmla="*/ 0 w 10"/>
                <a:gd name="T9" fmla="*/ 0 h 4"/>
                <a:gd name="T10" fmla="*/ 2147483647 w 10"/>
                <a:gd name="T11" fmla="*/ 0 h 4"/>
                <a:gd name="T12" fmla="*/ 2147483647 w 10"/>
                <a:gd name="T13" fmla="*/ 0 h 4"/>
                <a:gd name="T14" fmla="*/ 0 60000 65536"/>
                <a:gd name="T15" fmla="*/ 0 60000 65536"/>
                <a:gd name="T16" fmla="*/ 0 60000 65536"/>
                <a:gd name="T17" fmla="*/ 0 60000 65536"/>
                <a:gd name="T18" fmla="*/ 0 60000 65536"/>
                <a:gd name="T19" fmla="*/ 0 60000 65536"/>
                <a:gd name="T20" fmla="*/ 0 60000 65536"/>
                <a:gd name="T21" fmla="*/ 0 w 10"/>
                <a:gd name="T22" fmla="*/ 0 h 4"/>
                <a:gd name="T23" fmla="*/ 10 w 10"/>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4">
                  <a:moveTo>
                    <a:pt x="10" y="0"/>
                  </a:moveTo>
                  <a:lnTo>
                    <a:pt x="8" y="2"/>
                  </a:lnTo>
                  <a:lnTo>
                    <a:pt x="4" y="4"/>
                  </a:lnTo>
                  <a:lnTo>
                    <a:pt x="2" y="2"/>
                  </a:lnTo>
                  <a:lnTo>
                    <a:pt x="0" y="0"/>
                  </a:lnTo>
                  <a:lnTo>
                    <a:pt x="6" y="0"/>
                  </a:lnTo>
                  <a:lnTo>
                    <a:pt x="10"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59" name="Freeform 316"/>
            <p:cNvSpPr/>
            <p:nvPr/>
          </p:nvSpPr>
          <p:spPr bwMode="auto">
            <a:xfrm>
              <a:off x="7502146" y="4254364"/>
              <a:ext cx="26521" cy="53098"/>
            </a:xfrm>
            <a:custGeom>
              <a:avLst/>
              <a:gdLst>
                <a:gd name="T0" fmla="*/ 2147483647 w 18"/>
                <a:gd name="T1" fmla="*/ 2147483647 h 34"/>
                <a:gd name="T2" fmla="*/ 2147483647 w 18"/>
                <a:gd name="T3" fmla="*/ 2147483647 h 34"/>
                <a:gd name="T4" fmla="*/ 2147483647 w 18"/>
                <a:gd name="T5" fmla="*/ 2147483647 h 34"/>
                <a:gd name="T6" fmla="*/ 2147483647 w 18"/>
                <a:gd name="T7" fmla="*/ 2147483647 h 34"/>
                <a:gd name="T8" fmla="*/ 2147483647 w 18"/>
                <a:gd name="T9" fmla="*/ 2147483647 h 34"/>
                <a:gd name="T10" fmla="*/ 2147483647 w 18"/>
                <a:gd name="T11" fmla="*/ 2147483647 h 34"/>
                <a:gd name="T12" fmla="*/ 2147483647 w 18"/>
                <a:gd name="T13" fmla="*/ 2147483647 h 34"/>
                <a:gd name="T14" fmla="*/ 2147483647 w 18"/>
                <a:gd name="T15" fmla="*/ 2147483647 h 34"/>
                <a:gd name="T16" fmla="*/ 2147483647 w 18"/>
                <a:gd name="T17" fmla="*/ 2147483647 h 34"/>
                <a:gd name="T18" fmla="*/ 2147483647 w 18"/>
                <a:gd name="T19" fmla="*/ 2147483647 h 34"/>
                <a:gd name="T20" fmla="*/ 2147483647 w 18"/>
                <a:gd name="T21" fmla="*/ 2147483647 h 34"/>
                <a:gd name="T22" fmla="*/ 2147483647 w 18"/>
                <a:gd name="T23" fmla="*/ 2147483647 h 34"/>
                <a:gd name="T24" fmla="*/ 0 w 18"/>
                <a:gd name="T25" fmla="*/ 2147483647 h 34"/>
                <a:gd name="T26" fmla="*/ 2147483647 w 18"/>
                <a:gd name="T27" fmla="*/ 2147483647 h 34"/>
                <a:gd name="T28" fmla="*/ 2147483647 w 18"/>
                <a:gd name="T29" fmla="*/ 2147483647 h 34"/>
                <a:gd name="T30" fmla="*/ 2147483647 w 18"/>
                <a:gd name="T31" fmla="*/ 2147483647 h 34"/>
                <a:gd name="T32" fmla="*/ 2147483647 w 18"/>
                <a:gd name="T33" fmla="*/ 2147483647 h 34"/>
                <a:gd name="T34" fmla="*/ 2147483647 w 18"/>
                <a:gd name="T35" fmla="*/ 0 h 34"/>
                <a:gd name="T36" fmla="*/ 2147483647 w 18"/>
                <a:gd name="T37" fmla="*/ 0 h 34"/>
                <a:gd name="T38" fmla="*/ 2147483647 w 18"/>
                <a:gd name="T39" fmla="*/ 2147483647 h 34"/>
                <a:gd name="T40" fmla="*/ 2147483647 w 18"/>
                <a:gd name="T41" fmla="*/ 2147483647 h 34"/>
                <a:gd name="T42" fmla="*/ 2147483647 w 18"/>
                <a:gd name="T43" fmla="*/ 2147483647 h 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
                <a:gd name="T67" fmla="*/ 0 h 34"/>
                <a:gd name="T68" fmla="*/ 18 w 18"/>
                <a:gd name="T69" fmla="*/ 34 h 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 h="34">
                  <a:moveTo>
                    <a:pt x="18" y="6"/>
                  </a:moveTo>
                  <a:lnTo>
                    <a:pt x="16" y="12"/>
                  </a:lnTo>
                  <a:lnTo>
                    <a:pt x="14" y="14"/>
                  </a:lnTo>
                  <a:lnTo>
                    <a:pt x="12" y="18"/>
                  </a:lnTo>
                  <a:lnTo>
                    <a:pt x="12" y="24"/>
                  </a:lnTo>
                  <a:lnTo>
                    <a:pt x="12" y="26"/>
                  </a:lnTo>
                  <a:lnTo>
                    <a:pt x="12" y="28"/>
                  </a:lnTo>
                  <a:lnTo>
                    <a:pt x="14" y="32"/>
                  </a:lnTo>
                  <a:lnTo>
                    <a:pt x="14" y="34"/>
                  </a:lnTo>
                  <a:lnTo>
                    <a:pt x="10" y="34"/>
                  </a:lnTo>
                  <a:lnTo>
                    <a:pt x="6" y="28"/>
                  </a:lnTo>
                  <a:lnTo>
                    <a:pt x="2" y="24"/>
                  </a:lnTo>
                  <a:lnTo>
                    <a:pt x="0" y="18"/>
                  </a:lnTo>
                  <a:lnTo>
                    <a:pt x="2" y="16"/>
                  </a:lnTo>
                  <a:lnTo>
                    <a:pt x="6" y="16"/>
                  </a:lnTo>
                  <a:lnTo>
                    <a:pt x="6" y="8"/>
                  </a:lnTo>
                  <a:lnTo>
                    <a:pt x="8" y="2"/>
                  </a:lnTo>
                  <a:lnTo>
                    <a:pt x="10" y="0"/>
                  </a:lnTo>
                  <a:lnTo>
                    <a:pt x="12" y="0"/>
                  </a:lnTo>
                  <a:lnTo>
                    <a:pt x="16" y="2"/>
                  </a:lnTo>
                  <a:lnTo>
                    <a:pt x="18" y="4"/>
                  </a:lnTo>
                  <a:lnTo>
                    <a:pt x="18" y="6"/>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60" name="Freeform 317"/>
            <p:cNvSpPr/>
            <p:nvPr/>
          </p:nvSpPr>
          <p:spPr bwMode="auto">
            <a:xfrm>
              <a:off x="7530973" y="4275603"/>
              <a:ext cx="19603" cy="19911"/>
            </a:xfrm>
            <a:custGeom>
              <a:avLst/>
              <a:gdLst>
                <a:gd name="T0" fmla="*/ 2147483647 w 14"/>
                <a:gd name="T1" fmla="*/ 0 h 12"/>
                <a:gd name="T2" fmla="*/ 2147483647 w 14"/>
                <a:gd name="T3" fmla="*/ 2147483647 h 12"/>
                <a:gd name="T4" fmla="*/ 2147483647 w 14"/>
                <a:gd name="T5" fmla="*/ 2147483647 h 12"/>
                <a:gd name="T6" fmla="*/ 2147483647 w 14"/>
                <a:gd name="T7" fmla="*/ 2147483647 h 12"/>
                <a:gd name="T8" fmla="*/ 2147483647 w 14"/>
                <a:gd name="T9" fmla="*/ 2147483647 h 12"/>
                <a:gd name="T10" fmla="*/ 2147483647 w 14"/>
                <a:gd name="T11" fmla="*/ 2147483647 h 12"/>
                <a:gd name="T12" fmla="*/ 0 w 14"/>
                <a:gd name="T13" fmla="*/ 2147483647 h 12"/>
                <a:gd name="T14" fmla="*/ 2147483647 w 14"/>
                <a:gd name="T15" fmla="*/ 2147483647 h 12"/>
                <a:gd name="T16" fmla="*/ 2147483647 w 14"/>
                <a:gd name="T17" fmla="*/ 0 h 12"/>
                <a:gd name="T18" fmla="*/ 2147483647 w 14"/>
                <a:gd name="T19" fmla="*/ 0 h 12"/>
                <a:gd name="T20" fmla="*/ 2147483647 w 14"/>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
                <a:gd name="T34" fmla="*/ 0 h 12"/>
                <a:gd name="T35" fmla="*/ 14 w 14"/>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 h="12">
                  <a:moveTo>
                    <a:pt x="14" y="0"/>
                  </a:moveTo>
                  <a:lnTo>
                    <a:pt x="12" y="4"/>
                  </a:lnTo>
                  <a:lnTo>
                    <a:pt x="10" y="8"/>
                  </a:lnTo>
                  <a:lnTo>
                    <a:pt x="8" y="10"/>
                  </a:lnTo>
                  <a:lnTo>
                    <a:pt x="4" y="12"/>
                  </a:lnTo>
                  <a:lnTo>
                    <a:pt x="2" y="10"/>
                  </a:lnTo>
                  <a:lnTo>
                    <a:pt x="0" y="8"/>
                  </a:lnTo>
                  <a:lnTo>
                    <a:pt x="2" y="4"/>
                  </a:lnTo>
                  <a:lnTo>
                    <a:pt x="6" y="0"/>
                  </a:lnTo>
                  <a:lnTo>
                    <a:pt x="10" y="0"/>
                  </a:lnTo>
                  <a:lnTo>
                    <a:pt x="14"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61" name="Freeform 318"/>
            <p:cNvSpPr/>
            <p:nvPr/>
          </p:nvSpPr>
          <p:spPr bwMode="auto">
            <a:xfrm>
              <a:off x="7513677" y="4206577"/>
              <a:ext cx="17296" cy="25221"/>
            </a:xfrm>
            <a:custGeom>
              <a:avLst/>
              <a:gdLst>
                <a:gd name="T0" fmla="*/ 0 w 12"/>
                <a:gd name="T1" fmla="*/ 2147483647 h 16"/>
                <a:gd name="T2" fmla="*/ 0 w 12"/>
                <a:gd name="T3" fmla="*/ 0 h 16"/>
                <a:gd name="T4" fmla="*/ 2147483647 w 12"/>
                <a:gd name="T5" fmla="*/ 0 h 16"/>
                <a:gd name="T6" fmla="*/ 2147483647 w 12"/>
                <a:gd name="T7" fmla="*/ 2147483647 h 16"/>
                <a:gd name="T8" fmla="*/ 2147483647 w 12"/>
                <a:gd name="T9" fmla="*/ 2147483647 h 16"/>
                <a:gd name="T10" fmla="*/ 2147483647 w 12"/>
                <a:gd name="T11" fmla="*/ 2147483647 h 16"/>
                <a:gd name="T12" fmla="*/ 2147483647 w 12"/>
                <a:gd name="T13" fmla="*/ 2147483647 h 16"/>
                <a:gd name="T14" fmla="*/ 2147483647 w 12"/>
                <a:gd name="T15" fmla="*/ 2147483647 h 16"/>
                <a:gd name="T16" fmla="*/ 2147483647 w 12"/>
                <a:gd name="T17" fmla="*/ 2147483647 h 16"/>
                <a:gd name="T18" fmla="*/ 2147483647 w 12"/>
                <a:gd name="T19" fmla="*/ 2147483647 h 16"/>
                <a:gd name="T20" fmla="*/ 0 w 12"/>
                <a:gd name="T21" fmla="*/ 21474836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
                <a:gd name="T34" fmla="*/ 0 h 16"/>
                <a:gd name="T35" fmla="*/ 12 w 12"/>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 h="16">
                  <a:moveTo>
                    <a:pt x="0" y="8"/>
                  </a:moveTo>
                  <a:lnTo>
                    <a:pt x="0" y="0"/>
                  </a:lnTo>
                  <a:lnTo>
                    <a:pt x="2" y="0"/>
                  </a:lnTo>
                  <a:lnTo>
                    <a:pt x="6" y="4"/>
                  </a:lnTo>
                  <a:lnTo>
                    <a:pt x="8" y="6"/>
                  </a:lnTo>
                  <a:lnTo>
                    <a:pt x="12" y="10"/>
                  </a:lnTo>
                  <a:lnTo>
                    <a:pt x="12" y="14"/>
                  </a:lnTo>
                  <a:lnTo>
                    <a:pt x="12" y="16"/>
                  </a:lnTo>
                  <a:lnTo>
                    <a:pt x="10" y="14"/>
                  </a:lnTo>
                  <a:lnTo>
                    <a:pt x="6" y="8"/>
                  </a:lnTo>
                  <a:lnTo>
                    <a:pt x="0"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62" name="Freeform 319"/>
            <p:cNvSpPr/>
            <p:nvPr/>
          </p:nvSpPr>
          <p:spPr bwMode="auto">
            <a:xfrm>
              <a:off x="7442184" y="4180028"/>
              <a:ext cx="29981" cy="31859"/>
            </a:xfrm>
            <a:custGeom>
              <a:avLst/>
              <a:gdLst>
                <a:gd name="T0" fmla="*/ 2147483647 w 20"/>
                <a:gd name="T1" fmla="*/ 2147483647 h 20"/>
                <a:gd name="T2" fmla="*/ 2147483647 w 20"/>
                <a:gd name="T3" fmla="*/ 2147483647 h 20"/>
                <a:gd name="T4" fmla="*/ 2147483647 w 20"/>
                <a:gd name="T5" fmla="*/ 2147483647 h 20"/>
                <a:gd name="T6" fmla="*/ 0 w 20"/>
                <a:gd name="T7" fmla="*/ 0 h 20"/>
                <a:gd name="T8" fmla="*/ 2147483647 w 20"/>
                <a:gd name="T9" fmla="*/ 0 h 20"/>
                <a:gd name="T10" fmla="*/ 2147483647 w 20"/>
                <a:gd name="T11" fmla="*/ 2147483647 h 20"/>
                <a:gd name="T12" fmla="*/ 2147483647 w 20"/>
                <a:gd name="T13" fmla="*/ 2147483647 h 20"/>
                <a:gd name="T14" fmla="*/ 2147483647 w 20"/>
                <a:gd name="T15" fmla="*/ 2147483647 h 20"/>
                <a:gd name="T16" fmla="*/ 2147483647 w 20"/>
                <a:gd name="T17" fmla="*/ 2147483647 h 20"/>
                <a:gd name="T18" fmla="*/ 2147483647 w 20"/>
                <a:gd name="T19" fmla="*/ 2147483647 h 20"/>
                <a:gd name="T20" fmla="*/ 2147483647 w 20"/>
                <a:gd name="T21" fmla="*/ 2147483647 h 20"/>
                <a:gd name="T22" fmla="*/ 2147483647 w 20"/>
                <a:gd name="T23" fmla="*/ 2147483647 h 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20"/>
                <a:gd name="T38" fmla="*/ 20 w 20"/>
                <a:gd name="T39" fmla="*/ 20 h 2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20">
                  <a:moveTo>
                    <a:pt x="16" y="20"/>
                  </a:moveTo>
                  <a:lnTo>
                    <a:pt x="12" y="16"/>
                  </a:lnTo>
                  <a:lnTo>
                    <a:pt x="6" y="10"/>
                  </a:lnTo>
                  <a:lnTo>
                    <a:pt x="0" y="0"/>
                  </a:lnTo>
                  <a:lnTo>
                    <a:pt x="6" y="0"/>
                  </a:lnTo>
                  <a:lnTo>
                    <a:pt x="14" y="4"/>
                  </a:lnTo>
                  <a:lnTo>
                    <a:pt x="18" y="4"/>
                  </a:lnTo>
                  <a:lnTo>
                    <a:pt x="20" y="8"/>
                  </a:lnTo>
                  <a:lnTo>
                    <a:pt x="20" y="12"/>
                  </a:lnTo>
                  <a:lnTo>
                    <a:pt x="20" y="16"/>
                  </a:lnTo>
                  <a:lnTo>
                    <a:pt x="18" y="20"/>
                  </a:lnTo>
                  <a:lnTo>
                    <a:pt x="16" y="2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63" name="Freeform 320"/>
            <p:cNvSpPr/>
            <p:nvPr/>
          </p:nvSpPr>
          <p:spPr bwMode="auto">
            <a:xfrm>
              <a:off x="8302403" y="4760120"/>
              <a:ext cx="20756" cy="25221"/>
            </a:xfrm>
            <a:custGeom>
              <a:avLst/>
              <a:gdLst>
                <a:gd name="T0" fmla="*/ 2147483647 w 14"/>
                <a:gd name="T1" fmla="*/ 2147483647 h 16"/>
                <a:gd name="T2" fmla="*/ 2147483647 w 14"/>
                <a:gd name="T3" fmla="*/ 2147483647 h 16"/>
                <a:gd name="T4" fmla="*/ 2147483647 w 14"/>
                <a:gd name="T5" fmla="*/ 2147483647 h 16"/>
                <a:gd name="T6" fmla="*/ 2147483647 w 14"/>
                <a:gd name="T7" fmla="*/ 2147483647 h 16"/>
                <a:gd name="T8" fmla="*/ 2147483647 w 14"/>
                <a:gd name="T9" fmla="*/ 2147483647 h 16"/>
                <a:gd name="T10" fmla="*/ 0 w 14"/>
                <a:gd name="T11" fmla="*/ 2147483647 h 16"/>
                <a:gd name="T12" fmla="*/ 0 w 14"/>
                <a:gd name="T13" fmla="*/ 0 h 16"/>
                <a:gd name="T14" fmla="*/ 2147483647 w 14"/>
                <a:gd name="T15" fmla="*/ 2147483647 h 16"/>
                <a:gd name="T16" fmla="*/ 2147483647 w 14"/>
                <a:gd name="T17" fmla="*/ 2147483647 h 16"/>
                <a:gd name="T18" fmla="*/ 2147483647 w 14"/>
                <a:gd name="T19" fmla="*/ 2147483647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6"/>
                <a:gd name="T32" fmla="*/ 14 w 14"/>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6">
                  <a:moveTo>
                    <a:pt x="14" y="12"/>
                  </a:moveTo>
                  <a:lnTo>
                    <a:pt x="12" y="14"/>
                  </a:lnTo>
                  <a:lnTo>
                    <a:pt x="10" y="16"/>
                  </a:lnTo>
                  <a:lnTo>
                    <a:pt x="8" y="14"/>
                  </a:lnTo>
                  <a:lnTo>
                    <a:pt x="4" y="12"/>
                  </a:lnTo>
                  <a:lnTo>
                    <a:pt x="0" y="4"/>
                  </a:lnTo>
                  <a:lnTo>
                    <a:pt x="0" y="0"/>
                  </a:lnTo>
                  <a:lnTo>
                    <a:pt x="8" y="4"/>
                  </a:lnTo>
                  <a:lnTo>
                    <a:pt x="12" y="8"/>
                  </a:lnTo>
                  <a:lnTo>
                    <a:pt x="14" y="12"/>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64" name="Freeform 321"/>
            <p:cNvSpPr/>
            <p:nvPr/>
          </p:nvSpPr>
          <p:spPr bwMode="auto">
            <a:xfrm>
              <a:off x="8368131" y="4839767"/>
              <a:ext cx="28828" cy="17257"/>
            </a:xfrm>
            <a:custGeom>
              <a:avLst/>
              <a:gdLst>
                <a:gd name="T0" fmla="*/ 2147483647 w 20"/>
                <a:gd name="T1" fmla="*/ 2147483647 h 12"/>
                <a:gd name="T2" fmla="*/ 2147483647 w 20"/>
                <a:gd name="T3" fmla="*/ 2147483647 h 12"/>
                <a:gd name="T4" fmla="*/ 2147483647 w 20"/>
                <a:gd name="T5" fmla="*/ 2147483647 h 12"/>
                <a:gd name="T6" fmla="*/ 2147483647 w 20"/>
                <a:gd name="T7" fmla="*/ 2147483647 h 12"/>
                <a:gd name="T8" fmla="*/ 2147483647 w 20"/>
                <a:gd name="T9" fmla="*/ 2147483647 h 12"/>
                <a:gd name="T10" fmla="*/ 0 w 20"/>
                <a:gd name="T11" fmla="*/ 2147483647 h 12"/>
                <a:gd name="T12" fmla="*/ 0 w 20"/>
                <a:gd name="T13" fmla="*/ 0 h 12"/>
                <a:gd name="T14" fmla="*/ 2147483647 w 20"/>
                <a:gd name="T15" fmla="*/ 0 h 12"/>
                <a:gd name="T16" fmla="*/ 2147483647 w 20"/>
                <a:gd name="T17" fmla="*/ 2147483647 h 12"/>
                <a:gd name="T18" fmla="*/ 2147483647 w 20"/>
                <a:gd name="T19" fmla="*/ 2147483647 h 12"/>
                <a:gd name="T20" fmla="*/ 2147483647 w 20"/>
                <a:gd name="T21" fmla="*/ 2147483647 h 12"/>
                <a:gd name="T22" fmla="*/ 2147483647 w 20"/>
                <a:gd name="T23" fmla="*/ 2147483647 h 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
                <a:gd name="T37" fmla="*/ 0 h 12"/>
                <a:gd name="T38" fmla="*/ 20 w 20"/>
                <a:gd name="T39" fmla="*/ 12 h 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 h="12">
                  <a:moveTo>
                    <a:pt x="20" y="8"/>
                  </a:moveTo>
                  <a:lnTo>
                    <a:pt x="20" y="12"/>
                  </a:lnTo>
                  <a:lnTo>
                    <a:pt x="16" y="12"/>
                  </a:lnTo>
                  <a:lnTo>
                    <a:pt x="6" y="10"/>
                  </a:lnTo>
                  <a:lnTo>
                    <a:pt x="2" y="6"/>
                  </a:lnTo>
                  <a:lnTo>
                    <a:pt x="0" y="2"/>
                  </a:lnTo>
                  <a:lnTo>
                    <a:pt x="0" y="0"/>
                  </a:lnTo>
                  <a:lnTo>
                    <a:pt x="2" y="0"/>
                  </a:lnTo>
                  <a:lnTo>
                    <a:pt x="10" y="2"/>
                  </a:lnTo>
                  <a:lnTo>
                    <a:pt x="18" y="4"/>
                  </a:lnTo>
                  <a:lnTo>
                    <a:pt x="20" y="6"/>
                  </a:lnTo>
                  <a:lnTo>
                    <a:pt x="20" y="8"/>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sp>
          <p:nvSpPr>
            <p:cNvPr id="265" name="Freeform 322"/>
            <p:cNvSpPr/>
            <p:nvPr/>
          </p:nvSpPr>
          <p:spPr bwMode="auto">
            <a:xfrm>
              <a:off x="8509964" y="4997732"/>
              <a:ext cx="11531" cy="21239"/>
            </a:xfrm>
            <a:custGeom>
              <a:avLst/>
              <a:gdLst>
                <a:gd name="T0" fmla="*/ 2147483647 w 8"/>
                <a:gd name="T1" fmla="*/ 0 h 14"/>
                <a:gd name="T2" fmla="*/ 2147483647 w 8"/>
                <a:gd name="T3" fmla="*/ 2147483647 h 14"/>
                <a:gd name="T4" fmla="*/ 2147483647 w 8"/>
                <a:gd name="T5" fmla="*/ 2147483647 h 14"/>
                <a:gd name="T6" fmla="*/ 2147483647 w 8"/>
                <a:gd name="T7" fmla="*/ 2147483647 h 14"/>
                <a:gd name="T8" fmla="*/ 2147483647 w 8"/>
                <a:gd name="T9" fmla="*/ 2147483647 h 14"/>
                <a:gd name="T10" fmla="*/ 2147483647 w 8"/>
                <a:gd name="T11" fmla="*/ 2147483647 h 14"/>
                <a:gd name="T12" fmla="*/ 2147483647 w 8"/>
                <a:gd name="T13" fmla="*/ 2147483647 h 14"/>
                <a:gd name="T14" fmla="*/ 2147483647 w 8"/>
                <a:gd name="T15" fmla="*/ 2147483647 h 14"/>
                <a:gd name="T16" fmla="*/ 0 w 8"/>
                <a:gd name="T17" fmla="*/ 2147483647 h 14"/>
                <a:gd name="T18" fmla="*/ 0 w 8"/>
                <a:gd name="T19" fmla="*/ 2147483647 h 14"/>
                <a:gd name="T20" fmla="*/ 0 w 8"/>
                <a:gd name="T21" fmla="*/ 0 h 14"/>
                <a:gd name="T22" fmla="*/ 2147483647 w 8"/>
                <a:gd name="T23" fmla="*/ 0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
                <a:gd name="T37" fmla="*/ 0 h 14"/>
                <a:gd name="T38" fmla="*/ 8 w 8"/>
                <a:gd name="T39" fmla="*/ 14 h 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 h="14">
                  <a:moveTo>
                    <a:pt x="4" y="0"/>
                  </a:moveTo>
                  <a:lnTo>
                    <a:pt x="4" y="4"/>
                  </a:lnTo>
                  <a:lnTo>
                    <a:pt x="6" y="6"/>
                  </a:lnTo>
                  <a:lnTo>
                    <a:pt x="8" y="6"/>
                  </a:lnTo>
                  <a:lnTo>
                    <a:pt x="8" y="8"/>
                  </a:lnTo>
                  <a:lnTo>
                    <a:pt x="6" y="12"/>
                  </a:lnTo>
                  <a:lnTo>
                    <a:pt x="4" y="14"/>
                  </a:lnTo>
                  <a:lnTo>
                    <a:pt x="2" y="14"/>
                  </a:lnTo>
                  <a:lnTo>
                    <a:pt x="0" y="10"/>
                  </a:lnTo>
                  <a:lnTo>
                    <a:pt x="0" y="6"/>
                  </a:lnTo>
                  <a:lnTo>
                    <a:pt x="0" y="0"/>
                  </a:lnTo>
                  <a:lnTo>
                    <a:pt x="4" y="0"/>
                  </a:lnTo>
                  <a:close/>
                </a:path>
              </a:pathLst>
            </a:custGeom>
            <a:grpFill/>
            <a:ln w="6350" cmpd="sng">
              <a:solidFill>
                <a:schemeClr val="bg1">
                  <a:lumMod val="85000"/>
                </a:schemeClr>
              </a:solidFill>
              <a:prstDash val="solid"/>
              <a:round/>
            </a:ln>
          </p:spPr>
          <p:txBody>
            <a:bodyPr/>
            <a:lstStyle/>
            <a:p>
              <a:pPr eaLnBrk="1" fontAlgn="auto" hangingPunct="1">
                <a:spcBef>
                  <a:spcPts val="0"/>
                </a:spcBef>
                <a:spcAft>
                  <a:spcPts val="0"/>
                </a:spcAft>
                <a:defRPr/>
              </a:pPr>
              <a:endParaRPr lang="es-ES" sz="1200" dirty="0">
                <a:solidFill>
                  <a:prstClr val="black"/>
                </a:solidFill>
                <a:latin typeface="CorpoA"/>
                <a:ea typeface="+mn-ea"/>
              </a:endParaRPr>
            </a:p>
          </p:txBody>
        </p:sp>
      </p:grpSp>
      <p:sp>
        <p:nvSpPr>
          <p:cNvPr id="266" name="矩形 265"/>
          <p:cNvSpPr>
            <a:spLocks noChangeArrowheads="1"/>
          </p:cNvSpPr>
          <p:nvPr/>
        </p:nvSpPr>
        <p:spPr bwMode="auto">
          <a:xfrm>
            <a:off x="3878263" y="1708150"/>
            <a:ext cx="167957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solidFill>
                  <a:srgbClr val="000000"/>
                </a:solidFill>
                <a:latin typeface="微软雅黑" panose="020B0503020204020204" pitchFamily="34" charset="-122"/>
                <a:ea typeface="微软雅黑" panose="020B0503020204020204" pitchFamily="34" charset="-122"/>
                <a:cs typeface="Arial" panose="020B0604020202020204" pitchFamily="34" charset="0"/>
              </a:rPr>
              <a:t>点击添加标题</a:t>
            </a:r>
            <a:endParaRPr lang="en-US" altLang="zh-CN" sz="1600" b="1">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lgn="ctr" eaLnBrk="1" hangingPunct="1"/>
            <a:r>
              <a:rPr lang="en-US" altLang="ko-KR" sz="1200">
                <a:solidFill>
                  <a:srgbClr val="7F7F7F"/>
                </a:solidFill>
                <a:latin typeface="微软雅黑" panose="020B0503020204020204" pitchFamily="34" charset="-122"/>
                <a:ea typeface="微软雅黑" panose="020B0503020204020204" pitchFamily="34" charset="-122"/>
                <a:cs typeface="Arial" panose="020B0604020202020204" pitchFamily="34" charset="0"/>
              </a:rPr>
              <a:t>CLICK TO ADD TITLE</a:t>
            </a:r>
            <a:endParaRPr lang="en-US" altLang="ko-KR" sz="1200">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a:p>
            <a:pPr algn="ctr" eaLnBrk="1" hangingPunct="1"/>
            <a:endParaRPr lang="en-US" altLang="zh-CN" sz="1600" b="1">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67" name="组合 266"/>
          <p:cNvGrpSpPr/>
          <p:nvPr/>
        </p:nvGrpSpPr>
        <p:grpSpPr bwMode="auto">
          <a:xfrm>
            <a:off x="6018213" y="1674813"/>
            <a:ext cx="1524000" cy="261937"/>
            <a:chOff x="6018079" y="1675235"/>
            <a:chExt cx="1524043" cy="261610"/>
          </a:xfrm>
        </p:grpSpPr>
        <p:sp>
          <p:nvSpPr>
            <p:cNvPr id="268" name="椭圆 267"/>
            <p:cNvSpPr/>
            <p:nvPr/>
          </p:nvSpPr>
          <p:spPr>
            <a:xfrm>
              <a:off x="6018079" y="1767198"/>
              <a:ext cx="100704" cy="100704"/>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269" name="直接连接符 268"/>
            <p:cNvCxnSpPr/>
            <p:nvPr/>
          </p:nvCxnSpPr>
          <p:spPr>
            <a:xfrm flipV="1">
              <a:off x="6118094" y="1808419"/>
              <a:ext cx="887438" cy="9513"/>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7489" name="矩形 314"/>
            <p:cNvSpPr>
              <a:spLocks noChangeArrowheads="1"/>
            </p:cNvSpPr>
            <p:nvPr/>
          </p:nvSpPr>
          <p:spPr bwMode="auto">
            <a:xfrm>
              <a:off x="7075328" y="1675235"/>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20%</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271" name="组合 270"/>
          <p:cNvGrpSpPr/>
          <p:nvPr/>
        </p:nvGrpSpPr>
        <p:grpSpPr bwMode="auto">
          <a:xfrm>
            <a:off x="6129338" y="742950"/>
            <a:ext cx="887412" cy="663575"/>
            <a:chOff x="6130121" y="742704"/>
            <a:chExt cx="887057" cy="664517"/>
          </a:xfrm>
        </p:grpSpPr>
        <p:sp>
          <p:nvSpPr>
            <p:cNvPr id="272" name="椭圆 271"/>
            <p:cNvSpPr/>
            <p:nvPr/>
          </p:nvSpPr>
          <p:spPr>
            <a:xfrm>
              <a:off x="6130121" y="1306517"/>
              <a:ext cx="100704" cy="100704"/>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7481" name="组合 271"/>
            <p:cNvGrpSpPr/>
            <p:nvPr/>
          </p:nvGrpSpPr>
          <p:grpSpPr bwMode="auto">
            <a:xfrm>
              <a:off x="6224495" y="993618"/>
              <a:ext cx="723766" cy="327646"/>
              <a:chOff x="7077222" y="777560"/>
              <a:chExt cx="795928" cy="360313"/>
            </a:xfrm>
          </p:grpSpPr>
          <p:cxnSp>
            <p:nvCxnSpPr>
              <p:cNvPr id="275" name="直接连接符 274"/>
              <p:cNvCxnSpPr/>
              <p:nvPr/>
            </p:nvCxnSpPr>
            <p:spPr>
              <a:xfrm flipV="1">
                <a:off x="7076398" y="777854"/>
                <a:ext cx="335055" cy="36014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a:off x="7407963" y="779603"/>
                <a:ext cx="465937"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7482" name="矩形 315"/>
            <p:cNvSpPr>
              <a:spLocks noChangeArrowheads="1"/>
            </p:cNvSpPr>
            <p:nvPr/>
          </p:nvSpPr>
          <p:spPr bwMode="auto">
            <a:xfrm>
              <a:off x="6550384" y="742704"/>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15%</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277" name="组合 276"/>
          <p:cNvGrpSpPr/>
          <p:nvPr/>
        </p:nvGrpSpPr>
        <p:grpSpPr bwMode="auto">
          <a:xfrm>
            <a:off x="3030538" y="484188"/>
            <a:ext cx="725487" cy="590550"/>
            <a:chOff x="3030436" y="483518"/>
            <a:chExt cx="725941" cy="590723"/>
          </a:xfrm>
        </p:grpSpPr>
        <p:sp>
          <p:nvSpPr>
            <p:cNvPr id="278" name="椭圆 277"/>
            <p:cNvSpPr/>
            <p:nvPr/>
          </p:nvSpPr>
          <p:spPr>
            <a:xfrm>
              <a:off x="3655673" y="973537"/>
              <a:ext cx="100704" cy="100704"/>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279" name="直接连接符 278"/>
            <p:cNvCxnSpPr/>
            <p:nvPr/>
          </p:nvCxnSpPr>
          <p:spPr>
            <a:xfrm flipH="1" flipV="1">
              <a:off x="3405320" y="737592"/>
              <a:ext cx="265278" cy="25089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flipH="1">
              <a:off x="3054263" y="737592"/>
              <a:ext cx="352646"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7477" name="矩形 316"/>
            <p:cNvSpPr>
              <a:spLocks noChangeArrowheads="1"/>
            </p:cNvSpPr>
            <p:nvPr/>
          </p:nvSpPr>
          <p:spPr bwMode="auto">
            <a:xfrm>
              <a:off x="3030436" y="483518"/>
              <a:ext cx="38824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5%</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282" name="组合 281"/>
          <p:cNvGrpSpPr/>
          <p:nvPr/>
        </p:nvGrpSpPr>
        <p:grpSpPr bwMode="auto">
          <a:xfrm>
            <a:off x="915988" y="1716088"/>
            <a:ext cx="1306512" cy="260350"/>
            <a:chOff x="915853" y="1715439"/>
            <a:chExt cx="1306189" cy="261610"/>
          </a:xfrm>
        </p:grpSpPr>
        <p:sp>
          <p:nvSpPr>
            <p:cNvPr id="283" name="椭圆 282"/>
            <p:cNvSpPr/>
            <p:nvPr/>
          </p:nvSpPr>
          <p:spPr>
            <a:xfrm>
              <a:off x="2121338" y="1799653"/>
              <a:ext cx="100704" cy="100704"/>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284" name="直接连接符 283"/>
            <p:cNvCxnSpPr/>
            <p:nvPr/>
          </p:nvCxnSpPr>
          <p:spPr>
            <a:xfrm flipH="1">
              <a:off x="1382463" y="1849434"/>
              <a:ext cx="739592" cy="1595"/>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7471" name="矩形 317"/>
            <p:cNvSpPr>
              <a:spLocks noChangeArrowheads="1"/>
            </p:cNvSpPr>
            <p:nvPr/>
          </p:nvSpPr>
          <p:spPr bwMode="auto">
            <a:xfrm>
              <a:off x="915853" y="1715439"/>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10%</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286" name="组合 285"/>
          <p:cNvGrpSpPr/>
          <p:nvPr/>
        </p:nvGrpSpPr>
        <p:grpSpPr bwMode="auto">
          <a:xfrm>
            <a:off x="1846263" y="2965450"/>
            <a:ext cx="1089025" cy="273050"/>
            <a:chOff x="1846554" y="2965399"/>
            <a:chExt cx="1089524" cy="272410"/>
          </a:xfrm>
        </p:grpSpPr>
        <p:sp>
          <p:nvSpPr>
            <p:cNvPr id="287" name="椭圆 286"/>
            <p:cNvSpPr/>
            <p:nvPr/>
          </p:nvSpPr>
          <p:spPr>
            <a:xfrm>
              <a:off x="2835374" y="3030137"/>
              <a:ext cx="100704" cy="100704"/>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7463" name="组合 293"/>
            <p:cNvGrpSpPr/>
            <p:nvPr/>
          </p:nvGrpSpPr>
          <p:grpSpPr bwMode="auto">
            <a:xfrm>
              <a:off x="1907703" y="3085438"/>
              <a:ext cx="923241" cy="152371"/>
              <a:chOff x="3334431" y="2532757"/>
              <a:chExt cx="1015290" cy="167563"/>
            </a:xfrm>
          </p:grpSpPr>
          <p:cxnSp>
            <p:nvCxnSpPr>
              <p:cNvPr id="290" name="直接连接符 289"/>
              <p:cNvCxnSpPr/>
              <p:nvPr/>
            </p:nvCxnSpPr>
            <p:spPr>
              <a:xfrm flipH="1">
                <a:off x="4182392" y="2533118"/>
                <a:ext cx="167671" cy="16720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1" name="直接连接符 290"/>
              <p:cNvCxnSpPr/>
              <p:nvPr/>
            </p:nvCxnSpPr>
            <p:spPr>
              <a:xfrm flipH="1">
                <a:off x="3335301" y="2700320"/>
                <a:ext cx="850584"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7464" name="矩形 318"/>
            <p:cNvSpPr>
              <a:spLocks noChangeArrowheads="1"/>
            </p:cNvSpPr>
            <p:nvPr/>
          </p:nvSpPr>
          <p:spPr bwMode="auto">
            <a:xfrm>
              <a:off x="1846554" y="2965399"/>
              <a:ext cx="38824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8%</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292" name="组合 291"/>
          <p:cNvGrpSpPr/>
          <p:nvPr/>
        </p:nvGrpSpPr>
        <p:grpSpPr bwMode="auto">
          <a:xfrm>
            <a:off x="3208338" y="3279775"/>
            <a:ext cx="501650" cy="673100"/>
            <a:chOff x="3207935" y="3279921"/>
            <a:chExt cx="501820" cy="672669"/>
          </a:xfrm>
        </p:grpSpPr>
        <p:sp>
          <p:nvSpPr>
            <p:cNvPr id="293" name="椭圆 292"/>
            <p:cNvSpPr/>
            <p:nvPr/>
          </p:nvSpPr>
          <p:spPr>
            <a:xfrm>
              <a:off x="3207935" y="3279921"/>
              <a:ext cx="100704" cy="100704"/>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294" name="直接连接符 293"/>
            <p:cNvCxnSpPr/>
            <p:nvPr/>
          </p:nvCxnSpPr>
          <p:spPr>
            <a:xfrm>
              <a:off x="3258752" y="3379870"/>
              <a:ext cx="6352" cy="51878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7459" name="矩形 319"/>
            <p:cNvSpPr>
              <a:spLocks noChangeArrowheads="1"/>
            </p:cNvSpPr>
            <p:nvPr/>
          </p:nvSpPr>
          <p:spPr bwMode="auto">
            <a:xfrm>
              <a:off x="3321507" y="3690980"/>
              <a:ext cx="38824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4%</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296" name="组合 295"/>
          <p:cNvGrpSpPr/>
          <p:nvPr/>
        </p:nvGrpSpPr>
        <p:grpSpPr bwMode="auto">
          <a:xfrm>
            <a:off x="3308350" y="2316163"/>
            <a:ext cx="1035050" cy="398462"/>
            <a:chOff x="3308639" y="2315810"/>
            <a:chExt cx="1034254" cy="399039"/>
          </a:xfrm>
        </p:grpSpPr>
        <p:sp>
          <p:nvSpPr>
            <p:cNvPr id="297" name="椭圆 296"/>
            <p:cNvSpPr/>
            <p:nvPr/>
          </p:nvSpPr>
          <p:spPr>
            <a:xfrm>
              <a:off x="4242189" y="2315810"/>
              <a:ext cx="100704" cy="100704"/>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7451" name="组合 286"/>
            <p:cNvGrpSpPr/>
            <p:nvPr/>
          </p:nvGrpSpPr>
          <p:grpSpPr bwMode="auto">
            <a:xfrm>
              <a:off x="3776365" y="2405370"/>
              <a:ext cx="493873" cy="153408"/>
              <a:chOff x="3806608" y="2524633"/>
              <a:chExt cx="543113" cy="168703"/>
            </a:xfrm>
          </p:grpSpPr>
          <p:cxnSp>
            <p:nvCxnSpPr>
              <p:cNvPr id="300" name="直接连接符 299"/>
              <p:cNvCxnSpPr/>
              <p:nvPr/>
            </p:nvCxnSpPr>
            <p:spPr>
              <a:xfrm flipH="1">
                <a:off x="4180166" y="2524049"/>
                <a:ext cx="169210" cy="16783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flipH="1">
                <a:off x="3806857" y="2693634"/>
                <a:ext cx="378542"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7452" name="矩形 320"/>
            <p:cNvSpPr>
              <a:spLocks noChangeArrowheads="1"/>
            </p:cNvSpPr>
            <p:nvPr/>
          </p:nvSpPr>
          <p:spPr bwMode="auto">
            <a:xfrm>
              <a:off x="3308639" y="2461233"/>
              <a:ext cx="452530" cy="25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11%</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302" name="组合 301"/>
          <p:cNvGrpSpPr/>
          <p:nvPr/>
        </p:nvGrpSpPr>
        <p:grpSpPr bwMode="auto">
          <a:xfrm>
            <a:off x="4886325" y="2911475"/>
            <a:ext cx="733425" cy="312738"/>
            <a:chOff x="4887094" y="2911268"/>
            <a:chExt cx="732476" cy="313653"/>
          </a:xfrm>
        </p:grpSpPr>
        <p:sp>
          <p:nvSpPr>
            <p:cNvPr id="303" name="椭圆 302"/>
            <p:cNvSpPr/>
            <p:nvPr/>
          </p:nvSpPr>
          <p:spPr>
            <a:xfrm>
              <a:off x="4887094" y="2911268"/>
              <a:ext cx="100704" cy="100704"/>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7444" name="组合 308"/>
            <p:cNvGrpSpPr/>
            <p:nvPr/>
          </p:nvGrpSpPr>
          <p:grpSpPr bwMode="auto">
            <a:xfrm flipH="1">
              <a:off x="4987798" y="3001933"/>
              <a:ext cx="521147" cy="208300"/>
              <a:chOff x="3806608" y="2532757"/>
              <a:chExt cx="543113" cy="167563"/>
            </a:xfrm>
          </p:grpSpPr>
          <p:cxnSp>
            <p:nvCxnSpPr>
              <p:cNvPr id="306" name="直接连接符 305"/>
              <p:cNvCxnSpPr/>
              <p:nvPr/>
            </p:nvCxnSpPr>
            <p:spPr>
              <a:xfrm flipH="1">
                <a:off x="4180392" y="2532827"/>
                <a:ext cx="168532" cy="16778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p:nvPr/>
            </p:nvCxnSpPr>
            <p:spPr>
              <a:xfrm flipH="1">
                <a:off x="3806979" y="2700608"/>
                <a:ext cx="378370"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7445" name="矩形 321"/>
            <p:cNvSpPr>
              <a:spLocks noChangeArrowheads="1"/>
            </p:cNvSpPr>
            <p:nvPr/>
          </p:nvSpPr>
          <p:spPr bwMode="auto">
            <a:xfrm>
              <a:off x="5152776" y="2963311"/>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12%</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308" name="组合 307"/>
          <p:cNvGrpSpPr/>
          <p:nvPr/>
        </p:nvGrpSpPr>
        <p:grpSpPr bwMode="auto">
          <a:xfrm flipH="1">
            <a:off x="6923088" y="3260725"/>
            <a:ext cx="601662" cy="261938"/>
            <a:chOff x="5924324" y="3212817"/>
            <a:chExt cx="608713" cy="261610"/>
          </a:xfrm>
        </p:grpSpPr>
        <p:grpSp>
          <p:nvGrpSpPr>
            <p:cNvPr id="17434" name="组合 287"/>
            <p:cNvGrpSpPr/>
            <p:nvPr/>
          </p:nvGrpSpPr>
          <p:grpSpPr bwMode="auto">
            <a:xfrm>
              <a:off x="5976828" y="3290041"/>
              <a:ext cx="493873" cy="152371"/>
              <a:chOff x="3806608" y="2532757"/>
              <a:chExt cx="543113" cy="167563"/>
            </a:xfrm>
          </p:grpSpPr>
          <p:cxnSp>
            <p:nvCxnSpPr>
              <p:cNvPr id="312" name="直接连接符 311"/>
              <p:cNvCxnSpPr/>
              <p:nvPr/>
            </p:nvCxnSpPr>
            <p:spPr>
              <a:xfrm flipH="1">
                <a:off x="4181596" y="2533270"/>
                <a:ext cx="167793" cy="167385"/>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3" name="直接连接符 312"/>
              <p:cNvCxnSpPr/>
              <p:nvPr/>
            </p:nvCxnSpPr>
            <p:spPr>
              <a:xfrm flipH="1">
                <a:off x="3807154" y="2700655"/>
                <a:ext cx="377975"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310" name="椭圆 309"/>
            <p:cNvSpPr/>
            <p:nvPr/>
          </p:nvSpPr>
          <p:spPr>
            <a:xfrm>
              <a:off x="6432333" y="3214375"/>
              <a:ext cx="100704" cy="100704"/>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7438" name="矩形 322"/>
            <p:cNvSpPr>
              <a:spLocks noChangeArrowheads="1"/>
            </p:cNvSpPr>
            <p:nvPr/>
          </p:nvSpPr>
          <p:spPr bwMode="auto">
            <a:xfrm>
              <a:off x="5924324" y="3212817"/>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15%</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314" name="组合 313"/>
          <p:cNvGrpSpPr/>
          <p:nvPr/>
        </p:nvGrpSpPr>
        <p:grpSpPr bwMode="auto">
          <a:xfrm>
            <a:off x="4572000" y="3795713"/>
            <a:ext cx="3190875" cy="719137"/>
            <a:chOff x="1249046" y="3286879"/>
            <a:chExt cx="3338459" cy="718919"/>
          </a:xfrm>
        </p:grpSpPr>
        <p:sp>
          <p:nvSpPr>
            <p:cNvPr id="17427" name="TextBox 323"/>
            <p:cNvSpPr txBox="1">
              <a:spLocks noChangeArrowheads="1"/>
            </p:cNvSpPr>
            <p:nvPr/>
          </p:nvSpPr>
          <p:spPr bwMode="auto">
            <a:xfrm>
              <a:off x="1435171" y="3286879"/>
              <a:ext cx="31523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960000"/>
                  </a:solidFill>
                  <a:latin typeface="微软雅黑" panose="020B0503020204020204" pitchFamily="34" charset="-122"/>
                  <a:ea typeface="微软雅黑" panose="020B0503020204020204" pitchFamily="34" charset="-122"/>
                </a:rPr>
                <a:t>点击添加文本 </a:t>
              </a:r>
              <a:r>
                <a:rPr lang="en-US" altLang="zh-CN" sz="1600">
                  <a:solidFill>
                    <a:srgbClr val="960000"/>
                  </a:solidFill>
                  <a:latin typeface="Arial" panose="020B0604020202020204" pitchFamily="34" charset="0"/>
                  <a:ea typeface="Kozuka Gothic Pr6N EL" panose="020B0200000000000000" pitchFamily="34" charset="-128"/>
                </a:rPr>
                <a:t>Click to add text</a:t>
              </a:r>
              <a:endParaRPr lang="zh-CN" altLang="en-US" sz="1600" b="1">
                <a:solidFill>
                  <a:srgbClr val="960000"/>
                </a:solidFill>
                <a:latin typeface="Kozuka Gothic Pr6N EL" panose="020B0200000000000000" pitchFamily="34" charset="-128"/>
                <a:ea typeface="Kozuka Gothic Pr6N EL" panose="020B0200000000000000" pitchFamily="34" charset="-128"/>
              </a:endParaRPr>
            </a:p>
          </p:txBody>
        </p:sp>
        <p:sp>
          <p:nvSpPr>
            <p:cNvPr id="17428" name="矩形 315"/>
            <p:cNvSpPr>
              <a:spLocks noChangeArrowheads="1"/>
            </p:cNvSpPr>
            <p:nvPr/>
          </p:nvSpPr>
          <p:spPr bwMode="auto">
            <a:xfrm>
              <a:off x="1445035" y="3574129"/>
              <a:ext cx="3062745" cy="431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100">
                  <a:solidFill>
                    <a:srgbClr val="595959"/>
                  </a:solidFill>
                  <a:latin typeface="微软雅黑" panose="020B0503020204020204" pitchFamily="34" charset="-122"/>
                  <a:ea typeface="微软雅黑" panose="020B0503020204020204" pitchFamily="34" charset="-122"/>
                </a:rPr>
                <a:t>帮助您实现美观、精致、严谨、动感的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展示效果，让您的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创造卓越价值</a:t>
              </a:r>
              <a:endParaRPr lang="en-US" altLang="zh-CN" sz="1100">
                <a:solidFill>
                  <a:srgbClr val="595959"/>
                </a:solidFill>
                <a:latin typeface="微软雅黑" panose="020B0503020204020204" pitchFamily="34" charset="-122"/>
                <a:ea typeface="微软雅黑" panose="020B0503020204020204" pitchFamily="34" charset="-122"/>
              </a:endParaRPr>
            </a:p>
          </p:txBody>
        </p:sp>
        <p:grpSp>
          <p:nvGrpSpPr>
            <p:cNvPr id="17429" name="组合 325"/>
            <p:cNvGrpSpPr/>
            <p:nvPr/>
          </p:nvGrpSpPr>
          <p:grpSpPr bwMode="auto">
            <a:xfrm>
              <a:off x="1249046" y="3377778"/>
              <a:ext cx="156756" cy="156756"/>
              <a:chOff x="5308985" y="532629"/>
              <a:chExt cx="156756" cy="156756"/>
            </a:xfrm>
          </p:grpSpPr>
          <p:sp>
            <p:nvSpPr>
              <p:cNvPr id="318" name="圆角矩形 317"/>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19" name="等腰三角形 318"/>
              <p:cNvSpPr/>
              <p:nvPr/>
            </p:nvSpPr>
            <p:spPr>
              <a:xfrm rot="5400000">
                <a:off x="5360863" y="587494"/>
                <a:ext cx="52371" cy="4650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sp>
        <p:nvSpPr>
          <p:cNvPr id="330"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31" name="矩形 330"/>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32"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33" name="矩形 332"/>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7426"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3" presetClass="entr" presetSubtype="16" fill="hold" grpId="0" nodeType="withEffect">
                                  <p:stCondLst>
                                    <p:cond delay="1000"/>
                                  </p:stCondLst>
                                  <p:childTnLst>
                                    <p:set>
                                      <p:cBhvr>
                                        <p:cTn id="11" dur="1" fill="hold">
                                          <p:stCondLst>
                                            <p:cond delay="0"/>
                                          </p:stCondLst>
                                        </p:cTn>
                                        <p:tgtEl>
                                          <p:spTgt spid="266"/>
                                        </p:tgtEl>
                                        <p:attrNameLst>
                                          <p:attrName>style.visibility</p:attrName>
                                        </p:attrNameLst>
                                      </p:cBhvr>
                                      <p:to>
                                        <p:strVal val="visible"/>
                                      </p:to>
                                    </p:set>
                                    <p:anim calcmode="lin" valueType="num">
                                      <p:cBhvr>
                                        <p:cTn id="12" dur="500" fill="hold"/>
                                        <p:tgtEl>
                                          <p:spTgt spid="266"/>
                                        </p:tgtEl>
                                        <p:attrNameLst>
                                          <p:attrName>ppt_w</p:attrName>
                                        </p:attrNameLst>
                                      </p:cBhvr>
                                      <p:tavLst>
                                        <p:tav tm="0">
                                          <p:val>
                                            <p:fltVal val="0"/>
                                          </p:val>
                                        </p:tav>
                                        <p:tav tm="100000">
                                          <p:val>
                                            <p:strVal val="#ppt_w"/>
                                          </p:val>
                                        </p:tav>
                                      </p:tavLst>
                                    </p:anim>
                                    <p:anim calcmode="lin" valueType="num">
                                      <p:cBhvr>
                                        <p:cTn id="13" dur="500" fill="hold"/>
                                        <p:tgtEl>
                                          <p:spTgt spid="266"/>
                                        </p:tgtEl>
                                        <p:attrNameLst>
                                          <p:attrName>ppt_h</p:attrName>
                                        </p:attrNameLst>
                                      </p:cBhvr>
                                      <p:tavLst>
                                        <p:tav tm="0">
                                          <p:val>
                                            <p:fltVal val="0"/>
                                          </p:val>
                                        </p:tav>
                                        <p:tav tm="100000">
                                          <p:val>
                                            <p:strVal val="#ppt_h"/>
                                          </p:val>
                                        </p:tav>
                                      </p:tavLst>
                                    </p:anim>
                                    <p:animEffect transition="in" filter="fade">
                                      <p:cBhvr>
                                        <p:cTn id="14" dur="500"/>
                                        <p:tgtEl>
                                          <p:spTgt spid="266"/>
                                        </p:tgtEl>
                                      </p:cBhvr>
                                    </p:animEffect>
                                  </p:childTnLst>
                                </p:cTn>
                              </p:par>
                              <p:par>
                                <p:cTn id="15" presetID="12" presetClass="entr" presetSubtype="2" fill="hold" nodeType="withEffect">
                                  <p:stCondLst>
                                    <p:cond delay="1500"/>
                                  </p:stCondLst>
                                  <p:childTnLst>
                                    <p:set>
                                      <p:cBhvr>
                                        <p:cTn id="16" dur="1" fill="hold">
                                          <p:stCondLst>
                                            <p:cond delay="0"/>
                                          </p:stCondLst>
                                        </p:cTn>
                                        <p:tgtEl>
                                          <p:spTgt spid="277"/>
                                        </p:tgtEl>
                                        <p:attrNameLst>
                                          <p:attrName>style.visibility</p:attrName>
                                        </p:attrNameLst>
                                      </p:cBhvr>
                                      <p:to>
                                        <p:strVal val="visible"/>
                                      </p:to>
                                    </p:set>
                                    <p:anim calcmode="lin" valueType="num">
                                      <p:cBhvr additive="base">
                                        <p:cTn id="17" dur="500"/>
                                        <p:tgtEl>
                                          <p:spTgt spid="277"/>
                                        </p:tgtEl>
                                        <p:attrNameLst>
                                          <p:attrName>ppt_x</p:attrName>
                                        </p:attrNameLst>
                                      </p:cBhvr>
                                      <p:tavLst>
                                        <p:tav tm="0">
                                          <p:val>
                                            <p:strVal val="#ppt_x+#ppt_w*1.125000"/>
                                          </p:val>
                                        </p:tav>
                                        <p:tav tm="100000">
                                          <p:val>
                                            <p:strVal val="#ppt_x"/>
                                          </p:val>
                                        </p:tav>
                                      </p:tavLst>
                                    </p:anim>
                                    <p:animEffect transition="in" filter="wipe(left)">
                                      <p:cBhvr>
                                        <p:cTn id="18" dur="500"/>
                                        <p:tgtEl>
                                          <p:spTgt spid="277"/>
                                        </p:tgtEl>
                                      </p:cBhvr>
                                    </p:animEffect>
                                  </p:childTnLst>
                                </p:cTn>
                              </p:par>
                              <p:par>
                                <p:cTn id="19" presetID="12" presetClass="entr" presetSubtype="2" fill="hold" nodeType="withEffect">
                                  <p:stCondLst>
                                    <p:cond delay="1500"/>
                                  </p:stCondLst>
                                  <p:childTnLst>
                                    <p:set>
                                      <p:cBhvr>
                                        <p:cTn id="20" dur="1" fill="hold">
                                          <p:stCondLst>
                                            <p:cond delay="0"/>
                                          </p:stCondLst>
                                        </p:cTn>
                                        <p:tgtEl>
                                          <p:spTgt spid="282"/>
                                        </p:tgtEl>
                                        <p:attrNameLst>
                                          <p:attrName>style.visibility</p:attrName>
                                        </p:attrNameLst>
                                      </p:cBhvr>
                                      <p:to>
                                        <p:strVal val="visible"/>
                                      </p:to>
                                    </p:set>
                                    <p:anim calcmode="lin" valueType="num">
                                      <p:cBhvr additive="base">
                                        <p:cTn id="21" dur="500"/>
                                        <p:tgtEl>
                                          <p:spTgt spid="282"/>
                                        </p:tgtEl>
                                        <p:attrNameLst>
                                          <p:attrName>ppt_x</p:attrName>
                                        </p:attrNameLst>
                                      </p:cBhvr>
                                      <p:tavLst>
                                        <p:tav tm="0">
                                          <p:val>
                                            <p:strVal val="#ppt_x+#ppt_w*1.125000"/>
                                          </p:val>
                                        </p:tav>
                                        <p:tav tm="100000">
                                          <p:val>
                                            <p:strVal val="#ppt_x"/>
                                          </p:val>
                                        </p:tav>
                                      </p:tavLst>
                                    </p:anim>
                                    <p:animEffect transition="in" filter="wipe(left)">
                                      <p:cBhvr>
                                        <p:cTn id="22" dur="500"/>
                                        <p:tgtEl>
                                          <p:spTgt spid="282"/>
                                        </p:tgtEl>
                                      </p:cBhvr>
                                    </p:animEffect>
                                  </p:childTnLst>
                                </p:cTn>
                              </p:par>
                              <p:par>
                                <p:cTn id="23" presetID="12" presetClass="entr" presetSubtype="2" fill="hold" nodeType="withEffect">
                                  <p:stCondLst>
                                    <p:cond delay="1500"/>
                                  </p:stCondLst>
                                  <p:childTnLst>
                                    <p:set>
                                      <p:cBhvr>
                                        <p:cTn id="24" dur="1" fill="hold">
                                          <p:stCondLst>
                                            <p:cond delay="0"/>
                                          </p:stCondLst>
                                        </p:cTn>
                                        <p:tgtEl>
                                          <p:spTgt spid="286"/>
                                        </p:tgtEl>
                                        <p:attrNameLst>
                                          <p:attrName>style.visibility</p:attrName>
                                        </p:attrNameLst>
                                      </p:cBhvr>
                                      <p:to>
                                        <p:strVal val="visible"/>
                                      </p:to>
                                    </p:set>
                                    <p:anim calcmode="lin" valueType="num">
                                      <p:cBhvr additive="base">
                                        <p:cTn id="25" dur="500"/>
                                        <p:tgtEl>
                                          <p:spTgt spid="286"/>
                                        </p:tgtEl>
                                        <p:attrNameLst>
                                          <p:attrName>ppt_x</p:attrName>
                                        </p:attrNameLst>
                                      </p:cBhvr>
                                      <p:tavLst>
                                        <p:tav tm="0">
                                          <p:val>
                                            <p:strVal val="#ppt_x+#ppt_w*1.125000"/>
                                          </p:val>
                                        </p:tav>
                                        <p:tav tm="100000">
                                          <p:val>
                                            <p:strVal val="#ppt_x"/>
                                          </p:val>
                                        </p:tav>
                                      </p:tavLst>
                                    </p:anim>
                                    <p:animEffect transition="in" filter="wipe(left)">
                                      <p:cBhvr>
                                        <p:cTn id="26" dur="500"/>
                                        <p:tgtEl>
                                          <p:spTgt spid="286"/>
                                        </p:tgtEl>
                                      </p:cBhvr>
                                    </p:animEffect>
                                  </p:childTnLst>
                                </p:cTn>
                              </p:par>
                              <p:par>
                                <p:cTn id="27" presetID="12" presetClass="entr" presetSubtype="1" fill="hold" nodeType="withEffect">
                                  <p:stCondLst>
                                    <p:cond delay="1500"/>
                                  </p:stCondLst>
                                  <p:childTnLst>
                                    <p:set>
                                      <p:cBhvr>
                                        <p:cTn id="28" dur="1" fill="hold">
                                          <p:stCondLst>
                                            <p:cond delay="0"/>
                                          </p:stCondLst>
                                        </p:cTn>
                                        <p:tgtEl>
                                          <p:spTgt spid="292"/>
                                        </p:tgtEl>
                                        <p:attrNameLst>
                                          <p:attrName>style.visibility</p:attrName>
                                        </p:attrNameLst>
                                      </p:cBhvr>
                                      <p:to>
                                        <p:strVal val="visible"/>
                                      </p:to>
                                    </p:set>
                                    <p:anim calcmode="lin" valueType="num">
                                      <p:cBhvr additive="base">
                                        <p:cTn id="29" dur="500"/>
                                        <p:tgtEl>
                                          <p:spTgt spid="292"/>
                                        </p:tgtEl>
                                        <p:attrNameLst>
                                          <p:attrName>ppt_y</p:attrName>
                                        </p:attrNameLst>
                                      </p:cBhvr>
                                      <p:tavLst>
                                        <p:tav tm="0">
                                          <p:val>
                                            <p:strVal val="#ppt_y-#ppt_h*1.125000"/>
                                          </p:val>
                                        </p:tav>
                                        <p:tav tm="100000">
                                          <p:val>
                                            <p:strVal val="#ppt_y"/>
                                          </p:val>
                                        </p:tav>
                                      </p:tavLst>
                                    </p:anim>
                                    <p:animEffect transition="in" filter="wipe(down)">
                                      <p:cBhvr>
                                        <p:cTn id="30" dur="500"/>
                                        <p:tgtEl>
                                          <p:spTgt spid="292"/>
                                        </p:tgtEl>
                                      </p:cBhvr>
                                    </p:animEffect>
                                  </p:childTnLst>
                                </p:cTn>
                              </p:par>
                              <p:par>
                                <p:cTn id="31" presetID="12" presetClass="entr" presetSubtype="8" fill="hold" nodeType="withEffect">
                                  <p:stCondLst>
                                    <p:cond delay="1500"/>
                                  </p:stCondLst>
                                  <p:childTnLst>
                                    <p:set>
                                      <p:cBhvr>
                                        <p:cTn id="32" dur="1" fill="hold">
                                          <p:stCondLst>
                                            <p:cond delay="0"/>
                                          </p:stCondLst>
                                        </p:cTn>
                                        <p:tgtEl>
                                          <p:spTgt spid="302"/>
                                        </p:tgtEl>
                                        <p:attrNameLst>
                                          <p:attrName>style.visibility</p:attrName>
                                        </p:attrNameLst>
                                      </p:cBhvr>
                                      <p:to>
                                        <p:strVal val="visible"/>
                                      </p:to>
                                    </p:set>
                                    <p:anim calcmode="lin" valueType="num">
                                      <p:cBhvr additive="base">
                                        <p:cTn id="33" dur="500"/>
                                        <p:tgtEl>
                                          <p:spTgt spid="302"/>
                                        </p:tgtEl>
                                        <p:attrNameLst>
                                          <p:attrName>ppt_x</p:attrName>
                                        </p:attrNameLst>
                                      </p:cBhvr>
                                      <p:tavLst>
                                        <p:tav tm="0">
                                          <p:val>
                                            <p:strVal val="#ppt_x-#ppt_w*1.125000"/>
                                          </p:val>
                                        </p:tav>
                                        <p:tav tm="100000">
                                          <p:val>
                                            <p:strVal val="#ppt_x"/>
                                          </p:val>
                                        </p:tav>
                                      </p:tavLst>
                                    </p:anim>
                                    <p:animEffect transition="in" filter="wipe(right)">
                                      <p:cBhvr>
                                        <p:cTn id="34" dur="500"/>
                                        <p:tgtEl>
                                          <p:spTgt spid="302"/>
                                        </p:tgtEl>
                                      </p:cBhvr>
                                    </p:animEffect>
                                  </p:childTnLst>
                                </p:cTn>
                              </p:par>
                              <p:par>
                                <p:cTn id="35" presetID="12" presetClass="entr" presetSubtype="8" fill="hold" nodeType="withEffect">
                                  <p:stCondLst>
                                    <p:cond delay="1500"/>
                                  </p:stCondLst>
                                  <p:childTnLst>
                                    <p:set>
                                      <p:cBhvr>
                                        <p:cTn id="36" dur="1" fill="hold">
                                          <p:stCondLst>
                                            <p:cond delay="0"/>
                                          </p:stCondLst>
                                        </p:cTn>
                                        <p:tgtEl>
                                          <p:spTgt spid="308"/>
                                        </p:tgtEl>
                                        <p:attrNameLst>
                                          <p:attrName>style.visibility</p:attrName>
                                        </p:attrNameLst>
                                      </p:cBhvr>
                                      <p:to>
                                        <p:strVal val="visible"/>
                                      </p:to>
                                    </p:set>
                                    <p:anim calcmode="lin" valueType="num">
                                      <p:cBhvr additive="base">
                                        <p:cTn id="37" dur="500"/>
                                        <p:tgtEl>
                                          <p:spTgt spid="308"/>
                                        </p:tgtEl>
                                        <p:attrNameLst>
                                          <p:attrName>ppt_x</p:attrName>
                                        </p:attrNameLst>
                                      </p:cBhvr>
                                      <p:tavLst>
                                        <p:tav tm="0">
                                          <p:val>
                                            <p:strVal val="#ppt_x-#ppt_w*1.125000"/>
                                          </p:val>
                                        </p:tav>
                                        <p:tav tm="100000">
                                          <p:val>
                                            <p:strVal val="#ppt_x"/>
                                          </p:val>
                                        </p:tav>
                                      </p:tavLst>
                                    </p:anim>
                                    <p:animEffect transition="in" filter="wipe(right)">
                                      <p:cBhvr>
                                        <p:cTn id="38" dur="500"/>
                                        <p:tgtEl>
                                          <p:spTgt spid="308"/>
                                        </p:tgtEl>
                                      </p:cBhvr>
                                    </p:animEffect>
                                  </p:childTnLst>
                                </p:cTn>
                              </p:par>
                              <p:par>
                                <p:cTn id="39" presetID="12" presetClass="entr" presetSubtype="8" fill="hold" nodeType="withEffect">
                                  <p:stCondLst>
                                    <p:cond delay="1500"/>
                                  </p:stCondLst>
                                  <p:childTnLst>
                                    <p:set>
                                      <p:cBhvr>
                                        <p:cTn id="40" dur="1" fill="hold">
                                          <p:stCondLst>
                                            <p:cond delay="0"/>
                                          </p:stCondLst>
                                        </p:cTn>
                                        <p:tgtEl>
                                          <p:spTgt spid="267"/>
                                        </p:tgtEl>
                                        <p:attrNameLst>
                                          <p:attrName>style.visibility</p:attrName>
                                        </p:attrNameLst>
                                      </p:cBhvr>
                                      <p:to>
                                        <p:strVal val="visible"/>
                                      </p:to>
                                    </p:set>
                                    <p:anim calcmode="lin" valueType="num">
                                      <p:cBhvr additive="base">
                                        <p:cTn id="41" dur="500"/>
                                        <p:tgtEl>
                                          <p:spTgt spid="267"/>
                                        </p:tgtEl>
                                        <p:attrNameLst>
                                          <p:attrName>ppt_x</p:attrName>
                                        </p:attrNameLst>
                                      </p:cBhvr>
                                      <p:tavLst>
                                        <p:tav tm="0">
                                          <p:val>
                                            <p:strVal val="#ppt_x-#ppt_w*1.125000"/>
                                          </p:val>
                                        </p:tav>
                                        <p:tav tm="100000">
                                          <p:val>
                                            <p:strVal val="#ppt_x"/>
                                          </p:val>
                                        </p:tav>
                                      </p:tavLst>
                                    </p:anim>
                                    <p:animEffect transition="in" filter="wipe(right)">
                                      <p:cBhvr>
                                        <p:cTn id="42" dur="500"/>
                                        <p:tgtEl>
                                          <p:spTgt spid="267"/>
                                        </p:tgtEl>
                                      </p:cBhvr>
                                    </p:animEffect>
                                  </p:childTnLst>
                                </p:cTn>
                              </p:par>
                              <p:par>
                                <p:cTn id="43" presetID="12" presetClass="entr" presetSubtype="8" fill="hold" nodeType="withEffect">
                                  <p:stCondLst>
                                    <p:cond delay="1500"/>
                                  </p:stCondLst>
                                  <p:childTnLst>
                                    <p:set>
                                      <p:cBhvr>
                                        <p:cTn id="44" dur="1" fill="hold">
                                          <p:stCondLst>
                                            <p:cond delay="0"/>
                                          </p:stCondLst>
                                        </p:cTn>
                                        <p:tgtEl>
                                          <p:spTgt spid="271"/>
                                        </p:tgtEl>
                                        <p:attrNameLst>
                                          <p:attrName>style.visibility</p:attrName>
                                        </p:attrNameLst>
                                      </p:cBhvr>
                                      <p:to>
                                        <p:strVal val="visible"/>
                                      </p:to>
                                    </p:set>
                                    <p:anim calcmode="lin" valueType="num">
                                      <p:cBhvr additive="base">
                                        <p:cTn id="45" dur="500"/>
                                        <p:tgtEl>
                                          <p:spTgt spid="271"/>
                                        </p:tgtEl>
                                        <p:attrNameLst>
                                          <p:attrName>ppt_x</p:attrName>
                                        </p:attrNameLst>
                                      </p:cBhvr>
                                      <p:tavLst>
                                        <p:tav tm="0">
                                          <p:val>
                                            <p:strVal val="#ppt_x-#ppt_w*1.125000"/>
                                          </p:val>
                                        </p:tav>
                                        <p:tav tm="100000">
                                          <p:val>
                                            <p:strVal val="#ppt_x"/>
                                          </p:val>
                                        </p:tav>
                                      </p:tavLst>
                                    </p:anim>
                                    <p:animEffect transition="in" filter="wipe(right)">
                                      <p:cBhvr>
                                        <p:cTn id="46" dur="500"/>
                                        <p:tgtEl>
                                          <p:spTgt spid="271"/>
                                        </p:tgtEl>
                                      </p:cBhvr>
                                    </p:animEffect>
                                  </p:childTnLst>
                                </p:cTn>
                              </p:par>
                              <p:par>
                                <p:cTn id="47" presetID="12" presetClass="entr" presetSubtype="2" fill="hold" nodeType="withEffect">
                                  <p:stCondLst>
                                    <p:cond delay="1500"/>
                                  </p:stCondLst>
                                  <p:childTnLst>
                                    <p:set>
                                      <p:cBhvr>
                                        <p:cTn id="48" dur="1" fill="hold">
                                          <p:stCondLst>
                                            <p:cond delay="0"/>
                                          </p:stCondLst>
                                        </p:cTn>
                                        <p:tgtEl>
                                          <p:spTgt spid="296"/>
                                        </p:tgtEl>
                                        <p:attrNameLst>
                                          <p:attrName>style.visibility</p:attrName>
                                        </p:attrNameLst>
                                      </p:cBhvr>
                                      <p:to>
                                        <p:strVal val="visible"/>
                                      </p:to>
                                    </p:set>
                                    <p:anim calcmode="lin" valueType="num">
                                      <p:cBhvr additive="base">
                                        <p:cTn id="49" dur="500"/>
                                        <p:tgtEl>
                                          <p:spTgt spid="296"/>
                                        </p:tgtEl>
                                        <p:attrNameLst>
                                          <p:attrName>ppt_x</p:attrName>
                                        </p:attrNameLst>
                                      </p:cBhvr>
                                      <p:tavLst>
                                        <p:tav tm="0">
                                          <p:val>
                                            <p:strVal val="#ppt_x+#ppt_w*1.125000"/>
                                          </p:val>
                                        </p:tav>
                                        <p:tav tm="100000">
                                          <p:val>
                                            <p:strVal val="#ppt_x"/>
                                          </p:val>
                                        </p:tav>
                                      </p:tavLst>
                                    </p:anim>
                                    <p:animEffect transition="in" filter="wipe(left)">
                                      <p:cBhvr>
                                        <p:cTn id="50" dur="500"/>
                                        <p:tgtEl>
                                          <p:spTgt spid="296"/>
                                        </p:tgtEl>
                                      </p:cBhvr>
                                    </p:animEffect>
                                  </p:childTnLst>
                                </p:cTn>
                              </p:par>
                              <p:par>
                                <p:cTn id="51" presetID="12" presetClass="entr" presetSubtype="1" fill="hold" nodeType="withEffect">
                                  <p:stCondLst>
                                    <p:cond delay="2000"/>
                                  </p:stCondLst>
                                  <p:childTnLst>
                                    <p:set>
                                      <p:cBhvr>
                                        <p:cTn id="52" dur="1" fill="hold">
                                          <p:stCondLst>
                                            <p:cond delay="0"/>
                                          </p:stCondLst>
                                        </p:cTn>
                                        <p:tgtEl>
                                          <p:spTgt spid="314"/>
                                        </p:tgtEl>
                                        <p:attrNameLst>
                                          <p:attrName>style.visibility</p:attrName>
                                        </p:attrNameLst>
                                      </p:cBhvr>
                                      <p:to>
                                        <p:strVal val="visible"/>
                                      </p:to>
                                    </p:set>
                                    <p:anim calcmode="lin" valueType="num">
                                      <p:cBhvr additive="base">
                                        <p:cTn id="53" dur="500"/>
                                        <p:tgtEl>
                                          <p:spTgt spid="314"/>
                                        </p:tgtEl>
                                        <p:attrNameLst>
                                          <p:attrName>ppt_y</p:attrName>
                                        </p:attrNameLst>
                                      </p:cBhvr>
                                      <p:tavLst>
                                        <p:tav tm="0">
                                          <p:val>
                                            <p:strVal val="#ppt_y-#ppt_h*1.125000"/>
                                          </p:val>
                                        </p:tav>
                                        <p:tav tm="100000">
                                          <p:val>
                                            <p:strVal val="#ppt_y"/>
                                          </p:val>
                                        </p:tav>
                                      </p:tavLst>
                                    </p:anim>
                                    <p:animEffect transition="in" filter="wipe(down)">
                                      <p:cBhvr>
                                        <p:cTn id="54" dur="5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26794" y="504916"/>
            <a:ext cx="4768555" cy="4011050"/>
            <a:chOff x="-1609626" y="-1044510"/>
            <a:chExt cx="11235241" cy="9450475"/>
          </a:xfrm>
          <a:solidFill>
            <a:schemeClr val="bg1">
              <a:lumMod val="85000"/>
            </a:schemeClr>
          </a:solidFill>
        </p:grpSpPr>
        <p:sp>
          <p:nvSpPr>
            <p:cNvPr id="3" name="Freeform 95"/>
            <p:cNvSpPr/>
            <p:nvPr/>
          </p:nvSpPr>
          <p:spPr bwMode="gray">
            <a:xfrm>
              <a:off x="6212601" y="1955942"/>
              <a:ext cx="1201060" cy="1742341"/>
            </a:xfrm>
            <a:custGeom>
              <a:avLst/>
              <a:gdLst/>
              <a:ahLst/>
              <a:cxnLst>
                <a:cxn ang="0">
                  <a:pos x="795" y="415"/>
                </a:cxn>
                <a:cxn ang="0">
                  <a:pos x="773" y="433"/>
                </a:cxn>
                <a:cxn ang="0">
                  <a:pos x="748" y="458"/>
                </a:cxn>
                <a:cxn ang="0">
                  <a:pos x="738" y="484"/>
                </a:cxn>
                <a:cxn ang="0">
                  <a:pos x="738" y="517"/>
                </a:cxn>
                <a:cxn ang="0">
                  <a:pos x="726" y="549"/>
                </a:cxn>
                <a:cxn ang="0">
                  <a:pos x="683" y="570"/>
                </a:cxn>
                <a:cxn ang="0">
                  <a:pos x="645" y="584"/>
                </a:cxn>
                <a:cxn ang="0">
                  <a:pos x="622" y="586"/>
                </a:cxn>
                <a:cxn ang="0">
                  <a:pos x="594" y="580"/>
                </a:cxn>
                <a:cxn ang="0">
                  <a:pos x="580" y="576"/>
                </a:cxn>
                <a:cxn ang="0">
                  <a:pos x="557" y="679"/>
                </a:cxn>
                <a:cxn ang="0">
                  <a:pos x="580" y="738"/>
                </a:cxn>
                <a:cxn ang="0">
                  <a:pos x="458" y="826"/>
                </a:cxn>
                <a:cxn ang="0">
                  <a:pos x="368" y="919"/>
                </a:cxn>
                <a:cxn ang="0">
                  <a:pos x="289" y="1051"/>
                </a:cxn>
                <a:cxn ang="0">
                  <a:pos x="316" y="1133"/>
                </a:cxn>
                <a:cxn ang="0">
                  <a:pos x="244" y="1161"/>
                </a:cxn>
                <a:cxn ang="0">
                  <a:pos x="80" y="1137"/>
                </a:cxn>
                <a:cxn ang="0">
                  <a:pos x="45" y="1060"/>
                </a:cxn>
                <a:cxn ang="0">
                  <a:pos x="66" y="990"/>
                </a:cxn>
                <a:cxn ang="0">
                  <a:pos x="82" y="858"/>
                </a:cxn>
                <a:cxn ang="0">
                  <a:pos x="9" y="749"/>
                </a:cxn>
                <a:cxn ang="0">
                  <a:pos x="47" y="677"/>
                </a:cxn>
                <a:cxn ang="0">
                  <a:pos x="114" y="594"/>
                </a:cxn>
                <a:cxn ang="0">
                  <a:pos x="49" y="529"/>
                </a:cxn>
                <a:cxn ang="0">
                  <a:pos x="96" y="466"/>
                </a:cxn>
                <a:cxn ang="0">
                  <a:pos x="0" y="338"/>
                </a:cxn>
                <a:cxn ang="0">
                  <a:pos x="3" y="273"/>
                </a:cxn>
                <a:cxn ang="0">
                  <a:pos x="41" y="181"/>
                </a:cxn>
                <a:cxn ang="0">
                  <a:pos x="114" y="147"/>
                </a:cxn>
                <a:cxn ang="0">
                  <a:pos x="179" y="220"/>
                </a:cxn>
                <a:cxn ang="0">
                  <a:pos x="269" y="167"/>
                </a:cxn>
                <a:cxn ang="0">
                  <a:pos x="324" y="141"/>
                </a:cxn>
                <a:cxn ang="0">
                  <a:pos x="352" y="59"/>
                </a:cxn>
                <a:cxn ang="0">
                  <a:pos x="419" y="33"/>
                </a:cxn>
                <a:cxn ang="0">
                  <a:pos x="464" y="17"/>
                </a:cxn>
                <a:cxn ang="0">
                  <a:pos x="496" y="66"/>
                </a:cxn>
                <a:cxn ang="0">
                  <a:pos x="509" y="84"/>
                </a:cxn>
                <a:cxn ang="0">
                  <a:pos x="523" y="104"/>
                </a:cxn>
                <a:cxn ang="0">
                  <a:pos x="525" y="114"/>
                </a:cxn>
                <a:cxn ang="0">
                  <a:pos x="531" y="137"/>
                </a:cxn>
                <a:cxn ang="0">
                  <a:pos x="539" y="161"/>
                </a:cxn>
                <a:cxn ang="0">
                  <a:pos x="586" y="208"/>
                </a:cxn>
                <a:cxn ang="0">
                  <a:pos x="661" y="232"/>
                </a:cxn>
                <a:cxn ang="0">
                  <a:pos x="696" y="309"/>
                </a:cxn>
                <a:cxn ang="0">
                  <a:pos x="775" y="389"/>
                </a:cxn>
              </a:cxnLst>
              <a:rect l="0" t="0" r="r" b="b"/>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grpSp>
          <p:nvGrpSpPr>
            <p:cNvPr id="4" name="组合 3"/>
            <p:cNvGrpSpPr/>
            <p:nvPr/>
          </p:nvGrpSpPr>
          <p:grpSpPr>
            <a:xfrm>
              <a:off x="-1609626" y="-1044510"/>
              <a:ext cx="11235241" cy="9450475"/>
              <a:chOff x="-1609626" y="-1044510"/>
              <a:chExt cx="11235241" cy="9450475"/>
            </a:xfrm>
            <a:grpFill/>
          </p:grpSpPr>
          <p:sp>
            <p:nvSpPr>
              <p:cNvPr id="6" name="Freeform 104"/>
              <p:cNvSpPr/>
              <p:nvPr/>
            </p:nvSpPr>
            <p:spPr bwMode="gray">
              <a:xfrm>
                <a:off x="7039169" y="-1044510"/>
                <a:ext cx="2586446" cy="2336286"/>
              </a:xfrm>
              <a:custGeom>
                <a:avLst/>
                <a:gdLst>
                  <a:gd name="T0" fmla="*/ 2147483647 w 1722"/>
                  <a:gd name="T1" fmla="*/ 2147483647 h 1557"/>
                  <a:gd name="T2" fmla="*/ 2147483647 w 1722"/>
                  <a:gd name="T3" fmla="*/ 2147483647 h 1557"/>
                  <a:gd name="T4" fmla="*/ 2147483647 w 1722"/>
                  <a:gd name="T5" fmla="*/ 2147483647 h 1557"/>
                  <a:gd name="T6" fmla="*/ 2147483647 w 1722"/>
                  <a:gd name="T7" fmla="*/ 2147483647 h 1557"/>
                  <a:gd name="T8" fmla="*/ 2147483647 w 1722"/>
                  <a:gd name="T9" fmla="*/ 2147483647 h 1557"/>
                  <a:gd name="T10" fmla="*/ 2147483647 w 1722"/>
                  <a:gd name="T11" fmla="*/ 2147483647 h 1557"/>
                  <a:gd name="T12" fmla="*/ 2147483647 w 1722"/>
                  <a:gd name="T13" fmla="*/ 2147483647 h 1557"/>
                  <a:gd name="T14" fmla="*/ 2147483647 w 1722"/>
                  <a:gd name="T15" fmla="*/ 2147483647 h 1557"/>
                  <a:gd name="T16" fmla="*/ 2147483647 w 1722"/>
                  <a:gd name="T17" fmla="*/ 2147483647 h 1557"/>
                  <a:gd name="T18" fmla="*/ 2147483647 w 1722"/>
                  <a:gd name="T19" fmla="*/ 2147483647 h 1557"/>
                  <a:gd name="T20" fmla="*/ 2147483647 w 1722"/>
                  <a:gd name="T21" fmla="*/ 2147483647 h 1557"/>
                  <a:gd name="T22" fmla="*/ 2147483647 w 1722"/>
                  <a:gd name="T23" fmla="*/ 2147483647 h 1557"/>
                  <a:gd name="T24" fmla="*/ 2147483647 w 1722"/>
                  <a:gd name="T25" fmla="*/ 2147483647 h 1557"/>
                  <a:gd name="T26" fmla="*/ 2147483647 w 1722"/>
                  <a:gd name="T27" fmla="*/ 2147483647 h 1557"/>
                  <a:gd name="T28" fmla="*/ 2147483647 w 1722"/>
                  <a:gd name="T29" fmla="*/ 2147483647 h 1557"/>
                  <a:gd name="T30" fmla="*/ 2147483647 w 1722"/>
                  <a:gd name="T31" fmla="*/ 2147483647 h 1557"/>
                  <a:gd name="T32" fmla="*/ 2147483647 w 1722"/>
                  <a:gd name="T33" fmla="*/ 2147483647 h 1557"/>
                  <a:gd name="T34" fmla="*/ 2147483647 w 1722"/>
                  <a:gd name="T35" fmla="*/ 2147483647 h 1557"/>
                  <a:gd name="T36" fmla="*/ 2147483647 w 1722"/>
                  <a:gd name="T37" fmla="*/ 2147483647 h 1557"/>
                  <a:gd name="T38" fmla="*/ 2147483647 w 1722"/>
                  <a:gd name="T39" fmla="*/ 2147483647 h 1557"/>
                  <a:gd name="T40" fmla="*/ 2147483647 w 1722"/>
                  <a:gd name="T41" fmla="*/ 2147483647 h 1557"/>
                  <a:gd name="T42" fmla="*/ 2147483647 w 1722"/>
                  <a:gd name="T43" fmla="*/ 2147483647 h 1557"/>
                  <a:gd name="T44" fmla="*/ 2147483647 w 1722"/>
                  <a:gd name="T45" fmla="*/ 2147483647 h 1557"/>
                  <a:gd name="T46" fmla="*/ 2147483647 w 1722"/>
                  <a:gd name="T47" fmla="*/ 2147483647 h 1557"/>
                  <a:gd name="T48" fmla="*/ 2147483647 w 1722"/>
                  <a:gd name="T49" fmla="*/ 2147483647 h 1557"/>
                  <a:gd name="T50" fmla="*/ 2147483647 w 1722"/>
                  <a:gd name="T51" fmla="*/ 2147483647 h 1557"/>
                  <a:gd name="T52" fmla="*/ 2147483647 w 1722"/>
                  <a:gd name="T53" fmla="*/ 2147483647 h 1557"/>
                  <a:gd name="T54" fmla="*/ 2147483647 w 1722"/>
                  <a:gd name="T55" fmla="*/ 2147483647 h 1557"/>
                  <a:gd name="T56" fmla="*/ 2147483647 w 1722"/>
                  <a:gd name="T57" fmla="*/ 2147483647 h 1557"/>
                  <a:gd name="T58" fmla="*/ 2147483647 w 1722"/>
                  <a:gd name="T59" fmla="*/ 2147483647 h 1557"/>
                  <a:gd name="T60" fmla="*/ 2147483647 w 1722"/>
                  <a:gd name="T61" fmla="*/ 2147483647 h 1557"/>
                  <a:gd name="T62" fmla="*/ 2147483647 w 1722"/>
                  <a:gd name="T63" fmla="*/ 2147483647 h 1557"/>
                  <a:gd name="T64" fmla="*/ 2147483647 w 1722"/>
                  <a:gd name="T65" fmla="*/ 2147483647 h 1557"/>
                  <a:gd name="T66" fmla="*/ 2147483647 w 1722"/>
                  <a:gd name="T67" fmla="*/ 2147483647 h 1557"/>
                  <a:gd name="T68" fmla="*/ 2147483647 w 1722"/>
                  <a:gd name="T69" fmla="*/ 2147483647 h 1557"/>
                  <a:gd name="T70" fmla="*/ 2147483647 w 1722"/>
                  <a:gd name="T71" fmla="*/ 2147483647 h 1557"/>
                  <a:gd name="T72" fmla="*/ 2147483647 w 1722"/>
                  <a:gd name="T73" fmla="*/ 2147483647 h 1557"/>
                  <a:gd name="T74" fmla="*/ 2147483647 w 1722"/>
                  <a:gd name="T75" fmla="*/ 2147483647 h 1557"/>
                  <a:gd name="T76" fmla="*/ 2147483647 w 1722"/>
                  <a:gd name="T77" fmla="*/ 2147483647 h 1557"/>
                  <a:gd name="T78" fmla="*/ 2147483647 w 1722"/>
                  <a:gd name="T79" fmla="*/ 2147483647 h 1557"/>
                  <a:gd name="T80" fmla="*/ 2147483647 w 1722"/>
                  <a:gd name="T81" fmla="*/ 2147483647 h 1557"/>
                  <a:gd name="T82" fmla="*/ 2147483647 w 1722"/>
                  <a:gd name="T83" fmla="*/ 2147483647 h 1557"/>
                  <a:gd name="T84" fmla="*/ 2147483647 w 1722"/>
                  <a:gd name="T85" fmla="*/ 2147483647 h 1557"/>
                  <a:gd name="T86" fmla="*/ 2147483647 w 1722"/>
                  <a:gd name="T87" fmla="*/ 2147483647 h 1557"/>
                  <a:gd name="T88" fmla="*/ 2147483647 w 1722"/>
                  <a:gd name="T89" fmla="*/ 2147483647 h 1557"/>
                  <a:gd name="T90" fmla="*/ 2147483647 w 1722"/>
                  <a:gd name="T91" fmla="*/ 2147483647 h 1557"/>
                  <a:gd name="T92" fmla="*/ 2147483647 w 1722"/>
                  <a:gd name="T93" fmla="*/ 2147483647 h 1557"/>
                  <a:gd name="T94" fmla="*/ 2147483647 w 1722"/>
                  <a:gd name="T95" fmla="*/ 2147483647 h 1557"/>
                  <a:gd name="T96" fmla="*/ 2147483647 w 1722"/>
                  <a:gd name="T97" fmla="*/ 2147483647 h 1557"/>
                  <a:gd name="T98" fmla="*/ 2147483647 w 1722"/>
                  <a:gd name="T99" fmla="*/ 2147483647 h 1557"/>
                  <a:gd name="T100" fmla="*/ 2147483647 w 1722"/>
                  <a:gd name="T101" fmla="*/ 2147483647 h 1557"/>
                  <a:gd name="T102" fmla="*/ 2147483647 w 1722"/>
                  <a:gd name="T103" fmla="*/ 2147483647 h 1557"/>
                  <a:gd name="T104" fmla="*/ 2147483647 w 1722"/>
                  <a:gd name="T105" fmla="*/ 2147483647 h 1557"/>
                  <a:gd name="T106" fmla="*/ 2147483647 w 1722"/>
                  <a:gd name="T107" fmla="*/ 2147483647 h 1557"/>
                  <a:gd name="T108" fmla="*/ 2147483647 w 1722"/>
                  <a:gd name="T109" fmla="*/ 2147483647 h 1557"/>
                  <a:gd name="T110" fmla="*/ 2147483647 w 1722"/>
                  <a:gd name="T111" fmla="*/ 2147483647 h 1557"/>
                  <a:gd name="T112" fmla="*/ 2147483647 w 1722"/>
                  <a:gd name="T113" fmla="*/ 2147483647 h 1557"/>
                  <a:gd name="T114" fmla="*/ 2147483647 w 1722"/>
                  <a:gd name="T115" fmla="*/ 2147483647 h 1557"/>
                  <a:gd name="T116" fmla="*/ 2147483647 w 1722"/>
                  <a:gd name="T117" fmla="*/ 2147483647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3175">
                <a:solidFill>
                  <a:schemeClr val="bg1"/>
                </a:solidFill>
                <a:prstDash val="solid"/>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7" name="Freeform 68"/>
              <p:cNvSpPr/>
              <p:nvPr/>
            </p:nvSpPr>
            <p:spPr bwMode="gray">
              <a:xfrm>
                <a:off x="-1609626" y="327711"/>
                <a:ext cx="4491171" cy="3412997"/>
              </a:xfrm>
              <a:custGeom>
                <a:avLst/>
                <a:gdLst/>
                <a:ahLst/>
                <a:cxnLst>
                  <a:cxn ang="0">
                    <a:pos x="10" y="1429"/>
                  </a:cxn>
                  <a:cxn ang="0">
                    <a:pos x="94" y="1462"/>
                  </a:cxn>
                  <a:cxn ang="0">
                    <a:pos x="116" y="1561"/>
                  </a:cxn>
                  <a:cxn ang="0">
                    <a:pos x="114" y="1679"/>
                  </a:cxn>
                  <a:cxn ang="0">
                    <a:pos x="69" y="1679"/>
                  </a:cxn>
                  <a:cxn ang="0">
                    <a:pos x="0" y="1716"/>
                  </a:cxn>
                  <a:cxn ang="0">
                    <a:pos x="126" y="1754"/>
                  </a:cxn>
                  <a:cxn ang="0">
                    <a:pos x="185" y="1825"/>
                  </a:cxn>
                  <a:cxn ang="0">
                    <a:pos x="195" y="1960"/>
                  </a:cxn>
                  <a:cxn ang="0">
                    <a:pos x="281" y="2029"/>
                  </a:cxn>
                  <a:cxn ang="0">
                    <a:pos x="435" y="2084"/>
                  </a:cxn>
                  <a:cxn ang="0">
                    <a:pos x="608" y="2065"/>
                  </a:cxn>
                  <a:cxn ang="0">
                    <a:pos x="738" y="2171"/>
                  </a:cxn>
                  <a:cxn ang="0">
                    <a:pos x="1035" y="2199"/>
                  </a:cxn>
                  <a:cxn ang="0">
                    <a:pos x="1657" y="2187"/>
                  </a:cxn>
                  <a:cxn ang="0">
                    <a:pos x="2155" y="2197"/>
                  </a:cxn>
                  <a:cxn ang="0">
                    <a:pos x="2337" y="1834"/>
                  </a:cxn>
                  <a:cxn ang="0">
                    <a:pos x="2856" y="1356"/>
                  </a:cxn>
                  <a:cxn ang="0">
                    <a:pos x="2972" y="1183"/>
                  </a:cxn>
                  <a:cxn ang="0">
                    <a:pos x="2905" y="1053"/>
                  </a:cxn>
                  <a:cxn ang="0">
                    <a:pos x="2864" y="933"/>
                  </a:cxn>
                  <a:cxn ang="0">
                    <a:pos x="2709" y="854"/>
                  </a:cxn>
                  <a:cxn ang="0">
                    <a:pos x="2524" y="795"/>
                  </a:cxn>
                  <a:cxn ang="0">
                    <a:pos x="2366" y="742"/>
                  </a:cxn>
                  <a:cxn ang="0">
                    <a:pos x="2309" y="683"/>
                  </a:cxn>
                  <a:cxn ang="0">
                    <a:pos x="2376" y="592"/>
                  </a:cxn>
                  <a:cxn ang="0">
                    <a:pos x="2390" y="459"/>
                  </a:cxn>
                  <a:cxn ang="0">
                    <a:pos x="2319" y="303"/>
                  </a:cxn>
                  <a:cxn ang="0">
                    <a:pos x="2248" y="254"/>
                  </a:cxn>
                  <a:cxn ang="0">
                    <a:pos x="2159" y="221"/>
                  </a:cxn>
                  <a:cxn ang="0">
                    <a:pos x="2077" y="118"/>
                  </a:cxn>
                  <a:cxn ang="0">
                    <a:pos x="2065" y="32"/>
                  </a:cxn>
                  <a:cxn ang="0">
                    <a:pos x="1970" y="0"/>
                  </a:cxn>
                  <a:cxn ang="0">
                    <a:pos x="1915" y="85"/>
                  </a:cxn>
                  <a:cxn ang="0">
                    <a:pos x="1797" y="140"/>
                  </a:cxn>
                  <a:cxn ang="0">
                    <a:pos x="1754" y="319"/>
                  </a:cxn>
                  <a:cxn ang="0">
                    <a:pos x="1644" y="341"/>
                  </a:cxn>
                  <a:cxn ang="0">
                    <a:pos x="1537" y="303"/>
                  </a:cxn>
                  <a:cxn ang="0">
                    <a:pos x="1449" y="287"/>
                  </a:cxn>
                  <a:cxn ang="0">
                    <a:pos x="1335" y="488"/>
                  </a:cxn>
                  <a:cxn ang="0">
                    <a:pos x="1376" y="563"/>
                  </a:cxn>
                  <a:cxn ang="0">
                    <a:pos x="1285" y="577"/>
                  </a:cxn>
                  <a:cxn ang="0">
                    <a:pos x="1177" y="547"/>
                  </a:cxn>
                  <a:cxn ang="0">
                    <a:pos x="1026" y="555"/>
                  </a:cxn>
                  <a:cxn ang="0">
                    <a:pos x="1061" y="594"/>
                  </a:cxn>
                  <a:cxn ang="0">
                    <a:pos x="1047" y="695"/>
                  </a:cxn>
                  <a:cxn ang="0">
                    <a:pos x="1051" y="882"/>
                  </a:cxn>
                  <a:cxn ang="0">
                    <a:pos x="966" y="968"/>
                  </a:cxn>
                  <a:cxn ang="0">
                    <a:pos x="921" y="1071"/>
                  </a:cxn>
                  <a:cxn ang="0">
                    <a:pos x="705" y="1124"/>
                  </a:cxn>
                  <a:cxn ang="0">
                    <a:pos x="585" y="1146"/>
                  </a:cxn>
                  <a:cxn ang="0">
                    <a:pos x="457" y="1177"/>
                  </a:cxn>
                  <a:cxn ang="0">
                    <a:pos x="319" y="1210"/>
                  </a:cxn>
                  <a:cxn ang="0">
                    <a:pos x="319" y="1157"/>
                  </a:cxn>
                  <a:cxn ang="0">
                    <a:pos x="220" y="1165"/>
                  </a:cxn>
                  <a:cxn ang="0">
                    <a:pos x="116" y="1191"/>
                  </a:cxn>
                  <a:cxn ang="0">
                    <a:pos x="39" y="1275"/>
                  </a:cxn>
                </a:cxnLst>
                <a:rect l="0" t="0" r="r" b="b"/>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8" name="Freeform 70"/>
              <p:cNvSpPr/>
              <p:nvPr/>
            </p:nvSpPr>
            <p:spPr bwMode="gray">
              <a:xfrm>
                <a:off x="-1069808" y="3563694"/>
                <a:ext cx="4350730" cy="2346526"/>
              </a:xfrm>
              <a:custGeom>
                <a:avLst/>
                <a:gdLst/>
                <a:ahLst/>
                <a:cxnLst>
                  <a:cxn ang="0">
                    <a:pos x="2728" y="1504"/>
                  </a:cxn>
                  <a:cxn ang="0">
                    <a:pos x="2658" y="1490"/>
                  </a:cxn>
                  <a:cxn ang="0">
                    <a:pos x="2632" y="1522"/>
                  </a:cxn>
                  <a:cxn ang="0">
                    <a:pos x="2612" y="1514"/>
                  </a:cxn>
                  <a:cxn ang="0">
                    <a:pos x="2492" y="1474"/>
                  </a:cxn>
                  <a:cxn ang="0">
                    <a:pos x="2502" y="1453"/>
                  </a:cxn>
                  <a:cxn ang="0">
                    <a:pos x="2518" y="1396"/>
                  </a:cxn>
                  <a:cxn ang="0">
                    <a:pos x="2463" y="1307"/>
                  </a:cxn>
                  <a:cxn ang="0">
                    <a:pos x="2414" y="1325"/>
                  </a:cxn>
                  <a:cxn ang="0">
                    <a:pos x="2354" y="1366"/>
                  </a:cxn>
                  <a:cxn ang="0">
                    <a:pos x="2272" y="1335"/>
                  </a:cxn>
                  <a:cxn ang="0">
                    <a:pos x="2228" y="1331"/>
                  </a:cxn>
                  <a:cxn ang="0">
                    <a:pos x="2142" y="1394"/>
                  </a:cxn>
                  <a:cxn ang="0">
                    <a:pos x="2043" y="1423"/>
                  </a:cxn>
                  <a:cxn ang="0">
                    <a:pos x="1963" y="1506"/>
                  </a:cxn>
                  <a:cxn ang="0">
                    <a:pos x="1837" y="1555"/>
                  </a:cxn>
                  <a:cxn ang="0">
                    <a:pos x="1770" y="1528"/>
                  </a:cxn>
                  <a:cxn ang="0">
                    <a:pos x="1723" y="1480"/>
                  </a:cxn>
                  <a:cxn ang="0">
                    <a:pos x="1601" y="1459"/>
                  </a:cxn>
                  <a:cxn ang="0">
                    <a:pos x="1557" y="1415"/>
                  </a:cxn>
                  <a:cxn ang="0">
                    <a:pos x="1455" y="1472"/>
                  </a:cxn>
                  <a:cxn ang="0">
                    <a:pos x="1390" y="1537"/>
                  </a:cxn>
                  <a:cxn ang="0">
                    <a:pos x="1339" y="1561"/>
                  </a:cxn>
                  <a:cxn ang="0">
                    <a:pos x="1356" y="1492"/>
                  </a:cxn>
                  <a:cxn ang="0">
                    <a:pos x="1321" y="1437"/>
                  </a:cxn>
                  <a:cxn ang="0">
                    <a:pos x="1205" y="1465"/>
                  </a:cxn>
                  <a:cxn ang="0">
                    <a:pos x="1053" y="1409"/>
                  </a:cxn>
                  <a:cxn ang="0">
                    <a:pos x="984" y="1405"/>
                  </a:cxn>
                  <a:cxn ang="0">
                    <a:pos x="884" y="1346"/>
                  </a:cxn>
                  <a:cxn ang="0">
                    <a:pos x="799" y="1283"/>
                  </a:cxn>
                  <a:cxn ang="0">
                    <a:pos x="709" y="1207"/>
                  </a:cxn>
                  <a:cxn ang="0">
                    <a:pos x="683" y="1126"/>
                  </a:cxn>
                  <a:cxn ang="0">
                    <a:pos x="632" y="1154"/>
                  </a:cxn>
                  <a:cxn ang="0">
                    <a:pos x="565" y="1063"/>
                  </a:cxn>
                  <a:cxn ang="0">
                    <a:pos x="437" y="943"/>
                  </a:cxn>
                  <a:cxn ang="0">
                    <a:pos x="356" y="892"/>
                  </a:cxn>
                  <a:cxn ang="0">
                    <a:pos x="295" y="913"/>
                  </a:cxn>
                  <a:cxn ang="0">
                    <a:pos x="183" y="782"/>
                  </a:cxn>
                  <a:cxn ang="0">
                    <a:pos x="73" y="677"/>
                  </a:cxn>
                  <a:cxn ang="0">
                    <a:pos x="40" y="650"/>
                  </a:cxn>
                  <a:cxn ang="0">
                    <a:pos x="0" y="628"/>
                  </a:cxn>
                  <a:cxn ang="0">
                    <a:pos x="12" y="541"/>
                  </a:cxn>
                  <a:cxn ang="0">
                    <a:pos x="6" y="449"/>
                  </a:cxn>
                  <a:cxn ang="0">
                    <a:pos x="44" y="437"/>
                  </a:cxn>
                  <a:cxn ang="0">
                    <a:pos x="87" y="473"/>
                  </a:cxn>
                  <a:cxn ang="0">
                    <a:pos x="152" y="451"/>
                  </a:cxn>
                  <a:cxn ang="0">
                    <a:pos x="169" y="360"/>
                  </a:cxn>
                  <a:cxn ang="0">
                    <a:pos x="99" y="305"/>
                  </a:cxn>
                  <a:cxn ang="0">
                    <a:pos x="118" y="205"/>
                  </a:cxn>
                  <a:cxn ang="0">
                    <a:pos x="154" y="146"/>
                  </a:cxn>
                  <a:cxn ang="0">
                    <a:pos x="284" y="105"/>
                  </a:cxn>
                  <a:cxn ang="0">
                    <a:pos x="589" y="81"/>
                  </a:cxn>
                  <a:cxn ang="0">
                    <a:pos x="1032" y="81"/>
                  </a:cxn>
                  <a:cxn ang="0">
                    <a:pos x="1461" y="12"/>
                  </a:cxn>
                  <a:cxn ang="0">
                    <a:pos x="1667" y="158"/>
                  </a:cxn>
                  <a:cxn ang="0">
                    <a:pos x="1595" y="431"/>
                  </a:cxn>
                  <a:cxn ang="0">
                    <a:pos x="1870" y="665"/>
                  </a:cxn>
                  <a:cxn ang="0">
                    <a:pos x="2207" y="756"/>
                  </a:cxn>
                  <a:cxn ang="0">
                    <a:pos x="2557" y="939"/>
                  </a:cxn>
                  <a:cxn ang="0">
                    <a:pos x="2740" y="803"/>
                  </a:cxn>
                  <a:cxn ang="0">
                    <a:pos x="2841" y="1033"/>
                  </a:cxn>
                  <a:cxn ang="0">
                    <a:pos x="2849" y="1413"/>
                  </a:cxn>
                  <a:cxn ang="0">
                    <a:pos x="2754" y="1539"/>
                  </a:cxn>
                </a:cxnLst>
                <a:rect l="0" t="0" r="r" b="b"/>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9" name="Freeform 72"/>
              <p:cNvSpPr/>
              <p:nvPr/>
            </p:nvSpPr>
            <p:spPr bwMode="gray">
              <a:xfrm>
                <a:off x="2881545" y="5603006"/>
                <a:ext cx="2030536" cy="2084663"/>
              </a:xfrm>
              <a:custGeom>
                <a:avLst/>
                <a:gdLst/>
                <a:ahLst/>
                <a:cxnLst>
                  <a:cxn ang="0">
                    <a:pos x="1185" y="1032"/>
                  </a:cxn>
                  <a:cxn ang="0">
                    <a:pos x="1150" y="1067"/>
                  </a:cxn>
                  <a:cxn ang="0">
                    <a:pos x="1118" y="1106"/>
                  </a:cxn>
                  <a:cxn ang="0">
                    <a:pos x="1059" y="1114"/>
                  </a:cxn>
                  <a:cxn ang="0">
                    <a:pos x="1030" y="1124"/>
                  </a:cxn>
                  <a:cxn ang="0">
                    <a:pos x="992" y="1140"/>
                  </a:cxn>
                  <a:cxn ang="0">
                    <a:pos x="959" y="1116"/>
                  </a:cxn>
                  <a:cxn ang="0">
                    <a:pos x="949" y="1140"/>
                  </a:cxn>
                  <a:cxn ang="0">
                    <a:pos x="925" y="1136"/>
                  </a:cxn>
                  <a:cxn ang="0">
                    <a:pos x="913" y="1122"/>
                  </a:cxn>
                  <a:cxn ang="0">
                    <a:pos x="874" y="1159"/>
                  </a:cxn>
                  <a:cxn ang="0">
                    <a:pos x="809" y="1128"/>
                  </a:cxn>
                  <a:cxn ang="0">
                    <a:pos x="754" y="1159"/>
                  </a:cxn>
                  <a:cxn ang="0">
                    <a:pos x="695" y="1169"/>
                  </a:cxn>
                  <a:cxn ang="0">
                    <a:pos x="646" y="1209"/>
                  </a:cxn>
                  <a:cxn ang="0">
                    <a:pos x="675" y="1317"/>
                  </a:cxn>
                  <a:cxn ang="0">
                    <a:pos x="658" y="1382"/>
                  </a:cxn>
                  <a:cxn ang="0">
                    <a:pos x="581" y="1362"/>
                  </a:cxn>
                  <a:cxn ang="0">
                    <a:pos x="565" y="1287"/>
                  </a:cxn>
                  <a:cxn ang="0">
                    <a:pos x="518" y="1317"/>
                  </a:cxn>
                  <a:cxn ang="0">
                    <a:pos x="451" y="1343"/>
                  </a:cxn>
                  <a:cxn ang="0">
                    <a:pos x="394" y="1307"/>
                  </a:cxn>
                  <a:cxn ang="0">
                    <a:pos x="378" y="1240"/>
                  </a:cxn>
                  <a:cxn ang="0">
                    <a:pos x="303" y="1232"/>
                  </a:cxn>
                  <a:cxn ang="0">
                    <a:pos x="268" y="1201"/>
                  </a:cxn>
                  <a:cxn ang="0">
                    <a:pos x="285" y="1120"/>
                  </a:cxn>
                  <a:cxn ang="0">
                    <a:pos x="315" y="1065"/>
                  </a:cxn>
                  <a:cxn ang="0">
                    <a:pos x="254" y="1051"/>
                  </a:cxn>
                  <a:cxn ang="0">
                    <a:pos x="211" y="980"/>
                  </a:cxn>
                  <a:cxn ang="0">
                    <a:pos x="187" y="908"/>
                  </a:cxn>
                  <a:cxn ang="0">
                    <a:pos x="205" y="874"/>
                  </a:cxn>
                  <a:cxn ang="0">
                    <a:pos x="193" y="868"/>
                  </a:cxn>
                  <a:cxn ang="0">
                    <a:pos x="97" y="882"/>
                  </a:cxn>
                  <a:cxn ang="0">
                    <a:pos x="34" y="915"/>
                  </a:cxn>
                  <a:cxn ang="0">
                    <a:pos x="10" y="896"/>
                  </a:cxn>
                  <a:cxn ang="0">
                    <a:pos x="32" y="862"/>
                  </a:cxn>
                  <a:cxn ang="0">
                    <a:pos x="14" y="823"/>
                  </a:cxn>
                  <a:cxn ang="0">
                    <a:pos x="22" y="758"/>
                  </a:cxn>
                  <a:cxn ang="0">
                    <a:pos x="61" y="685"/>
                  </a:cxn>
                  <a:cxn ang="0">
                    <a:pos x="114" y="646"/>
                  </a:cxn>
                  <a:cxn ang="0">
                    <a:pos x="152" y="599"/>
                  </a:cxn>
                  <a:cxn ang="0">
                    <a:pos x="197" y="522"/>
                  </a:cxn>
                  <a:cxn ang="0">
                    <a:pos x="213" y="358"/>
                  </a:cxn>
                  <a:cxn ang="0">
                    <a:pos x="189" y="286"/>
                  </a:cxn>
                  <a:cxn ang="0">
                    <a:pos x="126" y="242"/>
                  </a:cxn>
                  <a:cxn ang="0">
                    <a:pos x="203" y="168"/>
                  </a:cxn>
                  <a:cxn ang="0">
                    <a:pos x="311" y="177"/>
                  </a:cxn>
                  <a:cxn ang="0">
                    <a:pos x="447" y="242"/>
                  </a:cxn>
                  <a:cxn ang="0">
                    <a:pos x="681" y="551"/>
                  </a:cxn>
                  <a:cxn ang="0">
                    <a:pos x="856" y="435"/>
                  </a:cxn>
                  <a:cxn ang="0">
                    <a:pos x="917" y="199"/>
                  </a:cxn>
                  <a:cxn ang="0">
                    <a:pos x="994" y="103"/>
                  </a:cxn>
                  <a:cxn ang="0">
                    <a:pos x="1154" y="189"/>
                  </a:cxn>
                  <a:cxn ang="0">
                    <a:pos x="1061" y="327"/>
                  </a:cxn>
                  <a:cxn ang="0">
                    <a:pos x="961" y="404"/>
                  </a:cxn>
                  <a:cxn ang="0">
                    <a:pos x="1104" y="490"/>
                  </a:cxn>
                  <a:cxn ang="0">
                    <a:pos x="1118" y="732"/>
                  </a:cxn>
                  <a:cxn ang="0">
                    <a:pos x="1197" y="864"/>
                  </a:cxn>
                  <a:cxn ang="0">
                    <a:pos x="1352" y="900"/>
                  </a:cxn>
                </a:cxnLst>
                <a:rect l="0" t="0" r="r" b="b"/>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0" name="Freeform 74"/>
              <p:cNvSpPr/>
              <p:nvPr/>
            </p:nvSpPr>
            <p:spPr bwMode="gray">
              <a:xfrm>
                <a:off x="4503925" y="6255470"/>
                <a:ext cx="1789154" cy="1297612"/>
              </a:xfrm>
              <a:custGeom>
                <a:avLst/>
                <a:gdLst/>
                <a:ahLst/>
                <a:cxnLst>
                  <a:cxn ang="0">
                    <a:pos x="836" y="852"/>
                  </a:cxn>
                  <a:cxn ang="0">
                    <a:pos x="807" y="860"/>
                  </a:cxn>
                  <a:cxn ang="0">
                    <a:pos x="777" y="856"/>
                  </a:cxn>
                  <a:cxn ang="0">
                    <a:pos x="744" y="837"/>
                  </a:cxn>
                  <a:cxn ang="0">
                    <a:pos x="718" y="837"/>
                  </a:cxn>
                  <a:cxn ang="0">
                    <a:pos x="693" y="811"/>
                  </a:cxn>
                  <a:cxn ang="0">
                    <a:pos x="673" y="799"/>
                  </a:cxn>
                  <a:cxn ang="0">
                    <a:pos x="651" y="839"/>
                  </a:cxn>
                  <a:cxn ang="0">
                    <a:pos x="620" y="856"/>
                  </a:cxn>
                  <a:cxn ang="0">
                    <a:pos x="582" y="862"/>
                  </a:cxn>
                  <a:cxn ang="0">
                    <a:pos x="559" y="843"/>
                  </a:cxn>
                  <a:cxn ang="0">
                    <a:pos x="529" y="850"/>
                  </a:cxn>
                  <a:cxn ang="0">
                    <a:pos x="492" y="849"/>
                  </a:cxn>
                  <a:cxn ang="0">
                    <a:pos x="445" y="821"/>
                  </a:cxn>
                  <a:cxn ang="0">
                    <a:pos x="403" y="791"/>
                  </a:cxn>
                  <a:cxn ang="0">
                    <a:pos x="370" y="754"/>
                  </a:cxn>
                  <a:cxn ang="0">
                    <a:pos x="350" y="703"/>
                  </a:cxn>
                  <a:cxn ang="0">
                    <a:pos x="364" y="683"/>
                  </a:cxn>
                  <a:cxn ang="0">
                    <a:pos x="376" y="677"/>
                  </a:cxn>
                  <a:cxn ang="0">
                    <a:pos x="382" y="665"/>
                  </a:cxn>
                  <a:cxn ang="0">
                    <a:pos x="348" y="638"/>
                  </a:cxn>
                  <a:cxn ang="0">
                    <a:pos x="315" y="644"/>
                  </a:cxn>
                  <a:cxn ang="0">
                    <a:pos x="295" y="650"/>
                  </a:cxn>
                  <a:cxn ang="0">
                    <a:pos x="262" y="630"/>
                  </a:cxn>
                  <a:cxn ang="0">
                    <a:pos x="238" y="644"/>
                  </a:cxn>
                  <a:cxn ang="0">
                    <a:pos x="208" y="624"/>
                  </a:cxn>
                  <a:cxn ang="0">
                    <a:pos x="181" y="606"/>
                  </a:cxn>
                  <a:cxn ang="0">
                    <a:pos x="262" y="540"/>
                  </a:cxn>
                  <a:cxn ang="0">
                    <a:pos x="212" y="455"/>
                  </a:cxn>
                  <a:cxn ang="0">
                    <a:pos x="116" y="431"/>
                  </a:cxn>
                  <a:cxn ang="0">
                    <a:pos x="31" y="404"/>
                  </a:cxn>
                  <a:cxn ang="0">
                    <a:pos x="104" y="295"/>
                  </a:cxn>
                  <a:cxn ang="0">
                    <a:pos x="250" y="335"/>
                  </a:cxn>
                  <a:cxn ang="0">
                    <a:pos x="307" y="278"/>
                  </a:cxn>
                  <a:cxn ang="0">
                    <a:pos x="397" y="207"/>
                  </a:cxn>
                  <a:cxn ang="0">
                    <a:pos x="496" y="225"/>
                  </a:cxn>
                  <a:cxn ang="0">
                    <a:pos x="575" y="189"/>
                  </a:cxn>
                  <a:cxn ang="0">
                    <a:pos x="659" y="160"/>
                  </a:cxn>
                  <a:cxn ang="0">
                    <a:pos x="728" y="108"/>
                  </a:cxn>
                  <a:cxn ang="0">
                    <a:pos x="797" y="73"/>
                  </a:cxn>
                  <a:cxn ang="0">
                    <a:pos x="868" y="36"/>
                  </a:cxn>
                  <a:cxn ang="0">
                    <a:pos x="974" y="18"/>
                  </a:cxn>
                  <a:cxn ang="0">
                    <a:pos x="1039" y="69"/>
                  </a:cxn>
                  <a:cxn ang="0">
                    <a:pos x="1006" y="215"/>
                  </a:cxn>
                  <a:cxn ang="0">
                    <a:pos x="1096" y="284"/>
                  </a:cxn>
                  <a:cxn ang="0">
                    <a:pos x="1191" y="321"/>
                  </a:cxn>
                  <a:cxn ang="0">
                    <a:pos x="1128" y="431"/>
                  </a:cxn>
                  <a:cxn ang="0">
                    <a:pos x="1039" y="642"/>
                  </a:cxn>
                  <a:cxn ang="0">
                    <a:pos x="990" y="728"/>
                  </a:cxn>
                  <a:cxn ang="0">
                    <a:pos x="899" y="788"/>
                  </a:cxn>
                </a:cxnLst>
                <a:rect l="0" t="0" r="r" b="b"/>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1" name="Freeform 76"/>
              <p:cNvSpPr/>
              <p:nvPr/>
            </p:nvSpPr>
            <p:spPr bwMode="gray">
              <a:xfrm>
                <a:off x="5624524" y="7889553"/>
                <a:ext cx="585169" cy="516412"/>
              </a:xfrm>
              <a:custGeom>
                <a:avLst/>
                <a:gdLst/>
                <a:ahLst/>
                <a:cxnLst>
                  <a:cxn ang="0">
                    <a:pos x="83" y="74"/>
                  </a:cxn>
                  <a:cxn ang="0">
                    <a:pos x="71" y="84"/>
                  </a:cxn>
                  <a:cxn ang="0">
                    <a:pos x="45" y="108"/>
                  </a:cxn>
                  <a:cxn ang="0">
                    <a:pos x="20" y="137"/>
                  </a:cxn>
                  <a:cxn ang="0">
                    <a:pos x="4" y="159"/>
                  </a:cxn>
                  <a:cxn ang="0">
                    <a:pos x="0" y="200"/>
                  </a:cxn>
                  <a:cxn ang="0">
                    <a:pos x="6" y="254"/>
                  </a:cxn>
                  <a:cxn ang="0">
                    <a:pos x="22" y="287"/>
                  </a:cxn>
                  <a:cxn ang="0">
                    <a:pos x="51" y="309"/>
                  </a:cxn>
                  <a:cxn ang="0">
                    <a:pos x="91" y="318"/>
                  </a:cxn>
                  <a:cxn ang="0">
                    <a:pos x="112" y="318"/>
                  </a:cxn>
                  <a:cxn ang="0">
                    <a:pos x="134" y="324"/>
                  </a:cxn>
                  <a:cxn ang="0">
                    <a:pos x="164" y="342"/>
                  </a:cxn>
                  <a:cxn ang="0">
                    <a:pos x="185" y="338"/>
                  </a:cxn>
                  <a:cxn ang="0">
                    <a:pos x="199" y="317"/>
                  </a:cxn>
                  <a:cxn ang="0">
                    <a:pos x="213" y="295"/>
                  </a:cxn>
                  <a:cxn ang="0">
                    <a:pos x="240" y="289"/>
                  </a:cxn>
                  <a:cxn ang="0">
                    <a:pos x="260" y="275"/>
                  </a:cxn>
                  <a:cxn ang="0">
                    <a:pos x="280" y="252"/>
                  </a:cxn>
                  <a:cxn ang="0">
                    <a:pos x="305" y="238"/>
                  </a:cxn>
                  <a:cxn ang="0">
                    <a:pos x="319" y="208"/>
                  </a:cxn>
                  <a:cxn ang="0">
                    <a:pos x="323" y="169"/>
                  </a:cxn>
                  <a:cxn ang="0">
                    <a:pos x="343" y="112"/>
                  </a:cxn>
                  <a:cxn ang="0">
                    <a:pos x="362" y="84"/>
                  </a:cxn>
                  <a:cxn ang="0">
                    <a:pos x="380" y="76"/>
                  </a:cxn>
                  <a:cxn ang="0">
                    <a:pos x="392" y="61"/>
                  </a:cxn>
                  <a:cxn ang="0">
                    <a:pos x="390" y="35"/>
                  </a:cxn>
                  <a:cxn ang="0">
                    <a:pos x="384" y="13"/>
                  </a:cxn>
                  <a:cxn ang="0">
                    <a:pos x="356" y="2"/>
                  </a:cxn>
                  <a:cxn ang="0">
                    <a:pos x="301" y="4"/>
                  </a:cxn>
                  <a:cxn ang="0">
                    <a:pos x="260" y="13"/>
                  </a:cxn>
                  <a:cxn ang="0">
                    <a:pos x="221" y="21"/>
                  </a:cxn>
                  <a:cxn ang="0">
                    <a:pos x="181" y="27"/>
                  </a:cxn>
                  <a:cxn ang="0">
                    <a:pos x="154" y="31"/>
                  </a:cxn>
                  <a:cxn ang="0">
                    <a:pos x="134" y="45"/>
                  </a:cxn>
                  <a:cxn ang="0">
                    <a:pos x="114" y="49"/>
                  </a:cxn>
                  <a:cxn ang="0">
                    <a:pos x="93" y="49"/>
                  </a:cxn>
                </a:cxnLst>
                <a:rect l="0" t="0" r="r" b="b"/>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2" name="Freeform 78"/>
              <p:cNvSpPr/>
              <p:nvPr/>
            </p:nvSpPr>
            <p:spPr bwMode="gray">
              <a:xfrm>
                <a:off x="5804463" y="6404688"/>
                <a:ext cx="1694064" cy="1442441"/>
              </a:xfrm>
              <a:custGeom>
                <a:avLst/>
                <a:gdLst/>
                <a:ahLst/>
                <a:cxnLst>
                  <a:cxn ang="0">
                    <a:pos x="1116" y="250"/>
                  </a:cxn>
                  <a:cxn ang="0">
                    <a:pos x="1088" y="265"/>
                  </a:cxn>
                  <a:cxn ang="0">
                    <a:pos x="1063" y="305"/>
                  </a:cxn>
                  <a:cxn ang="0">
                    <a:pos x="1043" y="348"/>
                  </a:cxn>
                  <a:cxn ang="0">
                    <a:pos x="1016" y="387"/>
                  </a:cxn>
                  <a:cxn ang="0">
                    <a:pos x="966" y="411"/>
                  </a:cxn>
                  <a:cxn ang="0">
                    <a:pos x="921" y="415"/>
                  </a:cxn>
                  <a:cxn ang="0">
                    <a:pos x="864" y="411"/>
                  </a:cxn>
                  <a:cxn ang="0">
                    <a:pos x="813" y="440"/>
                  </a:cxn>
                  <a:cxn ang="0">
                    <a:pos x="797" y="458"/>
                  </a:cxn>
                  <a:cxn ang="0">
                    <a:pos x="791" y="472"/>
                  </a:cxn>
                  <a:cxn ang="0">
                    <a:pos x="783" y="474"/>
                  </a:cxn>
                  <a:cxn ang="0">
                    <a:pos x="760" y="456"/>
                  </a:cxn>
                  <a:cxn ang="0">
                    <a:pos x="734" y="472"/>
                  </a:cxn>
                  <a:cxn ang="0">
                    <a:pos x="708" y="507"/>
                  </a:cxn>
                  <a:cxn ang="0">
                    <a:pos x="657" y="509"/>
                  </a:cxn>
                  <a:cxn ang="0">
                    <a:pos x="622" y="482"/>
                  </a:cxn>
                  <a:cxn ang="0">
                    <a:pos x="592" y="442"/>
                  </a:cxn>
                  <a:cxn ang="0">
                    <a:pos x="571" y="452"/>
                  </a:cxn>
                  <a:cxn ang="0">
                    <a:pos x="588" y="490"/>
                  </a:cxn>
                  <a:cxn ang="0">
                    <a:pos x="618" y="519"/>
                  </a:cxn>
                  <a:cxn ang="0">
                    <a:pos x="612" y="557"/>
                  </a:cxn>
                  <a:cxn ang="0">
                    <a:pos x="557" y="596"/>
                  </a:cxn>
                  <a:cxn ang="0">
                    <a:pos x="533" y="596"/>
                  </a:cxn>
                  <a:cxn ang="0">
                    <a:pos x="525" y="590"/>
                  </a:cxn>
                  <a:cxn ang="0">
                    <a:pos x="520" y="592"/>
                  </a:cxn>
                  <a:cxn ang="0">
                    <a:pos x="504" y="614"/>
                  </a:cxn>
                  <a:cxn ang="0">
                    <a:pos x="466" y="651"/>
                  </a:cxn>
                  <a:cxn ang="0">
                    <a:pos x="441" y="667"/>
                  </a:cxn>
                  <a:cxn ang="0">
                    <a:pos x="390" y="669"/>
                  </a:cxn>
                  <a:cxn ang="0">
                    <a:pos x="348" y="683"/>
                  </a:cxn>
                  <a:cxn ang="0">
                    <a:pos x="299" y="714"/>
                  </a:cxn>
                  <a:cxn ang="0">
                    <a:pos x="226" y="740"/>
                  </a:cxn>
                  <a:cxn ang="0">
                    <a:pos x="185" y="742"/>
                  </a:cxn>
                  <a:cxn ang="0">
                    <a:pos x="153" y="773"/>
                  </a:cxn>
                  <a:cxn ang="0">
                    <a:pos x="116" y="793"/>
                  </a:cxn>
                  <a:cxn ang="0">
                    <a:pos x="92" y="826"/>
                  </a:cxn>
                  <a:cxn ang="0">
                    <a:pos x="104" y="856"/>
                  </a:cxn>
                  <a:cxn ang="0">
                    <a:pos x="138" y="905"/>
                  </a:cxn>
                  <a:cxn ang="0">
                    <a:pos x="140" y="940"/>
                  </a:cxn>
                  <a:cxn ang="0">
                    <a:pos x="96" y="960"/>
                  </a:cxn>
                  <a:cxn ang="0">
                    <a:pos x="51" y="938"/>
                  </a:cxn>
                  <a:cxn ang="0">
                    <a:pos x="18" y="887"/>
                  </a:cxn>
                  <a:cxn ang="0">
                    <a:pos x="2" y="840"/>
                  </a:cxn>
                  <a:cxn ang="0">
                    <a:pos x="4" y="797"/>
                  </a:cxn>
                  <a:cxn ang="0">
                    <a:pos x="31" y="753"/>
                  </a:cxn>
                  <a:cxn ang="0">
                    <a:pos x="0" y="734"/>
                  </a:cxn>
                  <a:cxn ang="0">
                    <a:pos x="77" y="637"/>
                  </a:cxn>
                  <a:cxn ang="0">
                    <a:pos x="147" y="553"/>
                  </a:cxn>
                  <a:cxn ang="0">
                    <a:pos x="238" y="403"/>
                  </a:cxn>
                  <a:cxn ang="0">
                    <a:pos x="297" y="250"/>
                  </a:cxn>
                  <a:cxn ang="0">
                    <a:pos x="329" y="143"/>
                  </a:cxn>
                  <a:cxn ang="0">
                    <a:pos x="484" y="9"/>
                  </a:cxn>
                  <a:cxn ang="0">
                    <a:pos x="624" y="29"/>
                  </a:cxn>
                  <a:cxn ang="0">
                    <a:pos x="681" y="94"/>
                  </a:cxn>
                  <a:cxn ang="0">
                    <a:pos x="740" y="128"/>
                  </a:cxn>
                  <a:cxn ang="0">
                    <a:pos x="895" y="59"/>
                  </a:cxn>
                  <a:cxn ang="0">
                    <a:pos x="1086" y="161"/>
                  </a:cxn>
                </a:cxnLst>
                <a:rect l="0" t="0" r="r" b="b"/>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3" name="Freeform 80"/>
              <p:cNvSpPr/>
              <p:nvPr/>
            </p:nvSpPr>
            <p:spPr bwMode="gray">
              <a:xfrm>
                <a:off x="7150351" y="5534249"/>
                <a:ext cx="939196" cy="1240557"/>
              </a:xfrm>
              <a:custGeom>
                <a:avLst/>
                <a:gdLst/>
                <a:ahLst/>
                <a:cxnLst>
                  <a:cxn ang="0">
                    <a:pos x="624" y="124"/>
                  </a:cxn>
                  <a:cxn ang="0">
                    <a:pos x="615" y="146"/>
                  </a:cxn>
                  <a:cxn ang="0">
                    <a:pos x="607" y="173"/>
                  </a:cxn>
                  <a:cxn ang="0">
                    <a:pos x="581" y="205"/>
                  </a:cxn>
                  <a:cxn ang="0">
                    <a:pos x="550" y="228"/>
                  </a:cxn>
                  <a:cxn ang="0">
                    <a:pos x="524" y="242"/>
                  </a:cxn>
                  <a:cxn ang="0">
                    <a:pos x="520" y="248"/>
                  </a:cxn>
                  <a:cxn ang="0">
                    <a:pos x="528" y="272"/>
                  </a:cxn>
                  <a:cxn ang="0">
                    <a:pos x="538" y="299"/>
                  </a:cxn>
                  <a:cxn ang="0">
                    <a:pos x="544" y="321"/>
                  </a:cxn>
                  <a:cxn ang="0">
                    <a:pos x="544" y="354"/>
                  </a:cxn>
                  <a:cxn ang="0">
                    <a:pos x="548" y="380"/>
                  </a:cxn>
                  <a:cxn ang="0">
                    <a:pos x="550" y="413"/>
                  </a:cxn>
                  <a:cxn ang="0">
                    <a:pos x="522" y="447"/>
                  </a:cxn>
                  <a:cxn ang="0">
                    <a:pos x="489" y="480"/>
                  </a:cxn>
                  <a:cxn ang="0">
                    <a:pos x="469" y="522"/>
                  </a:cxn>
                  <a:cxn ang="0">
                    <a:pos x="459" y="565"/>
                  </a:cxn>
                  <a:cxn ang="0">
                    <a:pos x="441" y="602"/>
                  </a:cxn>
                  <a:cxn ang="0">
                    <a:pos x="414" y="624"/>
                  </a:cxn>
                  <a:cxn ang="0">
                    <a:pos x="376" y="632"/>
                  </a:cxn>
                  <a:cxn ang="0">
                    <a:pos x="345" y="642"/>
                  </a:cxn>
                  <a:cxn ang="0">
                    <a:pos x="339" y="659"/>
                  </a:cxn>
                  <a:cxn ang="0">
                    <a:pos x="357" y="681"/>
                  </a:cxn>
                  <a:cxn ang="0">
                    <a:pos x="361" y="701"/>
                  </a:cxn>
                  <a:cxn ang="0">
                    <a:pos x="343" y="726"/>
                  </a:cxn>
                  <a:cxn ang="0">
                    <a:pos x="319" y="756"/>
                  </a:cxn>
                  <a:cxn ang="0">
                    <a:pos x="302" y="771"/>
                  </a:cxn>
                  <a:cxn ang="0">
                    <a:pos x="274" y="793"/>
                  </a:cxn>
                  <a:cxn ang="0">
                    <a:pos x="245" y="815"/>
                  </a:cxn>
                  <a:cxn ang="0">
                    <a:pos x="231" y="825"/>
                  </a:cxn>
                  <a:cxn ang="0">
                    <a:pos x="191" y="740"/>
                  </a:cxn>
                  <a:cxn ang="0">
                    <a:pos x="89" y="642"/>
                  </a:cxn>
                  <a:cxn ang="0">
                    <a:pos x="0" y="581"/>
                  </a:cxn>
                  <a:cxn ang="0">
                    <a:pos x="60" y="425"/>
                  </a:cxn>
                  <a:cxn ang="0">
                    <a:pos x="77" y="352"/>
                  </a:cxn>
                  <a:cxn ang="0">
                    <a:pos x="69" y="266"/>
                  </a:cxn>
                  <a:cxn ang="0">
                    <a:pos x="136" y="171"/>
                  </a:cxn>
                  <a:cxn ang="0">
                    <a:pos x="170" y="94"/>
                  </a:cxn>
                  <a:cxn ang="0">
                    <a:pos x="254" y="65"/>
                  </a:cxn>
                  <a:cxn ang="0">
                    <a:pos x="298" y="4"/>
                  </a:cxn>
                  <a:cxn ang="0">
                    <a:pos x="367" y="53"/>
                  </a:cxn>
                  <a:cxn ang="0">
                    <a:pos x="455" y="126"/>
                  </a:cxn>
                  <a:cxn ang="0">
                    <a:pos x="538" y="126"/>
                  </a:cxn>
                  <a:cxn ang="0">
                    <a:pos x="603" y="98"/>
                  </a:cxn>
                </a:cxnLst>
                <a:rect l="0" t="0" r="r" b="b"/>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4" name="Freeform 82"/>
              <p:cNvSpPr/>
              <p:nvPr/>
            </p:nvSpPr>
            <p:spPr bwMode="gray">
              <a:xfrm>
                <a:off x="7480971" y="4767679"/>
                <a:ext cx="849957" cy="955289"/>
              </a:xfrm>
              <a:custGeom>
                <a:avLst/>
                <a:gdLst/>
                <a:ahLst/>
                <a:cxnLst>
                  <a:cxn ang="0">
                    <a:pos x="433" y="44"/>
                  </a:cxn>
                  <a:cxn ang="0">
                    <a:pos x="423" y="47"/>
                  </a:cxn>
                  <a:cxn ang="0">
                    <a:pos x="411" y="59"/>
                  </a:cxn>
                  <a:cxn ang="0">
                    <a:pos x="398" y="85"/>
                  </a:cxn>
                  <a:cxn ang="0">
                    <a:pos x="394" y="112"/>
                  </a:cxn>
                  <a:cxn ang="0">
                    <a:pos x="384" y="126"/>
                  </a:cxn>
                  <a:cxn ang="0">
                    <a:pos x="360" y="118"/>
                  </a:cxn>
                  <a:cxn ang="0">
                    <a:pos x="335" y="107"/>
                  </a:cxn>
                  <a:cxn ang="0">
                    <a:pos x="319" y="107"/>
                  </a:cxn>
                  <a:cxn ang="0">
                    <a:pos x="325" y="128"/>
                  </a:cxn>
                  <a:cxn ang="0">
                    <a:pos x="346" y="146"/>
                  </a:cxn>
                  <a:cxn ang="0">
                    <a:pos x="372" y="154"/>
                  </a:cxn>
                  <a:cxn ang="0">
                    <a:pos x="402" y="142"/>
                  </a:cxn>
                  <a:cxn ang="0">
                    <a:pos x="413" y="124"/>
                  </a:cxn>
                  <a:cxn ang="0">
                    <a:pos x="423" y="103"/>
                  </a:cxn>
                  <a:cxn ang="0">
                    <a:pos x="437" y="97"/>
                  </a:cxn>
                  <a:cxn ang="0">
                    <a:pos x="468" y="122"/>
                  </a:cxn>
                  <a:cxn ang="0">
                    <a:pos x="502" y="138"/>
                  </a:cxn>
                  <a:cxn ang="0">
                    <a:pos x="524" y="144"/>
                  </a:cxn>
                  <a:cxn ang="0">
                    <a:pos x="549" y="154"/>
                  </a:cxn>
                  <a:cxn ang="0">
                    <a:pos x="565" y="177"/>
                  </a:cxn>
                  <a:cxn ang="0">
                    <a:pos x="553" y="207"/>
                  </a:cxn>
                  <a:cxn ang="0">
                    <a:pos x="531" y="232"/>
                  </a:cxn>
                  <a:cxn ang="0">
                    <a:pos x="520" y="242"/>
                  </a:cxn>
                  <a:cxn ang="0">
                    <a:pos x="533" y="242"/>
                  </a:cxn>
                  <a:cxn ang="0">
                    <a:pos x="555" y="242"/>
                  </a:cxn>
                  <a:cxn ang="0">
                    <a:pos x="561" y="252"/>
                  </a:cxn>
                  <a:cxn ang="0">
                    <a:pos x="543" y="270"/>
                  </a:cxn>
                  <a:cxn ang="0">
                    <a:pos x="516" y="286"/>
                  </a:cxn>
                  <a:cxn ang="0">
                    <a:pos x="502" y="292"/>
                  </a:cxn>
                  <a:cxn ang="0">
                    <a:pos x="516" y="295"/>
                  </a:cxn>
                  <a:cxn ang="0">
                    <a:pos x="537" y="315"/>
                  </a:cxn>
                  <a:cxn ang="0">
                    <a:pos x="543" y="353"/>
                  </a:cxn>
                  <a:cxn ang="0">
                    <a:pos x="549" y="396"/>
                  </a:cxn>
                  <a:cxn ang="0">
                    <a:pos x="561" y="418"/>
                  </a:cxn>
                  <a:cxn ang="0">
                    <a:pos x="563" y="435"/>
                  </a:cxn>
                  <a:cxn ang="0">
                    <a:pos x="541" y="451"/>
                  </a:cxn>
                  <a:cxn ang="0">
                    <a:pos x="514" y="445"/>
                  </a:cxn>
                  <a:cxn ang="0">
                    <a:pos x="490" y="443"/>
                  </a:cxn>
                  <a:cxn ang="0">
                    <a:pos x="476" y="465"/>
                  </a:cxn>
                  <a:cxn ang="0">
                    <a:pos x="472" y="492"/>
                  </a:cxn>
                  <a:cxn ang="0">
                    <a:pos x="463" y="518"/>
                  </a:cxn>
                  <a:cxn ang="0">
                    <a:pos x="449" y="545"/>
                  </a:cxn>
                  <a:cxn ang="0">
                    <a:pos x="445" y="587"/>
                  </a:cxn>
                  <a:cxn ang="0">
                    <a:pos x="445" y="604"/>
                  </a:cxn>
                  <a:cxn ang="0">
                    <a:pos x="405" y="634"/>
                  </a:cxn>
                  <a:cxn ang="0">
                    <a:pos x="350" y="634"/>
                  </a:cxn>
                  <a:cxn ang="0">
                    <a:pos x="274" y="595"/>
                  </a:cxn>
                  <a:cxn ang="0">
                    <a:pos x="185" y="622"/>
                  </a:cxn>
                  <a:cxn ang="0">
                    <a:pos x="140" y="514"/>
                  </a:cxn>
                  <a:cxn ang="0">
                    <a:pos x="77" y="453"/>
                  </a:cxn>
                  <a:cxn ang="0">
                    <a:pos x="18" y="333"/>
                  </a:cxn>
                  <a:cxn ang="0">
                    <a:pos x="106" y="199"/>
                  </a:cxn>
                  <a:cxn ang="0">
                    <a:pos x="165" y="144"/>
                  </a:cxn>
                  <a:cxn ang="0">
                    <a:pos x="183" y="51"/>
                  </a:cxn>
                  <a:cxn ang="0">
                    <a:pos x="224" y="0"/>
                  </a:cxn>
                  <a:cxn ang="0">
                    <a:pos x="301" y="30"/>
                  </a:cxn>
                  <a:cxn ang="0">
                    <a:pos x="384" y="4"/>
                  </a:cxn>
                  <a:cxn ang="0">
                    <a:pos x="433" y="44"/>
                  </a:cxn>
                </a:cxnLst>
                <a:rect l="0" t="0" r="r" b="b"/>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5" name="Freeform 84"/>
              <p:cNvSpPr/>
              <p:nvPr/>
            </p:nvSpPr>
            <p:spPr bwMode="gray">
              <a:xfrm>
                <a:off x="7107926" y="3809465"/>
                <a:ext cx="1149856" cy="1021120"/>
              </a:xfrm>
              <a:custGeom>
                <a:avLst/>
                <a:gdLst/>
                <a:ahLst/>
                <a:cxnLst>
                  <a:cxn ang="0">
                    <a:pos x="266" y="45"/>
                  </a:cxn>
                  <a:cxn ang="0">
                    <a:pos x="281" y="55"/>
                  </a:cxn>
                  <a:cxn ang="0">
                    <a:pos x="313" y="70"/>
                  </a:cxn>
                  <a:cxn ang="0">
                    <a:pos x="340" y="88"/>
                  </a:cxn>
                  <a:cxn ang="0">
                    <a:pos x="384" y="100"/>
                  </a:cxn>
                  <a:cxn ang="0">
                    <a:pos x="419" y="114"/>
                  </a:cxn>
                  <a:cxn ang="0">
                    <a:pos x="441" y="137"/>
                  </a:cxn>
                  <a:cxn ang="0">
                    <a:pos x="457" y="165"/>
                  </a:cxn>
                  <a:cxn ang="0">
                    <a:pos x="482" y="204"/>
                  </a:cxn>
                  <a:cxn ang="0">
                    <a:pos x="506" y="236"/>
                  </a:cxn>
                  <a:cxn ang="0">
                    <a:pos x="531" y="277"/>
                  </a:cxn>
                  <a:cxn ang="0">
                    <a:pos x="549" y="316"/>
                  </a:cxn>
                  <a:cxn ang="0">
                    <a:pos x="551" y="342"/>
                  </a:cxn>
                  <a:cxn ang="0">
                    <a:pos x="563" y="368"/>
                  </a:cxn>
                  <a:cxn ang="0">
                    <a:pos x="606" y="385"/>
                  </a:cxn>
                  <a:cxn ang="0">
                    <a:pos x="646" y="399"/>
                  </a:cxn>
                  <a:cxn ang="0">
                    <a:pos x="671" y="427"/>
                  </a:cxn>
                  <a:cxn ang="0">
                    <a:pos x="693" y="448"/>
                  </a:cxn>
                  <a:cxn ang="0">
                    <a:pos x="716" y="464"/>
                  </a:cxn>
                  <a:cxn ang="0">
                    <a:pos x="732" y="486"/>
                  </a:cxn>
                  <a:cxn ang="0">
                    <a:pos x="724" y="499"/>
                  </a:cxn>
                  <a:cxn ang="0">
                    <a:pos x="689" y="503"/>
                  </a:cxn>
                  <a:cxn ang="0">
                    <a:pos x="644" y="499"/>
                  </a:cxn>
                  <a:cxn ang="0">
                    <a:pos x="610" y="496"/>
                  </a:cxn>
                  <a:cxn ang="0">
                    <a:pos x="610" y="498"/>
                  </a:cxn>
                  <a:cxn ang="0">
                    <a:pos x="632" y="507"/>
                  </a:cxn>
                  <a:cxn ang="0">
                    <a:pos x="657" y="523"/>
                  </a:cxn>
                  <a:cxn ang="0">
                    <a:pos x="671" y="539"/>
                  </a:cxn>
                  <a:cxn ang="0">
                    <a:pos x="707" y="559"/>
                  </a:cxn>
                  <a:cxn ang="0">
                    <a:pos x="736" y="578"/>
                  </a:cxn>
                  <a:cxn ang="0">
                    <a:pos x="754" y="602"/>
                  </a:cxn>
                  <a:cxn ang="0">
                    <a:pos x="766" y="622"/>
                  </a:cxn>
                  <a:cxn ang="0">
                    <a:pos x="758" y="631"/>
                  </a:cxn>
                  <a:cxn ang="0">
                    <a:pos x="730" y="647"/>
                  </a:cxn>
                  <a:cxn ang="0">
                    <a:pos x="705" y="659"/>
                  </a:cxn>
                  <a:cxn ang="0">
                    <a:pos x="697" y="665"/>
                  </a:cxn>
                  <a:cxn ang="0">
                    <a:pos x="689" y="673"/>
                  </a:cxn>
                  <a:cxn ang="0">
                    <a:pos x="681" y="677"/>
                  </a:cxn>
                  <a:cxn ang="0">
                    <a:pos x="679" y="681"/>
                  </a:cxn>
                  <a:cxn ang="0">
                    <a:pos x="632" y="641"/>
                  </a:cxn>
                  <a:cxn ang="0">
                    <a:pos x="500" y="671"/>
                  </a:cxn>
                  <a:cxn ang="0">
                    <a:pos x="431" y="645"/>
                  </a:cxn>
                  <a:cxn ang="0">
                    <a:pos x="356" y="633"/>
                  </a:cxn>
                  <a:cxn ang="0">
                    <a:pos x="297" y="592"/>
                  </a:cxn>
                  <a:cxn ang="0">
                    <a:pos x="230" y="513"/>
                  </a:cxn>
                  <a:cxn ang="0">
                    <a:pos x="197" y="407"/>
                  </a:cxn>
                  <a:cxn ang="0">
                    <a:pos x="144" y="269"/>
                  </a:cxn>
                  <a:cxn ang="0">
                    <a:pos x="83" y="257"/>
                  </a:cxn>
                  <a:cxn ang="0">
                    <a:pos x="0" y="220"/>
                  </a:cxn>
                  <a:cxn ang="0">
                    <a:pos x="69" y="124"/>
                  </a:cxn>
                  <a:cxn ang="0">
                    <a:pos x="122" y="100"/>
                  </a:cxn>
                  <a:cxn ang="0">
                    <a:pos x="203" y="76"/>
                  </a:cxn>
                  <a:cxn ang="0">
                    <a:pos x="262" y="0"/>
                  </a:cxn>
                </a:cxnLst>
                <a:rect l="0" t="0" r="r" b="b"/>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6" name="Freeform 86"/>
              <p:cNvSpPr/>
              <p:nvPr/>
            </p:nvSpPr>
            <p:spPr bwMode="gray">
              <a:xfrm>
                <a:off x="7786722" y="4559943"/>
                <a:ext cx="174088" cy="232605"/>
              </a:xfrm>
              <a:custGeom>
                <a:avLst/>
                <a:gdLst/>
                <a:ahLst/>
                <a:cxnLst>
                  <a:cxn ang="0">
                    <a:pos x="0" y="0"/>
                  </a:cxn>
                  <a:cxn ang="0">
                    <a:pos x="2" y="6"/>
                  </a:cxn>
                  <a:cxn ang="0">
                    <a:pos x="8" y="18"/>
                  </a:cxn>
                  <a:cxn ang="0">
                    <a:pos x="13" y="34"/>
                  </a:cxn>
                  <a:cxn ang="0">
                    <a:pos x="19" y="52"/>
                  </a:cxn>
                  <a:cxn ang="0">
                    <a:pos x="21" y="65"/>
                  </a:cxn>
                  <a:cxn ang="0">
                    <a:pos x="23" y="83"/>
                  </a:cxn>
                  <a:cxn ang="0">
                    <a:pos x="31" y="103"/>
                  </a:cxn>
                  <a:cxn ang="0">
                    <a:pos x="41" y="121"/>
                  </a:cxn>
                  <a:cxn ang="0">
                    <a:pos x="47" y="136"/>
                  </a:cxn>
                  <a:cxn ang="0">
                    <a:pos x="49" y="142"/>
                  </a:cxn>
                  <a:cxn ang="0">
                    <a:pos x="59" y="148"/>
                  </a:cxn>
                  <a:cxn ang="0">
                    <a:pos x="69" y="154"/>
                  </a:cxn>
                  <a:cxn ang="0">
                    <a:pos x="82" y="156"/>
                  </a:cxn>
                  <a:cxn ang="0">
                    <a:pos x="94" y="156"/>
                  </a:cxn>
                  <a:cxn ang="0">
                    <a:pos x="106" y="150"/>
                  </a:cxn>
                  <a:cxn ang="0">
                    <a:pos x="114" y="138"/>
                  </a:cxn>
                  <a:cxn ang="0">
                    <a:pos x="116" y="123"/>
                  </a:cxn>
                  <a:cxn ang="0">
                    <a:pos x="108" y="107"/>
                  </a:cxn>
                  <a:cxn ang="0">
                    <a:pos x="94" y="91"/>
                  </a:cxn>
                  <a:cxn ang="0">
                    <a:pos x="76" y="77"/>
                  </a:cxn>
                  <a:cxn ang="0">
                    <a:pos x="59" y="65"/>
                  </a:cxn>
                  <a:cxn ang="0">
                    <a:pos x="43" y="54"/>
                  </a:cxn>
                  <a:cxn ang="0">
                    <a:pos x="37" y="46"/>
                  </a:cxn>
                  <a:cxn ang="0">
                    <a:pos x="31" y="34"/>
                  </a:cxn>
                  <a:cxn ang="0">
                    <a:pos x="21" y="22"/>
                  </a:cxn>
                  <a:cxn ang="0">
                    <a:pos x="12" y="12"/>
                  </a:cxn>
                  <a:cxn ang="0">
                    <a:pos x="2" y="4"/>
                  </a:cxn>
                  <a:cxn ang="0">
                    <a:pos x="0" y="0"/>
                  </a:cxn>
                </a:cxnLst>
                <a:rect l="0" t="0" r="r" b="b"/>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7" name="Freeform 87"/>
              <p:cNvSpPr/>
              <p:nvPr/>
            </p:nvSpPr>
            <p:spPr bwMode="gray">
              <a:xfrm>
                <a:off x="7786722" y="4559943"/>
                <a:ext cx="174088" cy="232605"/>
              </a:xfrm>
              <a:custGeom>
                <a:avLst/>
                <a:gdLst/>
                <a:ahLst/>
                <a:cxnLst>
                  <a:cxn ang="0">
                    <a:pos x="0" y="0"/>
                  </a:cxn>
                  <a:cxn ang="0">
                    <a:pos x="2" y="6"/>
                  </a:cxn>
                  <a:cxn ang="0">
                    <a:pos x="8" y="18"/>
                  </a:cxn>
                  <a:cxn ang="0">
                    <a:pos x="13" y="34"/>
                  </a:cxn>
                  <a:cxn ang="0">
                    <a:pos x="19" y="52"/>
                  </a:cxn>
                  <a:cxn ang="0">
                    <a:pos x="21" y="65"/>
                  </a:cxn>
                  <a:cxn ang="0">
                    <a:pos x="23" y="83"/>
                  </a:cxn>
                  <a:cxn ang="0">
                    <a:pos x="31" y="103"/>
                  </a:cxn>
                  <a:cxn ang="0">
                    <a:pos x="41" y="121"/>
                  </a:cxn>
                  <a:cxn ang="0">
                    <a:pos x="47" y="136"/>
                  </a:cxn>
                  <a:cxn ang="0">
                    <a:pos x="49" y="142"/>
                  </a:cxn>
                  <a:cxn ang="0">
                    <a:pos x="59" y="148"/>
                  </a:cxn>
                  <a:cxn ang="0">
                    <a:pos x="69" y="154"/>
                  </a:cxn>
                  <a:cxn ang="0">
                    <a:pos x="82" y="156"/>
                  </a:cxn>
                  <a:cxn ang="0">
                    <a:pos x="94" y="156"/>
                  </a:cxn>
                  <a:cxn ang="0">
                    <a:pos x="106" y="150"/>
                  </a:cxn>
                  <a:cxn ang="0">
                    <a:pos x="114" y="138"/>
                  </a:cxn>
                  <a:cxn ang="0">
                    <a:pos x="116" y="123"/>
                  </a:cxn>
                  <a:cxn ang="0">
                    <a:pos x="108" y="107"/>
                  </a:cxn>
                  <a:cxn ang="0">
                    <a:pos x="94" y="91"/>
                  </a:cxn>
                  <a:cxn ang="0">
                    <a:pos x="76" y="77"/>
                  </a:cxn>
                  <a:cxn ang="0">
                    <a:pos x="59" y="65"/>
                  </a:cxn>
                  <a:cxn ang="0">
                    <a:pos x="43" y="54"/>
                  </a:cxn>
                  <a:cxn ang="0">
                    <a:pos x="37" y="46"/>
                  </a:cxn>
                  <a:cxn ang="0">
                    <a:pos x="31" y="34"/>
                  </a:cxn>
                  <a:cxn ang="0">
                    <a:pos x="21" y="22"/>
                  </a:cxn>
                  <a:cxn ang="0">
                    <a:pos x="12" y="12"/>
                  </a:cxn>
                  <a:cxn ang="0">
                    <a:pos x="2" y="4"/>
                  </a:cxn>
                  <a:cxn ang="0">
                    <a:pos x="0" y="0"/>
                  </a:cxn>
                </a:cxnLst>
                <a:rect l="0" t="0" r="r" b="b"/>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8" name="Freeform 88"/>
              <p:cNvSpPr/>
              <p:nvPr/>
            </p:nvSpPr>
            <p:spPr bwMode="gray">
              <a:xfrm>
                <a:off x="7384418" y="4236638"/>
                <a:ext cx="111182" cy="95090"/>
              </a:xfrm>
              <a:custGeom>
                <a:avLst/>
                <a:gdLst/>
                <a:ahLst/>
                <a:cxnLst>
                  <a:cxn ang="0">
                    <a:pos x="0" y="45"/>
                  </a:cxn>
                  <a:cxn ang="0">
                    <a:pos x="33" y="0"/>
                  </a:cxn>
                  <a:cxn ang="0">
                    <a:pos x="73" y="14"/>
                  </a:cxn>
                  <a:cxn ang="0">
                    <a:pos x="75" y="49"/>
                  </a:cxn>
                  <a:cxn ang="0">
                    <a:pos x="32" y="63"/>
                  </a:cxn>
                  <a:cxn ang="0">
                    <a:pos x="0" y="45"/>
                  </a:cxn>
                </a:cxnLst>
                <a:rect l="0" t="0" r="r" b="b"/>
                <a:pathLst>
                  <a:path w="75" h="63">
                    <a:moveTo>
                      <a:pt x="0" y="45"/>
                    </a:moveTo>
                    <a:lnTo>
                      <a:pt x="33" y="0"/>
                    </a:lnTo>
                    <a:lnTo>
                      <a:pt x="73" y="14"/>
                    </a:lnTo>
                    <a:lnTo>
                      <a:pt x="75" y="49"/>
                    </a:lnTo>
                    <a:lnTo>
                      <a:pt x="32" y="63"/>
                    </a:lnTo>
                    <a:lnTo>
                      <a:pt x="0" y="45"/>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19" name="Freeform 89"/>
              <p:cNvSpPr/>
              <p:nvPr/>
            </p:nvSpPr>
            <p:spPr bwMode="gray">
              <a:xfrm>
                <a:off x="7384418" y="4236638"/>
                <a:ext cx="111182" cy="95090"/>
              </a:xfrm>
              <a:custGeom>
                <a:avLst/>
                <a:gdLst/>
                <a:ahLst/>
                <a:cxnLst>
                  <a:cxn ang="0">
                    <a:pos x="0" y="45"/>
                  </a:cxn>
                  <a:cxn ang="0">
                    <a:pos x="33" y="0"/>
                  </a:cxn>
                  <a:cxn ang="0">
                    <a:pos x="73" y="14"/>
                  </a:cxn>
                  <a:cxn ang="0">
                    <a:pos x="75" y="49"/>
                  </a:cxn>
                  <a:cxn ang="0">
                    <a:pos x="32" y="63"/>
                  </a:cxn>
                  <a:cxn ang="0">
                    <a:pos x="0" y="45"/>
                  </a:cxn>
                </a:cxnLst>
                <a:rect l="0" t="0" r="r" b="b"/>
                <a:pathLst>
                  <a:path w="75" h="63">
                    <a:moveTo>
                      <a:pt x="0" y="45"/>
                    </a:moveTo>
                    <a:lnTo>
                      <a:pt x="33" y="0"/>
                    </a:lnTo>
                    <a:lnTo>
                      <a:pt x="73" y="14"/>
                    </a:lnTo>
                    <a:lnTo>
                      <a:pt x="75" y="49"/>
                    </a:lnTo>
                    <a:lnTo>
                      <a:pt x="32" y="63"/>
                    </a:lnTo>
                    <a:lnTo>
                      <a:pt x="0" y="45"/>
                    </a:lnTo>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20" name="Freeform 90"/>
              <p:cNvSpPr/>
              <p:nvPr/>
            </p:nvSpPr>
            <p:spPr bwMode="gray">
              <a:xfrm>
                <a:off x="7546803" y="4287840"/>
                <a:ext cx="111182" cy="155070"/>
              </a:xfrm>
              <a:custGeom>
                <a:avLst/>
                <a:gdLst/>
                <a:ahLst/>
                <a:cxnLst>
                  <a:cxn ang="0">
                    <a:pos x="0" y="40"/>
                  </a:cxn>
                  <a:cxn ang="0">
                    <a:pos x="34" y="0"/>
                  </a:cxn>
                  <a:cxn ang="0">
                    <a:pos x="63" y="48"/>
                  </a:cxn>
                  <a:cxn ang="0">
                    <a:pos x="73" y="105"/>
                  </a:cxn>
                  <a:cxn ang="0">
                    <a:pos x="34" y="77"/>
                  </a:cxn>
                  <a:cxn ang="0">
                    <a:pos x="0" y="40"/>
                  </a:cxn>
                </a:cxnLst>
                <a:rect l="0" t="0" r="r" b="b"/>
                <a:pathLst>
                  <a:path w="73" h="105">
                    <a:moveTo>
                      <a:pt x="0" y="40"/>
                    </a:moveTo>
                    <a:lnTo>
                      <a:pt x="34" y="0"/>
                    </a:lnTo>
                    <a:lnTo>
                      <a:pt x="63" y="48"/>
                    </a:lnTo>
                    <a:lnTo>
                      <a:pt x="73" y="105"/>
                    </a:lnTo>
                    <a:lnTo>
                      <a:pt x="34" y="77"/>
                    </a:lnTo>
                    <a:lnTo>
                      <a:pt x="0" y="40"/>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21" name="Freeform 91"/>
              <p:cNvSpPr/>
              <p:nvPr/>
            </p:nvSpPr>
            <p:spPr bwMode="gray">
              <a:xfrm>
                <a:off x="7546803" y="4287840"/>
                <a:ext cx="111182" cy="155070"/>
              </a:xfrm>
              <a:custGeom>
                <a:avLst/>
                <a:gdLst/>
                <a:ahLst/>
                <a:cxnLst>
                  <a:cxn ang="0">
                    <a:pos x="0" y="40"/>
                  </a:cxn>
                  <a:cxn ang="0">
                    <a:pos x="34" y="0"/>
                  </a:cxn>
                  <a:cxn ang="0">
                    <a:pos x="63" y="48"/>
                  </a:cxn>
                  <a:cxn ang="0">
                    <a:pos x="73" y="105"/>
                  </a:cxn>
                  <a:cxn ang="0">
                    <a:pos x="34" y="77"/>
                  </a:cxn>
                  <a:cxn ang="0">
                    <a:pos x="0" y="40"/>
                  </a:cxn>
                </a:cxnLst>
                <a:rect l="0" t="0" r="r" b="b"/>
                <a:pathLst>
                  <a:path w="73" h="105">
                    <a:moveTo>
                      <a:pt x="0" y="40"/>
                    </a:moveTo>
                    <a:lnTo>
                      <a:pt x="34" y="0"/>
                    </a:lnTo>
                    <a:lnTo>
                      <a:pt x="63" y="48"/>
                    </a:lnTo>
                    <a:lnTo>
                      <a:pt x="73" y="105"/>
                    </a:lnTo>
                    <a:lnTo>
                      <a:pt x="34" y="77"/>
                    </a:lnTo>
                    <a:lnTo>
                      <a:pt x="0" y="40"/>
                    </a:lnTo>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22" name="Freeform 92"/>
              <p:cNvSpPr/>
              <p:nvPr/>
            </p:nvSpPr>
            <p:spPr bwMode="gray">
              <a:xfrm>
                <a:off x="6594441" y="3064837"/>
                <a:ext cx="1480477" cy="994787"/>
              </a:xfrm>
              <a:custGeom>
                <a:avLst/>
                <a:gdLst/>
                <a:ahLst/>
                <a:cxnLst>
                  <a:cxn ang="0">
                    <a:pos x="327" y="2"/>
                  </a:cxn>
                  <a:cxn ang="0">
                    <a:pos x="353" y="13"/>
                  </a:cxn>
                  <a:cxn ang="0">
                    <a:pos x="384" y="21"/>
                  </a:cxn>
                  <a:cxn ang="0">
                    <a:pos x="414" y="9"/>
                  </a:cxn>
                  <a:cxn ang="0">
                    <a:pos x="447" y="2"/>
                  </a:cxn>
                  <a:cxn ang="0">
                    <a:pos x="479" y="23"/>
                  </a:cxn>
                  <a:cxn ang="0">
                    <a:pos x="500" y="63"/>
                  </a:cxn>
                  <a:cxn ang="0">
                    <a:pos x="504" y="98"/>
                  </a:cxn>
                  <a:cxn ang="0">
                    <a:pos x="512" y="129"/>
                  </a:cxn>
                  <a:cxn ang="0">
                    <a:pos x="534" y="151"/>
                  </a:cxn>
                  <a:cxn ang="0">
                    <a:pos x="567" y="157"/>
                  </a:cxn>
                  <a:cxn ang="0">
                    <a:pos x="599" y="153"/>
                  </a:cxn>
                  <a:cxn ang="0">
                    <a:pos x="617" y="133"/>
                  </a:cxn>
                  <a:cxn ang="0">
                    <a:pos x="642" y="96"/>
                  </a:cxn>
                  <a:cxn ang="0">
                    <a:pos x="668" y="61"/>
                  </a:cxn>
                  <a:cxn ang="0">
                    <a:pos x="703" y="27"/>
                  </a:cxn>
                  <a:cxn ang="0">
                    <a:pos x="737" y="9"/>
                  </a:cxn>
                  <a:cxn ang="0">
                    <a:pos x="764" y="19"/>
                  </a:cxn>
                  <a:cxn ang="0">
                    <a:pos x="802" y="37"/>
                  </a:cxn>
                  <a:cxn ang="0">
                    <a:pos x="851" y="47"/>
                  </a:cxn>
                  <a:cxn ang="0">
                    <a:pos x="896" y="37"/>
                  </a:cxn>
                  <a:cxn ang="0">
                    <a:pos x="937" y="29"/>
                  </a:cxn>
                  <a:cxn ang="0">
                    <a:pos x="967" y="21"/>
                  </a:cxn>
                  <a:cxn ang="0">
                    <a:pos x="985" y="21"/>
                  </a:cxn>
                  <a:cxn ang="0">
                    <a:pos x="987" y="51"/>
                  </a:cxn>
                  <a:cxn ang="0">
                    <a:pos x="983" y="92"/>
                  </a:cxn>
                  <a:cxn ang="0">
                    <a:pos x="973" y="124"/>
                  </a:cxn>
                  <a:cxn ang="0">
                    <a:pos x="951" y="128"/>
                  </a:cxn>
                  <a:cxn ang="0">
                    <a:pos x="926" y="124"/>
                  </a:cxn>
                  <a:cxn ang="0">
                    <a:pos x="902" y="131"/>
                  </a:cxn>
                  <a:cxn ang="0">
                    <a:pos x="865" y="167"/>
                  </a:cxn>
                  <a:cxn ang="0">
                    <a:pos x="821" y="198"/>
                  </a:cxn>
                  <a:cxn ang="0">
                    <a:pos x="792" y="206"/>
                  </a:cxn>
                  <a:cxn ang="0">
                    <a:pos x="766" y="208"/>
                  </a:cxn>
                  <a:cxn ang="0">
                    <a:pos x="758" y="222"/>
                  </a:cxn>
                  <a:cxn ang="0">
                    <a:pos x="764" y="253"/>
                  </a:cxn>
                  <a:cxn ang="0">
                    <a:pos x="760" y="289"/>
                  </a:cxn>
                  <a:cxn ang="0">
                    <a:pos x="743" y="311"/>
                  </a:cxn>
                  <a:cxn ang="0">
                    <a:pos x="709" y="316"/>
                  </a:cxn>
                  <a:cxn ang="0">
                    <a:pos x="685" y="318"/>
                  </a:cxn>
                  <a:cxn ang="0">
                    <a:pos x="682" y="338"/>
                  </a:cxn>
                  <a:cxn ang="0">
                    <a:pos x="682" y="374"/>
                  </a:cxn>
                  <a:cxn ang="0">
                    <a:pos x="674" y="405"/>
                  </a:cxn>
                  <a:cxn ang="0">
                    <a:pos x="654" y="425"/>
                  </a:cxn>
                  <a:cxn ang="0">
                    <a:pos x="630" y="444"/>
                  </a:cxn>
                  <a:cxn ang="0">
                    <a:pos x="622" y="474"/>
                  </a:cxn>
                  <a:cxn ang="0">
                    <a:pos x="609" y="494"/>
                  </a:cxn>
                  <a:cxn ang="0">
                    <a:pos x="558" y="511"/>
                  </a:cxn>
                  <a:cxn ang="0">
                    <a:pos x="518" y="572"/>
                  </a:cxn>
                  <a:cxn ang="0">
                    <a:pos x="424" y="594"/>
                  </a:cxn>
                  <a:cxn ang="0">
                    <a:pos x="357" y="627"/>
                  </a:cxn>
                  <a:cxn ang="0">
                    <a:pos x="266" y="578"/>
                  </a:cxn>
                  <a:cxn ang="0">
                    <a:pos x="209" y="643"/>
                  </a:cxn>
                  <a:cxn ang="0">
                    <a:pos x="54" y="610"/>
                  </a:cxn>
                  <a:cxn ang="0">
                    <a:pos x="0" y="562"/>
                  </a:cxn>
                  <a:cxn ang="0">
                    <a:pos x="59" y="395"/>
                  </a:cxn>
                  <a:cxn ang="0">
                    <a:pos x="32" y="313"/>
                  </a:cxn>
                  <a:cxn ang="0">
                    <a:pos x="107" y="181"/>
                  </a:cxn>
                  <a:cxn ang="0">
                    <a:pos x="201" y="88"/>
                  </a:cxn>
                  <a:cxn ang="0">
                    <a:pos x="323" y="0"/>
                  </a:cxn>
                </a:cxnLst>
                <a:rect l="0" t="0" r="r" b="b"/>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23" name="Freeform 96"/>
              <p:cNvSpPr/>
              <p:nvPr/>
            </p:nvSpPr>
            <p:spPr bwMode="gray">
              <a:xfrm>
                <a:off x="6560794" y="2397745"/>
                <a:ext cx="364269" cy="419859"/>
              </a:xfrm>
              <a:custGeom>
                <a:avLst/>
                <a:gdLst/>
                <a:ahLst/>
                <a:cxnLst>
                  <a:cxn ang="0">
                    <a:pos x="173" y="248"/>
                  </a:cxn>
                  <a:cxn ang="0">
                    <a:pos x="140" y="250"/>
                  </a:cxn>
                  <a:cxn ang="0">
                    <a:pos x="116" y="279"/>
                  </a:cxn>
                  <a:cxn ang="0">
                    <a:pos x="41" y="273"/>
                  </a:cxn>
                  <a:cxn ang="0">
                    <a:pos x="2" y="250"/>
                  </a:cxn>
                  <a:cxn ang="0">
                    <a:pos x="0" y="179"/>
                  </a:cxn>
                  <a:cxn ang="0">
                    <a:pos x="21" y="159"/>
                  </a:cxn>
                  <a:cxn ang="0">
                    <a:pos x="41" y="118"/>
                  </a:cxn>
                  <a:cxn ang="0">
                    <a:pos x="17" y="106"/>
                  </a:cxn>
                  <a:cxn ang="0">
                    <a:pos x="25" y="86"/>
                  </a:cxn>
                  <a:cxn ang="0">
                    <a:pos x="53" y="80"/>
                  </a:cxn>
                  <a:cxn ang="0">
                    <a:pos x="82" y="39"/>
                  </a:cxn>
                  <a:cxn ang="0">
                    <a:pos x="106" y="12"/>
                  </a:cxn>
                  <a:cxn ang="0">
                    <a:pos x="132" y="0"/>
                  </a:cxn>
                  <a:cxn ang="0">
                    <a:pos x="175" y="49"/>
                  </a:cxn>
                  <a:cxn ang="0">
                    <a:pos x="216" y="49"/>
                  </a:cxn>
                  <a:cxn ang="0">
                    <a:pos x="230" y="100"/>
                  </a:cxn>
                  <a:cxn ang="0">
                    <a:pos x="242" y="139"/>
                  </a:cxn>
                  <a:cxn ang="0">
                    <a:pos x="216" y="163"/>
                  </a:cxn>
                  <a:cxn ang="0">
                    <a:pos x="214" y="214"/>
                  </a:cxn>
                  <a:cxn ang="0">
                    <a:pos x="173" y="248"/>
                  </a:cxn>
                </a:cxnLst>
                <a:rect l="0" t="0" r="r" b="b"/>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no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24" name="Freeform 98"/>
              <p:cNvSpPr/>
              <p:nvPr/>
            </p:nvSpPr>
            <p:spPr bwMode="gray">
              <a:xfrm>
                <a:off x="6822656" y="2652294"/>
                <a:ext cx="258937" cy="346713"/>
              </a:xfrm>
              <a:custGeom>
                <a:avLst/>
                <a:gdLst/>
                <a:ahLst/>
                <a:cxnLst>
                  <a:cxn ang="0">
                    <a:pos x="8" y="144"/>
                  </a:cxn>
                  <a:cxn ang="0">
                    <a:pos x="4" y="185"/>
                  </a:cxn>
                  <a:cxn ang="0">
                    <a:pos x="31" y="224"/>
                  </a:cxn>
                  <a:cxn ang="0">
                    <a:pos x="96" y="230"/>
                  </a:cxn>
                  <a:cxn ang="0">
                    <a:pos x="148" y="215"/>
                  </a:cxn>
                  <a:cxn ang="0">
                    <a:pos x="152" y="154"/>
                  </a:cxn>
                  <a:cxn ang="0">
                    <a:pos x="171" y="108"/>
                  </a:cxn>
                  <a:cxn ang="0">
                    <a:pos x="163" y="79"/>
                  </a:cxn>
                  <a:cxn ang="0">
                    <a:pos x="138" y="59"/>
                  </a:cxn>
                  <a:cxn ang="0">
                    <a:pos x="98" y="35"/>
                  </a:cxn>
                  <a:cxn ang="0">
                    <a:pos x="98" y="4"/>
                  </a:cxn>
                  <a:cxn ang="0">
                    <a:pos x="45" y="0"/>
                  </a:cxn>
                  <a:cxn ang="0">
                    <a:pos x="41" y="45"/>
                  </a:cxn>
                  <a:cxn ang="0">
                    <a:pos x="0" y="79"/>
                  </a:cxn>
                  <a:cxn ang="0">
                    <a:pos x="8" y="144"/>
                  </a:cxn>
                </a:cxnLst>
                <a:rect l="0" t="0" r="r" b="b"/>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no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25" name="Freeform 100"/>
              <p:cNvSpPr/>
              <p:nvPr/>
            </p:nvSpPr>
            <p:spPr bwMode="gray">
              <a:xfrm>
                <a:off x="7170832" y="1539010"/>
                <a:ext cx="1291760" cy="1288834"/>
              </a:xfrm>
              <a:custGeom>
                <a:avLst/>
                <a:gdLst/>
                <a:ahLst/>
                <a:cxnLst>
                  <a:cxn ang="0">
                    <a:pos x="725" y="579"/>
                  </a:cxn>
                  <a:cxn ang="0">
                    <a:pos x="713" y="594"/>
                  </a:cxn>
                  <a:cxn ang="0">
                    <a:pos x="695" y="608"/>
                  </a:cxn>
                  <a:cxn ang="0">
                    <a:pos x="664" y="614"/>
                  </a:cxn>
                  <a:cxn ang="0">
                    <a:pos x="622" y="626"/>
                  </a:cxn>
                  <a:cxn ang="0">
                    <a:pos x="593" y="651"/>
                  </a:cxn>
                  <a:cxn ang="0">
                    <a:pos x="559" y="679"/>
                  </a:cxn>
                  <a:cxn ang="0">
                    <a:pos x="530" y="703"/>
                  </a:cxn>
                  <a:cxn ang="0">
                    <a:pos x="514" y="718"/>
                  </a:cxn>
                  <a:cxn ang="0">
                    <a:pos x="492" y="744"/>
                  </a:cxn>
                  <a:cxn ang="0">
                    <a:pos x="475" y="774"/>
                  </a:cxn>
                  <a:cxn ang="0">
                    <a:pos x="451" y="801"/>
                  </a:cxn>
                  <a:cxn ang="0">
                    <a:pos x="427" y="815"/>
                  </a:cxn>
                  <a:cxn ang="0">
                    <a:pos x="410" y="831"/>
                  </a:cxn>
                  <a:cxn ang="0">
                    <a:pos x="380" y="850"/>
                  </a:cxn>
                  <a:cxn ang="0">
                    <a:pos x="355" y="858"/>
                  </a:cxn>
                  <a:cxn ang="0">
                    <a:pos x="349" y="838"/>
                  </a:cxn>
                  <a:cxn ang="0">
                    <a:pos x="366" y="815"/>
                  </a:cxn>
                  <a:cxn ang="0">
                    <a:pos x="392" y="789"/>
                  </a:cxn>
                  <a:cxn ang="0">
                    <a:pos x="410" y="764"/>
                  </a:cxn>
                  <a:cxn ang="0">
                    <a:pos x="404" y="748"/>
                  </a:cxn>
                  <a:cxn ang="0">
                    <a:pos x="380" y="734"/>
                  </a:cxn>
                  <a:cxn ang="0">
                    <a:pos x="364" y="716"/>
                  </a:cxn>
                  <a:cxn ang="0">
                    <a:pos x="372" y="679"/>
                  </a:cxn>
                  <a:cxn ang="0">
                    <a:pos x="400" y="636"/>
                  </a:cxn>
                  <a:cxn ang="0">
                    <a:pos x="425" y="592"/>
                  </a:cxn>
                  <a:cxn ang="0">
                    <a:pos x="441" y="559"/>
                  </a:cxn>
                  <a:cxn ang="0">
                    <a:pos x="439" y="537"/>
                  </a:cxn>
                  <a:cxn ang="0">
                    <a:pos x="418" y="514"/>
                  </a:cxn>
                  <a:cxn ang="0">
                    <a:pos x="394" y="494"/>
                  </a:cxn>
                  <a:cxn ang="0">
                    <a:pos x="374" y="490"/>
                  </a:cxn>
                  <a:cxn ang="0">
                    <a:pos x="345" y="494"/>
                  </a:cxn>
                  <a:cxn ang="0">
                    <a:pos x="311" y="492"/>
                  </a:cxn>
                  <a:cxn ang="0">
                    <a:pos x="294" y="498"/>
                  </a:cxn>
                  <a:cxn ang="0">
                    <a:pos x="280" y="533"/>
                  </a:cxn>
                  <a:cxn ang="0">
                    <a:pos x="264" y="577"/>
                  </a:cxn>
                  <a:cxn ang="0">
                    <a:pos x="242" y="608"/>
                  </a:cxn>
                  <a:cxn ang="0">
                    <a:pos x="211" y="650"/>
                  </a:cxn>
                  <a:cxn ang="0">
                    <a:pos x="183" y="673"/>
                  </a:cxn>
                  <a:cxn ang="0">
                    <a:pos x="162" y="687"/>
                  </a:cxn>
                  <a:cxn ang="0">
                    <a:pos x="134" y="667"/>
                  </a:cxn>
                  <a:cxn ang="0">
                    <a:pos x="55" y="587"/>
                  </a:cxn>
                  <a:cxn ang="0">
                    <a:pos x="20" y="510"/>
                  </a:cxn>
                  <a:cxn ang="0">
                    <a:pos x="30" y="402"/>
                  </a:cxn>
                  <a:cxn ang="0">
                    <a:pos x="10" y="315"/>
                  </a:cxn>
                  <a:cxn ang="0">
                    <a:pos x="81" y="317"/>
                  </a:cxn>
                  <a:cxn ang="0">
                    <a:pos x="170" y="311"/>
                  </a:cxn>
                  <a:cxn ang="0">
                    <a:pos x="274" y="209"/>
                  </a:cxn>
                  <a:cxn ang="0">
                    <a:pos x="376" y="173"/>
                  </a:cxn>
                  <a:cxn ang="0">
                    <a:pos x="431" y="146"/>
                  </a:cxn>
                  <a:cxn ang="0">
                    <a:pos x="524" y="47"/>
                  </a:cxn>
                  <a:cxn ang="0">
                    <a:pos x="595" y="22"/>
                  </a:cxn>
                  <a:cxn ang="0">
                    <a:pos x="725" y="120"/>
                  </a:cxn>
                  <a:cxn ang="0">
                    <a:pos x="774" y="240"/>
                  </a:cxn>
                  <a:cxn ang="0">
                    <a:pos x="860" y="402"/>
                  </a:cxn>
                  <a:cxn ang="0">
                    <a:pos x="731" y="533"/>
                  </a:cxn>
                </a:cxnLst>
                <a:rect l="0" t="0" r="r" b="b"/>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26" name="Freeform 102"/>
              <p:cNvSpPr/>
              <p:nvPr/>
            </p:nvSpPr>
            <p:spPr bwMode="gray">
              <a:xfrm>
                <a:off x="7456102" y="814864"/>
                <a:ext cx="1893020" cy="1294686"/>
              </a:xfrm>
              <a:custGeom>
                <a:avLst/>
                <a:gdLst/>
                <a:ahLst/>
                <a:cxnLst>
                  <a:cxn ang="0">
                    <a:pos x="1258" y="348"/>
                  </a:cxn>
                  <a:cxn ang="0">
                    <a:pos x="1233" y="364"/>
                  </a:cxn>
                  <a:cxn ang="0">
                    <a:pos x="1195" y="390"/>
                  </a:cxn>
                  <a:cxn ang="0">
                    <a:pos x="1170" y="401"/>
                  </a:cxn>
                  <a:cxn ang="0">
                    <a:pos x="1146" y="390"/>
                  </a:cxn>
                  <a:cxn ang="0">
                    <a:pos x="1114" y="376"/>
                  </a:cxn>
                  <a:cxn ang="0">
                    <a:pos x="1105" y="423"/>
                  </a:cxn>
                  <a:cxn ang="0">
                    <a:pos x="1095" y="476"/>
                  </a:cxn>
                  <a:cxn ang="0">
                    <a:pos x="1059" y="508"/>
                  </a:cxn>
                  <a:cxn ang="0">
                    <a:pos x="1051" y="541"/>
                  </a:cxn>
                  <a:cxn ang="0">
                    <a:pos x="1016" y="569"/>
                  </a:cxn>
                  <a:cxn ang="0">
                    <a:pos x="965" y="588"/>
                  </a:cxn>
                  <a:cxn ang="0">
                    <a:pos x="933" y="596"/>
                  </a:cxn>
                  <a:cxn ang="0">
                    <a:pos x="943" y="628"/>
                  </a:cxn>
                  <a:cxn ang="0">
                    <a:pos x="977" y="665"/>
                  </a:cxn>
                  <a:cxn ang="0">
                    <a:pos x="963" y="699"/>
                  </a:cxn>
                  <a:cxn ang="0">
                    <a:pos x="906" y="706"/>
                  </a:cxn>
                  <a:cxn ang="0">
                    <a:pos x="864" y="708"/>
                  </a:cxn>
                  <a:cxn ang="0">
                    <a:pos x="827" y="706"/>
                  </a:cxn>
                  <a:cxn ang="0">
                    <a:pos x="809" y="687"/>
                  </a:cxn>
                  <a:cxn ang="0">
                    <a:pos x="786" y="679"/>
                  </a:cxn>
                  <a:cxn ang="0">
                    <a:pos x="766" y="732"/>
                  </a:cxn>
                  <a:cxn ang="0">
                    <a:pos x="742" y="795"/>
                  </a:cxn>
                  <a:cxn ang="0">
                    <a:pos x="711" y="850"/>
                  </a:cxn>
                  <a:cxn ang="0">
                    <a:pos x="677" y="862"/>
                  </a:cxn>
                  <a:cxn ang="0">
                    <a:pos x="585" y="722"/>
                  </a:cxn>
                  <a:cxn ang="0">
                    <a:pos x="490" y="527"/>
                  </a:cxn>
                  <a:cxn ang="0">
                    <a:pos x="262" y="393"/>
                  </a:cxn>
                  <a:cxn ang="0">
                    <a:pos x="114" y="382"/>
                  </a:cxn>
                  <a:cxn ang="0">
                    <a:pos x="83" y="220"/>
                  </a:cxn>
                  <a:cxn ang="0">
                    <a:pos x="24" y="102"/>
                  </a:cxn>
                  <a:cxn ang="0">
                    <a:pos x="132" y="118"/>
                  </a:cxn>
                  <a:cxn ang="0">
                    <a:pos x="256" y="0"/>
                  </a:cxn>
                  <a:cxn ang="0">
                    <a:pos x="406" y="110"/>
                  </a:cxn>
                  <a:cxn ang="0">
                    <a:pos x="530" y="134"/>
                  </a:cxn>
                  <a:cxn ang="0">
                    <a:pos x="689" y="191"/>
                  </a:cxn>
                  <a:cxn ang="0">
                    <a:pos x="823" y="248"/>
                  </a:cxn>
                  <a:cxn ang="0">
                    <a:pos x="855" y="167"/>
                  </a:cxn>
                  <a:cxn ang="0">
                    <a:pos x="868" y="212"/>
                  </a:cxn>
                  <a:cxn ang="0">
                    <a:pos x="878" y="234"/>
                  </a:cxn>
                  <a:cxn ang="0">
                    <a:pos x="908" y="258"/>
                  </a:cxn>
                  <a:cxn ang="0">
                    <a:pos x="971" y="319"/>
                  </a:cxn>
                  <a:cxn ang="0">
                    <a:pos x="1059" y="201"/>
                  </a:cxn>
                  <a:cxn ang="0">
                    <a:pos x="1246" y="248"/>
                  </a:cxn>
                </a:cxnLst>
                <a:rect l="0" t="0" r="r" b="b"/>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27" name="Freeform 106"/>
              <p:cNvSpPr/>
              <p:nvPr/>
            </p:nvSpPr>
            <p:spPr bwMode="gray">
              <a:xfrm>
                <a:off x="3027837" y="-909922"/>
                <a:ext cx="4930047" cy="4425339"/>
              </a:xfrm>
              <a:custGeom>
                <a:avLst/>
                <a:gdLst>
                  <a:gd name="T0" fmla="*/ 2147483647 w 3282"/>
                  <a:gd name="T1" fmla="*/ 2147483647 h 2947"/>
                  <a:gd name="T2" fmla="*/ 2147483647 w 3282"/>
                  <a:gd name="T3" fmla="*/ 0 h 2947"/>
                  <a:gd name="T4" fmla="*/ 2147483647 w 3282"/>
                  <a:gd name="T5" fmla="*/ 2147483647 h 2947"/>
                  <a:gd name="T6" fmla="*/ 2147483647 w 3282"/>
                  <a:gd name="T7" fmla="*/ 2147483647 h 2947"/>
                  <a:gd name="T8" fmla="*/ 2147483647 w 3282"/>
                  <a:gd name="T9" fmla="*/ 2147483647 h 2947"/>
                  <a:gd name="T10" fmla="*/ 2147483647 w 3282"/>
                  <a:gd name="T11" fmla="*/ 2147483647 h 2947"/>
                  <a:gd name="T12" fmla="*/ 2147483647 w 3282"/>
                  <a:gd name="T13" fmla="*/ 2147483647 h 2947"/>
                  <a:gd name="T14" fmla="*/ 2147483647 w 3282"/>
                  <a:gd name="T15" fmla="*/ 2147483647 h 2947"/>
                  <a:gd name="T16" fmla="*/ 2147483647 w 3282"/>
                  <a:gd name="T17" fmla="*/ 2147483647 h 2947"/>
                  <a:gd name="T18" fmla="*/ 2147483647 w 3282"/>
                  <a:gd name="T19" fmla="*/ 2147483647 h 2947"/>
                  <a:gd name="T20" fmla="*/ 2147483647 w 3282"/>
                  <a:gd name="T21" fmla="*/ 2147483647 h 2947"/>
                  <a:gd name="T22" fmla="*/ 2147483647 w 3282"/>
                  <a:gd name="T23" fmla="*/ 2147483647 h 2947"/>
                  <a:gd name="T24" fmla="*/ 2147483647 w 3282"/>
                  <a:gd name="T25" fmla="*/ 2147483647 h 2947"/>
                  <a:gd name="T26" fmla="*/ 2147483647 w 3282"/>
                  <a:gd name="T27" fmla="*/ 2147483647 h 2947"/>
                  <a:gd name="T28" fmla="*/ 2147483647 w 3282"/>
                  <a:gd name="T29" fmla="*/ 2147483647 h 2947"/>
                  <a:gd name="T30" fmla="*/ 2147483647 w 3282"/>
                  <a:gd name="T31" fmla="*/ 2147483647 h 2947"/>
                  <a:gd name="T32" fmla="*/ 2147483647 w 3282"/>
                  <a:gd name="T33" fmla="*/ 2147483647 h 2947"/>
                  <a:gd name="T34" fmla="*/ 2147483647 w 3282"/>
                  <a:gd name="T35" fmla="*/ 2147483647 h 2947"/>
                  <a:gd name="T36" fmla="*/ 2147483647 w 3282"/>
                  <a:gd name="T37" fmla="*/ 2147483647 h 2947"/>
                  <a:gd name="T38" fmla="*/ 2147483647 w 3282"/>
                  <a:gd name="T39" fmla="*/ 2147483647 h 2947"/>
                  <a:gd name="T40" fmla="*/ 2147483647 w 3282"/>
                  <a:gd name="T41" fmla="*/ 2147483647 h 2947"/>
                  <a:gd name="T42" fmla="*/ 2147483647 w 3282"/>
                  <a:gd name="T43" fmla="*/ 2147483647 h 2947"/>
                  <a:gd name="T44" fmla="*/ 2147483647 w 3282"/>
                  <a:gd name="T45" fmla="*/ 2147483647 h 2947"/>
                  <a:gd name="T46" fmla="*/ 2147483647 w 3282"/>
                  <a:gd name="T47" fmla="*/ 2147483647 h 2947"/>
                  <a:gd name="T48" fmla="*/ 2147483647 w 3282"/>
                  <a:gd name="T49" fmla="*/ 2147483647 h 2947"/>
                  <a:gd name="T50" fmla="*/ 2147483647 w 3282"/>
                  <a:gd name="T51" fmla="*/ 2147483647 h 2947"/>
                  <a:gd name="T52" fmla="*/ 2147483647 w 3282"/>
                  <a:gd name="T53" fmla="*/ 2147483647 h 2947"/>
                  <a:gd name="T54" fmla="*/ 2147483647 w 3282"/>
                  <a:gd name="T55" fmla="*/ 2147483647 h 2947"/>
                  <a:gd name="T56" fmla="*/ 2147483647 w 3282"/>
                  <a:gd name="T57" fmla="*/ 2147483647 h 2947"/>
                  <a:gd name="T58" fmla="*/ 2147483647 w 3282"/>
                  <a:gd name="T59" fmla="*/ 2147483647 h 2947"/>
                  <a:gd name="T60" fmla="*/ 2147483647 w 3282"/>
                  <a:gd name="T61" fmla="*/ 2147483647 h 2947"/>
                  <a:gd name="T62" fmla="*/ 2147483647 w 3282"/>
                  <a:gd name="T63" fmla="*/ 2147483647 h 2947"/>
                  <a:gd name="T64" fmla="*/ 2147483647 w 3282"/>
                  <a:gd name="T65" fmla="*/ 2147483647 h 2947"/>
                  <a:gd name="T66" fmla="*/ 2147483647 w 3282"/>
                  <a:gd name="T67" fmla="*/ 2147483647 h 2947"/>
                  <a:gd name="T68" fmla="*/ 2147483647 w 3282"/>
                  <a:gd name="T69" fmla="*/ 2147483647 h 2947"/>
                  <a:gd name="T70" fmla="*/ 2147483647 w 3282"/>
                  <a:gd name="T71" fmla="*/ 2147483647 h 2947"/>
                  <a:gd name="T72" fmla="*/ 2147483647 w 3282"/>
                  <a:gd name="T73" fmla="*/ 2147483647 h 2947"/>
                  <a:gd name="T74" fmla="*/ 2147483647 w 3282"/>
                  <a:gd name="T75" fmla="*/ 2147483647 h 2947"/>
                  <a:gd name="T76" fmla="*/ 2147483647 w 3282"/>
                  <a:gd name="T77" fmla="*/ 2147483647 h 2947"/>
                  <a:gd name="T78" fmla="*/ 2147483647 w 3282"/>
                  <a:gd name="T79" fmla="*/ 2147483647 h 2947"/>
                  <a:gd name="T80" fmla="*/ 2147483647 w 3282"/>
                  <a:gd name="T81" fmla="*/ 2147483647 h 2947"/>
                  <a:gd name="T82" fmla="*/ 2147483647 w 3282"/>
                  <a:gd name="T83" fmla="*/ 2147483647 h 2947"/>
                  <a:gd name="T84" fmla="*/ 2147483647 w 3282"/>
                  <a:gd name="T85" fmla="*/ 2147483647 h 2947"/>
                  <a:gd name="T86" fmla="*/ 2147483647 w 3282"/>
                  <a:gd name="T87" fmla="*/ 2147483647 h 2947"/>
                  <a:gd name="T88" fmla="*/ 2147483647 w 3282"/>
                  <a:gd name="T89" fmla="*/ 2147483647 h 2947"/>
                  <a:gd name="T90" fmla="*/ 2147483647 w 3282"/>
                  <a:gd name="T91" fmla="*/ 2147483647 h 2947"/>
                  <a:gd name="T92" fmla="*/ 2147483647 w 3282"/>
                  <a:gd name="T93" fmla="*/ 2147483647 h 2947"/>
                  <a:gd name="T94" fmla="*/ 2147483647 w 3282"/>
                  <a:gd name="T95" fmla="*/ 2147483647 h 2947"/>
                  <a:gd name="T96" fmla="*/ 2147483647 w 3282"/>
                  <a:gd name="T97" fmla="*/ 2147483647 h 2947"/>
                  <a:gd name="T98" fmla="*/ 2147483647 w 3282"/>
                  <a:gd name="T99" fmla="*/ 2147483647 h 2947"/>
                  <a:gd name="T100" fmla="*/ 2147483647 w 3282"/>
                  <a:gd name="T101" fmla="*/ 2147483647 h 2947"/>
                  <a:gd name="T102" fmla="*/ 2147483647 w 3282"/>
                  <a:gd name="T103" fmla="*/ 2147483647 h 2947"/>
                  <a:gd name="T104" fmla="*/ 2147483647 w 3282"/>
                  <a:gd name="T105" fmla="*/ 2147483647 h 2947"/>
                  <a:gd name="T106" fmla="*/ 2147483647 w 3282"/>
                  <a:gd name="T107" fmla="*/ 2147483647 h 2947"/>
                  <a:gd name="T108" fmla="*/ 2147483647 w 3282"/>
                  <a:gd name="T109" fmla="*/ 2147483647 h 2947"/>
                  <a:gd name="T110" fmla="*/ 2147483647 w 3282"/>
                  <a:gd name="T111" fmla="*/ 2147483647 h 2947"/>
                  <a:gd name="T112" fmla="*/ 2147483647 w 3282"/>
                  <a:gd name="T113" fmla="*/ 2147483647 h 2947"/>
                  <a:gd name="T114" fmla="*/ 2147483647 w 3282"/>
                  <a:gd name="T115" fmla="*/ 2147483647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3175">
                <a:solidFill>
                  <a:schemeClr val="bg1"/>
                </a:solidFill>
                <a:prstDash val="solid"/>
                <a:round/>
              </a:ln>
            </p:spPr>
            <p:txBody>
              <a:bodyPr/>
              <a:lstStyle/>
              <a:p>
                <a:pPr eaLnBrk="1" fontAlgn="auto" hangingPunct="1">
                  <a:spcBef>
                    <a:spcPts val="0"/>
                  </a:spcBef>
                  <a:spcAft>
                    <a:spcPts val="0"/>
                  </a:spcAft>
                  <a:defRPr/>
                </a:pPr>
                <a:endParaRPr lang="zh-CN" altLang="en-US" sz="1350">
                  <a:solidFill>
                    <a:prstClr val="black"/>
                  </a:solidFill>
                  <a:latin typeface="+mn-lt"/>
                  <a:ea typeface="+mn-ea"/>
                </a:endParaRPr>
              </a:p>
            </p:txBody>
          </p:sp>
          <p:sp>
            <p:nvSpPr>
              <p:cNvPr id="28" name="Freeform 108"/>
              <p:cNvSpPr/>
              <p:nvPr/>
            </p:nvSpPr>
            <p:spPr bwMode="gray">
              <a:xfrm>
                <a:off x="2283209" y="2138808"/>
                <a:ext cx="3025323" cy="2614241"/>
              </a:xfrm>
              <a:custGeom>
                <a:avLst/>
                <a:gdLst/>
                <a:ahLst/>
                <a:cxnLst>
                  <a:cxn ang="0">
                    <a:pos x="365" y="51"/>
                  </a:cxn>
                  <a:cxn ang="0">
                    <a:pos x="264" y="149"/>
                  </a:cxn>
                  <a:cxn ang="0">
                    <a:pos x="0" y="307"/>
                  </a:cxn>
                  <a:cxn ang="0">
                    <a:pos x="180" y="614"/>
                  </a:cxn>
                  <a:cxn ang="0">
                    <a:pos x="357" y="681"/>
                  </a:cxn>
                  <a:cxn ang="0">
                    <a:pos x="559" y="637"/>
                  </a:cxn>
                  <a:cxn ang="0">
                    <a:pos x="752" y="708"/>
                  </a:cxn>
                  <a:cxn ang="0">
                    <a:pos x="859" y="771"/>
                  </a:cxn>
                  <a:cxn ang="0">
                    <a:pos x="1032" y="879"/>
                  </a:cxn>
                  <a:cxn ang="0">
                    <a:pos x="1136" y="946"/>
                  </a:cxn>
                  <a:cxn ang="0">
                    <a:pos x="1203" y="1100"/>
                  </a:cxn>
                  <a:cxn ang="0">
                    <a:pos x="1132" y="1271"/>
                  </a:cxn>
                  <a:cxn ang="0">
                    <a:pos x="1077" y="1362"/>
                  </a:cxn>
                  <a:cxn ang="0">
                    <a:pos x="996" y="1468"/>
                  </a:cxn>
                  <a:cxn ang="0">
                    <a:pos x="953" y="1495"/>
                  </a:cxn>
                  <a:cxn ang="0">
                    <a:pos x="1124" y="1558"/>
                  </a:cxn>
                  <a:cxn ang="0">
                    <a:pos x="1256" y="1489"/>
                  </a:cxn>
                  <a:cxn ang="0">
                    <a:pos x="1410" y="1610"/>
                  </a:cxn>
                  <a:cxn ang="0">
                    <a:pos x="1540" y="1739"/>
                  </a:cxn>
                  <a:cxn ang="0">
                    <a:pos x="1650" y="1602"/>
                  </a:cxn>
                  <a:cxn ang="0">
                    <a:pos x="1719" y="1507"/>
                  </a:cxn>
                  <a:cxn ang="0">
                    <a:pos x="1699" y="1395"/>
                  </a:cxn>
                  <a:cxn ang="0">
                    <a:pos x="1723" y="1363"/>
                  </a:cxn>
                  <a:cxn ang="0">
                    <a:pos x="1725" y="1340"/>
                  </a:cxn>
                  <a:cxn ang="0">
                    <a:pos x="1725" y="1306"/>
                  </a:cxn>
                  <a:cxn ang="0">
                    <a:pos x="1888" y="1316"/>
                  </a:cxn>
                  <a:cxn ang="0">
                    <a:pos x="2000" y="1206"/>
                  </a:cxn>
                  <a:cxn ang="0">
                    <a:pos x="2002" y="1068"/>
                  </a:cxn>
                  <a:cxn ang="0">
                    <a:pos x="1809" y="962"/>
                  </a:cxn>
                  <a:cxn ang="0">
                    <a:pos x="1713" y="1023"/>
                  </a:cxn>
                  <a:cxn ang="0">
                    <a:pos x="1774" y="1157"/>
                  </a:cxn>
                  <a:cxn ang="0">
                    <a:pos x="1713" y="1259"/>
                  </a:cxn>
                  <a:cxn ang="0">
                    <a:pos x="1589" y="1206"/>
                  </a:cxn>
                  <a:cxn ang="0">
                    <a:pos x="1563" y="1104"/>
                  </a:cxn>
                  <a:cxn ang="0">
                    <a:pos x="1475" y="970"/>
                  </a:cxn>
                  <a:cxn ang="0">
                    <a:pos x="1365" y="911"/>
                  </a:cxn>
                  <a:cxn ang="0">
                    <a:pos x="1370" y="732"/>
                  </a:cxn>
                  <a:cxn ang="0">
                    <a:pos x="1250" y="592"/>
                  </a:cxn>
                  <a:cxn ang="0">
                    <a:pos x="937" y="641"/>
                  </a:cxn>
                  <a:cxn ang="0">
                    <a:pos x="798" y="509"/>
                  </a:cxn>
                  <a:cxn ang="0">
                    <a:pos x="872" y="362"/>
                  </a:cxn>
                  <a:cxn ang="0">
                    <a:pos x="652" y="399"/>
                  </a:cxn>
                  <a:cxn ang="0">
                    <a:pos x="496" y="208"/>
                  </a:cxn>
                  <a:cxn ang="0">
                    <a:pos x="463" y="9"/>
                  </a:cxn>
                </a:cxnLst>
                <a:rect l="0" t="0" r="r" b="b"/>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29" name="Freeform 110"/>
              <p:cNvSpPr/>
              <p:nvPr/>
            </p:nvSpPr>
            <p:spPr bwMode="gray">
              <a:xfrm>
                <a:off x="1316219" y="2974136"/>
                <a:ext cx="2811735" cy="2001277"/>
              </a:xfrm>
              <a:custGeom>
                <a:avLst/>
                <a:gdLst/>
                <a:ahLst/>
                <a:cxnLst>
                  <a:cxn ang="0">
                    <a:pos x="1779" y="1102"/>
                  </a:cxn>
                  <a:cxn ang="0">
                    <a:pos x="1702" y="1115"/>
                  </a:cxn>
                  <a:cxn ang="0">
                    <a:pos x="1586" y="1114"/>
                  </a:cxn>
                  <a:cxn ang="0">
                    <a:pos x="1521" y="1180"/>
                  </a:cxn>
                  <a:cxn ang="0">
                    <a:pos x="1372" y="1094"/>
                  </a:cxn>
                  <a:cxn ang="0">
                    <a:pos x="1232" y="1072"/>
                  </a:cxn>
                  <a:cxn ang="0">
                    <a:pos x="1100" y="1090"/>
                  </a:cxn>
                  <a:cxn ang="0">
                    <a:pos x="1045" y="1149"/>
                  </a:cxn>
                  <a:cxn ang="0">
                    <a:pos x="1039" y="1234"/>
                  </a:cxn>
                  <a:cxn ang="0">
                    <a:pos x="897" y="1314"/>
                  </a:cxn>
                  <a:cxn ang="0">
                    <a:pos x="813" y="1251"/>
                  </a:cxn>
                  <a:cxn ang="0">
                    <a:pos x="618" y="1147"/>
                  </a:cxn>
                  <a:cxn ang="0">
                    <a:pos x="452" y="1117"/>
                  </a:cxn>
                  <a:cxn ang="0">
                    <a:pos x="338" y="1092"/>
                  </a:cxn>
                  <a:cxn ang="0">
                    <a:pos x="256" y="1054"/>
                  </a:cxn>
                  <a:cxn ang="0">
                    <a:pos x="112" y="1023"/>
                  </a:cxn>
                  <a:cxn ang="0">
                    <a:pos x="6" y="822"/>
                  </a:cxn>
                  <a:cxn ang="0">
                    <a:pos x="45" y="738"/>
                  </a:cxn>
                  <a:cxn ang="0">
                    <a:pos x="77" y="594"/>
                  </a:cxn>
                  <a:cxn ang="0">
                    <a:pos x="43" y="529"/>
                  </a:cxn>
                  <a:cxn ang="0">
                    <a:pos x="77" y="466"/>
                  </a:cxn>
                  <a:cxn ang="0">
                    <a:pos x="244" y="466"/>
                  </a:cxn>
                  <a:cxn ang="0">
                    <a:pos x="212" y="383"/>
                  </a:cxn>
                  <a:cxn ang="0">
                    <a:pos x="293" y="299"/>
                  </a:cxn>
                  <a:cxn ang="0">
                    <a:pos x="179" y="126"/>
                  </a:cxn>
                  <a:cxn ang="0">
                    <a:pos x="393" y="70"/>
                  </a:cxn>
                  <a:cxn ang="0">
                    <a:pos x="533" y="37"/>
                  </a:cxn>
                  <a:cxn ang="0">
                    <a:pos x="675" y="13"/>
                  </a:cxn>
                  <a:cxn ang="0">
                    <a:pos x="823" y="57"/>
                  </a:cxn>
                  <a:cxn ang="0">
                    <a:pos x="941" y="127"/>
                  </a:cxn>
                  <a:cxn ang="0">
                    <a:pos x="1075" y="80"/>
                  </a:cxn>
                  <a:cxn ang="0">
                    <a:pos x="1202" y="80"/>
                  </a:cxn>
                  <a:cxn ang="0">
                    <a:pos x="1319" y="96"/>
                  </a:cxn>
                  <a:cxn ang="0">
                    <a:pos x="1456" y="112"/>
                  </a:cxn>
                  <a:cxn ang="0">
                    <a:pos x="1502" y="214"/>
                  </a:cxn>
                  <a:cxn ang="0">
                    <a:pos x="1641" y="320"/>
                  </a:cxn>
                  <a:cxn ang="0">
                    <a:pos x="1702" y="299"/>
                  </a:cxn>
                  <a:cxn ang="0">
                    <a:pos x="1779" y="389"/>
                  </a:cxn>
                  <a:cxn ang="0">
                    <a:pos x="1824" y="494"/>
                  </a:cxn>
                  <a:cxn ang="0">
                    <a:pos x="1872" y="572"/>
                  </a:cxn>
                  <a:cxn ang="0">
                    <a:pos x="1775" y="714"/>
                  </a:cxn>
                  <a:cxn ang="0">
                    <a:pos x="1748" y="801"/>
                  </a:cxn>
                  <a:cxn ang="0">
                    <a:pos x="1726" y="889"/>
                  </a:cxn>
                  <a:cxn ang="0">
                    <a:pos x="1639" y="911"/>
                  </a:cxn>
                  <a:cxn ang="0">
                    <a:pos x="1586" y="887"/>
                  </a:cxn>
                  <a:cxn ang="0">
                    <a:pos x="1661" y="946"/>
                  </a:cxn>
                  <a:cxn ang="0">
                    <a:pos x="1767" y="1001"/>
                  </a:cxn>
                </a:cxnLst>
                <a:rect l="0" t="0" r="r" b="b"/>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0" name="Freeform 112"/>
              <p:cNvSpPr/>
              <p:nvPr/>
            </p:nvSpPr>
            <p:spPr bwMode="gray">
              <a:xfrm>
                <a:off x="2959079" y="4350745"/>
                <a:ext cx="2737127" cy="2081737"/>
              </a:xfrm>
              <a:custGeom>
                <a:avLst/>
                <a:gdLst/>
                <a:ahLst/>
                <a:cxnLst>
                  <a:cxn ang="0">
                    <a:pos x="1203" y="1096"/>
                  </a:cxn>
                  <a:cxn ang="0">
                    <a:pos x="1138" y="1047"/>
                  </a:cxn>
                  <a:cxn ang="0">
                    <a:pos x="1077" y="1061"/>
                  </a:cxn>
                  <a:cxn ang="0">
                    <a:pos x="992" y="996"/>
                  </a:cxn>
                  <a:cxn ang="0">
                    <a:pos x="945" y="939"/>
                  </a:cxn>
                  <a:cxn ang="0">
                    <a:pos x="929" y="982"/>
                  </a:cxn>
                  <a:cxn ang="0">
                    <a:pos x="890" y="1007"/>
                  </a:cxn>
                  <a:cxn ang="0">
                    <a:pos x="874" y="1078"/>
                  </a:cxn>
                  <a:cxn ang="0">
                    <a:pos x="780" y="1169"/>
                  </a:cxn>
                  <a:cxn ang="0">
                    <a:pos x="805" y="1271"/>
                  </a:cxn>
                  <a:cxn ang="0">
                    <a:pos x="752" y="1352"/>
                  </a:cxn>
                  <a:cxn ang="0">
                    <a:pos x="670" y="1377"/>
                  </a:cxn>
                  <a:cxn ang="0">
                    <a:pos x="595" y="1352"/>
                  </a:cxn>
                  <a:cxn ang="0">
                    <a:pos x="528" y="1206"/>
                  </a:cxn>
                  <a:cxn ang="0">
                    <a:pos x="445" y="1078"/>
                  </a:cxn>
                  <a:cxn ang="0">
                    <a:pos x="362" y="1025"/>
                  </a:cxn>
                  <a:cxn ang="0">
                    <a:pos x="349" y="954"/>
                  </a:cxn>
                  <a:cxn ang="0">
                    <a:pos x="260" y="1011"/>
                  </a:cxn>
                  <a:cxn ang="0">
                    <a:pos x="215" y="834"/>
                  </a:cxn>
                  <a:cxn ang="0">
                    <a:pos x="205" y="624"/>
                  </a:cxn>
                  <a:cxn ang="0">
                    <a:pos x="160" y="509"/>
                  </a:cxn>
                  <a:cxn ang="0">
                    <a:pos x="199" y="468"/>
                  </a:cxn>
                  <a:cxn ang="0">
                    <a:pos x="105" y="305"/>
                  </a:cxn>
                  <a:cxn ang="0">
                    <a:pos x="8" y="177"/>
                  </a:cxn>
                  <a:cxn ang="0">
                    <a:pos x="140" y="157"/>
                  </a:cxn>
                  <a:cxn ang="0">
                    <a:pos x="280" y="179"/>
                  </a:cxn>
                  <a:cxn ang="0">
                    <a:pos x="429" y="265"/>
                  </a:cxn>
                  <a:cxn ang="0">
                    <a:pos x="496" y="200"/>
                  </a:cxn>
                  <a:cxn ang="0">
                    <a:pos x="610" y="200"/>
                  </a:cxn>
                  <a:cxn ang="0">
                    <a:pos x="687" y="187"/>
                  </a:cxn>
                  <a:cxn ang="0">
                    <a:pos x="673" y="86"/>
                  </a:cxn>
                  <a:cxn ang="0">
                    <a:pos x="774" y="0"/>
                  </a:cxn>
                  <a:cxn ang="0">
                    <a:pos x="833" y="88"/>
                  </a:cxn>
                  <a:cxn ang="0">
                    <a:pos x="961" y="138"/>
                  </a:cxn>
                  <a:cxn ang="0">
                    <a:pos x="1044" y="260"/>
                  </a:cxn>
                  <a:cxn ang="0">
                    <a:pos x="1138" y="216"/>
                  </a:cxn>
                  <a:cxn ang="0">
                    <a:pos x="1242" y="254"/>
                  </a:cxn>
                  <a:cxn ang="0">
                    <a:pos x="1433" y="269"/>
                  </a:cxn>
                  <a:cxn ang="0">
                    <a:pos x="1561" y="291"/>
                  </a:cxn>
                  <a:cxn ang="0">
                    <a:pos x="1679" y="336"/>
                  </a:cxn>
                  <a:cxn ang="0">
                    <a:pos x="1795" y="356"/>
                  </a:cxn>
                  <a:cxn ang="0">
                    <a:pos x="1821" y="519"/>
                  </a:cxn>
                  <a:cxn ang="0">
                    <a:pos x="1727" y="576"/>
                  </a:cxn>
                  <a:cxn ang="0">
                    <a:pos x="1587" y="618"/>
                  </a:cxn>
                  <a:cxn ang="0">
                    <a:pos x="1669" y="771"/>
                  </a:cxn>
                  <a:cxn ang="0">
                    <a:pos x="1732" y="905"/>
                  </a:cxn>
                  <a:cxn ang="0">
                    <a:pos x="1669" y="984"/>
                  </a:cxn>
                  <a:cxn ang="0">
                    <a:pos x="1591" y="905"/>
                  </a:cxn>
                  <a:cxn ang="0">
                    <a:pos x="1516" y="856"/>
                  </a:cxn>
                  <a:cxn ang="0">
                    <a:pos x="1445" y="838"/>
                  </a:cxn>
                  <a:cxn ang="0">
                    <a:pos x="1421" y="895"/>
                  </a:cxn>
                  <a:cxn ang="0">
                    <a:pos x="1378" y="958"/>
                  </a:cxn>
                  <a:cxn ang="0">
                    <a:pos x="1248" y="907"/>
                  </a:cxn>
                  <a:cxn ang="0">
                    <a:pos x="1201" y="986"/>
                  </a:cxn>
                  <a:cxn ang="0">
                    <a:pos x="1280" y="1009"/>
                  </a:cxn>
                </a:cxnLst>
                <a:rect l="0" t="0" r="r" b="b"/>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1" name="Freeform 114"/>
              <p:cNvSpPr/>
              <p:nvPr/>
            </p:nvSpPr>
            <p:spPr bwMode="gray">
              <a:xfrm>
                <a:off x="4293264" y="5582526"/>
                <a:ext cx="1360518" cy="1195207"/>
              </a:xfrm>
              <a:custGeom>
                <a:avLst/>
                <a:gdLst/>
                <a:ahLst/>
                <a:cxnLst>
                  <a:cxn ang="0">
                    <a:pos x="884" y="339"/>
                  </a:cxn>
                  <a:cxn ang="0">
                    <a:pos x="884" y="424"/>
                  </a:cxn>
                  <a:cxn ang="0">
                    <a:pos x="907" y="520"/>
                  </a:cxn>
                  <a:cxn ang="0">
                    <a:pos x="870" y="555"/>
                  </a:cxn>
                  <a:cxn ang="0">
                    <a:pos x="837" y="607"/>
                  </a:cxn>
                  <a:cxn ang="0">
                    <a:pos x="783" y="640"/>
                  </a:cxn>
                  <a:cxn ang="0">
                    <a:pos x="717" y="636"/>
                  </a:cxn>
                  <a:cxn ang="0">
                    <a:pos x="663" y="695"/>
                  </a:cxn>
                  <a:cxn ang="0">
                    <a:pos x="600" y="670"/>
                  </a:cxn>
                  <a:cxn ang="0">
                    <a:pos x="539" y="654"/>
                  </a:cxn>
                  <a:cxn ang="0">
                    <a:pos x="480" y="695"/>
                  </a:cxn>
                  <a:cxn ang="0">
                    <a:pos x="421" y="735"/>
                  </a:cxn>
                  <a:cxn ang="0">
                    <a:pos x="392" y="782"/>
                  </a:cxn>
                  <a:cxn ang="0">
                    <a:pos x="283" y="740"/>
                  </a:cxn>
                  <a:cxn ang="0">
                    <a:pos x="193" y="794"/>
                  </a:cxn>
                  <a:cxn ang="0">
                    <a:pos x="179" y="746"/>
                  </a:cxn>
                  <a:cxn ang="0">
                    <a:pos x="136" y="672"/>
                  </a:cxn>
                  <a:cxn ang="0">
                    <a:pos x="165" y="504"/>
                  </a:cxn>
                  <a:cxn ang="0">
                    <a:pos x="108" y="465"/>
                  </a:cxn>
                  <a:cxn ang="0">
                    <a:pos x="26" y="473"/>
                  </a:cxn>
                  <a:cxn ang="0">
                    <a:pos x="0" y="390"/>
                  </a:cxn>
                  <a:cxn ang="0">
                    <a:pos x="85" y="351"/>
                  </a:cxn>
                  <a:cxn ang="0">
                    <a:pos x="122" y="341"/>
                  </a:cxn>
                  <a:cxn ang="0">
                    <a:pos x="238" y="331"/>
                  </a:cxn>
                  <a:cxn ang="0">
                    <a:pos x="315" y="276"/>
                  </a:cxn>
                  <a:cxn ang="0">
                    <a:pos x="392" y="189"/>
                  </a:cxn>
                  <a:cxn ang="0">
                    <a:pos x="313" y="166"/>
                  </a:cxn>
                  <a:cxn ang="0">
                    <a:pos x="360" y="87"/>
                  </a:cxn>
                  <a:cxn ang="0">
                    <a:pos x="490" y="138"/>
                  </a:cxn>
                  <a:cxn ang="0">
                    <a:pos x="531" y="75"/>
                  </a:cxn>
                  <a:cxn ang="0">
                    <a:pos x="557" y="18"/>
                  </a:cxn>
                  <a:cxn ang="0">
                    <a:pos x="628" y="36"/>
                  </a:cxn>
                  <a:cxn ang="0">
                    <a:pos x="703" y="85"/>
                  </a:cxn>
                  <a:cxn ang="0">
                    <a:pos x="781" y="164"/>
                  </a:cxn>
                  <a:cxn ang="0">
                    <a:pos x="864" y="209"/>
                  </a:cxn>
                  <a:cxn ang="0">
                    <a:pos x="833" y="309"/>
                  </a:cxn>
                </a:cxnLst>
                <a:rect l="0" t="0" r="r" b="b"/>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2" name="Freeform 116"/>
              <p:cNvSpPr/>
              <p:nvPr/>
            </p:nvSpPr>
            <p:spPr bwMode="gray">
              <a:xfrm>
                <a:off x="5522119" y="5297257"/>
                <a:ext cx="1206913" cy="1375146"/>
              </a:xfrm>
              <a:custGeom>
                <a:avLst/>
                <a:gdLst/>
                <a:ahLst/>
                <a:cxnLst>
                  <a:cxn ang="0">
                    <a:pos x="746" y="177"/>
                  </a:cxn>
                  <a:cxn ang="0">
                    <a:pos x="766" y="251"/>
                  </a:cxn>
                  <a:cxn ang="0">
                    <a:pos x="740" y="299"/>
                  </a:cxn>
                  <a:cxn ang="0">
                    <a:pos x="707" y="322"/>
                  </a:cxn>
                  <a:cxn ang="0">
                    <a:pos x="685" y="393"/>
                  </a:cxn>
                  <a:cxn ang="0">
                    <a:pos x="736" y="446"/>
                  </a:cxn>
                  <a:cxn ang="0">
                    <a:pos x="746" y="531"/>
                  </a:cxn>
                  <a:cxn ang="0">
                    <a:pos x="787" y="557"/>
                  </a:cxn>
                  <a:cxn ang="0">
                    <a:pos x="805" y="627"/>
                  </a:cxn>
                  <a:cxn ang="0">
                    <a:pos x="777" y="688"/>
                  </a:cxn>
                  <a:cxn ang="0">
                    <a:pos x="781" y="747"/>
                  </a:cxn>
                  <a:cxn ang="0">
                    <a:pos x="724" y="777"/>
                  </a:cxn>
                  <a:cxn ang="0">
                    <a:pos x="673" y="747"/>
                  </a:cxn>
                  <a:cxn ang="0">
                    <a:pos x="573" y="816"/>
                  </a:cxn>
                  <a:cxn ang="0">
                    <a:pos x="518" y="824"/>
                  </a:cxn>
                  <a:cxn ang="0">
                    <a:pos x="518" y="881"/>
                  </a:cxn>
                  <a:cxn ang="0">
                    <a:pos x="492" y="895"/>
                  </a:cxn>
                  <a:cxn ang="0">
                    <a:pos x="457" y="895"/>
                  </a:cxn>
                  <a:cxn ang="0">
                    <a:pos x="419" y="917"/>
                  </a:cxn>
                  <a:cxn ang="0">
                    <a:pos x="419" y="873"/>
                  </a:cxn>
                  <a:cxn ang="0">
                    <a:pos x="403" y="848"/>
                  </a:cxn>
                  <a:cxn ang="0">
                    <a:pos x="333" y="850"/>
                  </a:cxn>
                  <a:cxn ang="0">
                    <a:pos x="384" y="787"/>
                  </a:cxn>
                  <a:cxn ang="0">
                    <a:pos x="388" y="726"/>
                  </a:cxn>
                  <a:cxn ang="0">
                    <a:pos x="362" y="706"/>
                  </a:cxn>
                  <a:cxn ang="0">
                    <a:pos x="362" y="647"/>
                  </a:cxn>
                  <a:cxn ang="0">
                    <a:pos x="329" y="637"/>
                  </a:cxn>
                  <a:cxn ang="0">
                    <a:pos x="297" y="655"/>
                  </a:cxn>
                  <a:cxn ang="0">
                    <a:pos x="256" y="643"/>
                  </a:cxn>
                  <a:cxn ang="0">
                    <a:pos x="214" y="700"/>
                  </a:cxn>
                  <a:cxn ang="0">
                    <a:pos x="191" y="673"/>
                  </a:cxn>
                  <a:cxn ang="0">
                    <a:pos x="163" y="667"/>
                  </a:cxn>
                  <a:cxn ang="0">
                    <a:pos x="148" y="714"/>
                  </a:cxn>
                  <a:cxn ang="0">
                    <a:pos x="88" y="708"/>
                  </a:cxn>
                  <a:cxn ang="0">
                    <a:pos x="61" y="667"/>
                  </a:cxn>
                  <a:cxn ang="0">
                    <a:pos x="65" y="614"/>
                  </a:cxn>
                  <a:cxn ang="0">
                    <a:pos x="86" y="562"/>
                  </a:cxn>
                  <a:cxn ang="0">
                    <a:pos x="65" y="529"/>
                  </a:cxn>
                  <a:cxn ang="0">
                    <a:pos x="0" y="523"/>
                  </a:cxn>
                  <a:cxn ang="0">
                    <a:pos x="14" y="499"/>
                  </a:cxn>
                  <a:cxn ang="0">
                    <a:pos x="63" y="468"/>
                  </a:cxn>
                  <a:cxn ang="0">
                    <a:pos x="24" y="326"/>
                  </a:cxn>
                  <a:cxn ang="0">
                    <a:pos x="25" y="275"/>
                  </a:cxn>
                  <a:cxn ang="0">
                    <a:pos x="14" y="185"/>
                  </a:cxn>
                  <a:cxn ang="0">
                    <a:pos x="41" y="120"/>
                  </a:cxn>
                  <a:cxn ang="0">
                    <a:pos x="100" y="68"/>
                  </a:cxn>
                  <a:cxn ang="0">
                    <a:pos x="199" y="84"/>
                  </a:cxn>
                  <a:cxn ang="0">
                    <a:pos x="212" y="59"/>
                  </a:cxn>
                  <a:cxn ang="0">
                    <a:pos x="183" y="17"/>
                  </a:cxn>
                  <a:cxn ang="0">
                    <a:pos x="252" y="0"/>
                  </a:cxn>
                  <a:cxn ang="0">
                    <a:pos x="340" y="27"/>
                  </a:cxn>
                  <a:cxn ang="0">
                    <a:pos x="411" y="31"/>
                  </a:cxn>
                  <a:cxn ang="0">
                    <a:pos x="468" y="70"/>
                  </a:cxn>
                  <a:cxn ang="0">
                    <a:pos x="529" y="35"/>
                  </a:cxn>
                  <a:cxn ang="0">
                    <a:pos x="561" y="41"/>
                  </a:cxn>
                  <a:cxn ang="0">
                    <a:pos x="567" y="74"/>
                  </a:cxn>
                  <a:cxn ang="0">
                    <a:pos x="638" y="25"/>
                  </a:cxn>
                  <a:cxn ang="0">
                    <a:pos x="671" y="59"/>
                  </a:cxn>
                  <a:cxn ang="0">
                    <a:pos x="665" y="112"/>
                  </a:cxn>
                  <a:cxn ang="0">
                    <a:pos x="712" y="126"/>
                  </a:cxn>
                  <a:cxn ang="0">
                    <a:pos x="746" y="177"/>
                  </a:cxn>
                </a:cxnLst>
                <a:rect l="0" t="0" r="r" b="b"/>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3" name="Freeform 118"/>
              <p:cNvSpPr/>
              <p:nvPr/>
            </p:nvSpPr>
            <p:spPr bwMode="gray">
              <a:xfrm>
                <a:off x="6549090" y="5158279"/>
                <a:ext cx="1069396" cy="1474625"/>
              </a:xfrm>
              <a:custGeom>
                <a:avLst/>
                <a:gdLst/>
                <a:ahLst/>
                <a:cxnLst>
                  <a:cxn ang="0">
                    <a:pos x="77" y="173"/>
                  </a:cxn>
                  <a:cxn ang="0">
                    <a:pos x="27" y="219"/>
                  </a:cxn>
                  <a:cxn ang="0">
                    <a:pos x="61" y="270"/>
                  </a:cxn>
                  <a:cxn ang="0">
                    <a:pos x="81" y="344"/>
                  </a:cxn>
                  <a:cxn ang="0">
                    <a:pos x="55" y="392"/>
                  </a:cxn>
                  <a:cxn ang="0">
                    <a:pos x="22" y="415"/>
                  </a:cxn>
                  <a:cxn ang="0">
                    <a:pos x="0" y="486"/>
                  </a:cxn>
                  <a:cxn ang="0">
                    <a:pos x="51" y="539"/>
                  </a:cxn>
                  <a:cxn ang="0">
                    <a:pos x="61" y="624"/>
                  </a:cxn>
                  <a:cxn ang="0">
                    <a:pos x="102" y="650"/>
                  </a:cxn>
                  <a:cxn ang="0">
                    <a:pos x="120" y="716"/>
                  </a:cxn>
                  <a:cxn ang="0">
                    <a:pos x="92" y="783"/>
                  </a:cxn>
                  <a:cxn ang="0">
                    <a:pos x="96" y="840"/>
                  </a:cxn>
                  <a:cxn ang="0">
                    <a:pos x="128" y="860"/>
                  </a:cxn>
                  <a:cxn ang="0">
                    <a:pos x="197" y="833"/>
                  </a:cxn>
                  <a:cxn ang="0">
                    <a:pos x="224" y="858"/>
                  </a:cxn>
                  <a:cxn ang="0">
                    <a:pos x="185" y="927"/>
                  </a:cxn>
                  <a:cxn ang="0">
                    <a:pos x="155" y="961"/>
                  </a:cxn>
                  <a:cxn ang="0">
                    <a:pos x="183" y="982"/>
                  </a:cxn>
                  <a:cxn ang="0">
                    <a:pos x="327" y="923"/>
                  </a:cxn>
                  <a:cxn ang="0">
                    <a:pos x="382" y="949"/>
                  </a:cxn>
                  <a:cxn ang="0">
                    <a:pos x="403" y="888"/>
                  </a:cxn>
                  <a:cxn ang="0">
                    <a:pos x="398" y="833"/>
                  </a:cxn>
                  <a:cxn ang="0">
                    <a:pos x="425" y="726"/>
                  </a:cxn>
                  <a:cxn ang="0">
                    <a:pos x="459" y="677"/>
                  </a:cxn>
                  <a:cxn ang="0">
                    <a:pos x="457" y="628"/>
                  </a:cxn>
                  <a:cxn ang="0">
                    <a:pos x="476" y="604"/>
                  </a:cxn>
                  <a:cxn ang="0">
                    <a:pos x="462" y="569"/>
                  </a:cxn>
                  <a:cxn ang="0">
                    <a:pos x="468" y="518"/>
                  </a:cxn>
                  <a:cxn ang="0">
                    <a:pos x="525" y="496"/>
                  </a:cxn>
                  <a:cxn ang="0">
                    <a:pos x="535" y="423"/>
                  </a:cxn>
                  <a:cxn ang="0">
                    <a:pos x="539" y="368"/>
                  </a:cxn>
                  <a:cxn ang="0">
                    <a:pos x="569" y="346"/>
                  </a:cxn>
                  <a:cxn ang="0">
                    <a:pos x="602" y="346"/>
                  </a:cxn>
                  <a:cxn ang="0">
                    <a:pos x="653" y="317"/>
                  </a:cxn>
                  <a:cxn ang="0">
                    <a:pos x="697" y="297"/>
                  </a:cxn>
                  <a:cxn ang="0">
                    <a:pos x="697" y="256"/>
                  </a:cxn>
                  <a:cxn ang="0">
                    <a:pos x="711" y="254"/>
                  </a:cxn>
                  <a:cxn ang="0">
                    <a:pos x="697" y="193"/>
                  </a:cxn>
                  <a:cxn ang="0">
                    <a:pos x="620" y="134"/>
                  </a:cxn>
                  <a:cxn ang="0">
                    <a:pos x="638" y="73"/>
                  </a:cxn>
                  <a:cxn ang="0">
                    <a:pos x="612" y="57"/>
                  </a:cxn>
                  <a:cxn ang="0">
                    <a:pos x="535" y="55"/>
                  </a:cxn>
                  <a:cxn ang="0">
                    <a:pos x="506" y="20"/>
                  </a:cxn>
                  <a:cxn ang="0">
                    <a:pos x="447" y="81"/>
                  </a:cxn>
                  <a:cxn ang="0">
                    <a:pos x="407" y="67"/>
                  </a:cxn>
                  <a:cxn ang="0">
                    <a:pos x="439" y="28"/>
                  </a:cxn>
                  <a:cxn ang="0">
                    <a:pos x="417" y="0"/>
                  </a:cxn>
                  <a:cxn ang="0">
                    <a:pos x="384" y="14"/>
                  </a:cxn>
                  <a:cxn ang="0">
                    <a:pos x="348" y="59"/>
                  </a:cxn>
                  <a:cxn ang="0">
                    <a:pos x="331" y="55"/>
                  </a:cxn>
                  <a:cxn ang="0">
                    <a:pos x="301" y="81"/>
                  </a:cxn>
                  <a:cxn ang="0">
                    <a:pos x="250" y="61"/>
                  </a:cxn>
                  <a:cxn ang="0">
                    <a:pos x="214" y="98"/>
                  </a:cxn>
                  <a:cxn ang="0">
                    <a:pos x="183" y="108"/>
                  </a:cxn>
                  <a:cxn ang="0">
                    <a:pos x="140" y="159"/>
                  </a:cxn>
                  <a:cxn ang="0">
                    <a:pos x="77" y="173"/>
                  </a:cxn>
                </a:cxnLst>
                <a:rect l="0" t="0" r="r" b="b"/>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4" name="Freeform 120"/>
              <p:cNvSpPr/>
              <p:nvPr/>
            </p:nvSpPr>
            <p:spPr bwMode="gray">
              <a:xfrm>
                <a:off x="6671975" y="3935276"/>
                <a:ext cx="1085488" cy="1342962"/>
              </a:xfrm>
              <a:custGeom>
                <a:avLst/>
                <a:gdLst/>
                <a:ahLst/>
                <a:cxnLst>
                  <a:cxn ang="0">
                    <a:pos x="74" y="591"/>
                  </a:cxn>
                  <a:cxn ang="0">
                    <a:pos x="94" y="620"/>
                  </a:cxn>
                  <a:cxn ang="0">
                    <a:pos x="133" y="652"/>
                  </a:cxn>
                  <a:cxn ang="0">
                    <a:pos x="165" y="650"/>
                  </a:cxn>
                  <a:cxn ang="0">
                    <a:pos x="202" y="669"/>
                  </a:cxn>
                  <a:cxn ang="0">
                    <a:pos x="202" y="766"/>
                  </a:cxn>
                  <a:cxn ang="0">
                    <a:pos x="234" y="807"/>
                  </a:cxn>
                  <a:cxn ang="0">
                    <a:pos x="250" y="868"/>
                  </a:cxn>
                  <a:cxn ang="0">
                    <a:pos x="267" y="872"/>
                  </a:cxn>
                  <a:cxn ang="0">
                    <a:pos x="303" y="827"/>
                  </a:cxn>
                  <a:cxn ang="0">
                    <a:pos x="338" y="815"/>
                  </a:cxn>
                  <a:cxn ang="0">
                    <a:pos x="358" y="841"/>
                  </a:cxn>
                  <a:cxn ang="0">
                    <a:pos x="326" y="878"/>
                  </a:cxn>
                  <a:cxn ang="0">
                    <a:pos x="366" y="894"/>
                  </a:cxn>
                  <a:cxn ang="0">
                    <a:pos x="425" y="833"/>
                  </a:cxn>
                  <a:cxn ang="0">
                    <a:pos x="454" y="868"/>
                  </a:cxn>
                  <a:cxn ang="0">
                    <a:pos x="531" y="870"/>
                  </a:cxn>
                  <a:cxn ang="0">
                    <a:pos x="557" y="886"/>
                  </a:cxn>
                  <a:cxn ang="0">
                    <a:pos x="616" y="825"/>
                  </a:cxn>
                  <a:cxn ang="0">
                    <a:pos x="645" y="752"/>
                  </a:cxn>
                  <a:cxn ang="0">
                    <a:pos x="673" y="709"/>
                  </a:cxn>
                  <a:cxn ang="0">
                    <a:pos x="704" y="697"/>
                  </a:cxn>
                  <a:cxn ang="0">
                    <a:pos x="683" y="654"/>
                  </a:cxn>
                  <a:cxn ang="0">
                    <a:pos x="722" y="604"/>
                  </a:cxn>
                  <a:cxn ang="0">
                    <a:pos x="720" y="563"/>
                  </a:cxn>
                  <a:cxn ang="0">
                    <a:pos x="689" y="567"/>
                  </a:cxn>
                  <a:cxn ang="0">
                    <a:pos x="647" y="551"/>
                  </a:cxn>
                  <a:cxn ang="0">
                    <a:pos x="598" y="567"/>
                  </a:cxn>
                  <a:cxn ang="0">
                    <a:pos x="588" y="508"/>
                  </a:cxn>
                  <a:cxn ang="0">
                    <a:pos x="533" y="482"/>
                  </a:cxn>
                  <a:cxn ang="0">
                    <a:pos x="521" y="429"/>
                  </a:cxn>
                  <a:cxn ang="0">
                    <a:pos x="549" y="386"/>
                  </a:cxn>
                  <a:cxn ang="0">
                    <a:pos x="496" y="331"/>
                  </a:cxn>
                  <a:cxn ang="0">
                    <a:pos x="431" y="252"/>
                  </a:cxn>
                  <a:cxn ang="0">
                    <a:pos x="435" y="185"/>
                  </a:cxn>
                  <a:cxn ang="0">
                    <a:pos x="403" y="166"/>
                  </a:cxn>
                  <a:cxn ang="0">
                    <a:pos x="374" y="173"/>
                  </a:cxn>
                  <a:cxn ang="0">
                    <a:pos x="358" y="138"/>
                  </a:cxn>
                  <a:cxn ang="0">
                    <a:pos x="291" y="136"/>
                  </a:cxn>
                  <a:cxn ang="0">
                    <a:pos x="305" y="47"/>
                  </a:cxn>
                  <a:cxn ang="0">
                    <a:pos x="273" y="61"/>
                  </a:cxn>
                  <a:cxn ang="0">
                    <a:pos x="214" y="0"/>
                  </a:cxn>
                  <a:cxn ang="0">
                    <a:pos x="177" y="16"/>
                  </a:cxn>
                  <a:cxn ang="0">
                    <a:pos x="157" y="63"/>
                  </a:cxn>
                  <a:cxn ang="0">
                    <a:pos x="137" y="67"/>
                  </a:cxn>
                  <a:cxn ang="0">
                    <a:pos x="149" y="101"/>
                  </a:cxn>
                  <a:cxn ang="0">
                    <a:pos x="204" y="122"/>
                  </a:cxn>
                  <a:cxn ang="0">
                    <a:pos x="222" y="183"/>
                  </a:cxn>
                  <a:cxn ang="0">
                    <a:pos x="167" y="215"/>
                  </a:cxn>
                  <a:cxn ang="0">
                    <a:pos x="114" y="166"/>
                  </a:cxn>
                  <a:cxn ang="0">
                    <a:pos x="67" y="195"/>
                  </a:cxn>
                  <a:cxn ang="0">
                    <a:pos x="86" y="250"/>
                  </a:cxn>
                  <a:cxn ang="0">
                    <a:pos x="49" y="282"/>
                  </a:cxn>
                  <a:cxn ang="0">
                    <a:pos x="53" y="335"/>
                  </a:cxn>
                  <a:cxn ang="0">
                    <a:pos x="0" y="349"/>
                  </a:cxn>
                  <a:cxn ang="0">
                    <a:pos x="43" y="384"/>
                  </a:cxn>
                  <a:cxn ang="0">
                    <a:pos x="98" y="447"/>
                  </a:cxn>
                  <a:cxn ang="0">
                    <a:pos x="157" y="410"/>
                  </a:cxn>
                  <a:cxn ang="0">
                    <a:pos x="175" y="473"/>
                  </a:cxn>
                  <a:cxn ang="0">
                    <a:pos x="171" y="536"/>
                  </a:cxn>
                  <a:cxn ang="0">
                    <a:pos x="96" y="575"/>
                  </a:cxn>
                  <a:cxn ang="0">
                    <a:pos x="74" y="591"/>
                  </a:cxn>
                </a:cxnLst>
                <a:rect l="0" t="0" r="r" b="b"/>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5" name="Freeform 122"/>
              <p:cNvSpPr/>
              <p:nvPr/>
            </p:nvSpPr>
            <p:spPr bwMode="gray">
              <a:xfrm>
                <a:off x="5342180" y="4502890"/>
                <a:ext cx="1705767" cy="1070858"/>
              </a:xfrm>
              <a:custGeom>
                <a:avLst/>
                <a:gdLst/>
                <a:ahLst/>
                <a:cxnLst>
                  <a:cxn ang="0">
                    <a:pos x="159" y="205"/>
                  </a:cxn>
                  <a:cxn ang="0">
                    <a:pos x="208" y="256"/>
                  </a:cxn>
                  <a:cxn ang="0">
                    <a:pos x="234" y="417"/>
                  </a:cxn>
                  <a:cxn ang="0">
                    <a:pos x="140" y="474"/>
                  </a:cxn>
                  <a:cxn ang="0">
                    <a:pos x="0" y="516"/>
                  </a:cxn>
                  <a:cxn ang="0">
                    <a:pos x="82" y="671"/>
                  </a:cxn>
                  <a:cxn ang="0">
                    <a:pos x="161" y="648"/>
                  </a:cxn>
                  <a:cxn ang="0">
                    <a:pos x="319" y="612"/>
                  </a:cxn>
                  <a:cxn ang="0">
                    <a:pos x="303" y="545"/>
                  </a:cxn>
                  <a:cxn ang="0">
                    <a:pos x="460" y="555"/>
                  </a:cxn>
                  <a:cxn ang="0">
                    <a:pos x="588" y="598"/>
                  </a:cxn>
                  <a:cxn ang="0">
                    <a:pos x="681" y="569"/>
                  </a:cxn>
                  <a:cxn ang="0">
                    <a:pos x="758" y="553"/>
                  </a:cxn>
                  <a:cxn ang="0">
                    <a:pos x="785" y="640"/>
                  </a:cxn>
                  <a:cxn ang="0">
                    <a:pos x="884" y="608"/>
                  </a:cxn>
                  <a:cxn ang="0">
                    <a:pos x="988" y="543"/>
                  </a:cxn>
                  <a:cxn ang="0">
                    <a:pos x="1055" y="496"/>
                  </a:cxn>
                  <a:cxn ang="0">
                    <a:pos x="1136" y="490"/>
                  </a:cxn>
                  <a:cxn ang="0">
                    <a:pos x="1088" y="388"/>
                  </a:cxn>
                  <a:cxn ang="0">
                    <a:pos x="1051" y="272"/>
                  </a:cxn>
                  <a:cxn ang="0">
                    <a:pos x="980" y="242"/>
                  </a:cxn>
                  <a:cxn ang="0">
                    <a:pos x="901" y="236"/>
                  </a:cxn>
                  <a:cxn ang="0">
                    <a:pos x="783" y="203"/>
                  </a:cxn>
                  <a:cxn ang="0">
                    <a:pos x="744" y="98"/>
                  </a:cxn>
                  <a:cxn ang="0">
                    <a:pos x="628" y="106"/>
                  </a:cxn>
                  <a:cxn ang="0">
                    <a:pos x="427" y="87"/>
                  </a:cxn>
                  <a:cxn ang="0">
                    <a:pos x="283" y="24"/>
                  </a:cxn>
                  <a:cxn ang="0">
                    <a:pos x="201" y="16"/>
                  </a:cxn>
                  <a:cxn ang="0">
                    <a:pos x="171" y="10"/>
                  </a:cxn>
                  <a:cxn ang="0">
                    <a:pos x="140" y="4"/>
                  </a:cxn>
                  <a:cxn ang="0">
                    <a:pos x="134" y="8"/>
                  </a:cxn>
                  <a:cxn ang="0">
                    <a:pos x="124" y="28"/>
                  </a:cxn>
                  <a:cxn ang="0">
                    <a:pos x="118" y="39"/>
                  </a:cxn>
                  <a:cxn ang="0">
                    <a:pos x="216" y="98"/>
                  </a:cxn>
                  <a:cxn ang="0">
                    <a:pos x="130" y="169"/>
                  </a:cxn>
                </a:cxnLst>
                <a:rect l="0" t="0" r="r" b="b"/>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6" name="Freeform 124"/>
              <p:cNvSpPr/>
              <p:nvPr/>
            </p:nvSpPr>
            <p:spPr bwMode="gray">
              <a:xfrm>
                <a:off x="5659633" y="3661710"/>
                <a:ext cx="1345888" cy="1196670"/>
              </a:xfrm>
              <a:custGeom>
                <a:avLst/>
                <a:gdLst/>
                <a:ahLst/>
                <a:cxnLst>
                  <a:cxn ang="0">
                    <a:pos x="0" y="339"/>
                  </a:cxn>
                  <a:cxn ang="0">
                    <a:pos x="28" y="402"/>
                  </a:cxn>
                  <a:cxn ang="0">
                    <a:pos x="65" y="463"/>
                  </a:cxn>
                  <a:cxn ang="0">
                    <a:pos x="120" y="510"/>
                  </a:cxn>
                  <a:cxn ang="0">
                    <a:pos x="117" y="561"/>
                  </a:cxn>
                  <a:cxn ang="0">
                    <a:pos x="211" y="648"/>
                  </a:cxn>
                  <a:cxn ang="0">
                    <a:pos x="302" y="685"/>
                  </a:cxn>
                  <a:cxn ang="0">
                    <a:pos x="416" y="667"/>
                  </a:cxn>
                  <a:cxn ang="0">
                    <a:pos x="465" y="687"/>
                  </a:cxn>
                  <a:cxn ang="0">
                    <a:pos x="532" y="659"/>
                  </a:cxn>
                  <a:cxn ang="0">
                    <a:pos x="536" y="721"/>
                  </a:cxn>
                  <a:cxn ang="0">
                    <a:pos x="571" y="764"/>
                  </a:cxn>
                  <a:cxn ang="0">
                    <a:pos x="624" y="748"/>
                  </a:cxn>
                  <a:cxn ang="0">
                    <a:pos x="689" y="797"/>
                  </a:cxn>
                  <a:cxn ang="0">
                    <a:pos x="750" y="776"/>
                  </a:cxn>
                  <a:cxn ang="0">
                    <a:pos x="772" y="756"/>
                  </a:cxn>
                  <a:cxn ang="0">
                    <a:pos x="845" y="719"/>
                  </a:cxn>
                  <a:cxn ang="0">
                    <a:pos x="851" y="654"/>
                  </a:cxn>
                  <a:cxn ang="0">
                    <a:pos x="831" y="595"/>
                  </a:cxn>
                  <a:cxn ang="0">
                    <a:pos x="774" y="630"/>
                  </a:cxn>
                  <a:cxn ang="0">
                    <a:pos x="717" y="567"/>
                  </a:cxn>
                  <a:cxn ang="0">
                    <a:pos x="678" y="534"/>
                  </a:cxn>
                  <a:cxn ang="0">
                    <a:pos x="727" y="518"/>
                  </a:cxn>
                  <a:cxn ang="0">
                    <a:pos x="723" y="465"/>
                  </a:cxn>
                  <a:cxn ang="0">
                    <a:pos x="760" y="433"/>
                  </a:cxn>
                  <a:cxn ang="0">
                    <a:pos x="743" y="378"/>
                  </a:cxn>
                  <a:cxn ang="0">
                    <a:pos x="788" y="349"/>
                  </a:cxn>
                  <a:cxn ang="0">
                    <a:pos x="841" y="398"/>
                  </a:cxn>
                  <a:cxn ang="0">
                    <a:pos x="896" y="366"/>
                  </a:cxn>
                  <a:cxn ang="0">
                    <a:pos x="876" y="303"/>
                  </a:cxn>
                  <a:cxn ang="0">
                    <a:pos x="823" y="284"/>
                  </a:cxn>
                  <a:cxn ang="0">
                    <a:pos x="811" y="250"/>
                  </a:cxn>
                  <a:cxn ang="0">
                    <a:pos x="727" y="266"/>
                  </a:cxn>
                  <a:cxn ang="0">
                    <a:pos x="676" y="213"/>
                  </a:cxn>
                  <a:cxn ang="0">
                    <a:pos x="626" y="215"/>
                  </a:cxn>
                  <a:cxn ang="0">
                    <a:pos x="622" y="165"/>
                  </a:cxn>
                  <a:cxn ang="0">
                    <a:pos x="691" y="83"/>
                  </a:cxn>
                  <a:cxn ang="0">
                    <a:pos x="683" y="12"/>
                  </a:cxn>
                  <a:cxn ang="0">
                    <a:pos x="609" y="26"/>
                  </a:cxn>
                  <a:cxn ang="0">
                    <a:pos x="445" y="0"/>
                  </a:cxn>
                  <a:cxn ang="0">
                    <a:pos x="437" y="130"/>
                  </a:cxn>
                  <a:cxn ang="0">
                    <a:pos x="353" y="197"/>
                  </a:cxn>
                  <a:cxn ang="0">
                    <a:pos x="288" y="209"/>
                  </a:cxn>
                  <a:cxn ang="0">
                    <a:pos x="168" y="286"/>
                  </a:cxn>
                  <a:cxn ang="0">
                    <a:pos x="97" y="317"/>
                  </a:cxn>
                  <a:cxn ang="0">
                    <a:pos x="0" y="339"/>
                  </a:cxn>
                </a:cxnLst>
                <a:rect l="0" t="0" r="r" b="b"/>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7" name="Freeform 126"/>
              <p:cNvSpPr/>
              <p:nvPr/>
            </p:nvSpPr>
            <p:spPr bwMode="gray">
              <a:xfrm>
                <a:off x="5624524" y="2592314"/>
                <a:ext cx="753405" cy="1581418"/>
              </a:xfrm>
              <a:custGeom>
                <a:avLst/>
                <a:gdLst/>
                <a:ahLst/>
                <a:cxnLst>
                  <a:cxn ang="0">
                    <a:pos x="25" y="942"/>
                  </a:cxn>
                  <a:cxn ang="0">
                    <a:pos x="23" y="1051"/>
                  </a:cxn>
                  <a:cxn ang="0">
                    <a:pos x="120" y="1027"/>
                  </a:cxn>
                  <a:cxn ang="0">
                    <a:pos x="191" y="998"/>
                  </a:cxn>
                  <a:cxn ang="0">
                    <a:pos x="311" y="919"/>
                  </a:cxn>
                  <a:cxn ang="0">
                    <a:pos x="376" y="909"/>
                  </a:cxn>
                  <a:cxn ang="0">
                    <a:pos x="460" y="840"/>
                  </a:cxn>
                  <a:cxn ang="0">
                    <a:pos x="468" y="712"/>
                  </a:cxn>
                  <a:cxn ang="0">
                    <a:pos x="429" y="675"/>
                  </a:cxn>
                  <a:cxn ang="0">
                    <a:pos x="433" y="635"/>
                  </a:cxn>
                  <a:cxn ang="0">
                    <a:pos x="460" y="600"/>
                  </a:cxn>
                  <a:cxn ang="0">
                    <a:pos x="454" y="565"/>
                  </a:cxn>
                  <a:cxn ang="0">
                    <a:pos x="484" y="504"/>
                  </a:cxn>
                  <a:cxn ang="0">
                    <a:pos x="470" y="433"/>
                  </a:cxn>
                  <a:cxn ang="0">
                    <a:pos x="395" y="395"/>
                  </a:cxn>
                  <a:cxn ang="0">
                    <a:pos x="397" y="324"/>
                  </a:cxn>
                  <a:cxn ang="0">
                    <a:pos x="429" y="293"/>
                  </a:cxn>
                  <a:cxn ang="0">
                    <a:pos x="435" y="254"/>
                  </a:cxn>
                  <a:cxn ang="0">
                    <a:pos x="476" y="240"/>
                  </a:cxn>
                  <a:cxn ang="0">
                    <a:pos x="502" y="169"/>
                  </a:cxn>
                  <a:cxn ang="0">
                    <a:pos x="476" y="122"/>
                  </a:cxn>
                  <a:cxn ang="0">
                    <a:pos x="437" y="104"/>
                  </a:cxn>
                  <a:cxn ang="0">
                    <a:pos x="441" y="61"/>
                  </a:cxn>
                  <a:cxn ang="0">
                    <a:pos x="484" y="41"/>
                  </a:cxn>
                  <a:cxn ang="0">
                    <a:pos x="454" y="0"/>
                  </a:cxn>
                  <a:cxn ang="0">
                    <a:pos x="348" y="43"/>
                  </a:cxn>
                  <a:cxn ang="0">
                    <a:pos x="285" y="43"/>
                  </a:cxn>
                  <a:cxn ang="0">
                    <a:pos x="199" y="74"/>
                  </a:cxn>
                  <a:cxn ang="0">
                    <a:pos x="151" y="193"/>
                  </a:cxn>
                  <a:cxn ang="0">
                    <a:pos x="73" y="222"/>
                  </a:cxn>
                  <a:cxn ang="0">
                    <a:pos x="73" y="291"/>
                  </a:cxn>
                  <a:cxn ang="0">
                    <a:pos x="45" y="415"/>
                  </a:cxn>
                  <a:cxn ang="0">
                    <a:pos x="0" y="468"/>
                  </a:cxn>
                  <a:cxn ang="0">
                    <a:pos x="51" y="555"/>
                  </a:cxn>
                  <a:cxn ang="0">
                    <a:pos x="14" y="655"/>
                  </a:cxn>
                  <a:cxn ang="0">
                    <a:pos x="33" y="789"/>
                  </a:cxn>
                  <a:cxn ang="0">
                    <a:pos x="57" y="877"/>
                  </a:cxn>
                  <a:cxn ang="0">
                    <a:pos x="25" y="942"/>
                  </a:cxn>
                </a:cxnLst>
                <a:rect l="0" t="0" r="r" b="b"/>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8" name="Freeform 129"/>
              <p:cNvSpPr/>
              <p:nvPr/>
            </p:nvSpPr>
            <p:spPr bwMode="gray">
              <a:xfrm>
                <a:off x="8205117" y="6161843"/>
                <a:ext cx="362805" cy="915789"/>
              </a:xfrm>
              <a:custGeom>
                <a:avLst/>
                <a:gdLst/>
                <a:ahLst/>
                <a:cxnLst>
                  <a:cxn ang="0">
                    <a:pos x="172" y="4"/>
                  </a:cxn>
                  <a:cxn ang="0">
                    <a:pos x="154" y="24"/>
                  </a:cxn>
                  <a:cxn ang="0">
                    <a:pos x="132" y="44"/>
                  </a:cxn>
                  <a:cxn ang="0">
                    <a:pos x="111" y="63"/>
                  </a:cxn>
                  <a:cxn ang="0">
                    <a:pos x="87" y="97"/>
                  </a:cxn>
                  <a:cxn ang="0">
                    <a:pos x="73" y="122"/>
                  </a:cxn>
                  <a:cxn ang="0">
                    <a:pos x="63" y="148"/>
                  </a:cxn>
                  <a:cxn ang="0">
                    <a:pos x="44" y="189"/>
                  </a:cxn>
                  <a:cxn ang="0">
                    <a:pos x="20" y="234"/>
                  </a:cxn>
                  <a:cxn ang="0">
                    <a:pos x="4" y="268"/>
                  </a:cxn>
                  <a:cxn ang="0">
                    <a:pos x="2" y="309"/>
                  </a:cxn>
                  <a:cxn ang="0">
                    <a:pos x="14" y="354"/>
                  </a:cxn>
                  <a:cxn ang="0">
                    <a:pos x="18" y="396"/>
                  </a:cxn>
                  <a:cxn ang="0">
                    <a:pos x="12" y="431"/>
                  </a:cxn>
                  <a:cxn ang="0">
                    <a:pos x="24" y="455"/>
                  </a:cxn>
                  <a:cxn ang="0">
                    <a:pos x="57" y="477"/>
                  </a:cxn>
                  <a:cxn ang="0">
                    <a:pos x="85" y="514"/>
                  </a:cxn>
                  <a:cxn ang="0">
                    <a:pos x="111" y="540"/>
                  </a:cxn>
                  <a:cxn ang="0">
                    <a:pos x="130" y="555"/>
                  </a:cxn>
                  <a:cxn ang="0">
                    <a:pos x="140" y="583"/>
                  </a:cxn>
                  <a:cxn ang="0">
                    <a:pos x="148" y="606"/>
                  </a:cxn>
                  <a:cxn ang="0">
                    <a:pos x="162" y="606"/>
                  </a:cxn>
                  <a:cxn ang="0">
                    <a:pos x="168" y="581"/>
                  </a:cxn>
                  <a:cxn ang="0">
                    <a:pos x="168" y="538"/>
                  </a:cxn>
                  <a:cxn ang="0">
                    <a:pos x="179" y="494"/>
                  </a:cxn>
                  <a:cxn ang="0">
                    <a:pos x="201" y="457"/>
                  </a:cxn>
                  <a:cxn ang="0">
                    <a:pos x="217" y="412"/>
                  </a:cxn>
                  <a:cxn ang="0">
                    <a:pos x="225" y="343"/>
                  </a:cxn>
                  <a:cxn ang="0">
                    <a:pos x="229" y="264"/>
                  </a:cxn>
                  <a:cxn ang="0">
                    <a:pos x="229" y="203"/>
                  </a:cxn>
                  <a:cxn ang="0">
                    <a:pos x="240" y="156"/>
                  </a:cxn>
                  <a:cxn ang="0">
                    <a:pos x="238" y="112"/>
                  </a:cxn>
                  <a:cxn ang="0">
                    <a:pos x="223" y="73"/>
                  </a:cxn>
                  <a:cxn ang="0">
                    <a:pos x="207" y="42"/>
                  </a:cxn>
                  <a:cxn ang="0">
                    <a:pos x="185" y="10"/>
                  </a:cxn>
                  <a:cxn ang="0">
                    <a:pos x="173" y="0"/>
                  </a:cxn>
                </a:cxnLst>
                <a:rect l="0" t="0" r="r" b="b"/>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sp>
            <p:nvSpPr>
              <p:cNvPr id="39" name="Freeform 76"/>
              <p:cNvSpPr/>
              <p:nvPr/>
            </p:nvSpPr>
            <p:spPr bwMode="gray">
              <a:xfrm>
                <a:off x="5447511" y="5415753"/>
                <a:ext cx="585168" cy="516410"/>
              </a:xfrm>
              <a:custGeom>
                <a:avLst/>
                <a:gdLst/>
                <a:ahLst/>
                <a:cxnLst>
                  <a:cxn ang="0">
                    <a:pos x="83" y="74"/>
                  </a:cxn>
                  <a:cxn ang="0">
                    <a:pos x="71" y="84"/>
                  </a:cxn>
                  <a:cxn ang="0">
                    <a:pos x="45" y="108"/>
                  </a:cxn>
                  <a:cxn ang="0">
                    <a:pos x="20" y="137"/>
                  </a:cxn>
                  <a:cxn ang="0">
                    <a:pos x="4" y="159"/>
                  </a:cxn>
                  <a:cxn ang="0">
                    <a:pos x="0" y="200"/>
                  </a:cxn>
                  <a:cxn ang="0">
                    <a:pos x="6" y="254"/>
                  </a:cxn>
                  <a:cxn ang="0">
                    <a:pos x="22" y="287"/>
                  </a:cxn>
                  <a:cxn ang="0">
                    <a:pos x="51" y="309"/>
                  </a:cxn>
                  <a:cxn ang="0">
                    <a:pos x="91" y="318"/>
                  </a:cxn>
                  <a:cxn ang="0">
                    <a:pos x="112" y="318"/>
                  </a:cxn>
                  <a:cxn ang="0">
                    <a:pos x="134" y="324"/>
                  </a:cxn>
                  <a:cxn ang="0">
                    <a:pos x="164" y="342"/>
                  </a:cxn>
                  <a:cxn ang="0">
                    <a:pos x="185" y="338"/>
                  </a:cxn>
                  <a:cxn ang="0">
                    <a:pos x="199" y="317"/>
                  </a:cxn>
                  <a:cxn ang="0">
                    <a:pos x="213" y="295"/>
                  </a:cxn>
                  <a:cxn ang="0">
                    <a:pos x="240" y="289"/>
                  </a:cxn>
                  <a:cxn ang="0">
                    <a:pos x="260" y="275"/>
                  </a:cxn>
                  <a:cxn ang="0">
                    <a:pos x="280" y="252"/>
                  </a:cxn>
                  <a:cxn ang="0">
                    <a:pos x="305" y="238"/>
                  </a:cxn>
                  <a:cxn ang="0">
                    <a:pos x="319" y="208"/>
                  </a:cxn>
                  <a:cxn ang="0">
                    <a:pos x="323" y="169"/>
                  </a:cxn>
                  <a:cxn ang="0">
                    <a:pos x="343" y="112"/>
                  </a:cxn>
                  <a:cxn ang="0">
                    <a:pos x="362" y="84"/>
                  </a:cxn>
                  <a:cxn ang="0">
                    <a:pos x="380" y="76"/>
                  </a:cxn>
                  <a:cxn ang="0">
                    <a:pos x="392" y="61"/>
                  </a:cxn>
                  <a:cxn ang="0">
                    <a:pos x="390" y="35"/>
                  </a:cxn>
                  <a:cxn ang="0">
                    <a:pos x="384" y="13"/>
                  </a:cxn>
                  <a:cxn ang="0">
                    <a:pos x="356" y="2"/>
                  </a:cxn>
                  <a:cxn ang="0">
                    <a:pos x="301" y="4"/>
                  </a:cxn>
                  <a:cxn ang="0">
                    <a:pos x="260" y="13"/>
                  </a:cxn>
                  <a:cxn ang="0">
                    <a:pos x="221" y="21"/>
                  </a:cxn>
                  <a:cxn ang="0">
                    <a:pos x="181" y="27"/>
                  </a:cxn>
                  <a:cxn ang="0">
                    <a:pos x="154" y="31"/>
                  </a:cxn>
                  <a:cxn ang="0">
                    <a:pos x="134" y="45"/>
                  </a:cxn>
                  <a:cxn ang="0">
                    <a:pos x="114" y="49"/>
                  </a:cxn>
                  <a:cxn ang="0">
                    <a:pos x="93" y="49"/>
                  </a:cxn>
                </a:cxnLst>
                <a:rect l="0" t="0" r="r" b="b"/>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no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grpSp>
        <p:sp>
          <p:nvSpPr>
            <p:cNvPr id="5" name="Freeform 128"/>
            <p:cNvSpPr/>
            <p:nvPr/>
          </p:nvSpPr>
          <p:spPr bwMode="gray">
            <a:xfrm>
              <a:off x="4442460" y="2909704"/>
              <a:ext cx="1392701" cy="1995425"/>
            </a:xfrm>
            <a:custGeom>
              <a:avLst/>
              <a:gdLst/>
              <a:ahLst/>
              <a:cxnLst>
                <a:cxn ang="0">
                  <a:pos x="8" y="425"/>
                </a:cxn>
                <a:cxn ang="0">
                  <a:pos x="87" y="504"/>
                </a:cxn>
                <a:cxn ang="0">
                  <a:pos x="124" y="595"/>
                </a:cxn>
                <a:cxn ang="0">
                  <a:pos x="107" y="681"/>
                </a:cxn>
                <a:cxn ang="0">
                  <a:pos x="174" y="732"/>
                </a:cxn>
                <a:cxn ang="0">
                  <a:pos x="272" y="748"/>
                </a:cxn>
                <a:cxn ang="0">
                  <a:pos x="317" y="689"/>
                </a:cxn>
                <a:cxn ang="0">
                  <a:pos x="315" y="612"/>
                </a:cxn>
                <a:cxn ang="0">
                  <a:pos x="288" y="435"/>
                </a:cxn>
                <a:cxn ang="0">
                  <a:pos x="370" y="453"/>
                </a:cxn>
                <a:cxn ang="0">
                  <a:pos x="439" y="504"/>
                </a:cxn>
                <a:cxn ang="0">
                  <a:pos x="575" y="603"/>
                </a:cxn>
                <a:cxn ang="0">
                  <a:pos x="561" y="697"/>
                </a:cxn>
                <a:cxn ang="0">
                  <a:pos x="449" y="758"/>
                </a:cxn>
                <a:cxn ang="0">
                  <a:pos x="396" y="819"/>
                </a:cxn>
                <a:cxn ang="0">
                  <a:pos x="286" y="797"/>
                </a:cxn>
                <a:cxn ang="0">
                  <a:pos x="260" y="890"/>
                </a:cxn>
                <a:cxn ang="0">
                  <a:pos x="282" y="998"/>
                </a:cxn>
                <a:cxn ang="0">
                  <a:pos x="195" y="1071"/>
                </a:cxn>
                <a:cxn ang="0">
                  <a:pos x="215" y="1142"/>
                </a:cxn>
                <a:cxn ang="0">
                  <a:pos x="252" y="1217"/>
                </a:cxn>
                <a:cxn ang="0">
                  <a:pos x="443" y="1232"/>
                </a:cxn>
                <a:cxn ang="0">
                  <a:pos x="571" y="1254"/>
                </a:cxn>
                <a:cxn ang="0">
                  <a:pos x="689" y="1299"/>
                </a:cxn>
                <a:cxn ang="0">
                  <a:pos x="754" y="1323"/>
                </a:cxn>
                <a:cxn ang="0">
                  <a:pos x="727" y="1234"/>
                </a:cxn>
                <a:cxn ang="0">
                  <a:pos x="811" y="1163"/>
                </a:cxn>
                <a:cxn ang="0">
                  <a:pos x="715" y="1104"/>
                </a:cxn>
                <a:cxn ang="0">
                  <a:pos x="802" y="1083"/>
                </a:cxn>
                <a:cxn ang="0">
                  <a:pos x="926" y="1065"/>
                </a:cxn>
                <a:cxn ang="0">
                  <a:pos x="874" y="967"/>
                </a:cxn>
                <a:cxn ang="0">
                  <a:pos x="809" y="845"/>
                </a:cxn>
                <a:cxn ang="0">
                  <a:pos x="843" y="671"/>
                </a:cxn>
                <a:cxn ang="0">
                  <a:pos x="800" y="449"/>
                </a:cxn>
                <a:cxn ang="0">
                  <a:pos x="786" y="262"/>
                </a:cxn>
                <a:cxn ang="0">
                  <a:pos x="859" y="85"/>
                </a:cxn>
                <a:cxn ang="0">
                  <a:pos x="825" y="0"/>
                </a:cxn>
                <a:cxn ang="0">
                  <a:pos x="731" y="40"/>
                </a:cxn>
                <a:cxn ang="0">
                  <a:pos x="658" y="179"/>
                </a:cxn>
                <a:cxn ang="0">
                  <a:pos x="516" y="349"/>
                </a:cxn>
                <a:cxn ang="0">
                  <a:pos x="396" y="337"/>
                </a:cxn>
                <a:cxn ang="0">
                  <a:pos x="296" y="282"/>
                </a:cxn>
                <a:cxn ang="0">
                  <a:pos x="290" y="168"/>
                </a:cxn>
                <a:cxn ang="0">
                  <a:pos x="272" y="73"/>
                </a:cxn>
                <a:cxn ang="0">
                  <a:pos x="172" y="170"/>
                </a:cxn>
                <a:cxn ang="0">
                  <a:pos x="107" y="362"/>
                </a:cxn>
              </a:cxnLst>
              <a:rect l="0" t="0" r="r" b="b"/>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3175">
              <a:solidFill>
                <a:schemeClr val="bg1"/>
              </a:solidFill>
              <a:prstDash val="solid"/>
              <a:round/>
            </a:ln>
          </p:spPr>
          <p:txBody>
            <a:bodyPr/>
            <a:lstStyle/>
            <a:p>
              <a:pPr defTabSz="1207135" eaLnBrk="1" fontAlgn="auto" hangingPunct="1">
                <a:spcBef>
                  <a:spcPts val="0"/>
                </a:spcBef>
                <a:spcAft>
                  <a:spcPts val="0"/>
                </a:spcAft>
                <a:defRPr/>
              </a:pPr>
              <a:endParaRPr lang="zh-CN" altLang="en-US" sz="2000" dirty="0">
                <a:solidFill>
                  <a:prstClr val="black"/>
                </a:solidFill>
                <a:latin typeface="+mn-lt"/>
                <a:ea typeface="微软雅黑" panose="020B0503020204020204" pitchFamily="34" charset="-122"/>
              </a:endParaRPr>
            </a:p>
          </p:txBody>
        </p:sp>
      </p:grpSp>
      <p:sp>
        <p:nvSpPr>
          <p:cNvPr id="40" name="矩形 39"/>
          <p:cNvSpPr>
            <a:spLocks noChangeArrowheads="1"/>
          </p:cNvSpPr>
          <p:nvPr/>
        </p:nvSpPr>
        <p:spPr bwMode="auto">
          <a:xfrm>
            <a:off x="3406775" y="2457450"/>
            <a:ext cx="1679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solidFill>
                  <a:srgbClr val="000000"/>
                </a:solidFill>
                <a:latin typeface="微软雅黑" panose="020B0503020204020204" pitchFamily="34" charset="-122"/>
                <a:ea typeface="微软雅黑" panose="020B0503020204020204" pitchFamily="34" charset="-122"/>
                <a:cs typeface="Arial" panose="020B0604020202020204" pitchFamily="34" charset="0"/>
              </a:rPr>
              <a:t>点击添加标题</a:t>
            </a:r>
            <a:endParaRPr lang="en-US" altLang="zh-CN" sz="1600" b="1">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p>
            <a:pPr algn="ctr" eaLnBrk="1" hangingPunct="1"/>
            <a:r>
              <a:rPr lang="en-US" altLang="ko-KR" sz="1200">
                <a:solidFill>
                  <a:srgbClr val="7F7F7F"/>
                </a:solidFill>
                <a:latin typeface="微软雅黑" panose="020B0503020204020204" pitchFamily="34" charset="-122"/>
                <a:ea typeface="微软雅黑" panose="020B0503020204020204" pitchFamily="34" charset="-122"/>
                <a:cs typeface="Arial" panose="020B0604020202020204" pitchFamily="34" charset="0"/>
              </a:rPr>
              <a:t>CLICK TO ADD TITLE</a:t>
            </a:r>
            <a:endParaRPr lang="en-US" altLang="zh-CN" sz="1600" b="1">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41" name="组合 40"/>
          <p:cNvGrpSpPr/>
          <p:nvPr/>
        </p:nvGrpSpPr>
        <p:grpSpPr bwMode="auto">
          <a:xfrm>
            <a:off x="5086350" y="2009775"/>
            <a:ext cx="1998663" cy="261938"/>
            <a:chOff x="4652638" y="1937949"/>
            <a:chExt cx="1998319" cy="261610"/>
          </a:xfrm>
        </p:grpSpPr>
        <p:sp>
          <p:nvSpPr>
            <p:cNvPr id="42" name="椭圆 41"/>
            <p:cNvSpPr/>
            <p:nvPr/>
          </p:nvSpPr>
          <p:spPr>
            <a:xfrm>
              <a:off x="4652638" y="2025156"/>
              <a:ext cx="102089" cy="102089"/>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43" name="直接连接符 42"/>
            <p:cNvCxnSpPr/>
            <p:nvPr/>
          </p:nvCxnSpPr>
          <p:spPr>
            <a:xfrm flipV="1">
              <a:off x="4754221" y="2058448"/>
              <a:ext cx="1352317" cy="17441"/>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496" name="矩形 80"/>
            <p:cNvSpPr>
              <a:spLocks noChangeArrowheads="1"/>
            </p:cNvSpPr>
            <p:nvPr/>
          </p:nvSpPr>
          <p:spPr bwMode="auto">
            <a:xfrm>
              <a:off x="6184163" y="1937949"/>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25%</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45" name="组合 44"/>
          <p:cNvGrpSpPr/>
          <p:nvPr/>
        </p:nvGrpSpPr>
        <p:grpSpPr bwMode="auto">
          <a:xfrm>
            <a:off x="5746750" y="1073150"/>
            <a:ext cx="957263" cy="658813"/>
            <a:chOff x="5313149" y="1002313"/>
            <a:chExt cx="958206" cy="657915"/>
          </a:xfrm>
        </p:grpSpPr>
        <p:sp>
          <p:nvSpPr>
            <p:cNvPr id="46" name="椭圆 45"/>
            <p:cNvSpPr/>
            <p:nvPr/>
          </p:nvSpPr>
          <p:spPr>
            <a:xfrm>
              <a:off x="5313149" y="1558139"/>
              <a:ext cx="102089" cy="102089"/>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8488" name="组合 75"/>
            <p:cNvGrpSpPr/>
            <p:nvPr/>
          </p:nvGrpSpPr>
          <p:grpSpPr bwMode="auto">
            <a:xfrm>
              <a:off x="5400288" y="1240936"/>
              <a:ext cx="853996" cy="332152"/>
              <a:chOff x="6489561" y="980261"/>
              <a:chExt cx="926399" cy="360313"/>
            </a:xfrm>
          </p:grpSpPr>
          <p:cxnSp>
            <p:nvCxnSpPr>
              <p:cNvPr id="49" name="直接连接符 48"/>
              <p:cNvCxnSpPr/>
              <p:nvPr/>
            </p:nvCxnSpPr>
            <p:spPr>
              <a:xfrm flipV="1">
                <a:off x="6489843" y="981089"/>
                <a:ext cx="334414" cy="35942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824258" y="981089"/>
                <a:ext cx="591258"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8489" name="矩形 81"/>
            <p:cNvSpPr>
              <a:spLocks noChangeArrowheads="1"/>
            </p:cNvSpPr>
            <p:nvPr/>
          </p:nvSpPr>
          <p:spPr bwMode="auto">
            <a:xfrm>
              <a:off x="5812602" y="1002313"/>
              <a:ext cx="458753" cy="25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11%</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51" name="组合 50"/>
          <p:cNvGrpSpPr/>
          <p:nvPr/>
        </p:nvGrpSpPr>
        <p:grpSpPr bwMode="auto">
          <a:xfrm>
            <a:off x="1022350" y="2946400"/>
            <a:ext cx="2719388" cy="454025"/>
            <a:chOff x="588719" y="2874258"/>
            <a:chExt cx="2719174" cy="454919"/>
          </a:xfrm>
        </p:grpSpPr>
        <p:sp>
          <p:nvSpPr>
            <p:cNvPr id="52" name="椭圆 51"/>
            <p:cNvSpPr/>
            <p:nvPr/>
          </p:nvSpPr>
          <p:spPr>
            <a:xfrm>
              <a:off x="3205804" y="3227088"/>
              <a:ext cx="102089" cy="102089"/>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53" name="直接连接符 52"/>
            <p:cNvCxnSpPr/>
            <p:nvPr/>
          </p:nvCxnSpPr>
          <p:spPr>
            <a:xfrm flipH="1" flipV="1">
              <a:off x="2952321" y="2987193"/>
              <a:ext cx="268266" cy="2545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1064932" y="2988783"/>
              <a:ext cx="1887389"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484" name="矩形 87"/>
            <p:cNvSpPr>
              <a:spLocks noChangeArrowheads="1"/>
            </p:cNvSpPr>
            <p:nvPr/>
          </p:nvSpPr>
          <p:spPr bwMode="auto">
            <a:xfrm>
              <a:off x="588719" y="2874258"/>
              <a:ext cx="38824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7%</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56" name="组合 55"/>
          <p:cNvGrpSpPr/>
          <p:nvPr/>
        </p:nvGrpSpPr>
        <p:grpSpPr bwMode="auto">
          <a:xfrm>
            <a:off x="2735263" y="3727450"/>
            <a:ext cx="1323975" cy="261938"/>
            <a:chOff x="2302059" y="3655902"/>
            <a:chExt cx="1324154" cy="261610"/>
          </a:xfrm>
        </p:grpSpPr>
        <p:sp>
          <p:nvSpPr>
            <p:cNvPr id="57" name="椭圆 56"/>
            <p:cNvSpPr/>
            <p:nvPr/>
          </p:nvSpPr>
          <p:spPr>
            <a:xfrm>
              <a:off x="3524124" y="3741275"/>
              <a:ext cx="102089" cy="102089"/>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58" name="直接连接符 57"/>
            <p:cNvCxnSpPr/>
            <p:nvPr/>
          </p:nvCxnSpPr>
          <p:spPr>
            <a:xfrm flipH="1">
              <a:off x="2775198" y="3792256"/>
              <a:ext cx="749401" cy="1586"/>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478" name="矩形 88"/>
            <p:cNvSpPr>
              <a:spLocks noChangeArrowheads="1"/>
            </p:cNvSpPr>
            <p:nvPr/>
          </p:nvSpPr>
          <p:spPr bwMode="auto">
            <a:xfrm>
              <a:off x="2302059" y="3655902"/>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10%</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60" name="组合 59"/>
          <p:cNvGrpSpPr/>
          <p:nvPr/>
        </p:nvGrpSpPr>
        <p:grpSpPr bwMode="auto">
          <a:xfrm>
            <a:off x="3597275" y="1474788"/>
            <a:ext cx="1187450" cy="455612"/>
            <a:chOff x="3163624" y="1403954"/>
            <a:chExt cx="1188316" cy="454919"/>
          </a:xfrm>
        </p:grpSpPr>
        <p:sp>
          <p:nvSpPr>
            <p:cNvPr id="61" name="椭圆 60"/>
            <p:cNvSpPr/>
            <p:nvPr/>
          </p:nvSpPr>
          <p:spPr>
            <a:xfrm>
              <a:off x="4249851" y="1756784"/>
              <a:ext cx="102089" cy="102089"/>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62" name="直接连接符 61"/>
            <p:cNvCxnSpPr/>
            <p:nvPr/>
          </p:nvCxnSpPr>
          <p:spPr>
            <a:xfrm flipH="1" flipV="1">
              <a:off x="3996081" y="1516495"/>
              <a:ext cx="268484" cy="255199"/>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3640221" y="1518080"/>
              <a:ext cx="357448"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473" name="矩形 103"/>
            <p:cNvSpPr>
              <a:spLocks noChangeArrowheads="1"/>
            </p:cNvSpPr>
            <p:nvPr/>
          </p:nvSpPr>
          <p:spPr bwMode="auto">
            <a:xfrm>
              <a:off x="3163624" y="1403954"/>
              <a:ext cx="38824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8%</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65" name="组合 64"/>
          <p:cNvGrpSpPr/>
          <p:nvPr/>
        </p:nvGrpSpPr>
        <p:grpSpPr bwMode="auto">
          <a:xfrm>
            <a:off x="944563" y="1884363"/>
            <a:ext cx="1323975" cy="261937"/>
            <a:chOff x="511542" y="1812588"/>
            <a:chExt cx="1324154" cy="261610"/>
          </a:xfrm>
        </p:grpSpPr>
        <p:sp>
          <p:nvSpPr>
            <p:cNvPr id="66" name="椭圆 65"/>
            <p:cNvSpPr/>
            <p:nvPr/>
          </p:nvSpPr>
          <p:spPr>
            <a:xfrm>
              <a:off x="1733607" y="1897961"/>
              <a:ext cx="102089" cy="102089"/>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67" name="直接连接符 66"/>
            <p:cNvCxnSpPr/>
            <p:nvPr/>
          </p:nvCxnSpPr>
          <p:spPr>
            <a:xfrm flipH="1">
              <a:off x="984681" y="1948943"/>
              <a:ext cx="749401" cy="1585"/>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8467" name="矩形 93"/>
            <p:cNvSpPr>
              <a:spLocks noChangeArrowheads="1"/>
            </p:cNvSpPr>
            <p:nvPr/>
          </p:nvSpPr>
          <p:spPr bwMode="auto">
            <a:xfrm>
              <a:off x="511542" y="1812588"/>
              <a:ext cx="38824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5%</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69" name="组合 68"/>
          <p:cNvGrpSpPr/>
          <p:nvPr/>
        </p:nvGrpSpPr>
        <p:grpSpPr bwMode="auto">
          <a:xfrm>
            <a:off x="5634038" y="2360613"/>
            <a:ext cx="1458912" cy="558800"/>
            <a:chOff x="5200864" y="2288822"/>
            <a:chExt cx="1459172" cy="558540"/>
          </a:xfrm>
        </p:grpSpPr>
        <p:sp>
          <p:nvSpPr>
            <p:cNvPr id="70" name="椭圆 69"/>
            <p:cNvSpPr/>
            <p:nvPr/>
          </p:nvSpPr>
          <p:spPr>
            <a:xfrm>
              <a:off x="5200864" y="2745273"/>
              <a:ext cx="102089" cy="102089"/>
            </a:xfrm>
            <a:prstGeom prst="ellipse">
              <a:avLst/>
            </a:prstGeom>
            <a:solidFill>
              <a:schemeClr val="bg1"/>
            </a:solidFill>
            <a:ln w="20066">
              <a:solidFill>
                <a:srgbClr val="C00000"/>
              </a:solidFill>
            </a:ln>
            <a:effectLst>
              <a:glow rad="25400">
                <a:srgbClr val="C00000">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8459" name="组合 95"/>
            <p:cNvGrpSpPr/>
            <p:nvPr/>
          </p:nvGrpSpPr>
          <p:grpSpPr bwMode="auto">
            <a:xfrm>
              <a:off x="5288003" y="2428070"/>
              <a:ext cx="853996" cy="332152"/>
              <a:chOff x="6489561" y="980261"/>
              <a:chExt cx="926399" cy="360313"/>
            </a:xfrm>
          </p:grpSpPr>
          <p:cxnSp>
            <p:nvCxnSpPr>
              <p:cNvPr id="73" name="直接连接符 72"/>
              <p:cNvCxnSpPr/>
              <p:nvPr/>
            </p:nvCxnSpPr>
            <p:spPr>
              <a:xfrm flipV="1">
                <a:off x="6489766" y="980681"/>
                <a:ext cx="334145" cy="35974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6823911" y="980681"/>
                <a:ext cx="592505" cy="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8460" name="矩形 98"/>
            <p:cNvSpPr>
              <a:spLocks noChangeArrowheads="1"/>
            </p:cNvSpPr>
            <p:nvPr/>
          </p:nvSpPr>
          <p:spPr bwMode="auto">
            <a:xfrm>
              <a:off x="6193242" y="2288822"/>
              <a:ext cx="46679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ko-KR" sz="1100">
                  <a:solidFill>
                    <a:srgbClr val="000000"/>
                  </a:solidFill>
                  <a:latin typeface="Arial" panose="020B0604020202020204" pitchFamily="34" charset="0"/>
                  <a:ea typeface="Malgun Gothic" panose="020B0503020000020004" pitchFamily="34" charset="-127"/>
                </a:rPr>
                <a:t>21%</a:t>
              </a:r>
              <a:endParaRPr lang="en-US" altLang="zh-CN" sz="1100" b="1">
                <a:solidFill>
                  <a:srgbClr val="000000"/>
                </a:solidFill>
                <a:latin typeface="Arial" panose="020B0604020202020204" pitchFamily="34" charset="0"/>
                <a:cs typeface="Arial" panose="020B0604020202020204" pitchFamily="34" charset="0"/>
              </a:endParaRPr>
            </a:p>
          </p:txBody>
        </p:sp>
      </p:grpSp>
      <p:grpSp>
        <p:nvGrpSpPr>
          <p:cNvPr id="75" name="组合 74"/>
          <p:cNvGrpSpPr/>
          <p:nvPr/>
        </p:nvGrpSpPr>
        <p:grpSpPr bwMode="auto">
          <a:xfrm>
            <a:off x="5703888" y="3722688"/>
            <a:ext cx="3189287" cy="719137"/>
            <a:chOff x="1249046" y="3286879"/>
            <a:chExt cx="3338459" cy="718919"/>
          </a:xfrm>
        </p:grpSpPr>
        <p:sp>
          <p:nvSpPr>
            <p:cNvPr id="18449" name="TextBox 109"/>
            <p:cNvSpPr txBox="1">
              <a:spLocks noChangeArrowheads="1"/>
            </p:cNvSpPr>
            <p:nvPr/>
          </p:nvSpPr>
          <p:spPr bwMode="auto">
            <a:xfrm>
              <a:off x="1435171" y="3286879"/>
              <a:ext cx="31523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960000"/>
                  </a:solidFill>
                  <a:latin typeface="微软雅黑" panose="020B0503020204020204" pitchFamily="34" charset="-122"/>
                  <a:ea typeface="微软雅黑" panose="020B0503020204020204" pitchFamily="34" charset="-122"/>
                </a:rPr>
                <a:t>点击添加文本 </a:t>
              </a:r>
              <a:r>
                <a:rPr lang="en-US" altLang="zh-CN" sz="1600">
                  <a:solidFill>
                    <a:srgbClr val="960000"/>
                  </a:solidFill>
                  <a:latin typeface="Arial" panose="020B0604020202020204" pitchFamily="34" charset="0"/>
                  <a:ea typeface="Kozuka Gothic Pr6N EL" panose="020B0200000000000000" pitchFamily="34" charset="-128"/>
                </a:rPr>
                <a:t>Click to add text</a:t>
              </a:r>
              <a:endParaRPr lang="zh-CN" altLang="en-US" sz="1600" b="1">
                <a:solidFill>
                  <a:srgbClr val="960000"/>
                </a:solidFill>
                <a:latin typeface="Kozuka Gothic Pr6N EL" panose="020B0200000000000000" pitchFamily="34" charset="-128"/>
                <a:ea typeface="Kozuka Gothic Pr6N EL" panose="020B0200000000000000" pitchFamily="34" charset="-128"/>
              </a:endParaRPr>
            </a:p>
          </p:txBody>
        </p:sp>
        <p:sp>
          <p:nvSpPr>
            <p:cNvPr id="18450" name="矩形 76"/>
            <p:cNvSpPr>
              <a:spLocks noChangeArrowheads="1"/>
            </p:cNvSpPr>
            <p:nvPr/>
          </p:nvSpPr>
          <p:spPr bwMode="auto">
            <a:xfrm>
              <a:off x="1445133" y="3574129"/>
              <a:ext cx="3062608" cy="431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100">
                  <a:solidFill>
                    <a:srgbClr val="595959"/>
                  </a:solidFill>
                  <a:latin typeface="微软雅黑" panose="020B0503020204020204" pitchFamily="34" charset="-122"/>
                  <a:ea typeface="微软雅黑" panose="020B0503020204020204" pitchFamily="34" charset="-122"/>
                </a:rPr>
                <a:t>帮助您实现美观、精致、严谨、动感的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展示效果，让您的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创造卓越价值</a:t>
              </a:r>
              <a:endParaRPr lang="en-US" altLang="zh-CN" sz="1100">
                <a:solidFill>
                  <a:srgbClr val="595959"/>
                </a:solidFill>
                <a:latin typeface="微软雅黑" panose="020B0503020204020204" pitchFamily="34" charset="-122"/>
                <a:ea typeface="微软雅黑" panose="020B0503020204020204" pitchFamily="34" charset="-122"/>
              </a:endParaRPr>
            </a:p>
          </p:txBody>
        </p:sp>
        <p:grpSp>
          <p:nvGrpSpPr>
            <p:cNvPr id="18451" name="组合 111"/>
            <p:cNvGrpSpPr/>
            <p:nvPr/>
          </p:nvGrpSpPr>
          <p:grpSpPr bwMode="auto">
            <a:xfrm>
              <a:off x="1249046" y="3377778"/>
              <a:ext cx="156756" cy="156756"/>
              <a:chOff x="5308985" y="532629"/>
              <a:chExt cx="156756" cy="156756"/>
            </a:xfrm>
          </p:grpSpPr>
          <p:sp>
            <p:nvSpPr>
              <p:cNvPr id="79" name="圆角矩形 78"/>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0" name="等腰三角形 79"/>
              <p:cNvSpPr/>
              <p:nvPr/>
            </p:nvSpPr>
            <p:spPr>
              <a:xfrm rot="5400000">
                <a:off x="5360901" y="587483"/>
                <a:ext cx="52371" cy="4652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sp>
        <p:nvSpPr>
          <p:cNvPr id="91"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92" name="矩形 91"/>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93"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94" name="矩形 93"/>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8448"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12" presetClass="entr" presetSubtype="8" fill="hold" grpId="0" nodeType="withEffect">
                                  <p:stCondLst>
                                    <p:cond delay="100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500"/>
                                        <p:tgtEl>
                                          <p:spTgt spid="40"/>
                                        </p:tgtEl>
                                        <p:attrNameLst>
                                          <p:attrName>ppt_x</p:attrName>
                                        </p:attrNameLst>
                                      </p:cBhvr>
                                      <p:tavLst>
                                        <p:tav tm="0">
                                          <p:val>
                                            <p:strVal val="#ppt_x-#ppt_w*1.125000"/>
                                          </p:val>
                                        </p:tav>
                                        <p:tav tm="100000">
                                          <p:val>
                                            <p:strVal val="#ppt_x"/>
                                          </p:val>
                                        </p:tav>
                                      </p:tavLst>
                                    </p:anim>
                                    <p:animEffect transition="in" filter="wipe(right)">
                                      <p:cBhvr>
                                        <p:cTn id="13" dur="500"/>
                                        <p:tgtEl>
                                          <p:spTgt spid="40"/>
                                        </p:tgtEl>
                                      </p:cBhvr>
                                    </p:animEffect>
                                  </p:childTnLst>
                                </p:cTn>
                              </p:par>
                              <p:par>
                                <p:cTn id="14" presetID="12" presetClass="entr" presetSubtype="8" fill="hold" nodeType="withEffect">
                                  <p:stCondLst>
                                    <p:cond delay="100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p:tgtEl>
                                          <p:spTgt spid="41"/>
                                        </p:tgtEl>
                                        <p:attrNameLst>
                                          <p:attrName>ppt_x</p:attrName>
                                        </p:attrNameLst>
                                      </p:cBhvr>
                                      <p:tavLst>
                                        <p:tav tm="0">
                                          <p:val>
                                            <p:strVal val="#ppt_x-#ppt_w*1.125000"/>
                                          </p:val>
                                        </p:tav>
                                        <p:tav tm="100000">
                                          <p:val>
                                            <p:strVal val="#ppt_x"/>
                                          </p:val>
                                        </p:tav>
                                      </p:tavLst>
                                    </p:anim>
                                    <p:animEffect transition="in" filter="wipe(right)">
                                      <p:cBhvr>
                                        <p:cTn id="17" dur="500"/>
                                        <p:tgtEl>
                                          <p:spTgt spid="41"/>
                                        </p:tgtEl>
                                      </p:cBhvr>
                                    </p:animEffect>
                                  </p:childTnLst>
                                </p:cTn>
                              </p:par>
                              <p:par>
                                <p:cTn id="18" presetID="12" presetClass="entr" presetSubtype="8" fill="hold" nodeType="withEffect">
                                  <p:stCondLst>
                                    <p:cond delay="1000"/>
                                  </p:stCondLst>
                                  <p:childTnLst>
                                    <p:set>
                                      <p:cBhvr>
                                        <p:cTn id="19" dur="1" fill="hold">
                                          <p:stCondLst>
                                            <p:cond delay="0"/>
                                          </p:stCondLst>
                                        </p:cTn>
                                        <p:tgtEl>
                                          <p:spTgt spid="45"/>
                                        </p:tgtEl>
                                        <p:attrNameLst>
                                          <p:attrName>style.visibility</p:attrName>
                                        </p:attrNameLst>
                                      </p:cBhvr>
                                      <p:to>
                                        <p:strVal val="visible"/>
                                      </p:to>
                                    </p:set>
                                    <p:anim calcmode="lin" valueType="num">
                                      <p:cBhvr additive="base">
                                        <p:cTn id="20" dur="500"/>
                                        <p:tgtEl>
                                          <p:spTgt spid="45"/>
                                        </p:tgtEl>
                                        <p:attrNameLst>
                                          <p:attrName>ppt_x</p:attrName>
                                        </p:attrNameLst>
                                      </p:cBhvr>
                                      <p:tavLst>
                                        <p:tav tm="0">
                                          <p:val>
                                            <p:strVal val="#ppt_x-#ppt_w*1.125000"/>
                                          </p:val>
                                        </p:tav>
                                        <p:tav tm="100000">
                                          <p:val>
                                            <p:strVal val="#ppt_x"/>
                                          </p:val>
                                        </p:tav>
                                      </p:tavLst>
                                    </p:anim>
                                    <p:animEffect transition="in" filter="wipe(right)">
                                      <p:cBhvr>
                                        <p:cTn id="21" dur="500"/>
                                        <p:tgtEl>
                                          <p:spTgt spid="45"/>
                                        </p:tgtEl>
                                      </p:cBhvr>
                                    </p:animEffect>
                                  </p:childTnLst>
                                </p:cTn>
                              </p:par>
                              <p:par>
                                <p:cTn id="22" presetID="12" presetClass="entr" presetSubtype="2" fill="hold" nodeType="withEffect">
                                  <p:stCondLst>
                                    <p:cond delay="10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2" fill="hold" nodeType="withEffect">
                                  <p:stCondLst>
                                    <p:cond delay="1000"/>
                                  </p:stCondLst>
                                  <p:childTnLst>
                                    <p:set>
                                      <p:cBhvr>
                                        <p:cTn id="27" dur="1" fill="hold">
                                          <p:stCondLst>
                                            <p:cond delay="0"/>
                                          </p:stCondLst>
                                        </p:cTn>
                                        <p:tgtEl>
                                          <p:spTgt spid="56"/>
                                        </p:tgtEl>
                                        <p:attrNameLst>
                                          <p:attrName>style.visibility</p:attrName>
                                        </p:attrNameLst>
                                      </p:cBhvr>
                                      <p:to>
                                        <p:strVal val="visible"/>
                                      </p:to>
                                    </p:set>
                                    <p:anim calcmode="lin" valueType="num">
                                      <p:cBhvr additive="base">
                                        <p:cTn id="28" dur="500"/>
                                        <p:tgtEl>
                                          <p:spTgt spid="56"/>
                                        </p:tgtEl>
                                        <p:attrNameLst>
                                          <p:attrName>ppt_x</p:attrName>
                                        </p:attrNameLst>
                                      </p:cBhvr>
                                      <p:tavLst>
                                        <p:tav tm="0">
                                          <p:val>
                                            <p:strVal val="#ppt_x+#ppt_w*1.125000"/>
                                          </p:val>
                                        </p:tav>
                                        <p:tav tm="100000">
                                          <p:val>
                                            <p:strVal val="#ppt_x"/>
                                          </p:val>
                                        </p:tav>
                                      </p:tavLst>
                                    </p:anim>
                                    <p:animEffect transition="in" filter="wipe(left)">
                                      <p:cBhvr>
                                        <p:cTn id="29" dur="500"/>
                                        <p:tgtEl>
                                          <p:spTgt spid="56"/>
                                        </p:tgtEl>
                                      </p:cBhvr>
                                    </p:animEffect>
                                  </p:childTnLst>
                                </p:cTn>
                              </p:par>
                              <p:par>
                                <p:cTn id="30" presetID="12" presetClass="entr" presetSubtype="2" fill="hold" nodeType="withEffect">
                                  <p:stCondLst>
                                    <p:cond delay="1000"/>
                                  </p:stCondLst>
                                  <p:childTnLst>
                                    <p:set>
                                      <p:cBhvr>
                                        <p:cTn id="31" dur="1" fill="hold">
                                          <p:stCondLst>
                                            <p:cond delay="0"/>
                                          </p:stCondLst>
                                        </p:cTn>
                                        <p:tgtEl>
                                          <p:spTgt spid="60"/>
                                        </p:tgtEl>
                                        <p:attrNameLst>
                                          <p:attrName>style.visibility</p:attrName>
                                        </p:attrNameLst>
                                      </p:cBhvr>
                                      <p:to>
                                        <p:strVal val="visible"/>
                                      </p:to>
                                    </p:set>
                                    <p:anim calcmode="lin" valueType="num">
                                      <p:cBhvr additive="base">
                                        <p:cTn id="32" dur="500"/>
                                        <p:tgtEl>
                                          <p:spTgt spid="60"/>
                                        </p:tgtEl>
                                        <p:attrNameLst>
                                          <p:attrName>ppt_x</p:attrName>
                                        </p:attrNameLst>
                                      </p:cBhvr>
                                      <p:tavLst>
                                        <p:tav tm="0">
                                          <p:val>
                                            <p:strVal val="#ppt_x+#ppt_w*1.125000"/>
                                          </p:val>
                                        </p:tav>
                                        <p:tav tm="100000">
                                          <p:val>
                                            <p:strVal val="#ppt_x"/>
                                          </p:val>
                                        </p:tav>
                                      </p:tavLst>
                                    </p:anim>
                                    <p:animEffect transition="in" filter="wipe(left)">
                                      <p:cBhvr>
                                        <p:cTn id="33" dur="500"/>
                                        <p:tgtEl>
                                          <p:spTgt spid="60"/>
                                        </p:tgtEl>
                                      </p:cBhvr>
                                    </p:animEffect>
                                  </p:childTnLst>
                                </p:cTn>
                              </p:par>
                              <p:par>
                                <p:cTn id="34" presetID="12" presetClass="entr" presetSubtype="2" fill="hold" nodeType="withEffect">
                                  <p:stCondLst>
                                    <p:cond delay="1000"/>
                                  </p:stCondLst>
                                  <p:childTnLst>
                                    <p:set>
                                      <p:cBhvr>
                                        <p:cTn id="35" dur="1" fill="hold">
                                          <p:stCondLst>
                                            <p:cond delay="0"/>
                                          </p:stCondLst>
                                        </p:cTn>
                                        <p:tgtEl>
                                          <p:spTgt spid="65"/>
                                        </p:tgtEl>
                                        <p:attrNameLst>
                                          <p:attrName>style.visibility</p:attrName>
                                        </p:attrNameLst>
                                      </p:cBhvr>
                                      <p:to>
                                        <p:strVal val="visible"/>
                                      </p:to>
                                    </p:set>
                                    <p:anim calcmode="lin" valueType="num">
                                      <p:cBhvr additive="base">
                                        <p:cTn id="36" dur="500"/>
                                        <p:tgtEl>
                                          <p:spTgt spid="65"/>
                                        </p:tgtEl>
                                        <p:attrNameLst>
                                          <p:attrName>ppt_x</p:attrName>
                                        </p:attrNameLst>
                                      </p:cBhvr>
                                      <p:tavLst>
                                        <p:tav tm="0">
                                          <p:val>
                                            <p:strVal val="#ppt_x+#ppt_w*1.125000"/>
                                          </p:val>
                                        </p:tav>
                                        <p:tav tm="100000">
                                          <p:val>
                                            <p:strVal val="#ppt_x"/>
                                          </p:val>
                                        </p:tav>
                                      </p:tavLst>
                                    </p:anim>
                                    <p:animEffect transition="in" filter="wipe(left)">
                                      <p:cBhvr>
                                        <p:cTn id="37" dur="500"/>
                                        <p:tgtEl>
                                          <p:spTgt spid="65"/>
                                        </p:tgtEl>
                                      </p:cBhvr>
                                    </p:animEffect>
                                  </p:childTnLst>
                                </p:cTn>
                              </p:par>
                              <p:par>
                                <p:cTn id="38" presetID="12" presetClass="entr" presetSubtype="8" fill="hold" nodeType="withEffect">
                                  <p:stCondLst>
                                    <p:cond delay="1000"/>
                                  </p:stCondLst>
                                  <p:childTnLst>
                                    <p:set>
                                      <p:cBhvr>
                                        <p:cTn id="39" dur="1" fill="hold">
                                          <p:stCondLst>
                                            <p:cond delay="0"/>
                                          </p:stCondLst>
                                        </p:cTn>
                                        <p:tgtEl>
                                          <p:spTgt spid="69"/>
                                        </p:tgtEl>
                                        <p:attrNameLst>
                                          <p:attrName>style.visibility</p:attrName>
                                        </p:attrNameLst>
                                      </p:cBhvr>
                                      <p:to>
                                        <p:strVal val="visible"/>
                                      </p:to>
                                    </p:set>
                                    <p:anim calcmode="lin" valueType="num">
                                      <p:cBhvr additive="base">
                                        <p:cTn id="40" dur="500"/>
                                        <p:tgtEl>
                                          <p:spTgt spid="69"/>
                                        </p:tgtEl>
                                        <p:attrNameLst>
                                          <p:attrName>ppt_x</p:attrName>
                                        </p:attrNameLst>
                                      </p:cBhvr>
                                      <p:tavLst>
                                        <p:tav tm="0">
                                          <p:val>
                                            <p:strVal val="#ppt_x-#ppt_w*1.125000"/>
                                          </p:val>
                                        </p:tav>
                                        <p:tav tm="100000">
                                          <p:val>
                                            <p:strVal val="#ppt_x"/>
                                          </p:val>
                                        </p:tav>
                                      </p:tavLst>
                                    </p:anim>
                                    <p:animEffect transition="in" filter="wipe(right)">
                                      <p:cBhvr>
                                        <p:cTn id="41" dur="500"/>
                                        <p:tgtEl>
                                          <p:spTgt spid="69"/>
                                        </p:tgtEl>
                                      </p:cBhvr>
                                    </p:animEffect>
                                  </p:childTnLst>
                                </p:cTn>
                              </p:par>
                              <p:par>
                                <p:cTn id="42" presetID="12" presetClass="entr" presetSubtype="8" fill="hold" nodeType="withEffect">
                                  <p:stCondLst>
                                    <p:cond delay="1400"/>
                                  </p:stCondLst>
                                  <p:childTnLst>
                                    <p:set>
                                      <p:cBhvr>
                                        <p:cTn id="43" dur="1" fill="hold">
                                          <p:stCondLst>
                                            <p:cond delay="0"/>
                                          </p:stCondLst>
                                        </p:cTn>
                                        <p:tgtEl>
                                          <p:spTgt spid="75"/>
                                        </p:tgtEl>
                                        <p:attrNameLst>
                                          <p:attrName>style.visibility</p:attrName>
                                        </p:attrNameLst>
                                      </p:cBhvr>
                                      <p:to>
                                        <p:strVal val="visible"/>
                                      </p:to>
                                    </p:set>
                                    <p:anim calcmode="lin" valueType="num">
                                      <p:cBhvr additive="base">
                                        <p:cTn id="44" dur="500"/>
                                        <p:tgtEl>
                                          <p:spTgt spid="75"/>
                                        </p:tgtEl>
                                        <p:attrNameLst>
                                          <p:attrName>ppt_x</p:attrName>
                                        </p:attrNameLst>
                                      </p:cBhvr>
                                      <p:tavLst>
                                        <p:tav tm="0">
                                          <p:val>
                                            <p:strVal val="#ppt_x-#ppt_w*1.125000"/>
                                          </p:val>
                                        </p:tav>
                                        <p:tav tm="100000">
                                          <p:val>
                                            <p:strVal val="#ppt_x"/>
                                          </p:val>
                                        </p:tav>
                                      </p:tavLst>
                                    </p:anim>
                                    <p:animEffect transition="in" filter="wipe(right)">
                                      <p:cBhvr>
                                        <p:cTn id="4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4788045" y="2434024"/>
            <a:ext cx="341397" cy="287773"/>
            <a:chOff x="1635171" y="2641734"/>
            <a:chExt cx="341397" cy="287773"/>
          </a:xfrm>
          <a:solidFill>
            <a:srgbClr val="F04060"/>
          </a:solidFill>
        </p:grpSpPr>
        <p:sp>
          <p:nvSpPr>
            <p:cNvPr id="27" name="Freeform 59"/>
            <p:cNvSpPr/>
            <p:nvPr/>
          </p:nvSpPr>
          <p:spPr bwMode="auto">
            <a:xfrm>
              <a:off x="1676282" y="2695356"/>
              <a:ext cx="253813" cy="234151"/>
            </a:xfrm>
            <a:custGeom>
              <a:avLst/>
              <a:gdLst>
                <a:gd name="T0" fmla="*/ 71 w 142"/>
                <a:gd name="T1" fmla="*/ 0 h 131"/>
                <a:gd name="T2" fmla="*/ 37 w 142"/>
                <a:gd name="T3" fmla="*/ 26 h 131"/>
                <a:gd name="T4" fmla="*/ 0 w 142"/>
                <a:gd name="T5" fmla="*/ 56 h 131"/>
                <a:gd name="T6" fmla="*/ 0 w 142"/>
                <a:gd name="T7" fmla="*/ 131 h 131"/>
                <a:gd name="T8" fmla="*/ 52 w 142"/>
                <a:gd name="T9" fmla="*/ 131 h 131"/>
                <a:gd name="T10" fmla="*/ 52 w 142"/>
                <a:gd name="T11" fmla="*/ 67 h 131"/>
                <a:gd name="T12" fmla="*/ 90 w 142"/>
                <a:gd name="T13" fmla="*/ 67 h 131"/>
                <a:gd name="T14" fmla="*/ 90 w 142"/>
                <a:gd name="T15" fmla="*/ 131 h 131"/>
                <a:gd name="T16" fmla="*/ 142 w 142"/>
                <a:gd name="T17" fmla="*/ 131 h 131"/>
                <a:gd name="T18" fmla="*/ 142 w 142"/>
                <a:gd name="T19" fmla="*/ 56 h 131"/>
                <a:gd name="T20" fmla="*/ 108 w 142"/>
                <a:gd name="T21" fmla="*/ 26 h 131"/>
                <a:gd name="T22" fmla="*/ 71 w 142"/>
                <a:gd name="T23" fmla="*/ 0 h 1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2" h="131">
                  <a:moveTo>
                    <a:pt x="71" y="0"/>
                  </a:moveTo>
                  <a:lnTo>
                    <a:pt x="37" y="26"/>
                  </a:lnTo>
                  <a:lnTo>
                    <a:pt x="0" y="56"/>
                  </a:lnTo>
                  <a:lnTo>
                    <a:pt x="0" y="131"/>
                  </a:lnTo>
                  <a:lnTo>
                    <a:pt x="52" y="131"/>
                  </a:lnTo>
                  <a:lnTo>
                    <a:pt x="52" y="67"/>
                  </a:lnTo>
                  <a:lnTo>
                    <a:pt x="90" y="67"/>
                  </a:lnTo>
                  <a:lnTo>
                    <a:pt x="90" y="131"/>
                  </a:lnTo>
                  <a:lnTo>
                    <a:pt x="142" y="131"/>
                  </a:lnTo>
                  <a:lnTo>
                    <a:pt x="142" y="56"/>
                  </a:lnTo>
                  <a:lnTo>
                    <a:pt x="108" y="26"/>
                  </a:lnTo>
                  <a:lnTo>
                    <a:pt x="71" y="0"/>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 name="Freeform 60"/>
            <p:cNvSpPr/>
            <p:nvPr/>
          </p:nvSpPr>
          <p:spPr bwMode="auto">
            <a:xfrm>
              <a:off x="1635171" y="2641734"/>
              <a:ext cx="341397" cy="153718"/>
            </a:xfrm>
            <a:custGeom>
              <a:avLst/>
              <a:gdLst>
                <a:gd name="T0" fmla="*/ 154 w 191"/>
                <a:gd name="T1" fmla="*/ 45 h 86"/>
                <a:gd name="T2" fmla="*/ 154 w 191"/>
                <a:gd name="T3" fmla="*/ 7 h 86"/>
                <a:gd name="T4" fmla="*/ 127 w 191"/>
                <a:gd name="T5" fmla="*/ 7 h 86"/>
                <a:gd name="T6" fmla="*/ 127 w 191"/>
                <a:gd name="T7" fmla="*/ 22 h 86"/>
                <a:gd name="T8" fmla="*/ 109 w 191"/>
                <a:gd name="T9" fmla="*/ 11 h 86"/>
                <a:gd name="T10" fmla="*/ 98 w 191"/>
                <a:gd name="T11" fmla="*/ 0 h 86"/>
                <a:gd name="T12" fmla="*/ 83 w 191"/>
                <a:gd name="T13" fmla="*/ 11 h 86"/>
                <a:gd name="T14" fmla="*/ 0 w 191"/>
                <a:gd name="T15" fmla="*/ 75 h 86"/>
                <a:gd name="T16" fmla="*/ 12 w 191"/>
                <a:gd name="T17" fmla="*/ 86 h 86"/>
                <a:gd name="T18" fmla="*/ 98 w 191"/>
                <a:gd name="T19" fmla="*/ 19 h 86"/>
                <a:gd name="T20" fmla="*/ 184 w 191"/>
                <a:gd name="T21" fmla="*/ 86 h 86"/>
                <a:gd name="T22" fmla="*/ 191 w 191"/>
                <a:gd name="T23" fmla="*/ 75 h 86"/>
                <a:gd name="T24" fmla="*/ 154 w 191"/>
                <a:gd name="T25" fmla="*/ 45 h 8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1" h="86">
                  <a:moveTo>
                    <a:pt x="154" y="45"/>
                  </a:moveTo>
                  <a:lnTo>
                    <a:pt x="154" y="7"/>
                  </a:lnTo>
                  <a:lnTo>
                    <a:pt x="127" y="7"/>
                  </a:lnTo>
                  <a:lnTo>
                    <a:pt x="127" y="22"/>
                  </a:lnTo>
                  <a:lnTo>
                    <a:pt x="109" y="11"/>
                  </a:lnTo>
                  <a:lnTo>
                    <a:pt x="98" y="0"/>
                  </a:lnTo>
                  <a:lnTo>
                    <a:pt x="83" y="11"/>
                  </a:lnTo>
                  <a:lnTo>
                    <a:pt x="0" y="75"/>
                  </a:lnTo>
                  <a:lnTo>
                    <a:pt x="12" y="86"/>
                  </a:lnTo>
                  <a:lnTo>
                    <a:pt x="98" y="19"/>
                  </a:lnTo>
                  <a:lnTo>
                    <a:pt x="184" y="86"/>
                  </a:lnTo>
                  <a:lnTo>
                    <a:pt x="191" y="75"/>
                  </a:lnTo>
                  <a:lnTo>
                    <a:pt x="154" y="45"/>
                  </a:lnTo>
                  <a:close/>
                </a:path>
              </a:pathLst>
            </a:custGeom>
            <a:grp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9" name="组合 28"/>
          <p:cNvGrpSpPr/>
          <p:nvPr/>
        </p:nvGrpSpPr>
        <p:grpSpPr>
          <a:xfrm>
            <a:off x="7742640" y="2313893"/>
            <a:ext cx="200190" cy="502263"/>
            <a:chOff x="4268788" y="2411413"/>
            <a:chExt cx="177800" cy="446087"/>
          </a:xfrm>
          <a:solidFill>
            <a:srgbClr val="FFC000"/>
          </a:solidFill>
        </p:grpSpPr>
        <p:sp>
          <p:nvSpPr>
            <p:cNvPr id="30" name="Freeform 61"/>
            <p:cNvSpPr/>
            <p:nvPr/>
          </p:nvSpPr>
          <p:spPr bwMode="auto">
            <a:xfrm>
              <a:off x="4268788" y="2489200"/>
              <a:ext cx="177800" cy="368300"/>
            </a:xfrm>
            <a:custGeom>
              <a:avLst/>
              <a:gdLst>
                <a:gd name="T0" fmla="*/ 1198 w 30"/>
                <a:gd name="T1" fmla="*/ 0 h 62"/>
                <a:gd name="T2" fmla="*/ 418 w 30"/>
                <a:gd name="T3" fmla="*/ 0 h 62"/>
                <a:gd name="T4" fmla="*/ 0 w 30"/>
                <a:gd name="T5" fmla="*/ 307 h 62"/>
                <a:gd name="T6" fmla="*/ 0 w 30"/>
                <a:gd name="T7" fmla="*/ 307 h 62"/>
                <a:gd name="T8" fmla="*/ 0 w 30"/>
                <a:gd name="T9" fmla="*/ 363 h 62"/>
                <a:gd name="T10" fmla="*/ 0 w 30"/>
                <a:gd name="T11" fmla="*/ 1471 h 62"/>
                <a:gd name="T12" fmla="*/ 97 w 30"/>
                <a:gd name="T13" fmla="*/ 1568 h 62"/>
                <a:gd name="T14" fmla="*/ 265 w 30"/>
                <a:gd name="T15" fmla="*/ 1471 h 62"/>
                <a:gd name="T16" fmla="*/ 265 w 30"/>
                <a:gd name="T17" fmla="*/ 516 h 62"/>
                <a:gd name="T18" fmla="*/ 362 w 30"/>
                <a:gd name="T19" fmla="*/ 516 h 62"/>
                <a:gd name="T20" fmla="*/ 362 w 30"/>
                <a:gd name="T21" fmla="*/ 1414 h 62"/>
                <a:gd name="T22" fmla="*/ 362 w 30"/>
                <a:gd name="T23" fmla="*/ 1471 h 62"/>
                <a:gd name="T24" fmla="*/ 362 w 30"/>
                <a:gd name="T25" fmla="*/ 3095 h 62"/>
                <a:gd name="T26" fmla="*/ 571 w 30"/>
                <a:gd name="T27" fmla="*/ 3248 h 62"/>
                <a:gd name="T28" fmla="*/ 724 w 30"/>
                <a:gd name="T29" fmla="*/ 3095 h 62"/>
                <a:gd name="T30" fmla="*/ 724 w 30"/>
                <a:gd name="T31" fmla="*/ 1624 h 62"/>
                <a:gd name="T32" fmla="*/ 836 w 30"/>
                <a:gd name="T33" fmla="*/ 1624 h 62"/>
                <a:gd name="T34" fmla="*/ 836 w 30"/>
                <a:gd name="T35" fmla="*/ 3095 h 62"/>
                <a:gd name="T36" fmla="*/ 989 w 30"/>
                <a:gd name="T37" fmla="*/ 3248 h 62"/>
                <a:gd name="T38" fmla="*/ 1198 w 30"/>
                <a:gd name="T39" fmla="*/ 3095 h 62"/>
                <a:gd name="T40" fmla="*/ 1198 w 30"/>
                <a:gd name="T41" fmla="*/ 1414 h 62"/>
                <a:gd name="T42" fmla="*/ 1198 w 30"/>
                <a:gd name="T43" fmla="*/ 1414 h 62"/>
                <a:gd name="T44" fmla="*/ 1198 w 30"/>
                <a:gd name="T45" fmla="*/ 516 h 62"/>
                <a:gd name="T46" fmla="*/ 1295 w 30"/>
                <a:gd name="T47" fmla="*/ 516 h 62"/>
                <a:gd name="T48" fmla="*/ 1295 w 30"/>
                <a:gd name="T49" fmla="*/ 1471 h 62"/>
                <a:gd name="T50" fmla="*/ 1407 w 30"/>
                <a:gd name="T51" fmla="*/ 1568 h 62"/>
                <a:gd name="T52" fmla="*/ 1561 w 30"/>
                <a:gd name="T53" fmla="*/ 1471 h 62"/>
                <a:gd name="T54" fmla="*/ 1561 w 30"/>
                <a:gd name="T55" fmla="*/ 363 h 62"/>
                <a:gd name="T56" fmla="*/ 1561 w 30"/>
                <a:gd name="T57" fmla="*/ 307 h 62"/>
                <a:gd name="T58" fmla="*/ 1561 w 30"/>
                <a:gd name="T59" fmla="*/ 266 h 62"/>
                <a:gd name="T60" fmla="*/ 1198 w 30"/>
                <a:gd name="T61" fmla="*/ 0 h 6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0" h="62">
                  <a:moveTo>
                    <a:pt x="23" y="0"/>
                  </a:moveTo>
                  <a:cubicBezTo>
                    <a:pt x="8" y="0"/>
                    <a:pt x="8" y="0"/>
                    <a:pt x="8" y="0"/>
                  </a:cubicBezTo>
                  <a:cubicBezTo>
                    <a:pt x="2" y="0"/>
                    <a:pt x="0" y="4"/>
                    <a:pt x="0" y="6"/>
                  </a:cubicBezTo>
                  <a:cubicBezTo>
                    <a:pt x="0" y="6"/>
                    <a:pt x="0" y="6"/>
                    <a:pt x="0" y="6"/>
                  </a:cubicBezTo>
                  <a:cubicBezTo>
                    <a:pt x="0" y="7"/>
                    <a:pt x="0" y="7"/>
                    <a:pt x="0" y="7"/>
                  </a:cubicBezTo>
                  <a:cubicBezTo>
                    <a:pt x="0" y="28"/>
                    <a:pt x="0" y="28"/>
                    <a:pt x="0" y="28"/>
                  </a:cubicBezTo>
                  <a:cubicBezTo>
                    <a:pt x="0" y="29"/>
                    <a:pt x="1" y="30"/>
                    <a:pt x="2" y="30"/>
                  </a:cubicBezTo>
                  <a:cubicBezTo>
                    <a:pt x="4" y="30"/>
                    <a:pt x="5" y="29"/>
                    <a:pt x="5" y="28"/>
                  </a:cubicBezTo>
                  <a:cubicBezTo>
                    <a:pt x="5" y="10"/>
                    <a:pt x="5" y="10"/>
                    <a:pt x="5" y="10"/>
                  </a:cubicBezTo>
                  <a:cubicBezTo>
                    <a:pt x="7" y="10"/>
                    <a:pt x="7" y="10"/>
                    <a:pt x="7" y="10"/>
                  </a:cubicBezTo>
                  <a:cubicBezTo>
                    <a:pt x="7" y="27"/>
                    <a:pt x="7" y="27"/>
                    <a:pt x="7" y="27"/>
                  </a:cubicBezTo>
                  <a:cubicBezTo>
                    <a:pt x="7" y="27"/>
                    <a:pt x="7" y="28"/>
                    <a:pt x="7" y="28"/>
                  </a:cubicBezTo>
                  <a:cubicBezTo>
                    <a:pt x="7" y="59"/>
                    <a:pt x="7" y="59"/>
                    <a:pt x="7" y="59"/>
                  </a:cubicBezTo>
                  <a:cubicBezTo>
                    <a:pt x="7" y="61"/>
                    <a:pt x="9" y="62"/>
                    <a:pt x="11" y="62"/>
                  </a:cubicBezTo>
                  <a:cubicBezTo>
                    <a:pt x="13" y="62"/>
                    <a:pt x="14" y="61"/>
                    <a:pt x="14" y="59"/>
                  </a:cubicBezTo>
                  <a:cubicBezTo>
                    <a:pt x="14" y="31"/>
                    <a:pt x="14" y="31"/>
                    <a:pt x="14" y="31"/>
                  </a:cubicBezTo>
                  <a:cubicBezTo>
                    <a:pt x="16" y="31"/>
                    <a:pt x="16" y="31"/>
                    <a:pt x="16" y="31"/>
                  </a:cubicBezTo>
                  <a:cubicBezTo>
                    <a:pt x="16" y="59"/>
                    <a:pt x="16" y="59"/>
                    <a:pt x="16" y="59"/>
                  </a:cubicBezTo>
                  <a:cubicBezTo>
                    <a:pt x="16" y="61"/>
                    <a:pt x="17" y="62"/>
                    <a:pt x="19" y="62"/>
                  </a:cubicBezTo>
                  <a:cubicBezTo>
                    <a:pt x="21" y="62"/>
                    <a:pt x="23" y="61"/>
                    <a:pt x="23" y="59"/>
                  </a:cubicBezTo>
                  <a:cubicBezTo>
                    <a:pt x="23" y="27"/>
                    <a:pt x="23" y="27"/>
                    <a:pt x="23" y="27"/>
                  </a:cubicBezTo>
                  <a:cubicBezTo>
                    <a:pt x="23" y="27"/>
                    <a:pt x="23" y="27"/>
                    <a:pt x="23" y="27"/>
                  </a:cubicBezTo>
                  <a:cubicBezTo>
                    <a:pt x="23" y="10"/>
                    <a:pt x="23" y="10"/>
                    <a:pt x="23" y="10"/>
                  </a:cubicBezTo>
                  <a:cubicBezTo>
                    <a:pt x="25" y="10"/>
                    <a:pt x="25" y="10"/>
                    <a:pt x="25" y="10"/>
                  </a:cubicBezTo>
                  <a:cubicBezTo>
                    <a:pt x="25" y="28"/>
                    <a:pt x="25" y="28"/>
                    <a:pt x="25" y="28"/>
                  </a:cubicBezTo>
                  <a:cubicBezTo>
                    <a:pt x="25" y="29"/>
                    <a:pt x="26" y="30"/>
                    <a:pt x="27" y="30"/>
                  </a:cubicBezTo>
                  <a:cubicBezTo>
                    <a:pt x="29" y="30"/>
                    <a:pt x="30" y="29"/>
                    <a:pt x="30" y="28"/>
                  </a:cubicBezTo>
                  <a:cubicBezTo>
                    <a:pt x="30" y="7"/>
                    <a:pt x="30" y="7"/>
                    <a:pt x="30" y="7"/>
                  </a:cubicBezTo>
                  <a:cubicBezTo>
                    <a:pt x="30" y="6"/>
                    <a:pt x="30" y="6"/>
                    <a:pt x="30" y="6"/>
                  </a:cubicBezTo>
                  <a:cubicBezTo>
                    <a:pt x="30" y="5"/>
                    <a:pt x="30" y="5"/>
                    <a:pt x="30" y="5"/>
                  </a:cubicBezTo>
                  <a:cubicBezTo>
                    <a:pt x="30" y="4"/>
                    <a:pt x="28"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 name="Oval 62"/>
            <p:cNvSpPr>
              <a:spLocks noChangeArrowheads="1"/>
            </p:cNvSpPr>
            <p:nvPr/>
          </p:nvSpPr>
          <p:spPr bwMode="auto">
            <a:xfrm>
              <a:off x="4322763" y="2411413"/>
              <a:ext cx="71438" cy="714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sp>
        <p:nvSpPr>
          <p:cNvPr id="32" name="Freeform 63"/>
          <p:cNvSpPr/>
          <p:nvPr/>
        </p:nvSpPr>
        <p:spPr bwMode="auto">
          <a:xfrm>
            <a:off x="6232525" y="3783013"/>
            <a:ext cx="419100" cy="381000"/>
          </a:xfrm>
          <a:custGeom>
            <a:avLst/>
            <a:gdLst>
              <a:gd name="T0" fmla="*/ 0 w 63"/>
              <a:gd name="T1" fmla="*/ 2147483646 h 57"/>
              <a:gd name="T2" fmla="*/ 2147483646 w 63"/>
              <a:gd name="T3" fmla="*/ 2147483646 h 57"/>
              <a:gd name="T4" fmla="*/ 2147483646 w 63"/>
              <a:gd name="T5" fmla="*/ 2147483646 h 57"/>
              <a:gd name="T6" fmla="*/ 2147483646 w 63"/>
              <a:gd name="T7" fmla="*/ 2147483646 h 57"/>
              <a:gd name="T8" fmla="*/ 2147483646 w 63"/>
              <a:gd name="T9" fmla="*/ 0 h 57"/>
              <a:gd name="T10" fmla="*/ 2147483646 w 63"/>
              <a:gd name="T11" fmla="*/ 2147483646 h 57"/>
              <a:gd name="T12" fmla="*/ 2147483646 w 63"/>
              <a:gd name="T13" fmla="*/ 2147483646 h 57"/>
              <a:gd name="T14" fmla="*/ 0 w 63"/>
              <a:gd name="T15" fmla="*/ 2147483646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 h="57">
                <a:moveTo>
                  <a:pt x="0" y="55"/>
                </a:moveTo>
                <a:cubicBezTo>
                  <a:pt x="0" y="55"/>
                  <a:pt x="0" y="57"/>
                  <a:pt x="4" y="57"/>
                </a:cubicBezTo>
                <a:cubicBezTo>
                  <a:pt x="3" y="54"/>
                  <a:pt x="11" y="45"/>
                  <a:pt x="11" y="45"/>
                </a:cubicBezTo>
                <a:cubicBezTo>
                  <a:pt x="11" y="45"/>
                  <a:pt x="25" y="54"/>
                  <a:pt x="40" y="39"/>
                </a:cubicBezTo>
                <a:cubicBezTo>
                  <a:pt x="54" y="23"/>
                  <a:pt x="44" y="11"/>
                  <a:pt x="63" y="0"/>
                </a:cubicBezTo>
                <a:cubicBezTo>
                  <a:pt x="17" y="10"/>
                  <a:pt x="7" y="24"/>
                  <a:pt x="8" y="43"/>
                </a:cubicBezTo>
                <a:cubicBezTo>
                  <a:pt x="12" y="34"/>
                  <a:pt x="24" y="22"/>
                  <a:pt x="34" y="17"/>
                </a:cubicBezTo>
                <a:cubicBezTo>
                  <a:pt x="17" y="29"/>
                  <a:pt x="5" y="47"/>
                  <a:pt x="0" y="55"/>
                </a:cubicBezTo>
                <a:close/>
              </a:path>
            </a:pathLst>
          </a:custGeom>
          <a:solidFill>
            <a:srgbClr val="5BAC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 name="Freeform 64"/>
          <p:cNvSpPr/>
          <p:nvPr/>
        </p:nvSpPr>
        <p:spPr bwMode="auto">
          <a:xfrm>
            <a:off x="6272213" y="1069975"/>
            <a:ext cx="333375" cy="295275"/>
          </a:xfrm>
          <a:custGeom>
            <a:avLst/>
            <a:gdLst>
              <a:gd name="T0" fmla="*/ 1316 w 50"/>
              <a:gd name="T1" fmla="*/ 480 h 44"/>
              <a:gd name="T2" fmla="*/ 628 w 50"/>
              <a:gd name="T3" fmla="*/ 0 h 44"/>
              <a:gd name="T4" fmla="*/ 56 w 50"/>
              <a:gd name="T5" fmla="*/ 788 h 44"/>
              <a:gd name="T6" fmla="*/ 1260 w 50"/>
              <a:gd name="T7" fmla="*/ 2321 h 44"/>
              <a:gd name="T8" fmla="*/ 2558 w 50"/>
              <a:gd name="T9" fmla="*/ 788 h 44"/>
              <a:gd name="T10" fmla="*/ 1986 w 50"/>
              <a:gd name="T11" fmla="*/ 0 h 44"/>
              <a:gd name="T12" fmla="*/ 1316 w 50"/>
              <a:gd name="T13" fmla="*/ 480 h 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0" h="44">
                <a:moveTo>
                  <a:pt x="25" y="9"/>
                </a:moveTo>
                <a:cubicBezTo>
                  <a:pt x="22" y="3"/>
                  <a:pt x="19" y="0"/>
                  <a:pt x="12" y="0"/>
                </a:cubicBezTo>
                <a:cubicBezTo>
                  <a:pt x="3" y="1"/>
                  <a:pt x="0" y="7"/>
                  <a:pt x="1" y="15"/>
                </a:cubicBezTo>
                <a:cubicBezTo>
                  <a:pt x="2" y="25"/>
                  <a:pt x="15" y="31"/>
                  <a:pt x="24" y="44"/>
                </a:cubicBezTo>
                <a:cubicBezTo>
                  <a:pt x="34" y="32"/>
                  <a:pt x="48" y="26"/>
                  <a:pt x="49" y="15"/>
                </a:cubicBezTo>
                <a:cubicBezTo>
                  <a:pt x="50" y="7"/>
                  <a:pt x="46" y="1"/>
                  <a:pt x="38" y="0"/>
                </a:cubicBezTo>
                <a:cubicBezTo>
                  <a:pt x="31" y="0"/>
                  <a:pt x="27" y="3"/>
                  <a:pt x="25" y="9"/>
                </a:cubicBezTo>
                <a:close/>
              </a:path>
            </a:pathLst>
          </a:cu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4" name="TextBox 33"/>
          <p:cNvSpPr txBox="1">
            <a:spLocks noChangeArrowheads="1"/>
          </p:cNvSpPr>
          <p:nvPr/>
        </p:nvSpPr>
        <p:spPr bwMode="auto">
          <a:xfrm>
            <a:off x="5951538" y="2379663"/>
            <a:ext cx="97313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a:solidFill>
                  <a:srgbClr val="000000"/>
                </a:solidFill>
                <a:latin typeface="微软雅黑" panose="020B0503020204020204" pitchFamily="34" charset="-122"/>
                <a:ea typeface="微软雅黑" panose="020B0503020204020204" pitchFamily="34" charset="-122"/>
              </a:rPr>
              <a:t>标题</a:t>
            </a:r>
            <a:endParaRPr lang="zh-CN" altLang="en-US" b="1">
              <a:solidFill>
                <a:srgbClr val="000000"/>
              </a:solidFill>
              <a:latin typeface="微软雅黑" panose="020B0503020204020204" pitchFamily="34" charset="-122"/>
              <a:ea typeface="微软雅黑" panose="020B0503020204020204" pitchFamily="34" charset="-122"/>
            </a:endParaRPr>
          </a:p>
        </p:txBody>
      </p:sp>
      <p:grpSp>
        <p:nvGrpSpPr>
          <p:cNvPr id="35" name="组合 34"/>
          <p:cNvGrpSpPr/>
          <p:nvPr/>
        </p:nvGrpSpPr>
        <p:grpSpPr bwMode="auto">
          <a:xfrm>
            <a:off x="5756275" y="1423988"/>
            <a:ext cx="1363663" cy="676275"/>
            <a:chOff x="2156423" y="1568152"/>
            <a:chExt cx="1363797" cy="675642"/>
          </a:xfrm>
        </p:grpSpPr>
        <p:sp>
          <p:nvSpPr>
            <p:cNvPr id="36" name="Freeform 57"/>
            <p:cNvSpPr/>
            <p:nvPr/>
          </p:nvSpPr>
          <p:spPr bwMode="auto">
            <a:xfrm>
              <a:off x="2156423" y="1568152"/>
              <a:ext cx="1363797" cy="675642"/>
            </a:xfrm>
            <a:custGeom>
              <a:avLst/>
              <a:gdLst>
                <a:gd name="T0" fmla="*/ 5345 w 204"/>
                <a:gd name="T1" fmla="*/ 0 h 101"/>
                <a:gd name="T2" fmla="*/ 4391 w 204"/>
                <a:gd name="T3" fmla="*/ 1261 h 101"/>
                <a:gd name="T4" fmla="*/ 0 w 204"/>
                <a:gd name="T5" fmla="*/ 3402 h 101"/>
                <a:gd name="T6" fmla="*/ 1889 w 204"/>
                <a:gd name="T7" fmla="*/ 5296 h 101"/>
                <a:gd name="T8" fmla="*/ 5442 w 204"/>
                <a:gd name="T9" fmla="*/ 3881 h 101"/>
                <a:gd name="T10" fmla="*/ 8786 w 204"/>
                <a:gd name="T11" fmla="*/ 5086 h 101"/>
                <a:gd name="T12" fmla="*/ 10675 w 204"/>
                <a:gd name="T13" fmla="*/ 3192 h 101"/>
                <a:gd name="T14" fmla="*/ 6280 w 204"/>
                <a:gd name="T15" fmla="*/ 1261 h 101"/>
                <a:gd name="T16" fmla="*/ 5345 w 204"/>
                <a:gd name="T17" fmla="*/ 0 h 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4" h="101">
                  <a:moveTo>
                    <a:pt x="102" y="0"/>
                  </a:moveTo>
                  <a:cubicBezTo>
                    <a:pt x="84" y="24"/>
                    <a:pt x="84" y="24"/>
                    <a:pt x="84" y="24"/>
                  </a:cubicBezTo>
                  <a:cubicBezTo>
                    <a:pt x="52" y="29"/>
                    <a:pt x="23" y="43"/>
                    <a:pt x="0" y="65"/>
                  </a:cubicBezTo>
                  <a:cubicBezTo>
                    <a:pt x="36" y="101"/>
                    <a:pt x="36" y="101"/>
                    <a:pt x="36" y="101"/>
                  </a:cubicBezTo>
                  <a:cubicBezTo>
                    <a:pt x="54" y="84"/>
                    <a:pt x="78" y="74"/>
                    <a:pt x="104" y="74"/>
                  </a:cubicBezTo>
                  <a:cubicBezTo>
                    <a:pt x="129" y="74"/>
                    <a:pt x="151" y="83"/>
                    <a:pt x="168" y="97"/>
                  </a:cubicBezTo>
                  <a:cubicBezTo>
                    <a:pt x="204" y="61"/>
                    <a:pt x="204" y="61"/>
                    <a:pt x="204" y="61"/>
                  </a:cubicBezTo>
                  <a:cubicBezTo>
                    <a:pt x="182" y="41"/>
                    <a:pt x="152" y="27"/>
                    <a:pt x="120" y="24"/>
                  </a:cubicBezTo>
                  <a:lnTo>
                    <a:pt x="102" y="0"/>
                  </a:lnTo>
                  <a:close/>
                </a:path>
              </a:pathLst>
            </a:cu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7" name="TextBox 36"/>
            <p:cNvSpPr txBox="1"/>
            <p:nvPr/>
          </p:nvSpPr>
          <p:spPr>
            <a:xfrm>
              <a:off x="2451727" y="1745786"/>
              <a:ext cx="792241" cy="307687"/>
            </a:xfrm>
            <a:prstGeom prst="rect">
              <a:avLst/>
            </a:prstGeom>
            <a:noFill/>
          </p:spPr>
          <p:txBody>
            <a:bodyPr>
              <a:spAutoFit/>
            </a:bodyPr>
            <a:lstStyle/>
            <a:p>
              <a:pPr algn="ctr" eaLnBrk="1" fontAlgn="auto" hangingPunct="1">
                <a:spcBef>
                  <a:spcPts val="0"/>
                </a:spcBef>
                <a:spcAft>
                  <a:spcPts val="0"/>
                </a:spcAft>
                <a:defRPr/>
              </a:pPr>
              <a:r>
                <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医疗</a:t>
              </a:r>
              <a:endPar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38" name="组合 37"/>
          <p:cNvGrpSpPr/>
          <p:nvPr/>
        </p:nvGrpSpPr>
        <p:grpSpPr bwMode="auto">
          <a:xfrm>
            <a:off x="6919913" y="1873250"/>
            <a:ext cx="668337" cy="1403350"/>
            <a:chOff x="3320030" y="2016792"/>
            <a:chExt cx="668493" cy="1403119"/>
          </a:xfrm>
        </p:grpSpPr>
        <p:sp>
          <p:nvSpPr>
            <p:cNvPr id="19490" name="Freeform 58"/>
            <p:cNvSpPr/>
            <p:nvPr/>
          </p:nvSpPr>
          <p:spPr bwMode="auto">
            <a:xfrm>
              <a:off x="3320030" y="2016792"/>
              <a:ext cx="668493" cy="1403119"/>
            </a:xfrm>
            <a:custGeom>
              <a:avLst/>
              <a:gdLst>
                <a:gd name="T0" fmla="*/ 2147483646 w 100"/>
                <a:gd name="T1" fmla="*/ 2147483646 h 210"/>
                <a:gd name="T2" fmla="*/ 2147483646 w 100"/>
                <a:gd name="T3" fmla="*/ 0 h 210"/>
                <a:gd name="T4" fmla="*/ 0 w 100"/>
                <a:gd name="T5" fmla="*/ 2147483646 h 210"/>
                <a:gd name="T6" fmla="*/ 2147483646 w 100"/>
                <a:gd name="T7" fmla="*/ 2147483646 h 210"/>
                <a:gd name="T8" fmla="*/ 2147483646 w 100"/>
                <a:gd name="T9" fmla="*/ 2147483646 h 210"/>
                <a:gd name="T10" fmla="*/ 2147483646 w 100"/>
                <a:gd name="T11" fmla="*/ 2147483646 h 210"/>
                <a:gd name="T12" fmla="*/ 2147483646 w 100"/>
                <a:gd name="T13" fmla="*/ 2147483646 h 210"/>
                <a:gd name="T14" fmla="*/ 2147483646 w 100"/>
                <a:gd name="T15" fmla="*/ 2147483646 h 210"/>
                <a:gd name="T16" fmla="*/ 2147483646 w 100"/>
                <a:gd name="T17" fmla="*/ 2147483646 h 2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210">
                  <a:moveTo>
                    <a:pt x="80" y="91"/>
                  </a:moveTo>
                  <a:cubicBezTo>
                    <a:pt x="76" y="55"/>
                    <a:pt x="60" y="24"/>
                    <a:pt x="36" y="0"/>
                  </a:cubicBezTo>
                  <a:cubicBezTo>
                    <a:pt x="0" y="36"/>
                    <a:pt x="0" y="36"/>
                    <a:pt x="0" y="36"/>
                  </a:cubicBezTo>
                  <a:cubicBezTo>
                    <a:pt x="18" y="54"/>
                    <a:pt x="30" y="79"/>
                    <a:pt x="30" y="106"/>
                  </a:cubicBezTo>
                  <a:cubicBezTo>
                    <a:pt x="30" y="133"/>
                    <a:pt x="19" y="156"/>
                    <a:pt x="3" y="174"/>
                  </a:cubicBezTo>
                  <a:cubicBezTo>
                    <a:pt x="39" y="210"/>
                    <a:pt x="39" y="210"/>
                    <a:pt x="39" y="210"/>
                  </a:cubicBezTo>
                  <a:cubicBezTo>
                    <a:pt x="61" y="187"/>
                    <a:pt x="76" y="156"/>
                    <a:pt x="80" y="122"/>
                  </a:cubicBezTo>
                  <a:cubicBezTo>
                    <a:pt x="100" y="106"/>
                    <a:pt x="100" y="106"/>
                    <a:pt x="100" y="106"/>
                  </a:cubicBezTo>
                  <a:lnTo>
                    <a:pt x="80" y="91"/>
                  </a:ln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 name="TextBox 39"/>
            <p:cNvSpPr txBox="1"/>
            <p:nvPr/>
          </p:nvSpPr>
          <p:spPr>
            <a:xfrm>
              <a:off x="3445471" y="2446934"/>
              <a:ext cx="462071" cy="523789"/>
            </a:xfrm>
            <a:prstGeom prst="rect">
              <a:avLst/>
            </a:prstGeom>
            <a:noFill/>
          </p:spPr>
          <p:txBody>
            <a:bodyPr>
              <a:spAutoFit/>
            </a:bodyPr>
            <a:lstStyle>
              <a:defPPr>
                <a:defRPr lang="zh-CN"/>
              </a:defPPr>
              <a:lvl1pPr algn="ctr">
                <a:defRPr>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dirty="0">
                  <a:solidFill>
                    <a:prstClr val="white"/>
                  </a:solidFill>
                  <a:effectLst>
                    <a:outerShdw blurRad="38100" dist="38100" dir="2700000" algn="tl">
                      <a:srgbClr val="000000">
                        <a:alpha val="43137"/>
                      </a:srgbClr>
                    </a:outerShdw>
                  </a:effectLst>
                </a:rPr>
                <a:t>人口</a:t>
              </a:r>
              <a:endParaRPr lang="zh-CN" altLang="en-US" sz="1400" dirty="0">
                <a:solidFill>
                  <a:prstClr val="white"/>
                </a:solidFill>
                <a:effectLst>
                  <a:outerShdw blurRad="38100" dist="38100" dir="2700000" algn="tl">
                    <a:srgbClr val="000000">
                      <a:alpha val="43137"/>
                    </a:srgbClr>
                  </a:outerShdw>
                </a:effectLst>
              </a:endParaRPr>
            </a:p>
          </p:txBody>
        </p:sp>
      </p:grpSp>
      <p:grpSp>
        <p:nvGrpSpPr>
          <p:cNvPr id="41" name="组合 40"/>
          <p:cNvGrpSpPr/>
          <p:nvPr/>
        </p:nvGrpSpPr>
        <p:grpSpPr bwMode="auto">
          <a:xfrm>
            <a:off x="5743575" y="3049588"/>
            <a:ext cx="1397000" cy="668337"/>
            <a:chOff x="2143912" y="3192910"/>
            <a:chExt cx="1395970" cy="668493"/>
          </a:xfrm>
        </p:grpSpPr>
        <p:sp>
          <p:nvSpPr>
            <p:cNvPr id="19488" name="Freeform 56"/>
            <p:cNvSpPr/>
            <p:nvPr/>
          </p:nvSpPr>
          <p:spPr bwMode="auto">
            <a:xfrm>
              <a:off x="2143912" y="3192910"/>
              <a:ext cx="1395970" cy="668493"/>
            </a:xfrm>
            <a:custGeom>
              <a:avLst/>
              <a:gdLst>
                <a:gd name="T0" fmla="*/ 2147483646 w 209"/>
                <a:gd name="T1" fmla="*/ 0 h 100"/>
                <a:gd name="T2" fmla="*/ 0 w 209"/>
                <a:gd name="T3" fmla="*/ 2147483646 h 100"/>
                <a:gd name="T4" fmla="*/ 2147483646 w 209"/>
                <a:gd name="T5" fmla="*/ 2147483646 h 100"/>
                <a:gd name="T6" fmla="*/ 2147483646 w 209"/>
                <a:gd name="T7" fmla="*/ 2147483646 h 100"/>
                <a:gd name="T8" fmla="*/ 2147483646 w 209"/>
                <a:gd name="T9" fmla="*/ 2147483646 h 100"/>
                <a:gd name="T10" fmla="*/ 2147483646 w 209"/>
                <a:gd name="T11" fmla="*/ 2147483646 h 100"/>
                <a:gd name="T12" fmla="*/ 2147483646 w 209"/>
                <a:gd name="T13" fmla="*/ 2147483646 h 100"/>
                <a:gd name="T14" fmla="*/ 2147483646 w 209"/>
                <a:gd name="T15" fmla="*/ 2147483646 h 100"/>
                <a:gd name="T16" fmla="*/ 2147483646 w 209"/>
                <a:gd name="T17" fmla="*/ 0 h 1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9" h="100">
                  <a:moveTo>
                    <a:pt x="36" y="0"/>
                  </a:moveTo>
                  <a:cubicBezTo>
                    <a:pt x="0" y="36"/>
                    <a:pt x="0" y="36"/>
                    <a:pt x="0" y="36"/>
                  </a:cubicBezTo>
                  <a:cubicBezTo>
                    <a:pt x="23" y="60"/>
                    <a:pt x="54" y="76"/>
                    <a:pt x="89" y="80"/>
                  </a:cubicBezTo>
                  <a:cubicBezTo>
                    <a:pt x="104" y="100"/>
                    <a:pt x="104" y="100"/>
                    <a:pt x="104" y="100"/>
                  </a:cubicBezTo>
                  <a:cubicBezTo>
                    <a:pt x="120" y="80"/>
                    <a:pt x="120" y="80"/>
                    <a:pt x="120" y="80"/>
                  </a:cubicBezTo>
                  <a:cubicBezTo>
                    <a:pt x="154" y="77"/>
                    <a:pt x="185" y="62"/>
                    <a:pt x="209" y="40"/>
                  </a:cubicBezTo>
                  <a:cubicBezTo>
                    <a:pt x="173" y="4"/>
                    <a:pt x="173" y="4"/>
                    <a:pt x="173" y="4"/>
                  </a:cubicBezTo>
                  <a:cubicBezTo>
                    <a:pt x="155" y="20"/>
                    <a:pt x="132" y="30"/>
                    <a:pt x="106" y="30"/>
                  </a:cubicBezTo>
                  <a:cubicBezTo>
                    <a:pt x="79" y="30"/>
                    <a:pt x="54" y="18"/>
                    <a:pt x="36" y="0"/>
                  </a:cubicBezTo>
                  <a:close/>
                </a:path>
              </a:pathLst>
            </a:custGeom>
            <a:solidFill>
              <a:srgbClr val="5BAC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 name="TextBox 42"/>
            <p:cNvSpPr txBox="1"/>
            <p:nvPr/>
          </p:nvSpPr>
          <p:spPr>
            <a:xfrm>
              <a:off x="2451660" y="3394569"/>
              <a:ext cx="791579" cy="308047"/>
            </a:xfrm>
            <a:prstGeom prst="rect">
              <a:avLst/>
            </a:prstGeom>
            <a:noFill/>
          </p:spPr>
          <p:txBody>
            <a:bodyPr>
              <a:spAutoFit/>
            </a:bodyPr>
            <a:lstStyle/>
            <a:p>
              <a:pPr algn="ctr" eaLnBrk="1" fontAlgn="auto" hangingPunct="1">
                <a:spcBef>
                  <a:spcPts val="0"/>
                </a:spcBef>
                <a:spcAft>
                  <a:spcPts val="0"/>
                </a:spcAft>
                <a:defRPr/>
              </a:pPr>
              <a:r>
                <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绿化</a:t>
              </a:r>
              <a:endPar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44" name="组合 43"/>
          <p:cNvGrpSpPr/>
          <p:nvPr/>
        </p:nvGrpSpPr>
        <p:grpSpPr bwMode="auto">
          <a:xfrm>
            <a:off x="5295900" y="1892300"/>
            <a:ext cx="668338" cy="1363663"/>
            <a:chOff x="1695270" y="2036454"/>
            <a:chExt cx="668493" cy="1363796"/>
          </a:xfrm>
        </p:grpSpPr>
        <p:sp>
          <p:nvSpPr>
            <p:cNvPr id="19486" name="Freeform 55"/>
            <p:cNvSpPr/>
            <p:nvPr/>
          </p:nvSpPr>
          <p:spPr bwMode="auto">
            <a:xfrm>
              <a:off x="1695270" y="2036454"/>
              <a:ext cx="668493" cy="1363796"/>
            </a:xfrm>
            <a:custGeom>
              <a:avLst/>
              <a:gdLst>
                <a:gd name="T0" fmla="*/ 2147483646 w 100"/>
                <a:gd name="T1" fmla="*/ 2147483646 h 204"/>
                <a:gd name="T2" fmla="*/ 0 w 100"/>
                <a:gd name="T3" fmla="*/ 2147483646 h 204"/>
                <a:gd name="T4" fmla="*/ 2147483646 w 100"/>
                <a:gd name="T5" fmla="*/ 2147483646 h 204"/>
                <a:gd name="T6" fmla="*/ 2147483646 w 100"/>
                <a:gd name="T7" fmla="*/ 2147483646 h 204"/>
                <a:gd name="T8" fmla="*/ 2147483646 w 100"/>
                <a:gd name="T9" fmla="*/ 2147483646 h 204"/>
                <a:gd name="T10" fmla="*/ 2147483646 w 100"/>
                <a:gd name="T11" fmla="*/ 2147483646 h 204"/>
                <a:gd name="T12" fmla="*/ 2147483646 w 100"/>
                <a:gd name="T13" fmla="*/ 2147483646 h 204"/>
                <a:gd name="T14" fmla="*/ 2147483646 w 100"/>
                <a:gd name="T15" fmla="*/ 0 h 204"/>
                <a:gd name="T16" fmla="*/ 2147483646 w 100"/>
                <a:gd name="T17" fmla="*/ 2147483646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0" h="204">
                  <a:moveTo>
                    <a:pt x="24" y="85"/>
                  </a:moveTo>
                  <a:cubicBezTo>
                    <a:pt x="0" y="103"/>
                    <a:pt x="0" y="103"/>
                    <a:pt x="0" y="103"/>
                  </a:cubicBezTo>
                  <a:cubicBezTo>
                    <a:pt x="24" y="121"/>
                    <a:pt x="24" y="121"/>
                    <a:pt x="24" y="121"/>
                  </a:cubicBezTo>
                  <a:cubicBezTo>
                    <a:pt x="28" y="153"/>
                    <a:pt x="41" y="181"/>
                    <a:pt x="61" y="204"/>
                  </a:cubicBezTo>
                  <a:cubicBezTo>
                    <a:pt x="97" y="167"/>
                    <a:pt x="97" y="167"/>
                    <a:pt x="97" y="167"/>
                  </a:cubicBezTo>
                  <a:cubicBezTo>
                    <a:pt x="83" y="150"/>
                    <a:pt x="74" y="128"/>
                    <a:pt x="74" y="103"/>
                  </a:cubicBezTo>
                  <a:cubicBezTo>
                    <a:pt x="74" y="78"/>
                    <a:pt x="84" y="54"/>
                    <a:pt x="100" y="36"/>
                  </a:cubicBezTo>
                  <a:cubicBezTo>
                    <a:pt x="64" y="0"/>
                    <a:pt x="64" y="0"/>
                    <a:pt x="64" y="0"/>
                  </a:cubicBezTo>
                  <a:cubicBezTo>
                    <a:pt x="42" y="23"/>
                    <a:pt x="28" y="53"/>
                    <a:pt x="24" y="85"/>
                  </a:cubicBezTo>
                  <a:close/>
                </a:path>
              </a:pathLst>
            </a:custGeom>
            <a:solidFill>
              <a:srgbClr val="F04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 name="TextBox 45"/>
            <p:cNvSpPr txBox="1"/>
            <p:nvPr/>
          </p:nvSpPr>
          <p:spPr>
            <a:xfrm>
              <a:off x="1803245" y="2433368"/>
              <a:ext cx="462070" cy="523926"/>
            </a:xfrm>
            <a:prstGeom prst="rect">
              <a:avLst/>
            </a:prstGeom>
            <a:noFill/>
          </p:spPr>
          <p:txBody>
            <a:bodyPr>
              <a:spAutoFit/>
            </a:bodyPr>
            <a:lstStyle>
              <a:defPPr>
                <a:defRPr lang="zh-CN"/>
              </a:defPPr>
              <a:lvl1pPr algn="ctr">
                <a:defRPr>
                  <a:solidFill>
                    <a:schemeClr val="bg1"/>
                  </a:solidFill>
                  <a:latin typeface="微软雅黑" panose="020B0503020204020204" pitchFamily="34" charset="-122"/>
                  <a:ea typeface="微软雅黑" panose="020B0503020204020204" pitchFamily="34" charset="-122"/>
                </a:defRPr>
              </a:lvl1pPr>
            </a:lstStyle>
            <a:p>
              <a:pPr eaLnBrk="1" fontAlgn="auto" hangingPunct="1">
                <a:spcBef>
                  <a:spcPts val="0"/>
                </a:spcBef>
                <a:spcAft>
                  <a:spcPts val="0"/>
                </a:spcAft>
                <a:defRPr/>
              </a:pPr>
              <a:r>
                <a:rPr lang="zh-CN" altLang="en-US" sz="1400" dirty="0" smtClean="0">
                  <a:solidFill>
                    <a:prstClr val="white"/>
                  </a:solidFill>
                  <a:effectLst>
                    <a:outerShdw blurRad="38100" dist="38100" dir="2700000" algn="tl">
                      <a:srgbClr val="000000">
                        <a:alpha val="43137"/>
                      </a:srgbClr>
                    </a:outerShdw>
                  </a:effectLst>
                </a:rPr>
                <a:t>住房</a:t>
              </a:r>
              <a:endParaRPr lang="zh-CN" altLang="en-US" sz="1400" dirty="0">
                <a:solidFill>
                  <a:prstClr val="white"/>
                </a:solidFill>
                <a:effectLst>
                  <a:outerShdw blurRad="38100" dist="38100" dir="2700000" algn="tl">
                    <a:srgbClr val="000000">
                      <a:alpha val="43137"/>
                    </a:srgbClr>
                  </a:outerShdw>
                </a:effectLst>
              </a:endParaRPr>
            </a:p>
          </p:txBody>
        </p:sp>
      </p:grpSp>
      <p:sp>
        <p:nvSpPr>
          <p:cNvPr id="47" name="TextBox 11"/>
          <p:cNvSpPr txBox="1">
            <a:spLocks noChangeArrowheads="1"/>
          </p:cNvSpPr>
          <p:nvPr/>
        </p:nvSpPr>
        <p:spPr bwMode="auto">
          <a:xfrm flipH="1">
            <a:off x="6581775" y="987425"/>
            <a:ext cx="1136650" cy="4000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prstClr val="black"/>
                </a:solidFill>
                <a:latin typeface="微软雅黑" panose="020B0503020204020204" pitchFamily="34" charset="-122"/>
                <a:ea typeface="微软雅黑" panose="020B0503020204020204" pitchFamily="34" charset="-122"/>
              </a:rPr>
              <a:t>点击添加文本    </a:t>
            </a:r>
            <a:endParaRPr lang="en-US" altLang="zh-CN" sz="1000" kern="0" dirty="0" smtClean="0">
              <a:solidFill>
                <a:prstClr val="black"/>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prstClr val="black"/>
                </a:solidFill>
                <a:latin typeface="微软雅黑" panose="020B0503020204020204" pitchFamily="34" charset="-122"/>
                <a:ea typeface="微软雅黑" panose="020B0503020204020204" pitchFamily="34" charset="-122"/>
              </a:rPr>
              <a:t>点击添加文本</a:t>
            </a:r>
            <a:endParaRPr lang="en-US" altLang="zh-CN" sz="1000" kern="0" dirty="0" smtClean="0">
              <a:solidFill>
                <a:prstClr val="black"/>
              </a:solidFill>
              <a:latin typeface="微软雅黑" panose="020B0503020204020204" pitchFamily="34" charset="-122"/>
              <a:ea typeface="微软雅黑" panose="020B0503020204020204" pitchFamily="34" charset="-122"/>
            </a:endParaRPr>
          </a:p>
        </p:txBody>
      </p:sp>
      <p:sp>
        <p:nvSpPr>
          <p:cNvPr id="48" name="TextBox 11"/>
          <p:cNvSpPr txBox="1">
            <a:spLocks noChangeArrowheads="1"/>
          </p:cNvSpPr>
          <p:nvPr/>
        </p:nvSpPr>
        <p:spPr bwMode="auto">
          <a:xfrm flipH="1">
            <a:off x="7437438" y="2900363"/>
            <a:ext cx="1136650" cy="4000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prstClr val="black"/>
                </a:solidFill>
                <a:latin typeface="微软雅黑" panose="020B0503020204020204" pitchFamily="34" charset="-122"/>
                <a:ea typeface="微软雅黑" panose="020B0503020204020204" pitchFamily="34" charset="-122"/>
              </a:rPr>
              <a:t>点击添加文本    </a:t>
            </a:r>
            <a:endParaRPr lang="en-US" altLang="zh-CN" sz="1000" kern="0" dirty="0" smtClean="0">
              <a:solidFill>
                <a:prstClr val="black"/>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prstClr val="black"/>
                </a:solidFill>
                <a:latin typeface="微软雅黑" panose="020B0503020204020204" pitchFamily="34" charset="-122"/>
                <a:ea typeface="微软雅黑" panose="020B0503020204020204" pitchFamily="34" charset="-122"/>
              </a:rPr>
              <a:t>点击添加文本</a:t>
            </a:r>
            <a:endParaRPr lang="en-US" altLang="zh-CN" sz="1000" kern="0" dirty="0" smtClean="0">
              <a:solidFill>
                <a:prstClr val="black"/>
              </a:solidFill>
              <a:latin typeface="微软雅黑" panose="020B0503020204020204" pitchFamily="34" charset="-122"/>
              <a:ea typeface="微软雅黑" panose="020B0503020204020204" pitchFamily="34" charset="-122"/>
            </a:endParaRPr>
          </a:p>
        </p:txBody>
      </p:sp>
      <p:sp>
        <p:nvSpPr>
          <p:cNvPr id="49" name="TextBox 11"/>
          <p:cNvSpPr txBox="1">
            <a:spLocks noChangeArrowheads="1"/>
          </p:cNvSpPr>
          <p:nvPr/>
        </p:nvSpPr>
        <p:spPr bwMode="auto">
          <a:xfrm flipH="1">
            <a:off x="4356100" y="2900363"/>
            <a:ext cx="1136650" cy="4000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prstClr val="black"/>
                </a:solidFill>
                <a:latin typeface="微软雅黑" panose="020B0503020204020204" pitchFamily="34" charset="-122"/>
                <a:ea typeface="微软雅黑" panose="020B0503020204020204" pitchFamily="34" charset="-122"/>
              </a:rPr>
              <a:t>点击添加文本    </a:t>
            </a:r>
            <a:endParaRPr lang="en-US" altLang="zh-CN" sz="1000" kern="0" dirty="0" smtClean="0">
              <a:solidFill>
                <a:prstClr val="black"/>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prstClr val="black"/>
                </a:solidFill>
                <a:latin typeface="微软雅黑" panose="020B0503020204020204" pitchFamily="34" charset="-122"/>
                <a:ea typeface="微软雅黑" panose="020B0503020204020204" pitchFamily="34" charset="-122"/>
              </a:rPr>
              <a:t>点击添加文本</a:t>
            </a:r>
            <a:endParaRPr lang="en-US" altLang="zh-CN" sz="1000" kern="0" dirty="0" smtClean="0">
              <a:solidFill>
                <a:prstClr val="black"/>
              </a:solidFill>
              <a:latin typeface="微软雅黑" panose="020B0503020204020204" pitchFamily="34" charset="-122"/>
              <a:ea typeface="微软雅黑" panose="020B0503020204020204" pitchFamily="34" charset="-122"/>
            </a:endParaRPr>
          </a:p>
        </p:txBody>
      </p:sp>
      <p:sp>
        <p:nvSpPr>
          <p:cNvPr id="50" name="TextBox 11"/>
          <p:cNvSpPr txBox="1">
            <a:spLocks noChangeArrowheads="1"/>
          </p:cNvSpPr>
          <p:nvPr/>
        </p:nvSpPr>
        <p:spPr bwMode="auto">
          <a:xfrm flipH="1">
            <a:off x="6651625" y="3773488"/>
            <a:ext cx="1136650" cy="4000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000" kern="0" dirty="0" smtClean="0">
                <a:solidFill>
                  <a:prstClr val="black"/>
                </a:solidFill>
                <a:latin typeface="微软雅黑" panose="020B0503020204020204" pitchFamily="34" charset="-122"/>
                <a:ea typeface="微软雅黑" panose="020B0503020204020204" pitchFamily="34" charset="-122"/>
              </a:rPr>
              <a:t>点击添加文本    </a:t>
            </a:r>
            <a:endParaRPr lang="en-US" altLang="zh-CN" sz="1000" kern="0" dirty="0" smtClean="0">
              <a:solidFill>
                <a:prstClr val="black"/>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1000" kern="0" dirty="0" smtClean="0">
                <a:solidFill>
                  <a:prstClr val="black"/>
                </a:solidFill>
                <a:latin typeface="微软雅黑" panose="020B0503020204020204" pitchFamily="34" charset="-122"/>
                <a:ea typeface="微软雅黑" panose="020B0503020204020204" pitchFamily="34" charset="-122"/>
              </a:rPr>
              <a:t>点击添加文本</a:t>
            </a:r>
            <a:endParaRPr lang="en-US" altLang="zh-CN" sz="1000" kern="0" dirty="0" smtClean="0">
              <a:solidFill>
                <a:prstClr val="black"/>
              </a:solidFill>
              <a:latin typeface="微软雅黑" panose="020B0503020204020204" pitchFamily="34" charset="-122"/>
              <a:ea typeface="微软雅黑" panose="020B0503020204020204" pitchFamily="34" charset="-122"/>
            </a:endParaRPr>
          </a:p>
        </p:txBody>
      </p:sp>
      <p:sp>
        <p:nvSpPr>
          <p:cNvPr id="51" name="Text Box 11"/>
          <p:cNvSpPr txBox="1">
            <a:spLocks noChangeArrowheads="1"/>
          </p:cNvSpPr>
          <p:nvPr/>
        </p:nvSpPr>
        <p:spPr bwMode="auto">
          <a:xfrm>
            <a:off x="395288" y="1814513"/>
            <a:ext cx="35401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sz="1200">
                <a:solidFill>
                  <a:srgbClr val="404040"/>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en-US" sz="1200">
                <a:solidFill>
                  <a:srgbClr val="404040"/>
                </a:solidFill>
                <a:latin typeface="微软雅黑" panose="020B0503020204020204" pitchFamily="34" charset="-122"/>
                <a:ea typeface="微软雅黑" panose="020B0503020204020204" pitchFamily="34" charset="-122"/>
              </a:rPr>
              <a:t>设计机构。拥有国内顶尖的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en-US" sz="1200">
                <a:solidFill>
                  <a:srgbClr val="404040"/>
                </a:solidFill>
                <a:latin typeface="微软雅黑" panose="020B0503020204020204" pitchFamily="34" charset="-122"/>
                <a:ea typeface="微软雅黑" panose="020B0503020204020204" pitchFamily="34" charset="-122"/>
              </a:rPr>
              <a:t>制作技术、顶级的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en-US" sz="1200">
                <a:solidFill>
                  <a:srgbClr val="404040"/>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en-US" sz="1200">
                <a:solidFill>
                  <a:srgbClr val="404040"/>
                </a:solidFill>
                <a:latin typeface="微软雅黑" panose="020B0503020204020204" pitchFamily="34" charset="-122"/>
                <a:ea typeface="微软雅黑" panose="020B0503020204020204" pitchFamily="34" charset="-122"/>
              </a:rPr>
              <a:t>展示效果，让您的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en-US" sz="1200">
                <a:solidFill>
                  <a:srgbClr val="404040"/>
                </a:solidFill>
                <a:latin typeface="微软雅黑" panose="020B0503020204020204" pitchFamily="34" charset="-122"/>
                <a:ea typeface="微软雅黑" panose="020B0503020204020204" pitchFamily="34" charset="-122"/>
              </a:rPr>
              <a:t>创造卓越价值。</a:t>
            </a:r>
            <a:endParaRPr lang="zh-CN" altLang="en-US" sz="1200">
              <a:solidFill>
                <a:srgbClr val="404040"/>
              </a:solidFill>
              <a:latin typeface="微软雅黑" panose="020B0503020204020204" pitchFamily="34" charset="-122"/>
              <a:ea typeface="微软雅黑" panose="020B0503020204020204" pitchFamily="34" charset="-122"/>
            </a:endParaRPr>
          </a:p>
        </p:txBody>
      </p:sp>
      <p:sp>
        <p:nvSpPr>
          <p:cNvPr id="52" name="矩形 18"/>
          <p:cNvSpPr>
            <a:spLocks noChangeArrowheads="1"/>
          </p:cNvSpPr>
          <p:nvPr/>
        </p:nvSpPr>
        <p:spPr bwMode="auto">
          <a:xfrm>
            <a:off x="395288" y="3429000"/>
            <a:ext cx="5434012"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1000">
                <a:solidFill>
                  <a:srgbClr val="404040"/>
                </a:solidFill>
                <a:latin typeface="Arial" panose="020B0604020202020204" pitchFamily="34" charset="0"/>
              </a:rPr>
              <a:t>RAPIDPPT, the leader of professional PPT designer in China. </a:t>
            </a:r>
            <a:endParaRPr lang="en-US" altLang="zh-CN" sz="1000">
              <a:solidFill>
                <a:srgbClr val="404040"/>
              </a:solidFill>
              <a:latin typeface="Arial" panose="020B0604020202020204" pitchFamily="34" charset="0"/>
            </a:endParaRPr>
          </a:p>
          <a:p>
            <a:pPr eaLnBrk="1" hangingPunct="1">
              <a:lnSpc>
                <a:spcPct val="150000"/>
              </a:lnSpc>
            </a:pPr>
            <a:r>
              <a:rPr lang="en-US" altLang="zh-CN" sz="1000">
                <a:solidFill>
                  <a:srgbClr val="404040"/>
                </a:solidFill>
                <a:latin typeface="Arial" panose="020B0604020202020204" pitchFamily="34" charset="0"/>
              </a:rPr>
              <a:t>5years of making professional PPT, 500 case studies for the classical PPT, make sure you will be satisfied. ……RAPIDPPT differs from the traditional production model, and create a new PPT experience.</a:t>
            </a:r>
            <a:endParaRPr lang="en-US" altLang="zh-CN" sz="1000">
              <a:solidFill>
                <a:srgbClr val="404040"/>
              </a:solidFill>
              <a:latin typeface="Arial" panose="020B0604020202020204" pitchFamily="34" charset="0"/>
            </a:endParaRPr>
          </a:p>
        </p:txBody>
      </p:sp>
      <p:grpSp>
        <p:nvGrpSpPr>
          <p:cNvPr id="70" name="组合 69"/>
          <p:cNvGrpSpPr/>
          <p:nvPr/>
        </p:nvGrpSpPr>
        <p:grpSpPr bwMode="auto">
          <a:xfrm>
            <a:off x="446088" y="1441450"/>
            <a:ext cx="3189287" cy="338138"/>
            <a:chOff x="1249046" y="3286879"/>
            <a:chExt cx="3338459" cy="338554"/>
          </a:xfrm>
        </p:grpSpPr>
        <p:sp>
          <p:nvSpPr>
            <p:cNvPr id="19480" name="TextBox 109"/>
            <p:cNvSpPr txBox="1">
              <a:spLocks noChangeArrowheads="1"/>
            </p:cNvSpPr>
            <p:nvPr/>
          </p:nvSpPr>
          <p:spPr bwMode="auto">
            <a:xfrm>
              <a:off x="1435171" y="3286879"/>
              <a:ext cx="315233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960000"/>
                  </a:solidFill>
                  <a:latin typeface="微软雅黑" panose="020B0503020204020204" pitchFamily="34" charset="-122"/>
                  <a:ea typeface="微软雅黑" panose="020B0503020204020204" pitchFamily="34" charset="-122"/>
                </a:rPr>
                <a:t>点击添加文本 </a:t>
              </a:r>
              <a:r>
                <a:rPr lang="en-US" altLang="zh-CN" sz="1600">
                  <a:solidFill>
                    <a:srgbClr val="960000"/>
                  </a:solidFill>
                  <a:latin typeface="Arial" panose="020B0604020202020204" pitchFamily="34" charset="0"/>
                  <a:ea typeface="Kozuka Gothic Pr6N EL" panose="020B0200000000000000" pitchFamily="34" charset="-128"/>
                </a:rPr>
                <a:t>Click to add text</a:t>
              </a:r>
              <a:endParaRPr lang="zh-CN" altLang="en-US" sz="1600" b="1">
                <a:solidFill>
                  <a:srgbClr val="960000"/>
                </a:solidFill>
                <a:latin typeface="Kozuka Gothic Pr6N EL" panose="020B0200000000000000" pitchFamily="34" charset="-128"/>
                <a:ea typeface="Kozuka Gothic Pr6N EL" panose="020B0200000000000000" pitchFamily="34" charset="-128"/>
              </a:endParaRPr>
            </a:p>
          </p:txBody>
        </p:sp>
        <p:grpSp>
          <p:nvGrpSpPr>
            <p:cNvPr id="19481" name="组合 111"/>
            <p:cNvGrpSpPr/>
            <p:nvPr/>
          </p:nvGrpSpPr>
          <p:grpSpPr bwMode="auto">
            <a:xfrm>
              <a:off x="1249046" y="3377778"/>
              <a:ext cx="156756" cy="156756"/>
              <a:chOff x="5308985" y="532629"/>
              <a:chExt cx="156756" cy="156756"/>
            </a:xfrm>
          </p:grpSpPr>
          <p:sp>
            <p:nvSpPr>
              <p:cNvPr id="74" name="圆角矩形 73"/>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5" name="等腰三角形 74"/>
              <p:cNvSpPr/>
              <p:nvPr/>
            </p:nvSpPr>
            <p:spPr>
              <a:xfrm rot="5400000">
                <a:off x="5360860" y="587743"/>
                <a:ext cx="52453" cy="4652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sp>
        <p:nvSpPr>
          <p:cNvPr id="53"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4" name="矩形 53"/>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5"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nvGrpSpPr>
          <p:cNvPr id="19477" name="组合 1"/>
          <p:cNvGrpSpPr/>
          <p:nvPr/>
        </p:nvGrpSpPr>
        <p:grpSpPr bwMode="auto">
          <a:xfrm>
            <a:off x="176213" y="463550"/>
            <a:ext cx="1731962" cy="338138"/>
            <a:chOff x="176213" y="463550"/>
            <a:chExt cx="1731962" cy="338138"/>
          </a:xfrm>
        </p:grpSpPr>
        <p:sp>
          <p:nvSpPr>
            <p:cNvPr id="56" name="矩形 55"/>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9479"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400"/>
                                        <p:tgtEl>
                                          <p:spTgt spid="70"/>
                                        </p:tgtEl>
                                        <p:attrNameLst>
                                          <p:attrName>ppt_x</p:attrName>
                                        </p:attrNameLst>
                                      </p:cBhvr>
                                      <p:tavLst>
                                        <p:tav tm="0">
                                          <p:val>
                                            <p:strVal val="#ppt_x-#ppt_w*1.125000"/>
                                          </p:val>
                                        </p:tav>
                                        <p:tav tm="100000">
                                          <p:val>
                                            <p:strVal val="#ppt_x"/>
                                          </p:val>
                                        </p:tav>
                                      </p:tavLst>
                                    </p:anim>
                                    <p:animEffect transition="in" filter="wipe(right)">
                                      <p:cBhvr>
                                        <p:cTn id="8" dur="400"/>
                                        <p:tgtEl>
                                          <p:spTgt spid="70"/>
                                        </p:tgtEl>
                                      </p:cBhvr>
                                    </p:animEffect>
                                  </p:childTnLst>
                                </p:cTn>
                              </p:par>
                              <p:par>
                                <p:cTn id="9" presetID="22" presetClass="entr" presetSubtype="8" fill="hold" grpId="0" nodeType="withEffect">
                                  <p:stCondLst>
                                    <p:cond delay="200"/>
                                  </p:stCondLst>
                                  <p:childTnLst>
                                    <p:set>
                                      <p:cBhvr>
                                        <p:cTn id="10" dur="1" fill="hold">
                                          <p:stCondLst>
                                            <p:cond delay="0"/>
                                          </p:stCondLst>
                                        </p:cTn>
                                        <p:tgtEl>
                                          <p:spTgt spid="51"/>
                                        </p:tgtEl>
                                        <p:attrNameLst>
                                          <p:attrName>style.visibility</p:attrName>
                                        </p:attrNameLst>
                                      </p:cBhvr>
                                      <p:to>
                                        <p:strVal val="visible"/>
                                      </p:to>
                                    </p:set>
                                    <p:animEffect transition="in" filter="wipe(left)">
                                      <p:cBhvr>
                                        <p:cTn id="11" dur="400"/>
                                        <p:tgtEl>
                                          <p:spTgt spid="51"/>
                                        </p:tgtEl>
                                      </p:cBhvr>
                                    </p:animEffect>
                                  </p:childTnLst>
                                </p:cTn>
                              </p:par>
                              <p:par>
                                <p:cTn id="12" presetID="22" presetClass="entr" presetSubtype="8" fill="hold" grpId="0" nodeType="withEffect">
                                  <p:stCondLst>
                                    <p:cond delay="200"/>
                                  </p:stCondLst>
                                  <p:childTnLst>
                                    <p:set>
                                      <p:cBhvr>
                                        <p:cTn id="13" dur="1" fill="hold">
                                          <p:stCondLst>
                                            <p:cond delay="0"/>
                                          </p:stCondLst>
                                        </p:cTn>
                                        <p:tgtEl>
                                          <p:spTgt spid="52"/>
                                        </p:tgtEl>
                                        <p:attrNameLst>
                                          <p:attrName>style.visibility</p:attrName>
                                        </p:attrNameLst>
                                      </p:cBhvr>
                                      <p:to>
                                        <p:strVal val="visible"/>
                                      </p:to>
                                    </p:set>
                                    <p:animEffect transition="in" filter="wipe(left)">
                                      <p:cBhvr>
                                        <p:cTn id="14" dur="400"/>
                                        <p:tgtEl>
                                          <p:spTgt spid="52"/>
                                        </p:tgtEl>
                                      </p:cBhvr>
                                    </p:animEffect>
                                  </p:childTnLst>
                                </p:cTn>
                              </p:par>
                              <p:par>
                                <p:cTn id="15" presetID="53" presetClass="entr" presetSubtype="16" fill="hold" nodeType="withEffect">
                                  <p:stCondLst>
                                    <p:cond delay="300"/>
                                  </p:stCondLst>
                                  <p:childTnLst>
                                    <p:set>
                                      <p:cBhvr>
                                        <p:cTn id="16" dur="1" fill="hold">
                                          <p:stCondLst>
                                            <p:cond delay="0"/>
                                          </p:stCondLst>
                                        </p:cTn>
                                        <p:tgtEl>
                                          <p:spTgt spid="35"/>
                                        </p:tgtEl>
                                        <p:attrNameLst>
                                          <p:attrName>style.visibility</p:attrName>
                                        </p:attrNameLst>
                                      </p:cBhvr>
                                      <p:to>
                                        <p:strVal val="visible"/>
                                      </p:to>
                                    </p:set>
                                    <p:anim calcmode="lin" valueType="num">
                                      <p:cBhvr>
                                        <p:cTn id="17" dur="300" fill="hold"/>
                                        <p:tgtEl>
                                          <p:spTgt spid="35"/>
                                        </p:tgtEl>
                                        <p:attrNameLst>
                                          <p:attrName>ppt_w</p:attrName>
                                        </p:attrNameLst>
                                      </p:cBhvr>
                                      <p:tavLst>
                                        <p:tav tm="0">
                                          <p:val>
                                            <p:fltVal val="0"/>
                                          </p:val>
                                        </p:tav>
                                        <p:tav tm="100000">
                                          <p:val>
                                            <p:strVal val="#ppt_w"/>
                                          </p:val>
                                        </p:tav>
                                      </p:tavLst>
                                    </p:anim>
                                    <p:anim calcmode="lin" valueType="num">
                                      <p:cBhvr>
                                        <p:cTn id="18" dur="300" fill="hold"/>
                                        <p:tgtEl>
                                          <p:spTgt spid="35"/>
                                        </p:tgtEl>
                                        <p:attrNameLst>
                                          <p:attrName>ppt_h</p:attrName>
                                        </p:attrNameLst>
                                      </p:cBhvr>
                                      <p:tavLst>
                                        <p:tav tm="0">
                                          <p:val>
                                            <p:fltVal val="0"/>
                                          </p:val>
                                        </p:tav>
                                        <p:tav tm="100000">
                                          <p:val>
                                            <p:strVal val="#ppt_h"/>
                                          </p:val>
                                        </p:tav>
                                      </p:tavLst>
                                    </p:anim>
                                    <p:animEffect transition="in" filter="fade">
                                      <p:cBhvr>
                                        <p:cTn id="19" dur="300"/>
                                        <p:tgtEl>
                                          <p:spTgt spid="35"/>
                                        </p:tgtEl>
                                      </p:cBhvr>
                                    </p:animEffect>
                                  </p:childTnLst>
                                </p:cTn>
                              </p:par>
                              <p:par>
                                <p:cTn id="20" presetID="26" presetClass="emph" presetSubtype="0" fill="hold" nodeType="withEffect">
                                  <p:stCondLst>
                                    <p:cond delay="300"/>
                                  </p:stCondLst>
                                  <p:childTnLst>
                                    <p:animEffect transition="out" filter="fade">
                                      <p:cBhvr>
                                        <p:cTn id="21" dur="300" tmFilter="0, 0; .2, .5; .8, .5; 1, 0"/>
                                        <p:tgtEl>
                                          <p:spTgt spid="35"/>
                                        </p:tgtEl>
                                      </p:cBhvr>
                                    </p:animEffect>
                                    <p:animScale>
                                      <p:cBhvr>
                                        <p:cTn id="22" dur="150" autoRev="1" fill="hold"/>
                                        <p:tgtEl>
                                          <p:spTgt spid="35"/>
                                        </p:tgtEl>
                                      </p:cBhvr>
                                      <p:by x="105000" y="105000"/>
                                    </p:animScale>
                                  </p:childTnLst>
                                </p:cTn>
                              </p:par>
                              <p:par>
                                <p:cTn id="23" presetID="12" presetClass="entr" presetSubtype="4" fill="hold" nodeType="withEffect">
                                  <p:stCondLst>
                                    <p:cond delay="40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300"/>
                                        <p:tgtEl>
                                          <p:spTgt spid="33"/>
                                        </p:tgtEl>
                                        <p:attrNameLst>
                                          <p:attrName>ppt_y</p:attrName>
                                        </p:attrNameLst>
                                      </p:cBhvr>
                                      <p:tavLst>
                                        <p:tav tm="0">
                                          <p:val>
                                            <p:strVal val="#ppt_y+#ppt_h*1.125000"/>
                                          </p:val>
                                        </p:tav>
                                        <p:tav tm="100000">
                                          <p:val>
                                            <p:strVal val="#ppt_y"/>
                                          </p:val>
                                        </p:tav>
                                      </p:tavLst>
                                    </p:anim>
                                    <p:animEffect transition="in" filter="wipe(up)">
                                      <p:cBhvr>
                                        <p:cTn id="26" dur="300"/>
                                        <p:tgtEl>
                                          <p:spTgt spid="33"/>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300"/>
                                        <p:tgtEl>
                                          <p:spTgt spid="47"/>
                                        </p:tgtEl>
                                      </p:cBhvr>
                                    </p:animEffect>
                                  </p:childTnLst>
                                </p:cTn>
                              </p:par>
                              <p:par>
                                <p:cTn id="30" presetID="53" presetClass="entr" presetSubtype="16" fill="hold" nodeType="with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p:cTn id="32" dur="300" fill="hold"/>
                                        <p:tgtEl>
                                          <p:spTgt spid="38"/>
                                        </p:tgtEl>
                                        <p:attrNameLst>
                                          <p:attrName>ppt_w</p:attrName>
                                        </p:attrNameLst>
                                      </p:cBhvr>
                                      <p:tavLst>
                                        <p:tav tm="0">
                                          <p:val>
                                            <p:fltVal val="0"/>
                                          </p:val>
                                        </p:tav>
                                        <p:tav tm="100000">
                                          <p:val>
                                            <p:strVal val="#ppt_w"/>
                                          </p:val>
                                        </p:tav>
                                      </p:tavLst>
                                    </p:anim>
                                    <p:anim calcmode="lin" valueType="num">
                                      <p:cBhvr>
                                        <p:cTn id="33" dur="300" fill="hold"/>
                                        <p:tgtEl>
                                          <p:spTgt spid="38"/>
                                        </p:tgtEl>
                                        <p:attrNameLst>
                                          <p:attrName>ppt_h</p:attrName>
                                        </p:attrNameLst>
                                      </p:cBhvr>
                                      <p:tavLst>
                                        <p:tav tm="0">
                                          <p:val>
                                            <p:fltVal val="0"/>
                                          </p:val>
                                        </p:tav>
                                        <p:tav tm="100000">
                                          <p:val>
                                            <p:strVal val="#ppt_h"/>
                                          </p:val>
                                        </p:tav>
                                      </p:tavLst>
                                    </p:anim>
                                    <p:animEffect transition="in" filter="fade">
                                      <p:cBhvr>
                                        <p:cTn id="34" dur="300"/>
                                        <p:tgtEl>
                                          <p:spTgt spid="38"/>
                                        </p:tgtEl>
                                      </p:cBhvr>
                                    </p:animEffect>
                                  </p:childTnLst>
                                </p:cTn>
                              </p:par>
                              <p:par>
                                <p:cTn id="35" presetID="26" presetClass="emph" presetSubtype="0" fill="hold" nodeType="withEffect">
                                  <p:stCondLst>
                                    <p:cond delay="100"/>
                                  </p:stCondLst>
                                  <p:childTnLst>
                                    <p:animEffect transition="out" filter="fade">
                                      <p:cBhvr>
                                        <p:cTn id="36" dur="300" tmFilter="0, 0; .2, .5; .8, .5; 1, 0"/>
                                        <p:tgtEl>
                                          <p:spTgt spid="38"/>
                                        </p:tgtEl>
                                      </p:cBhvr>
                                    </p:animEffect>
                                    <p:animScale>
                                      <p:cBhvr>
                                        <p:cTn id="37" dur="150" autoRev="1" fill="hold"/>
                                        <p:tgtEl>
                                          <p:spTgt spid="38"/>
                                        </p:tgtEl>
                                      </p:cBhvr>
                                      <p:by x="105000" y="105000"/>
                                    </p:animScale>
                                  </p:childTnLst>
                                </p:cTn>
                              </p:par>
                              <p:par>
                                <p:cTn id="38" presetID="12" presetClass="entr" presetSubtype="8" fill="hold" nodeType="withEffect">
                                  <p:stCondLst>
                                    <p:cond delay="200"/>
                                  </p:stCondLst>
                                  <p:childTnLst>
                                    <p:set>
                                      <p:cBhvr>
                                        <p:cTn id="39" dur="1" fill="hold">
                                          <p:stCondLst>
                                            <p:cond delay="0"/>
                                          </p:stCondLst>
                                        </p:cTn>
                                        <p:tgtEl>
                                          <p:spTgt spid="29"/>
                                        </p:tgtEl>
                                        <p:attrNameLst>
                                          <p:attrName>style.visibility</p:attrName>
                                        </p:attrNameLst>
                                      </p:cBhvr>
                                      <p:to>
                                        <p:strVal val="visible"/>
                                      </p:to>
                                    </p:set>
                                    <p:anim calcmode="lin" valueType="num">
                                      <p:cBhvr additive="base">
                                        <p:cTn id="40" dur="300"/>
                                        <p:tgtEl>
                                          <p:spTgt spid="29"/>
                                        </p:tgtEl>
                                        <p:attrNameLst>
                                          <p:attrName>ppt_x</p:attrName>
                                        </p:attrNameLst>
                                      </p:cBhvr>
                                      <p:tavLst>
                                        <p:tav tm="0">
                                          <p:val>
                                            <p:strVal val="#ppt_x-#ppt_w*1.125000"/>
                                          </p:val>
                                        </p:tav>
                                        <p:tav tm="100000">
                                          <p:val>
                                            <p:strVal val="#ppt_x"/>
                                          </p:val>
                                        </p:tav>
                                      </p:tavLst>
                                    </p:anim>
                                    <p:animEffect transition="in" filter="wipe(right)">
                                      <p:cBhvr>
                                        <p:cTn id="41" dur="300"/>
                                        <p:tgtEl>
                                          <p:spTgt spid="29"/>
                                        </p:tgtEl>
                                      </p:cBhvr>
                                    </p:animEffect>
                                  </p:childTnLst>
                                </p:cTn>
                              </p:par>
                              <p:par>
                                <p:cTn id="42" presetID="22" presetClass="entr" presetSubtype="8" fill="hold" grpId="0" nodeType="withEffect">
                                  <p:stCondLst>
                                    <p:cond delay="300"/>
                                  </p:stCondLst>
                                  <p:childTnLst>
                                    <p:set>
                                      <p:cBhvr>
                                        <p:cTn id="43" dur="1" fill="hold">
                                          <p:stCondLst>
                                            <p:cond delay="0"/>
                                          </p:stCondLst>
                                        </p:cTn>
                                        <p:tgtEl>
                                          <p:spTgt spid="48"/>
                                        </p:tgtEl>
                                        <p:attrNameLst>
                                          <p:attrName>style.visibility</p:attrName>
                                        </p:attrNameLst>
                                      </p:cBhvr>
                                      <p:to>
                                        <p:strVal val="visible"/>
                                      </p:to>
                                    </p:set>
                                    <p:animEffect transition="in" filter="wipe(left)">
                                      <p:cBhvr>
                                        <p:cTn id="44" dur="300"/>
                                        <p:tgtEl>
                                          <p:spTgt spid="48"/>
                                        </p:tgtEl>
                                      </p:cBhvr>
                                    </p:animEffect>
                                  </p:childTnLst>
                                </p:cTn>
                              </p:par>
                              <p:par>
                                <p:cTn id="45" presetID="53" presetClass="entr" presetSubtype="16" fill="hold" nodeType="withEffect">
                                  <p:stCondLst>
                                    <p:cond delay="100"/>
                                  </p:stCondLst>
                                  <p:childTnLst>
                                    <p:set>
                                      <p:cBhvr>
                                        <p:cTn id="46" dur="1" fill="hold">
                                          <p:stCondLst>
                                            <p:cond delay="0"/>
                                          </p:stCondLst>
                                        </p:cTn>
                                        <p:tgtEl>
                                          <p:spTgt spid="41"/>
                                        </p:tgtEl>
                                        <p:attrNameLst>
                                          <p:attrName>style.visibility</p:attrName>
                                        </p:attrNameLst>
                                      </p:cBhvr>
                                      <p:to>
                                        <p:strVal val="visible"/>
                                      </p:to>
                                    </p:set>
                                    <p:anim calcmode="lin" valueType="num">
                                      <p:cBhvr>
                                        <p:cTn id="47" dur="300" fill="hold"/>
                                        <p:tgtEl>
                                          <p:spTgt spid="41"/>
                                        </p:tgtEl>
                                        <p:attrNameLst>
                                          <p:attrName>ppt_w</p:attrName>
                                        </p:attrNameLst>
                                      </p:cBhvr>
                                      <p:tavLst>
                                        <p:tav tm="0">
                                          <p:val>
                                            <p:fltVal val="0"/>
                                          </p:val>
                                        </p:tav>
                                        <p:tav tm="100000">
                                          <p:val>
                                            <p:strVal val="#ppt_w"/>
                                          </p:val>
                                        </p:tav>
                                      </p:tavLst>
                                    </p:anim>
                                    <p:anim calcmode="lin" valueType="num">
                                      <p:cBhvr>
                                        <p:cTn id="48" dur="300" fill="hold"/>
                                        <p:tgtEl>
                                          <p:spTgt spid="41"/>
                                        </p:tgtEl>
                                        <p:attrNameLst>
                                          <p:attrName>ppt_h</p:attrName>
                                        </p:attrNameLst>
                                      </p:cBhvr>
                                      <p:tavLst>
                                        <p:tav tm="0">
                                          <p:val>
                                            <p:fltVal val="0"/>
                                          </p:val>
                                        </p:tav>
                                        <p:tav tm="100000">
                                          <p:val>
                                            <p:strVal val="#ppt_h"/>
                                          </p:val>
                                        </p:tav>
                                      </p:tavLst>
                                    </p:anim>
                                    <p:animEffect transition="in" filter="fade">
                                      <p:cBhvr>
                                        <p:cTn id="49" dur="300"/>
                                        <p:tgtEl>
                                          <p:spTgt spid="41"/>
                                        </p:tgtEl>
                                      </p:cBhvr>
                                    </p:animEffect>
                                  </p:childTnLst>
                                </p:cTn>
                              </p:par>
                              <p:par>
                                <p:cTn id="50" presetID="26" presetClass="emph" presetSubtype="0" fill="hold" nodeType="withEffect">
                                  <p:stCondLst>
                                    <p:cond delay="200"/>
                                  </p:stCondLst>
                                  <p:childTnLst>
                                    <p:animEffect transition="out" filter="fade">
                                      <p:cBhvr>
                                        <p:cTn id="51" dur="300" tmFilter="0, 0; .2, .5; .8, .5; 1, 0"/>
                                        <p:tgtEl>
                                          <p:spTgt spid="41"/>
                                        </p:tgtEl>
                                      </p:cBhvr>
                                    </p:animEffect>
                                    <p:animScale>
                                      <p:cBhvr>
                                        <p:cTn id="52" dur="150" autoRev="1" fill="hold"/>
                                        <p:tgtEl>
                                          <p:spTgt spid="41"/>
                                        </p:tgtEl>
                                      </p:cBhvr>
                                      <p:by x="105000" y="105000"/>
                                    </p:animScale>
                                  </p:childTnLst>
                                </p:cTn>
                              </p:par>
                              <p:par>
                                <p:cTn id="53" presetID="12" presetClass="entr" presetSubtype="1" fill="hold" nodeType="withEffect">
                                  <p:stCondLst>
                                    <p:cond delay="40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300"/>
                                        <p:tgtEl>
                                          <p:spTgt spid="32"/>
                                        </p:tgtEl>
                                        <p:attrNameLst>
                                          <p:attrName>ppt_y</p:attrName>
                                        </p:attrNameLst>
                                      </p:cBhvr>
                                      <p:tavLst>
                                        <p:tav tm="0">
                                          <p:val>
                                            <p:strVal val="#ppt_y-#ppt_h*1.125000"/>
                                          </p:val>
                                        </p:tav>
                                        <p:tav tm="100000">
                                          <p:val>
                                            <p:strVal val="#ppt_y"/>
                                          </p:val>
                                        </p:tav>
                                      </p:tavLst>
                                    </p:anim>
                                    <p:animEffect transition="in" filter="wipe(down)">
                                      <p:cBhvr>
                                        <p:cTn id="56" dur="300"/>
                                        <p:tgtEl>
                                          <p:spTgt spid="32"/>
                                        </p:tgtEl>
                                      </p:cBhvr>
                                    </p:animEffect>
                                  </p:childTnLst>
                                </p:cTn>
                              </p:par>
                              <p:par>
                                <p:cTn id="57" presetID="22" presetClass="entr" presetSubtype="8" fill="hold" grpId="0" nodeType="withEffect">
                                  <p:stCondLst>
                                    <p:cond delay="600"/>
                                  </p:stCondLst>
                                  <p:childTnLst>
                                    <p:set>
                                      <p:cBhvr>
                                        <p:cTn id="58" dur="1" fill="hold">
                                          <p:stCondLst>
                                            <p:cond delay="0"/>
                                          </p:stCondLst>
                                        </p:cTn>
                                        <p:tgtEl>
                                          <p:spTgt spid="50"/>
                                        </p:tgtEl>
                                        <p:attrNameLst>
                                          <p:attrName>style.visibility</p:attrName>
                                        </p:attrNameLst>
                                      </p:cBhvr>
                                      <p:to>
                                        <p:strVal val="visible"/>
                                      </p:to>
                                    </p:set>
                                    <p:animEffect transition="in" filter="wipe(left)">
                                      <p:cBhvr>
                                        <p:cTn id="59" dur="300"/>
                                        <p:tgtEl>
                                          <p:spTgt spid="50"/>
                                        </p:tgtEl>
                                      </p:cBhvr>
                                    </p:animEffect>
                                  </p:childTnLst>
                                </p:cTn>
                              </p:par>
                              <p:par>
                                <p:cTn id="60" presetID="53" presetClass="entr" presetSubtype="16" fill="hold" nodeType="withEffect">
                                  <p:stCondLst>
                                    <p:cond delay="200"/>
                                  </p:stCondLst>
                                  <p:childTnLst>
                                    <p:set>
                                      <p:cBhvr>
                                        <p:cTn id="61" dur="1" fill="hold">
                                          <p:stCondLst>
                                            <p:cond delay="0"/>
                                          </p:stCondLst>
                                        </p:cTn>
                                        <p:tgtEl>
                                          <p:spTgt spid="44"/>
                                        </p:tgtEl>
                                        <p:attrNameLst>
                                          <p:attrName>style.visibility</p:attrName>
                                        </p:attrNameLst>
                                      </p:cBhvr>
                                      <p:to>
                                        <p:strVal val="visible"/>
                                      </p:to>
                                    </p:set>
                                    <p:anim calcmode="lin" valueType="num">
                                      <p:cBhvr>
                                        <p:cTn id="62" dur="300" fill="hold"/>
                                        <p:tgtEl>
                                          <p:spTgt spid="44"/>
                                        </p:tgtEl>
                                        <p:attrNameLst>
                                          <p:attrName>ppt_w</p:attrName>
                                        </p:attrNameLst>
                                      </p:cBhvr>
                                      <p:tavLst>
                                        <p:tav tm="0">
                                          <p:val>
                                            <p:fltVal val="0"/>
                                          </p:val>
                                        </p:tav>
                                        <p:tav tm="100000">
                                          <p:val>
                                            <p:strVal val="#ppt_w"/>
                                          </p:val>
                                        </p:tav>
                                      </p:tavLst>
                                    </p:anim>
                                    <p:anim calcmode="lin" valueType="num">
                                      <p:cBhvr>
                                        <p:cTn id="63" dur="300" fill="hold"/>
                                        <p:tgtEl>
                                          <p:spTgt spid="44"/>
                                        </p:tgtEl>
                                        <p:attrNameLst>
                                          <p:attrName>ppt_h</p:attrName>
                                        </p:attrNameLst>
                                      </p:cBhvr>
                                      <p:tavLst>
                                        <p:tav tm="0">
                                          <p:val>
                                            <p:fltVal val="0"/>
                                          </p:val>
                                        </p:tav>
                                        <p:tav tm="100000">
                                          <p:val>
                                            <p:strVal val="#ppt_h"/>
                                          </p:val>
                                        </p:tav>
                                      </p:tavLst>
                                    </p:anim>
                                    <p:animEffect transition="in" filter="fade">
                                      <p:cBhvr>
                                        <p:cTn id="64" dur="300"/>
                                        <p:tgtEl>
                                          <p:spTgt spid="44"/>
                                        </p:tgtEl>
                                      </p:cBhvr>
                                    </p:animEffect>
                                  </p:childTnLst>
                                </p:cTn>
                              </p:par>
                              <p:par>
                                <p:cTn id="65" presetID="26" presetClass="emph" presetSubtype="0" fill="hold" nodeType="withEffect">
                                  <p:stCondLst>
                                    <p:cond delay="300"/>
                                  </p:stCondLst>
                                  <p:childTnLst>
                                    <p:animEffect transition="out" filter="fade">
                                      <p:cBhvr>
                                        <p:cTn id="66" dur="300" tmFilter="0, 0; .2, .5; .8, .5; 1, 0"/>
                                        <p:tgtEl>
                                          <p:spTgt spid="44"/>
                                        </p:tgtEl>
                                      </p:cBhvr>
                                    </p:animEffect>
                                    <p:animScale>
                                      <p:cBhvr>
                                        <p:cTn id="67" dur="150" autoRev="1" fill="hold"/>
                                        <p:tgtEl>
                                          <p:spTgt spid="44"/>
                                        </p:tgtEl>
                                      </p:cBhvr>
                                      <p:by x="105000" y="105000"/>
                                    </p:animScale>
                                  </p:childTnLst>
                                </p:cTn>
                              </p:par>
                              <p:par>
                                <p:cTn id="68" presetID="12" presetClass="entr" presetSubtype="2" fill="hold" nodeType="withEffect">
                                  <p:stCondLst>
                                    <p:cond delay="500"/>
                                  </p:stCondLst>
                                  <p:childTnLst>
                                    <p:set>
                                      <p:cBhvr>
                                        <p:cTn id="69" dur="1" fill="hold">
                                          <p:stCondLst>
                                            <p:cond delay="0"/>
                                          </p:stCondLst>
                                        </p:cTn>
                                        <p:tgtEl>
                                          <p:spTgt spid="26"/>
                                        </p:tgtEl>
                                        <p:attrNameLst>
                                          <p:attrName>style.visibility</p:attrName>
                                        </p:attrNameLst>
                                      </p:cBhvr>
                                      <p:to>
                                        <p:strVal val="visible"/>
                                      </p:to>
                                    </p:set>
                                    <p:anim calcmode="lin" valueType="num">
                                      <p:cBhvr additive="base">
                                        <p:cTn id="70" dur="400"/>
                                        <p:tgtEl>
                                          <p:spTgt spid="26"/>
                                        </p:tgtEl>
                                        <p:attrNameLst>
                                          <p:attrName>ppt_x</p:attrName>
                                        </p:attrNameLst>
                                      </p:cBhvr>
                                      <p:tavLst>
                                        <p:tav tm="0">
                                          <p:val>
                                            <p:strVal val="#ppt_x+#ppt_w*1.125000"/>
                                          </p:val>
                                        </p:tav>
                                        <p:tav tm="100000">
                                          <p:val>
                                            <p:strVal val="#ppt_x"/>
                                          </p:val>
                                        </p:tav>
                                      </p:tavLst>
                                    </p:anim>
                                    <p:animEffect transition="in" filter="wipe(left)">
                                      <p:cBhvr>
                                        <p:cTn id="71" dur="400"/>
                                        <p:tgtEl>
                                          <p:spTgt spid="26"/>
                                        </p:tgtEl>
                                      </p:cBhvr>
                                    </p:animEffect>
                                  </p:childTnLst>
                                </p:cTn>
                              </p:par>
                              <p:par>
                                <p:cTn id="72" presetID="22" presetClass="entr" presetSubtype="2" fill="hold" grpId="0" nodeType="withEffect">
                                  <p:stCondLst>
                                    <p:cond delay="700"/>
                                  </p:stCondLst>
                                  <p:childTnLst>
                                    <p:set>
                                      <p:cBhvr>
                                        <p:cTn id="73" dur="1" fill="hold">
                                          <p:stCondLst>
                                            <p:cond delay="0"/>
                                          </p:stCondLst>
                                        </p:cTn>
                                        <p:tgtEl>
                                          <p:spTgt spid="49"/>
                                        </p:tgtEl>
                                        <p:attrNameLst>
                                          <p:attrName>style.visibility</p:attrName>
                                        </p:attrNameLst>
                                      </p:cBhvr>
                                      <p:to>
                                        <p:strVal val="visible"/>
                                      </p:to>
                                    </p:set>
                                    <p:animEffect transition="in" filter="wipe(right)">
                                      <p:cBhvr>
                                        <p:cTn id="74" dur="300"/>
                                        <p:tgtEl>
                                          <p:spTgt spid="49"/>
                                        </p:tgtEl>
                                      </p:cBhvr>
                                    </p:animEffect>
                                  </p:childTnLst>
                                </p:cTn>
                              </p:par>
                              <p:par>
                                <p:cTn id="75" presetID="53" presetClass="entr" presetSubtype="16" fill="hold" grpId="0" nodeType="withEffect">
                                  <p:stCondLst>
                                    <p:cond delay="200"/>
                                  </p:stCondLst>
                                  <p:childTnLst>
                                    <p:set>
                                      <p:cBhvr>
                                        <p:cTn id="76" dur="1" fill="hold">
                                          <p:stCondLst>
                                            <p:cond delay="0"/>
                                          </p:stCondLst>
                                        </p:cTn>
                                        <p:tgtEl>
                                          <p:spTgt spid="34"/>
                                        </p:tgtEl>
                                        <p:attrNameLst>
                                          <p:attrName>style.visibility</p:attrName>
                                        </p:attrNameLst>
                                      </p:cBhvr>
                                      <p:to>
                                        <p:strVal val="visible"/>
                                      </p:to>
                                    </p:set>
                                    <p:anim calcmode="lin" valueType="num">
                                      <p:cBhvr>
                                        <p:cTn id="77" dur="300" fill="hold"/>
                                        <p:tgtEl>
                                          <p:spTgt spid="34"/>
                                        </p:tgtEl>
                                        <p:attrNameLst>
                                          <p:attrName>ppt_w</p:attrName>
                                        </p:attrNameLst>
                                      </p:cBhvr>
                                      <p:tavLst>
                                        <p:tav tm="0">
                                          <p:val>
                                            <p:fltVal val="0"/>
                                          </p:val>
                                        </p:tav>
                                        <p:tav tm="100000">
                                          <p:val>
                                            <p:strVal val="#ppt_w"/>
                                          </p:val>
                                        </p:tav>
                                      </p:tavLst>
                                    </p:anim>
                                    <p:anim calcmode="lin" valueType="num">
                                      <p:cBhvr>
                                        <p:cTn id="78" dur="300" fill="hold"/>
                                        <p:tgtEl>
                                          <p:spTgt spid="34"/>
                                        </p:tgtEl>
                                        <p:attrNameLst>
                                          <p:attrName>ppt_h</p:attrName>
                                        </p:attrNameLst>
                                      </p:cBhvr>
                                      <p:tavLst>
                                        <p:tav tm="0">
                                          <p:val>
                                            <p:fltVal val="0"/>
                                          </p:val>
                                        </p:tav>
                                        <p:tav tm="100000">
                                          <p:val>
                                            <p:strVal val="#ppt_h"/>
                                          </p:val>
                                        </p:tav>
                                      </p:tavLst>
                                    </p:anim>
                                    <p:animEffect transition="in" filter="fade">
                                      <p:cBhvr>
                                        <p:cTn id="79" dur="3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7" grpId="0"/>
      <p:bldP spid="48" grpId="0"/>
      <p:bldP spid="49" grpId="0"/>
      <p:bldP spid="50" grpId="0"/>
      <p:bldP spid="51" grpId="0"/>
      <p:bldP spid="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6" name="矩形 15"/>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7"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8" name="矩形 17"/>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0486" name="TextBox 9"/>
          <p:cNvSpPr txBox="1">
            <a:spLocks noChangeArrowheads="1"/>
          </p:cNvSpPr>
          <p:nvPr/>
        </p:nvSpPr>
        <p:spPr bwMode="auto">
          <a:xfrm>
            <a:off x="255588" y="444500"/>
            <a:ext cx="715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solidFill>
                  <a:srgbClr val="960000"/>
                </a:solidFill>
                <a:latin typeface="微软雅黑" panose="020B0503020204020204" pitchFamily="34" charset="-122"/>
                <a:ea typeface="微软雅黑" panose="020B0503020204020204" pitchFamily="34" charset="-122"/>
              </a:rPr>
              <a:t>目 录</a:t>
            </a:r>
            <a:endParaRPr lang="en-US" altLang="zh-CN">
              <a:solidFill>
                <a:srgbClr val="960000"/>
              </a:solidFill>
              <a:latin typeface="微软雅黑" panose="020B0503020204020204" pitchFamily="34" charset="-122"/>
              <a:ea typeface="微软雅黑" panose="020B0503020204020204" pitchFamily="34" charset="-122"/>
            </a:endParaRPr>
          </a:p>
        </p:txBody>
      </p:sp>
      <p:sp>
        <p:nvSpPr>
          <p:cNvPr id="20487" name="矩形 148"/>
          <p:cNvSpPr>
            <a:spLocks noChangeArrowheads="1"/>
          </p:cNvSpPr>
          <p:nvPr/>
        </p:nvSpPr>
        <p:spPr bwMode="auto">
          <a:xfrm>
            <a:off x="974725" y="522288"/>
            <a:ext cx="798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960000"/>
                </a:solidFill>
                <a:latin typeface="Arial" panose="020B0604020202020204" pitchFamily="34" charset="0"/>
                <a:cs typeface="Arial" panose="020B0604020202020204" pitchFamily="34" charset="0"/>
              </a:rPr>
              <a:t>Contents</a:t>
            </a:r>
            <a:endParaRPr lang="zh-CN" altLang="en-US" sz="1200">
              <a:solidFill>
                <a:srgbClr val="960000"/>
              </a:solidFill>
              <a:latin typeface="Arial" panose="020B0604020202020204" pitchFamily="34" charset="0"/>
              <a:cs typeface="Arial" panose="020B0604020202020204" pitchFamily="34" charset="0"/>
            </a:endParaRPr>
          </a:p>
        </p:txBody>
      </p:sp>
      <p:grpSp>
        <p:nvGrpSpPr>
          <p:cNvPr id="20488" name="组合 71"/>
          <p:cNvGrpSpPr/>
          <p:nvPr/>
        </p:nvGrpSpPr>
        <p:grpSpPr bwMode="auto">
          <a:xfrm>
            <a:off x="3049588" y="709613"/>
            <a:ext cx="3317875" cy="1036637"/>
            <a:chOff x="2843809" y="856343"/>
            <a:chExt cx="3318119" cy="1036448"/>
          </a:xfrm>
        </p:grpSpPr>
        <p:sp>
          <p:nvSpPr>
            <p:cNvPr id="21" name="任意多边形 20"/>
            <p:cNvSpPr/>
            <p:nvPr/>
          </p:nvSpPr>
          <p:spPr>
            <a:xfrm>
              <a:off x="2843809" y="907134"/>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 name="任意多边形 1"/>
            <p:cNvSpPr/>
            <p:nvPr/>
          </p:nvSpPr>
          <p:spPr>
            <a:xfrm>
              <a:off x="2843809" y="856343"/>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7" name="TextBox 3"/>
            <p:cNvSpPr txBox="1">
              <a:spLocks noChangeArrowheads="1"/>
            </p:cNvSpPr>
            <p:nvPr/>
          </p:nvSpPr>
          <p:spPr bwMode="auto">
            <a:xfrm rot="21137852">
              <a:off x="3356609" y="1188070"/>
              <a:ext cx="1970233" cy="36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0531" name="组合 42"/>
            <p:cNvGrpSpPr/>
            <p:nvPr/>
          </p:nvGrpSpPr>
          <p:grpSpPr bwMode="auto">
            <a:xfrm>
              <a:off x="3001533" y="1354897"/>
              <a:ext cx="336072" cy="336072"/>
              <a:chOff x="730250" y="-1925638"/>
              <a:chExt cx="958850" cy="958850"/>
            </a:xfrm>
          </p:grpSpPr>
          <p:sp>
            <p:nvSpPr>
              <p:cNvPr id="44" name="Oval 60"/>
              <p:cNvSpPr>
                <a:spLocks noChangeArrowheads="1"/>
              </p:cNvSpPr>
              <p:nvPr/>
            </p:nvSpPr>
            <p:spPr bwMode="auto">
              <a:xfrm>
                <a:off x="728681" y="-1926123"/>
                <a:ext cx="960285" cy="960040"/>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 name="Freeform 61"/>
              <p:cNvSpPr/>
              <p:nvPr/>
            </p:nvSpPr>
            <p:spPr bwMode="auto">
              <a:xfrm>
                <a:off x="1177117" y="-1686114"/>
                <a:ext cx="480143" cy="688330"/>
              </a:xfrm>
              <a:custGeom>
                <a:avLst/>
                <a:gdLst>
                  <a:gd name="T0" fmla="*/ 16 w 127"/>
                  <a:gd name="T1" fmla="*/ 0 h 183"/>
                  <a:gd name="T2" fmla="*/ 16 w 127"/>
                  <a:gd name="T3" fmla="*/ 128 h 183"/>
                  <a:gd name="T4" fmla="*/ 0 w 127"/>
                  <a:gd name="T5" fmla="*/ 128 h 183"/>
                  <a:gd name="T6" fmla="*/ 55 w 127"/>
                  <a:gd name="T7" fmla="*/ 183 h 183"/>
                  <a:gd name="T8" fmla="*/ 127 w 127"/>
                  <a:gd name="T9" fmla="*/ 111 h 183"/>
                  <a:gd name="T10" fmla="*/ 16 w 127"/>
                  <a:gd name="T11" fmla="*/ 0 h 183"/>
                </a:gdLst>
                <a:ahLst/>
                <a:cxnLst>
                  <a:cxn ang="0">
                    <a:pos x="T0" y="T1"/>
                  </a:cxn>
                  <a:cxn ang="0">
                    <a:pos x="T2" y="T3"/>
                  </a:cxn>
                  <a:cxn ang="0">
                    <a:pos x="T4" y="T5"/>
                  </a:cxn>
                  <a:cxn ang="0">
                    <a:pos x="T6" y="T7"/>
                  </a:cxn>
                  <a:cxn ang="0">
                    <a:pos x="T8" y="T9"/>
                  </a:cxn>
                  <a:cxn ang="0">
                    <a:pos x="T10" y="T11"/>
                  </a:cxn>
                </a:cxnLst>
                <a:rect l="0" t="0" r="r" b="b"/>
                <a:pathLst>
                  <a:path w="127" h="183">
                    <a:moveTo>
                      <a:pt x="16" y="0"/>
                    </a:moveTo>
                    <a:cubicBezTo>
                      <a:pt x="16" y="128"/>
                      <a:pt x="16" y="128"/>
                      <a:pt x="16" y="128"/>
                    </a:cubicBezTo>
                    <a:cubicBezTo>
                      <a:pt x="0" y="128"/>
                      <a:pt x="0" y="128"/>
                      <a:pt x="0" y="128"/>
                    </a:cubicBezTo>
                    <a:cubicBezTo>
                      <a:pt x="55" y="183"/>
                      <a:pt x="55" y="183"/>
                      <a:pt x="55" y="183"/>
                    </a:cubicBezTo>
                    <a:cubicBezTo>
                      <a:pt x="88" y="170"/>
                      <a:pt x="114" y="144"/>
                      <a:pt x="127" y="111"/>
                    </a:cubicBezTo>
                    <a:cubicBezTo>
                      <a:pt x="16" y="0"/>
                      <a:pt x="16" y="0"/>
                      <a:pt x="16"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0534" name="Freeform 62"/>
              <p:cNvSpPr/>
              <p:nvPr/>
            </p:nvSpPr>
            <p:spPr bwMode="auto">
              <a:xfrm>
                <a:off x="1101725" y="-1625600"/>
                <a:ext cx="77788" cy="127000"/>
              </a:xfrm>
              <a:custGeom>
                <a:avLst/>
                <a:gdLst>
                  <a:gd name="T0" fmla="*/ 2147483646 w 49"/>
                  <a:gd name="T1" fmla="*/ 0 h 80"/>
                  <a:gd name="T2" fmla="*/ 2147483646 w 49"/>
                  <a:gd name="T3" fmla="*/ 0 h 80"/>
                  <a:gd name="T4" fmla="*/ 0 w 49"/>
                  <a:gd name="T5" fmla="*/ 2147483646 h 80"/>
                  <a:gd name="T6" fmla="*/ 2147483646 w 49"/>
                  <a:gd name="T7" fmla="*/ 2147483646 h 80"/>
                  <a:gd name="T8" fmla="*/ 2147483646 w 49"/>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80">
                    <a:moveTo>
                      <a:pt x="49" y="0"/>
                    </a:moveTo>
                    <a:lnTo>
                      <a:pt x="49" y="0"/>
                    </a:lnTo>
                    <a:lnTo>
                      <a:pt x="0" y="28"/>
                    </a:lnTo>
                    <a:lnTo>
                      <a:pt x="49" y="80"/>
                    </a:lnTo>
                    <a:lnTo>
                      <a:pt x="49" y="0"/>
                    </a:lnTo>
                    <a:close/>
                  </a:path>
                </a:pathLst>
              </a:custGeom>
              <a:solidFill>
                <a:srgbClr val="C07404">
                  <a:alpha val="65881"/>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 name="Freeform 63"/>
              <p:cNvSpPr/>
              <p:nvPr/>
            </p:nvSpPr>
            <p:spPr bwMode="auto">
              <a:xfrm>
                <a:off x="1100112" y="-1627243"/>
                <a:ext cx="77005" cy="126798"/>
              </a:xfrm>
              <a:custGeom>
                <a:avLst/>
                <a:gdLst>
                  <a:gd name="T0" fmla="*/ 49 w 49"/>
                  <a:gd name="T1" fmla="*/ 0 h 80"/>
                  <a:gd name="T2" fmla="*/ 49 w 49"/>
                  <a:gd name="T3" fmla="*/ 0 h 80"/>
                  <a:gd name="T4" fmla="*/ 0 w 49"/>
                  <a:gd name="T5" fmla="*/ 28 h 80"/>
                  <a:gd name="T6" fmla="*/ 49 w 49"/>
                  <a:gd name="T7" fmla="*/ 80 h 80"/>
                  <a:gd name="T8" fmla="*/ 49 w 49"/>
                  <a:gd name="T9" fmla="*/ 0 h 80"/>
                </a:gdLst>
                <a:ahLst/>
                <a:cxnLst>
                  <a:cxn ang="0">
                    <a:pos x="T0" y="T1"/>
                  </a:cxn>
                  <a:cxn ang="0">
                    <a:pos x="T2" y="T3"/>
                  </a:cxn>
                  <a:cxn ang="0">
                    <a:pos x="T4" y="T5"/>
                  </a:cxn>
                  <a:cxn ang="0">
                    <a:pos x="T6" y="T7"/>
                  </a:cxn>
                  <a:cxn ang="0">
                    <a:pos x="T8" y="T9"/>
                  </a:cxn>
                </a:cxnLst>
                <a:rect l="0" t="0" r="r" b="b"/>
                <a:pathLst>
                  <a:path w="49" h="80">
                    <a:moveTo>
                      <a:pt x="49" y="0"/>
                    </a:moveTo>
                    <a:lnTo>
                      <a:pt x="49" y="0"/>
                    </a:lnTo>
                    <a:lnTo>
                      <a:pt x="0" y="28"/>
                    </a:lnTo>
                    <a:lnTo>
                      <a:pt x="49" y="80"/>
                    </a:lnTo>
                    <a:lnTo>
                      <a:pt x="49" y="0"/>
                    </a:ln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0536" name="Freeform 64"/>
              <p:cNvSpPr/>
              <p:nvPr/>
            </p:nvSpPr>
            <p:spPr bwMode="auto">
              <a:xfrm>
                <a:off x="1085850" y="-1685925"/>
                <a:ext cx="153988" cy="479425"/>
              </a:xfrm>
              <a:custGeom>
                <a:avLst/>
                <a:gdLst>
                  <a:gd name="T0" fmla="*/ 2147483646 w 97"/>
                  <a:gd name="T1" fmla="*/ 2147483646 h 302"/>
                  <a:gd name="T2" fmla="*/ 2147483646 w 97"/>
                  <a:gd name="T3" fmla="*/ 2147483646 h 302"/>
                  <a:gd name="T4" fmla="*/ 2147483646 w 97"/>
                  <a:gd name="T5" fmla="*/ 2147483646 h 302"/>
                  <a:gd name="T6" fmla="*/ 0 w 97"/>
                  <a:gd name="T7" fmla="*/ 2147483646 h 302"/>
                  <a:gd name="T8" fmla="*/ 2147483646 w 97"/>
                  <a:gd name="T9" fmla="*/ 0 h 302"/>
                  <a:gd name="T10" fmla="*/ 2147483646 w 97"/>
                  <a:gd name="T11" fmla="*/ 0 h 302"/>
                  <a:gd name="T12" fmla="*/ 2147483646 w 97"/>
                  <a:gd name="T13" fmla="*/ 2147483646 h 302"/>
                  <a:gd name="T14" fmla="*/ 2147483646 w 97"/>
                  <a:gd name="T15" fmla="*/ 2147483646 h 302"/>
                  <a:gd name="T16" fmla="*/ 2147483646 w 97"/>
                  <a:gd name="T17" fmla="*/ 2147483646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7" h="302">
                    <a:moveTo>
                      <a:pt x="59" y="38"/>
                    </a:moveTo>
                    <a:lnTo>
                      <a:pt x="59" y="38"/>
                    </a:lnTo>
                    <a:lnTo>
                      <a:pt x="10" y="66"/>
                    </a:lnTo>
                    <a:lnTo>
                      <a:pt x="0" y="35"/>
                    </a:lnTo>
                    <a:lnTo>
                      <a:pt x="64" y="0"/>
                    </a:lnTo>
                    <a:lnTo>
                      <a:pt x="97" y="0"/>
                    </a:lnTo>
                    <a:lnTo>
                      <a:pt x="97" y="302"/>
                    </a:lnTo>
                    <a:lnTo>
                      <a:pt x="59" y="302"/>
                    </a:lnTo>
                    <a:lnTo>
                      <a:pt x="59"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20489" name="组合 74"/>
          <p:cNvGrpSpPr/>
          <p:nvPr/>
        </p:nvGrpSpPr>
        <p:grpSpPr bwMode="auto">
          <a:xfrm>
            <a:off x="3049588" y="2722563"/>
            <a:ext cx="3683000" cy="1031875"/>
            <a:chOff x="2843809" y="2698416"/>
            <a:chExt cx="3682949" cy="1032196"/>
          </a:xfrm>
        </p:grpSpPr>
        <p:sp>
          <p:nvSpPr>
            <p:cNvPr id="24" name="任意多边形 23"/>
            <p:cNvSpPr/>
            <p:nvPr/>
          </p:nvSpPr>
          <p:spPr>
            <a:xfrm>
              <a:off x="2843809" y="2736528"/>
              <a:ext cx="3682949" cy="994084"/>
            </a:xfrm>
            <a:custGeom>
              <a:avLst/>
              <a:gdLst>
                <a:gd name="connsiteX0" fmla="*/ 3682949 w 3682949"/>
                <a:gd name="connsiteY0" fmla="*/ 0 h 994385"/>
                <a:gd name="connsiteX1" fmla="*/ 3600399 w 3682949"/>
                <a:gd name="connsiteY1" fmla="*/ 526394 h 994385"/>
                <a:gd name="connsiteX2" fmla="*/ 0 w 3682949"/>
                <a:gd name="connsiteY2" fmla="*/ 994385 h 994385"/>
                <a:gd name="connsiteX3" fmla="*/ 0 w 3682949"/>
                <a:gd name="connsiteY3" fmla="*/ 514654 h 994385"/>
                <a:gd name="connsiteX4" fmla="*/ 3682949 w 3682949"/>
                <a:gd name="connsiteY4" fmla="*/ 0 h 994385"/>
                <a:gd name="connsiteX0-1" fmla="*/ 3682949 w 3682949"/>
                <a:gd name="connsiteY0-2" fmla="*/ 0 h 994385"/>
                <a:gd name="connsiteX1-3" fmla="*/ 3682949 w 3682949"/>
                <a:gd name="connsiteY1-4" fmla="*/ 520044 h 994385"/>
                <a:gd name="connsiteX2-5" fmla="*/ 0 w 3682949"/>
                <a:gd name="connsiteY2-6" fmla="*/ 994385 h 994385"/>
                <a:gd name="connsiteX3-7" fmla="*/ 0 w 3682949"/>
                <a:gd name="connsiteY3-8" fmla="*/ 514654 h 994385"/>
                <a:gd name="connsiteX4-9" fmla="*/ 3682949 w 3682949"/>
                <a:gd name="connsiteY4-10" fmla="*/ 0 h 9943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82949" h="994385">
                  <a:moveTo>
                    <a:pt x="3682949" y="0"/>
                  </a:moveTo>
                  <a:lnTo>
                    <a:pt x="3682949" y="520044"/>
                  </a:lnTo>
                  <a:lnTo>
                    <a:pt x="0" y="994385"/>
                  </a:lnTo>
                  <a:lnTo>
                    <a:pt x="0" y="514654"/>
                  </a:lnTo>
                  <a:lnTo>
                    <a:pt x="3682949"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 name="任意多边形 3"/>
            <p:cNvSpPr/>
            <p:nvPr/>
          </p:nvSpPr>
          <p:spPr>
            <a:xfrm>
              <a:off x="2843809" y="2698416"/>
              <a:ext cx="3600400" cy="975028"/>
            </a:xfrm>
            <a:custGeom>
              <a:avLst/>
              <a:gdLst/>
              <a:ahLst/>
              <a:cxnLst/>
              <a:rect l="l" t="t" r="r" b="b"/>
              <a:pathLst>
                <a:path w="3600399" h="975335">
                  <a:moveTo>
                    <a:pt x="3600399" y="0"/>
                  </a:moveTo>
                  <a:lnTo>
                    <a:pt x="3600399" y="507344"/>
                  </a:lnTo>
                  <a:lnTo>
                    <a:pt x="0" y="975335"/>
                  </a:lnTo>
                  <a:lnTo>
                    <a:pt x="0" y="49560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1" name="TextBox 3"/>
            <p:cNvSpPr txBox="1">
              <a:spLocks noChangeArrowheads="1"/>
            </p:cNvSpPr>
            <p:nvPr/>
          </p:nvSpPr>
          <p:spPr bwMode="auto">
            <a:xfrm rot="21137852">
              <a:off x="3458162" y="3009663"/>
              <a:ext cx="2312956" cy="36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0523" name="组合 60"/>
            <p:cNvGrpSpPr/>
            <p:nvPr/>
          </p:nvGrpSpPr>
          <p:grpSpPr bwMode="auto">
            <a:xfrm>
              <a:off x="3027462" y="3203220"/>
              <a:ext cx="336629" cy="336072"/>
              <a:chOff x="1989137" y="-1925638"/>
              <a:chExt cx="960438" cy="958850"/>
            </a:xfrm>
          </p:grpSpPr>
          <p:sp>
            <p:nvSpPr>
              <p:cNvPr id="62" name="Oval 56"/>
              <p:cNvSpPr>
                <a:spLocks noChangeArrowheads="1"/>
              </p:cNvSpPr>
              <p:nvPr/>
            </p:nvSpPr>
            <p:spPr bwMode="auto">
              <a:xfrm>
                <a:off x="1990546" y="-1925130"/>
                <a:ext cx="960198" cy="960514"/>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3" name="Freeform 57"/>
              <p:cNvSpPr/>
              <p:nvPr/>
            </p:nvSpPr>
            <p:spPr bwMode="auto">
              <a:xfrm>
                <a:off x="2303062" y="-1685003"/>
                <a:ext cx="634093" cy="688670"/>
              </a:xfrm>
              <a:custGeom>
                <a:avLst/>
                <a:gdLst>
                  <a:gd name="T0" fmla="*/ 73 w 169"/>
                  <a:gd name="T1" fmla="*/ 0 h 184"/>
                  <a:gd name="T2" fmla="*/ 73 w 169"/>
                  <a:gd name="T3" fmla="*/ 80 h 184"/>
                  <a:gd name="T4" fmla="*/ 90 w 169"/>
                  <a:gd name="T5" fmla="*/ 80 h 184"/>
                  <a:gd name="T6" fmla="*/ 90 w 169"/>
                  <a:gd name="T7" fmla="*/ 93 h 184"/>
                  <a:gd name="T8" fmla="*/ 73 w 169"/>
                  <a:gd name="T9" fmla="*/ 93 h 184"/>
                  <a:gd name="T10" fmla="*/ 73 w 169"/>
                  <a:gd name="T11" fmla="*/ 128 h 184"/>
                  <a:gd name="T12" fmla="*/ 57 w 169"/>
                  <a:gd name="T13" fmla="*/ 128 h 184"/>
                  <a:gd name="T14" fmla="*/ 57 w 169"/>
                  <a:gd name="T15" fmla="*/ 93 h 184"/>
                  <a:gd name="T16" fmla="*/ 0 w 169"/>
                  <a:gd name="T17" fmla="*/ 93 h 184"/>
                  <a:gd name="T18" fmla="*/ 91 w 169"/>
                  <a:gd name="T19" fmla="*/ 184 h 184"/>
                  <a:gd name="T20" fmla="*/ 169 w 169"/>
                  <a:gd name="T21" fmla="*/ 96 h 184"/>
                  <a:gd name="T22" fmla="*/ 73 w 169"/>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 h="184">
                    <a:moveTo>
                      <a:pt x="73" y="0"/>
                    </a:move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cubicBezTo>
                      <a:pt x="57" y="128"/>
                      <a:pt x="57" y="128"/>
                      <a:pt x="57" y="128"/>
                    </a:cubicBezTo>
                    <a:cubicBezTo>
                      <a:pt x="57" y="93"/>
                      <a:pt x="57" y="93"/>
                      <a:pt x="57" y="93"/>
                    </a:cubicBezTo>
                    <a:cubicBezTo>
                      <a:pt x="0" y="93"/>
                      <a:pt x="0" y="93"/>
                      <a:pt x="0" y="93"/>
                    </a:cubicBezTo>
                    <a:cubicBezTo>
                      <a:pt x="91" y="184"/>
                      <a:pt x="91" y="184"/>
                      <a:pt x="91" y="184"/>
                    </a:cubicBezTo>
                    <a:cubicBezTo>
                      <a:pt x="129" y="169"/>
                      <a:pt x="158" y="136"/>
                      <a:pt x="169" y="96"/>
                    </a:cubicBezTo>
                    <a:cubicBezTo>
                      <a:pt x="73" y="0"/>
                      <a:pt x="73" y="0"/>
                      <a:pt x="73"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64" name="Freeform 58"/>
              <p:cNvSpPr/>
              <p:nvPr/>
            </p:nvSpPr>
            <p:spPr bwMode="auto">
              <a:xfrm>
                <a:off x="2366472" y="-1621573"/>
                <a:ext cx="153994" cy="235598"/>
              </a:xfrm>
              <a:custGeom>
                <a:avLst/>
                <a:gdLst>
                  <a:gd name="T0" fmla="*/ 41 w 41"/>
                  <a:gd name="T1" fmla="*/ 0 h 63"/>
                  <a:gd name="T2" fmla="*/ 40 w 41"/>
                  <a:gd name="T3" fmla="*/ 0 h 63"/>
                  <a:gd name="T4" fmla="*/ 30 w 41"/>
                  <a:gd name="T5" fmla="*/ 19 h 63"/>
                  <a:gd name="T6" fmla="*/ 0 w 41"/>
                  <a:gd name="T7" fmla="*/ 62 h 63"/>
                  <a:gd name="T8" fmla="*/ 0 w 41"/>
                  <a:gd name="T9" fmla="*/ 63 h 63"/>
                  <a:gd name="T10" fmla="*/ 40 w 41"/>
                  <a:gd name="T11" fmla="*/ 63 h 63"/>
                  <a:gd name="T12" fmla="*/ 40 w 41"/>
                  <a:gd name="T13" fmla="*/ 20 h 63"/>
                  <a:gd name="T14" fmla="*/ 41 w 4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63">
                    <a:moveTo>
                      <a:pt x="41" y="0"/>
                    </a:moveTo>
                    <a:cubicBezTo>
                      <a:pt x="40" y="0"/>
                      <a:pt x="40" y="0"/>
                      <a:pt x="40" y="0"/>
                    </a:cubicBezTo>
                    <a:cubicBezTo>
                      <a:pt x="36" y="7"/>
                      <a:pt x="33" y="13"/>
                      <a:pt x="30" y="19"/>
                    </a:cubicBezTo>
                    <a:cubicBezTo>
                      <a:pt x="0" y="62"/>
                      <a:pt x="0" y="62"/>
                      <a:pt x="0" y="62"/>
                    </a:cubicBezTo>
                    <a:cubicBezTo>
                      <a:pt x="0" y="63"/>
                      <a:pt x="0" y="63"/>
                      <a:pt x="0" y="63"/>
                    </a:cubicBezTo>
                    <a:cubicBezTo>
                      <a:pt x="40" y="63"/>
                      <a:pt x="40" y="63"/>
                      <a:pt x="40" y="63"/>
                    </a:cubicBezTo>
                    <a:cubicBezTo>
                      <a:pt x="40" y="20"/>
                      <a:pt x="40" y="20"/>
                      <a:pt x="40" y="20"/>
                    </a:cubicBezTo>
                    <a:cubicBezTo>
                      <a:pt x="40" y="13"/>
                      <a:pt x="40" y="6"/>
                      <a:pt x="41"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0527" name="Freeform 59"/>
              <p:cNvSpPr>
                <a:spLocks noEditPoints="1"/>
              </p:cNvSpPr>
              <p:nvPr/>
            </p:nvSpPr>
            <p:spPr bwMode="auto">
              <a:xfrm>
                <a:off x="2300287" y="-1685925"/>
                <a:ext cx="338138" cy="479425"/>
              </a:xfrm>
              <a:custGeom>
                <a:avLst/>
                <a:gdLst>
                  <a:gd name="T0" fmla="*/ 2147483646 w 90"/>
                  <a:gd name="T1" fmla="*/ 2147483646 h 128"/>
                  <a:gd name="T2" fmla="*/ 2147483646 w 90"/>
                  <a:gd name="T3" fmla="*/ 2147483646 h 128"/>
                  <a:gd name="T4" fmla="*/ 0 w 90"/>
                  <a:gd name="T5" fmla="*/ 2147483646 h 128"/>
                  <a:gd name="T6" fmla="*/ 0 w 90"/>
                  <a:gd name="T7" fmla="*/ 2147483646 h 128"/>
                  <a:gd name="T8" fmla="*/ 2147483646 w 90"/>
                  <a:gd name="T9" fmla="*/ 0 h 128"/>
                  <a:gd name="T10" fmla="*/ 2147483646 w 90"/>
                  <a:gd name="T11" fmla="*/ 0 h 128"/>
                  <a:gd name="T12" fmla="*/ 2147483646 w 90"/>
                  <a:gd name="T13" fmla="*/ 2147483646 h 128"/>
                  <a:gd name="T14" fmla="*/ 2147483646 w 90"/>
                  <a:gd name="T15" fmla="*/ 2147483646 h 128"/>
                  <a:gd name="T16" fmla="*/ 2147483646 w 90"/>
                  <a:gd name="T17" fmla="*/ 2147483646 h 128"/>
                  <a:gd name="T18" fmla="*/ 2147483646 w 90"/>
                  <a:gd name="T19" fmla="*/ 2147483646 h 128"/>
                  <a:gd name="T20" fmla="*/ 2147483646 w 90"/>
                  <a:gd name="T21" fmla="*/ 2147483646 h 128"/>
                  <a:gd name="T22" fmla="*/ 2147483646 w 90"/>
                  <a:gd name="T23" fmla="*/ 2147483646 h 128"/>
                  <a:gd name="T24" fmla="*/ 2147483646 w 90"/>
                  <a:gd name="T25" fmla="*/ 2147483646 h 128"/>
                  <a:gd name="T26" fmla="*/ 2147483646 w 90"/>
                  <a:gd name="T27" fmla="*/ 2147483646 h 128"/>
                  <a:gd name="T28" fmla="*/ 2147483646 w 90"/>
                  <a:gd name="T29" fmla="*/ 2147483646 h 128"/>
                  <a:gd name="T30" fmla="*/ 2147483646 w 90"/>
                  <a:gd name="T31" fmla="*/ 2147483646 h 128"/>
                  <a:gd name="T32" fmla="*/ 2147483646 w 90"/>
                  <a:gd name="T33" fmla="*/ 2147483646 h 128"/>
                  <a:gd name="T34" fmla="*/ 2147483646 w 90"/>
                  <a:gd name="T35" fmla="*/ 2147483646 h 128"/>
                  <a:gd name="T36" fmla="*/ 2147483646 w 90"/>
                  <a:gd name="T37" fmla="*/ 2147483646 h 128"/>
                  <a:gd name="T38" fmla="*/ 2147483646 w 90"/>
                  <a:gd name="T39" fmla="*/ 2147483646 h 1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0" h="128">
                    <a:moveTo>
                      <a:pt x="57" y="128"/>
                    </a:moveTo>
                    <a:cubicBezTo>
                      <a:pt x="57" y="93"/>
                      <a:pt x="57" y="93"/>
                      <a:pt x="57" y="93"/>
                    </a:cubicBezTo>
                    <a:cubicBezTo>
                      <a:pt x="0" y="93"/>
                      <a:pt x="0" y="93"/>
                      <a:pt x="0" y="93"/>
                    </a:cubicBezTo>
                    <a:cubicBezTo>
                      <a:pt x="0" y="82"/>
                      <a:pt x="0" y="82"/>
                      <a:pt x="0" y="82"/>
                    </a:cubicBezTo>
                    <a:cubicBezTo>
                      <a:pt x="55" y="0"/>
                      <a:pt x="55" y="0"/>
                      <a:pt x="55" y="0"/>
                    </a:cubicBezTo>
                    <a:cubicBezTo>
                      <a:pt x="73" y="0"/>
                      <a:pt x="73" y="0"/>
                      <a:pt x="73" y="0"/>
                    </a:cubicBez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lnTo>
                      <a:pt x="57" y="128"/>
                    </a:lnTo>
                    <a:close/>
                    <a:moveTo>
                      <a:pt x="57" y="80"/>
                    </a:moveTo>
                    <a:cubicBezTo>
                      <a:pt x="57" y="37"/>
                      <a:pt x="57" y="37"/>
                      <a:pt x="57" y="37"/>
                    </a:cubicBezTo>
                    <a:cubicBezTo>
                      <a:pt x="57" y="30"/>
                      <a:pt x="57" y="23"/>
                      <a:pt x="58" y="17"/>
                    </a:cubicBezTo>
                    <a:cubicBezTo>
                      <a:pt x="57" y="17"/>
                      <a:pt x="57" y="17"/>
                      <a:pt x="57" y="17"/>
                    </a:cubicBezTo>
                    <a:cubicBezTo>
                      <a:pt x="53" y="24"/>
                      <a:pt x="50" y="30"/>
                      <a:pt x="47" y="36"/>
                    </a:cubicBezTo>
                    <a:cubicBezTo>
                      <a:pt x="17" y="79"/>
                      <a:pt x="17" y="79"/>
                      <a:pt x="17" y="79"/>
                    </a:cubicBezTo>
                    <a:cubicBezTo>
                      <a:pt x="17" y="80"/>
                      <a:pt x="17" y="80"/>
                      <a:pt x="17" y="80"/>
                    </a:cubicBezTo>
                    <a:lnTo>
                      <a:pt x="57" y="8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20490" name="组合 75"/>
          <p:cNvGrpSpPr/>
          <p:nvPr/>
        </p:nvGrpSpPr>
        <p:grpSpPr bwMode="auto">
          <a:xfrm>
            <a:off x="2239963" y="3444875"/>
            <a:ext cx="3338512" cy="1050925"/>
            <a:chOff x="2035111" y="3445583"/>
            <a:chExt cx="3338503" cy="1050097"/>
          </a:xfrm>
        </p:grpSpPr>
        <p:sp>
          <p:nvSpPr>
            <p:cNvPr id="25" name="任意多边形 24"/>
            <p:cNvSpPr/>
            <p:nvPr/>
          </p:nvSpPr>
          <p:spPr>
            <a:xfrm flipH="1" flipV="1">
              <a:off x="2035111" y="3507447"/>
              <a:ext cx="3338503" cy="988233"/>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 name="任意多边形 5"/>
            <p:cNvSpPr/>
            <p:nvPr/>
          </p:nvSpPr>
          <p:spPr>
            <a:xfrm flipH="1" flipV="1">
              <a:off x="2035111" y="3445583"/>
              <a:ext cx="3338503" cy="988234"/>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2" name="TextBox 3"/>
            <p:cNvSpPr txBox="1">
              <a:spLocks noChangeArrowheads="1"/>
            </p:cNvSpPr>
            <p:nvPr/>
          </p:nvSpPr>
          <p:spPr bwMode="auto">
            <a:xfrm rot="21137852">
              <a:off x="2833621" y="3716832"/>
              <a:ext cx="2314569" cy="36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0514" name="组合 65"/>
            <p:cNvGrpSpPr/>
            <p:nvPr/>
          </p:nvGrpSpPr>
          <p:grpSpPr bwMode="auto">
            <a:xfrm>
              <a:off x="2486551" y="3973192"/>
              <a:ext cx="305520" cy="305520"/>
              <a:chOff x="4205288" y="-1533525"/>
              <a:chExt cx="958850" cy="958850"/>
            </a:xfrm>
          </p:grpSpPr>
          <p:sp>
            <p:nvSpPr>
              <p:cNvPr id="20515" name="AutoShape 81"/>
              <p:cNvSpPr>
                <a:spLocks noChangeAspect="1" noChangeArrowheads="1" noTextEdit="1"/>
              </p:cNvSpPr>
              <p:nvPr/>
            </p:nvSpPr>
            <p:spPr bwMode="auto">
              <a:xfrm>
                <a:off x="4208463" y="-1530350"/>
                <a:ext cx="95567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 name="Oval 83"/>
              <p:cNvSpPr>
                <a:spLocks noChangeArrowheads="1"/>
              </p:cNvSpPr>
              <p:nvPr/>
            </p:nvSpPr>
            <p:spPr bwMode="auto">
              <a:xfrm>
                <a:off x="4203433" y="-1531603"/>
                <a:ext cx="961568" cy="955836"/>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9" name="Freeform 84"/>
              <p:cNvSpPr/>
              <p:nvPr/>
            </p:nvSpPr>
            <p:spPr bwMode="auto">
              <a:xfrm>
                <a:off x="4542225" y="-1292644"/>
                <a:ext cx="612812" cy="701941"/>
              </a:xfrm>
              <a:custGeom>
                <a:avLst/>
                <a:gdLst>
                  <a:gd name="T0" fmla="*/ 74 w 163"/>
                  <a:gd name="T1" fmla="*/ 0 h 188"/>
                  <a:gd name="T2" fmla="*/ 74 w 163"/>
                  <a:gd name="T3" fmla="*/ 14 h 188"/>
                  <a:gd name="T4" fmla="*/ 27 w 163"/>
                  <a:gd name="T5" fmla="*/ 14 h 188"/>
                  <a:gd name="T6" fmla="*/ 22 w 163"/>
                  <a:gd name="T7" fmla="*/ 47 h 188"/>
                  <a:gd name="T8" fmla="*/ 32 w 163"/>
                  <a:gd name="T9" fmla="*/ 46 h 188"/>
                  <a:gd name="T10" fmla="*/ 59 w 163"/>
                  <a:gd name="T11" fmla="*/ 53 h 188"/>
                  <a:gd name="T12" fmla="*/ 76 w 163"/>
                  <a:gd name="T13" fmla="*/ 85 h 188"/>
                  <a:gd name="T14" fmla="*/ 30 w 163"/>
                  <a:gd name="T15" fmla="*/ 128 h 188"/>
                  <a:gd name="T16" fmla="*/ 0 w 163"/>
                  <a:gd name="T17" fmla="*/ 120 h 188"/>
                  <a:gd name="T18" fmla="*/ 68 w 163"/>
                  <a:gd name="T19" fmla="*/ 188 h 188"/>
                  <a:gd name="T20" fmla="*/ 163 w 163"/>
                  <a:gd name="T21" fmla="*/ 90 h 188"/>
                  <a:gd name="T22" fmla="*/ 74 w 163"/>
                  <a:gd name="T2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88">
                    <a:moveTo>
                      <a:pt x="74" y="0"/>
                    </a:moveTo>
                    <a:cubicBezTo>
                      <a:pt x="74" y="14"/>
                      <a:pt x="74" y="14"/>
                      <a:pt x="74" y="14"/>
                    </a:cubicBez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68" y="188"/>
                      <a:pt x="68" y="188"/>
                      <a:pt x="68" y="188"/>
                    </a:cubicBezTo>
                    <a:cubicBezTo>
                      <a:pt x="116" y="177"/>
                      <a:pt x="153" y="138"/>
                      <a:pt x="163" y="90"/>
                    </a:cubicBezTo>
                    <a:cubicBezTo>
                      <a:pt x="74" y="0"/>
                      <a:pt x="74" y="0"/>
                      <a:pt x="74"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70" name="Freeform 85"/>
              <p:cNvSpPr/>
              <p:nvPr/>
            </p:nvSpPr>
            <p:spPr bwMode="auto">
              <a:xfrm>
                <a:off x="4567134" y="-1073598"/>
                <a:ext cx="194308" cy="174239"/>
              </a:xfrm>
              <a:custGeom>
                <a:avLst/>
                <a:gdLst>
                  <a:gd name="T0" fmla="*/ 17 w 52"/>
                  <a:gd name="T1" fmla="*/ 0 h 46"/>
                  <a:gd name="T2" fmla="*/ 0 w 52"/>
                  <a:gd name="T3" fmla="*/ 1 h 46"/>
                  <a:gd name="T4" fmla="*/ 45 w 52"/>
                  <a:gd name="T5" fmla="*/ 46 h 46"/>
                  <a:gd name="T6" fmla="*/ 52 w 52"/>
                  <a:gd name="T7" fmla="*/ 28 h 46"/>
                  <a:gd name="T8" fmla="*/ 17 w 52"/>
                  <a:gd name="T9" fmla="*/ 0 h 46"/>
                </a:gdLst>
                <a:ahLst/>
                <a:cxnLst>
                  <a:cxn ang="0">
                    <a:pos x="T0" y="T1"/>
                  </a:cxn>
                  <a:cxn ang="0">
                    <a:pos x="T2" y="T3"/>
                  </a:cxn>
                  <a:cxn ang="0">
                    <a:pos x="T4" y="T5"/>
                  </a:cxn>
                  <a:cxn ang="0">
                    <a:pos x="T6" y="T7"/>
                  </a:cxn>
                  <a:cxn ang="0">
                    <a:pos x="T8" y="T9"/>
                  </a:cxn>
                </a:cxnLst>
                <a:rect l="0" t="0" r="r" b="b"/>
                <a:pathLst>
                  <a:path w="52" h="46">
                    <a:moveTo>
                      <a:pt x="17" y="0"/>
                    </a:moveTo>
                    <a:cubicBezTo>
                      <a:pt x="10" y="0"/>
                      <a:pt x="5" y="1"/>
                      <a:pt x="0" y="1"/>
                    </a:cubicBezTo>
                    <a:cubicBezTo>
                      <a:pt x="45" y="46"/>
                      <a:pt x="45" y="46"/>
                      <a:pt x="45" y="46"/>
                    </a:cubicBezTo>
                    <a:cubicBezTo>
                      <a:pt x="50" y="42"/>
                      <a:pt x="52" y="36"/>
                      <a:pt x="52" y="28"/>
                    </a:cubicBezTo>
                    <a:cubicBezTo>
                      <a:pt x="52" y="12"/>
                      <a:pt x="42" y="0"/>
                      <a:pt x="17"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0519" name="Freeform 86"/>
              <p:cNvSpPr/>
              <p:nvPr/>
            </p:nvSpPr>
            <p:spPr bwMode="auto">
              <a:xfrm>
                <a:off x="4541838" y="-1293813"/>
                <a:ext cx="284163" cy="479425"/>
              </a:xfrm>
              <a:custGeom>
                <a:avLst/>
                <a:gdLst>
                  <a:gd name="T0" fmla="*/ 2147483646 w 76"/>
                  <a:gd name="T1" fmla="*/ 2147483646 h 128"/>
                  <a:gd name="T2" fmla="*/ 2147483646 w 76"/>
                  <a:gd name="T3" fmla="*/ 2147483646 h 128"/>
                  <a:gd name="T4" fmla="*/ 2147483646 w 76"/>
                  <a:gd name="T5" fmla="*/ 2147483646 h 128"/>
                  <a:gd name="T6" fmla="*/ 2147483646 w 76"/>
                  <a:gd name="T7" fmla="*/ 2147483646 h 128"/>
                  <a:gd name="T8" fmla="*/ 2147483646 w 76"/>
                  <a:gd name="T9" fmla="*/ 2147483646 h 128"/>
                  <a:gd name="T10" fmla="*/ 2147483646 w 76"/>
                  <a:gd name="T11" fmla="*/ 2147483646 h 128"/>
                  <a:gd name="T12" fmla="*/ 2147483646 w 76"/>
                  <a:gd name="T13" fmla="*/ 2147483646 h 128"/>
                  <a:gd name="T14" fmla="*/ 0 w 76"/>
                  <a:gd name="T15" fmla="*/ 2147483646 h 128"/>
                  <a:gd name="T16" fmla="*/ 2147483646 w 76"/>
                  <a:gd name="T17" fmla="*/ 2147483646 h 128"/>
                  <a:gd name="T18" fmla="*/ 2147483646 w 76"/>
                  <a:gd name="T19" fmla="*/ 2147483646 h 128"/>
                  <a:gd name="T20" fmla="*/ 2147483646 w 76"/>
                  <a:gd name="T21" fmla="*/ 2147483646 h 128"/>
                  <a:gd name="T22" fmla="*/ 2147483646 w 76"/>
                  <a:gd name="T23" fmla="*/ 2147483646 h 128"/>
                  <a:gd name="T24" fmla="*/ 2147483646 w 76"/>
                  <a:gd name="T25" fmla="*/ 2147483646 h 128"/>
                  <a:gd name="T26" fmla="*/ 2147483646 w 76"/>
                  <a:gd name="T27" fmla="*/ 0 h 128"/>
                  <a:gd name="T28" fmla="*/ 2147483646 w 76"/>
                  <a:gd name="T29" fmla="*/ 0 h 128"/>
                  <a:gd name="T30" fmla="*/ 2147483646 w 76"/>
                  <a:gd name="T31" fmla="*/ 2147483646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 h="128">
                    <a:moveTo>
                      <a:pt x="74" y="14"/>
                    </a:move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4" y="107"/>
                      <a:pt x="4" y="107"/>
                      <a:pt x="4" y="107"/>
                    </a:cubicBezTo>
                    <a:cubicBezTo>
                      <a:pt x="9" y="110"/>
                      <a:pt x="19" y="114"/>
                      <a:pt x="30" y="114"/>
                    </a:cubicBezTo>
                    <a:cubicBezTo>
                      <a:pt x="46" y="114"/>
                      <a:pt x="59" y="104"/>
                      <a:pt x="59" y="87"/>
                    </a:cubicBezTo>
                    <a:cubicBezTo>
                      <a:pt x="59" y="71"/>
                      <a:pt x="49" y="59"/>
                      <a:pt x="24" y="59"/>
                    </a:cubicBezTo>
                    <a:cubicBezTo>
                      <a:pt x="17" y="59"/>
                      <a:pt x="12" y="60"/>
                      <a:pt x="7" y="60"/>
                    </a:cubicBezTo>
                    <a:cubicBezTo>
                      <a:pt x="15" y="0"/>
                      <a:pt x="15" y="0"/>
                      <a:pt x="15" y="0"/>
                    </a:cubicBezTo>
                    <a:cubicBezTo>
                      <a:pt x="74" y="0"/>
                      <a:pt x="74" y="0"/>
                      <a:pt x="74" y="0"/>
                    </a:cubicBez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20491" name="组合 72"/>
          <p:cNvGrpSpPr/>
          <p:nvPr/>
        </p:nvGrpSpPr>
        <p:grpSpPr bwMode="auto">
          <a:xfrm>
            <a:off x="3221038" y="2065338"/>
            <a:ext cx="2986087" cy="965200"/>
            <a:chOff x="3015018" y="2136251"/>
            <a:chExt cx="2987047" cy="966546"/>
          </a:xfrm>
        </p:grpSpPr>
        <p:sp>
          <p:nvSpPr>
            <p:cNvPr id="86" name="任意多边形 85"/>
            <p:cNvSpPr/>
            <p:nvPr/>
          </p:nvSpPr>
          <p:spPr>
            <a:xfrm>
              <a:off x="3015018" y="2156917"/>
              <a:ext cx="2987047" cy="945880"/>
            </a:xfrm>
            <a:custGeom>
              <a:avLst/>
              <a:gdLst>
                <a:gd name="connsiteX0" fmla="*/ 3001335 w 3001335"/>
                <a:gd name="connsiteY0" fmla="*/ 0 h 946444"/>
                <a:gd name="connsiteX1" fmla="*/ 2925135 w 3001335"/>
                <a:gd name="connsiteY1" fmla="*/ 535000 h 946444"/>
                <a:gd name="connsiteX2" fmla="*/ 0 w 3001335"/>
                <a:gd name="connsiteY2" fmla="*/ 946444 h 946444"/>
                <a:gd name="connsiteX3" fmla="*/ 0 w 3001335"/>
                <a:gd name="connsiteY3" fmla="*/ 394901 h 946444"/>
                <a:gd name="connsiteX4" fmla="*/ 3001335 w 3001335"/>
                <a:gd name="connsiteY4" fmla="*/ 0 h 946444"/>
                <a:gd name="connsiteX0-1" fmla="*/ 2987047 w 2987047"/>
                <a:gd name="connsiteY0-2" fmla="*/ 0 h 946444"/>
                <a:gd name="connsiteX1-3" fmla="*/ 2925135 w 2987047"/>
                <a:gd name="connsiteY1-4" fmla="*/ 535000 h 946444"/>
                <a:gd name="connsiteX2-5" fmla="*/ 0 w 2987047"/>
                <a:gd name="connsiteY2-6" fmla="*/ 946444 h 946444"/>
                <a:gd name="connsiteX3-7" fmla="*/ 0 w 2987047"/>
                <a:gd name="connsiteY3-8" fmla="*/ 394901 h 946444"/>
                <a:gd name="connsiteX4-9" fmla="*/ 2987047 w 2987047"/>
                <a:gd name="connsiteY4-10" fmla="*/ 0 h 946444"/>
                <a:gd name="connsiteX0-11" fmla="*/ 2987047 w 3001335"/>
                <a:gd name="connsiteY0-12" fmla="*/ 0 h 946444"/>
                <a:gd name="connsiteX1-13" fmla="*/ 3001335 w 3001335"/>
                <a:gd name="connsiteY1-14" fmla="*/ 520713 h 946444"/>
                <a:gd name="connsiteX2-15" fmla="*/ 0 w 3001335"/>
                <a:gd name="connsiteY2-16" fmla="*/ 946444 h 946444"/>
                <a:gd name="connsiteX3-17" fmla="*/ 0 w 3001335"/>
                <a:gd name="connsiteY3-18" fmla="*/ 394901 h 946444"/>
                <a:gd name="connsiteX4-19" fmla="*/ 2987047 w 3001335"/>
                <a:gd name="connsiteY4-20" fmla="*/ 0 h 946444"/>
                <a:gd name="connsiteX0-21" fmla="*/ 2987047 w 2987047"/>
                <a:gd name="connsiteY0-22" fmla="*/ 0 h 946444"/>
                <a:gd name="connsiteX1-23" fmla="*/ 2977522 w 2987047"/>
                <a:gd name="connsiteY1-24" fmla="*/ 525475 h 946444"/>
                <a:gd name="connsiteX2-25" fmla="*/ 0 w 2987047"/>
                <a:gd name="connsiteY2-26" fmla="*/ 946444 h 946444"/>
                <a:gd name="connsiteX3-27" fmla="*/ 0 w 2987047"/>
                <a:gd name="connsiteY3-28" fmla="*/ 394901 h 946444"/>
                <a:gd name="connsiteX4-29" fmla="*/ 2987047 w 2987047"/>
                <a:gd name="connsiteY4-30" fmla="*/ 0 h 9464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87047" h="946444">
                  <a:moveTo>
                    <a:pt x="2987047" y="0"/>
                  </a:moveTo>
                  <a:lnTo>
                    <a:pt x="2977522" y="525475"/>
                  </a:lnTo>
                  <a:lnTo>
                    <a:pt x="0" y="946444"/>
                  </a:lnTo>
                  <a:lnTo>
                    <a:pt x="0" y="394901"/>
                  </a:lnTo>
                  <a:lnTo>
                    <a:pt x="2987047" y="0"/>
                  </a:lnTo>
                  <a:close/>
                </a:path>
              </a:pathLst>
            </a:cu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87" name="任意多边形 86"/>
            <p:cNvSpPr/>
            <p:nvPr/>
          </p:nvSpPr>
          <p:spPr>
            <a:xfrm>
              <a:off x="3015018" y="2136251"/>
              <a:ext cx="2925115" cy="931572"/>
            </a:xfrm>
            <a:custGeom>
              <a:avLst/>
              <a:gdLst/>
              <a:ahLst/>
              <a:cxnLst/>
              <a:rect l="l" t="t" r="r" b="b"/>
              <a:pathLst>
                <a:path w="2925135" h="932157">
                  <a:moveTo>
                    <a:pt x="2925135" y="0"/>
                  </a:moveTo>
                  <a:lnTo>
                    <a:pt x="2925135" y="520713"/>
                  </a:lnTo>
                  <a:lnTo>
                    <a:pt x="0" y="932157"/>
                  </a:lnTo>
                  <a:lnTo>
                    <a:pt x="0" y="380614"/>
                  </a:lnTo>
                  <a:close/>
                </a:path>
              </a:pathLst>
            </a:custGeom>
            <a:solidFill>
              <a:srgbClr val="F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88" name="TextBox 3"/>
            <p:cNvSpPr txBox="1">
              <a:spLocks noChangeArrowheads="1"/>
            </p:cNvSpPr>
            <p:nvPr/>
          </p:nvSpPr>
          <p:spPr bwMode="auto">
            <a:xfrm rot="21137852">
              <a:off x="3413608" y="2387426"/>
              <a:ext cx="2148579" cy="368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0504" name="组合 88"/>
            <p:cNvGrpSpPr/>
            <p:nvPr/>
          </p:nvGrpSpPr>
          <p:grpSpPr bwMode="auto">
            <a:xfrm>
              <a:off x="3091726" y="2581009"/>
              <a:ext cx="339413" cy="339413"/>
              <a:chOff x="-2120900" y="2405063"/>
              <a:chExt cx="968375" cy="968375"/>
            </a:xfrm>
          </p:grpSpPr>
          <p:sp>
            <p:nvSpPr>
              <p:cNvPr id="20505" name="AutoShape 71"/>
              <p:cNvSpPr>
                <a:spLocks noChangeAspect="1" noChangeArrowheads="1" noTextEdit="1"/>
              </p:cNvSpPr>
              <p:nvPr/>
            </p:nvSpPr>
            <p:spPr bwMode="auto">
              <a:xfrm>
                <a:off x="-2120900" y="2405063"/>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 name="Oval 73"/>
              <p:cNvSpPr>
                <a:spLocks noChangeArrowheads="1"/>
              </p:cNvSpPr>
              <p:nvPr/>
            </p:nvSpPr>
            <p:spPr bwMode="auto">
              <a:xfrm>
                <a:off x="-2117749" y="2410629"/>
                <a:ext cx="960515" cy="957012"/>
              </a:xfrm>
              <a:prstGeom prst="ellipse">
                <a:avLst/>
              </a:pr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0507" name="Freeform 74"/>
              <p:cNvSpPr/>
              <p:nvPr/>
            </p:nvSpPr>
            <p:spPr bwMode="auto">
              <a:xfrm>
                <a:off x="-1711325" y="2897188"/>
                <a:ext cx="153988" cy="142875"/>
              </a:xfrm>
              <a:custGeom>
                <a:avLst/>
                <a:gdLst>
                  <a:gd name="T0" fmla="*/ 2147483646 w 41"/>
                  <a:gd name="T1" fmla="*/ 0 h 38"/>
                  <a:gd name="T2" fmla="*/ 0 w 41"/>
                  <a:gd name="T3" fmla="*/ 0 h 38"/>
                  <a:gd name="T4" fmla="*/ 2147483646 w 41"/>
                  <a:gd name="T5" fmla="*/ 2147483646 h 38"/>
                  <a:gd name="T6" fmla="*/ 2147483646 w 41"/>
                  <a:gd name="T7" fmla="*/ 2147483646 h 38"/>
                  <a:gd name="T8" fmla="*/ 2147483646 w 41"/>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38">
                    <a:moveTo>
                      <a:pt x="9" y="0"/>
                    </a:moveTo>
                    <a:cubicBezTo>
                      <a:pt x="0" y="0"/>
                      <a:pt x="0" y="0"/>
                      <a:pt x="0" y="0"/>
                    </a:cubicBezTo>
                    <a:cubicBezTo>
                      <a:pt x="38" y="38"/>
                      <a:pt x="38" y="38"/>
                      <a:pt x="38" y="38"/>
                    </a:cubicBezTo>
                    <a:cubicBezTo>
                      <a:pt x="40" y="34"/>
                      <a:pt x="41" y="29"/>
                      <a:pt x="41" y="25"/>
                    </a:cubicBezTo>
                    <a:cubicBezTo>
                      <a:pt x="41" y="7"/>
                      <a:pt x="25" y="0"/>
                      <a:pt x="9"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8" name="Freeform 75"/>
              <p:cNvSpPr/>
              <p:nvPr/>
            </p:nvSpPr>
            <p:spPr bwMode="auto">
              <a:xfrm>
                <a:off x="-1746250" y="2693988"/>
                <a:ext cx="173038" cy="146050"/>
              </a:xfrm>
              <a:custGeom>
                <a:avLst/>
                <a:gdLst>
                  <a:gd name="T0" fmla="*/ 2147483646 w 46"/>
                  <a:gd name="T1" fmla="*/ 0 h 39"/>
                  <a:gd name="T2" fmla="*/ 0 w 46"/>
                  <a:gd name="T3" fmla="*/ 2147483646 h 39"/>
                  <a:gd name="T4" fmla="*/ 2147483646 w 46"/>
                  <a:gd name="T5" fmla="*/ 2147483646 h 39"/>
                  <a:gd name="T6" fmla="*/ 2147483646 w 46"/>
                  <a:gd name="T7" fmla="*/ 2147483646 h 39"/>
                  <a:gd name="T8" fmla="*/ 2147483646 w 46"/>
                  <a:gd name="T9" fmla="*/ 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39">
                    <a:moveTo>
                      <a:pt x="24" y="0"/>
                    </a:moveTo>
                    <a:cubicBezTo>
                      <a:pt x="15" y="0"/>
                      <a:pt x="5" y="4"/>
                      <a:pt x="0" y="8"/>
                    </a:cubicBezTo>
                    <a:cubicBezTo>
                      <a:pt x="30" y="39"/>
                      <a:pt x="30" y="39"/>
                      <a:pt x="30" y="39"/>
                    </a:cubicBezTo>
                    <a:cubicBezTo>
                      <a:pt x="39" y="36"/>
                      <a:pt x="46" y="30"/>
                      <a:pt x="46" y="19"/>
                    </a:cubicBezTo>
                    <a:cubicBezTo>
                      <a:pt x="46" y="9"/>
                      <a:pt x="40" y="0"/>
                      <a:pt x="24"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9" name="Freeform 76"/>
              <p:cNvSpPr>
                <a:spLocks noEditPoints="1"/>
              </p:cNvSpPr>
              <p:nvPr/>
            </p:nvSpPr>
            <p:spPr bwMode="auto">
              <a:xfrm>
                <a:off x="-1779588" y="2674938"/>
                <a:ext cx="600075" cy="682625"/>
              </a:xfrm>
              <a:custGeom>
                <a:avLst/>
                <a:gdLst>
                  <a:gd name="T0" fmla="*/ 2147483646 w 160"/>
                  <a:gd name="T1" fmla="*/ 2147483646 h 182"/>
                  <a:gd name="T2" fmla="*/ 2147483646 w 160"/>
                  <a:gd name="T3" fmla="*/ 2147483646 h 182"/>
                  <a:gd name="T4" fmla="*/ 2147483646 w 160"/>
                  <a:gd name="T5" fmla="*/ 2147483646 h 182"/>
                  <a:gd name="T6" fmla="*/ 2147483646 w 160"/>
                  <a:gd name="T7" fmla="*/ 2147483646 h 182"/>
                  <a:gd name="T8" fmla="*/ 2147483646 w 160"/>
                  <a:gd name="T9" fmla="*/ 2147483646 h 182"/>
                  <a:gd name="T10" fmla="*/ 2147483646 w 160"/>
                  <a:gd name="T11" fmla="*/ 2147483646 h 182"/>
                  <a:gd name="T12" fmla="*/ 0 w 160"/>
                  <a:gd name="T13" fmla="*/ 2147483646 h 182"/>
                  <a:gd name="T14" fmla="*/ 2147483646 w 160"/>
                  <a:gd name="T15" fmla="*/ 2147483646 h 182"/>
                  <a:gd name="T16" fmla="*/ 2147483646 w 160"/>
                  <a:gd name="T17" fmla="*/ 2147483646 h 182"/>
                  <a:gd name="T18" fmla="*/ 2147483646 w 160"/>
                  <a:gd name="T19" fmla="*/ 2147483646 h 182"/>
                  <a:gd name="T20" fmla="*/ 2147483646 w 160"/>
                  <a:gd name="T21" fmla="*/ 0 h 182"/>
                  <a:gd name="T22" fmla="*/ 2147483646 w 160"/>
                  <a:gd name="T23" fmla="*/ 2147483646 h 182"/>
                  <a:gd name="T24" fmla="*/ 2147483646 w 160"/>
                  <a:gd name="T25" fmla="*/ 0 h 1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0" h="182">
                    <a:moveTo>
                      <a:pt x="63" y="1"/>
                    </a:moveTo>
                    <a:cubicBezTo>
                      <a:pt x="69" y="6"/>
                      <a:pt x="72" y="14"/>
                      <a:pt x="72" y="21"/>
                    </a:cubicBezTo>
                    <a:cubicBezTo>
                      <a:pt x="72" y="35"/>
                      <a:pt x="64" y="46"/>
                      <a:pt x="49" y="52"/>
                    </a:cubicBezTo>
                    <a:cubicBezTo>
                      <a:pt x="49" y="52"/>
                      <a:pt x="49" y="52"/>
                      <a:pt x="49" y="52"/>
                    </a:cubicBezTo>
                    <a:cubicBezTo>
                      <a:pt x="64" y="55"/>
                      <a:pt x="76" y="67"/>
                      <a:pt x="76" y="85"/>
                    </a:cubicBezTo>
                    <a:cubicBezTo>
                      <a:pt x="76" y="105"/>
                      <a:pt x="61" y="123"/>
                      <a:pt x="32" y="123"/>
                    </a:cubicBezTo>
                    <a:cubicBezTo>
                      <a:pt x="18" y="123"/>
                      <a:pt x="6" y="118"/>
                      <a:pt x="0" y="114"/>
                    </a:cubicBezTo>
                    <a:cubicBezTo>
                      <a:pt x="67" y="182"/>
                      <a:pt x="67" y="182"/>
                      <a:pt x="67" y="182"/>
                    </a:cubicBezTo>
                    <a:cubicBezTo>
                      <a:pt x="111" y="172"/>
                      <a:pt x="146" y="139"/>
                      <a:pt x="160" y="97"/>
                    </a:cubicBezTo>
                    <a:cubicBezTo>
                      <a:pt x="63" y="1"/>
                      <a:pt x="63" y="1"/>
                      <a:pt x="63" y="1"/>
                    </a:cubicBezTo>
                    <a:moveTo>
                      <a:pt x="63" y="0"/>
                    </a:moveTo>
                    <a:cubicBezTo>
                      <a:pt x="63" y="1"/>
                      <a:pt x="63" y="1"/>
                      <a:pt x="63" y="1"/>
                    </a:cubicBezTo>
                    <a:cubicBezTo>
                      <a:pt x="63" y="1"/>
                      <a:pt x="63" y="0"/>
                      <a:pt x="63"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0" name="Freeform 78"/>
              <p:cNvSpPr/>
              <p:nvPr/>
            </p:nvSpPr>
            <p:spPr bwMode="auto">
              <a:xfrm>
                <a:off x="-1779588" y="2641601"/>
                <a:ext cx="285750" cy="495300"/>
              </a:xfrm>
              <a:custGeom>
                <a:avLst/>
                <a:gdLst>
                  <a:gd name="T0" fmla="*/ 2147483646 w 76"/>
                  <a:gd name="T1" fmla="*/ 2147483646 h 132"/>
                  <a:gd name="T2" fmla="*/ 2147483646 w 76"/>
                  <a:gd name="T3" fmla="*/ 2147483646 h 132"/>
                  <a:gd name="T4" fmla="*/ 2147483646 w 76"/>
                  <a:gd name="T5" fmla="*/ 2147483646 h 132"/>
                  <a:gd name="T6" fmla="*/ 2147483646 w 76"/>
                  <a:gd name="T7" fmla="*/ 2147483646 h 132"/>
                  <a:gd name="T8" fmla="*/ 2147483646 w 76"/>
                  <a:gd name="T9" fmla="*/ 2147483646 h 132"/>
                  <a:gd name="T10" fmla="*/ 2147483646 w 76"/>
                  <a:gd name="T11" fmla="*/ 2147483646 h 132"/>
                  <a:gd name="T12" fmla="*/ 2147483646 w 76"/>
                  <a:gd name="T13" fmla="*/ 2147483646 h 132"/>
                  <a:gd name="T14" fmla="*/ 2147483646 w 76"/>
                  <a:gd name="T15" fmla="*/ 2147483646 h 132"/>
                  <a:gd name="T16" fmla="*/ 2147483646 w 76"/>
                  <a:gd name="T17" fmla="*/ 2147483646 h 132"/>
                  <a:gd name="T18" fmla="*/ 2147483646 w 76"/>
                  <a:gd name="T19" fmla="*/ 2147483646 h 132"/>
                  <a:gd name="T20" fmla="*/ 2147483646 w 76"/>
                  <a:gd name="T21" fmla="*/ 2147483646 h 132"/>
                  <a:gd name="T22" fmla="*/ 2147483646 w 76"/>
                  <a:gd name="T23" fmla="*/ 0 h 132"/>
                  <a:gd name="T24" fmla="*/ 2147483646 w 76"/>
                  <a:gd name="T25" fmla="*/ 2147483646 h 132"/>
                  <a:gd name="T26" fmla="*/ 2147483646 w 76"/>
                  <a:gd name="T27" fmla="*/ 2147483646 h 132"/>
                  <a:gd name="T28" fmla="*/ 2147483646 w 76"/>
                  <a:gd name="T29" fmla="*/ 2147483646 h 132"/>
                  <a:gd name="T30" fmla="*/ 2147483646 w 76"/>
                  <a:gd name="T31" fmla="*/ 2147483646 h 132"/>
                  <a:gd name="T32" fmla="*/ 2147483646 w 76"/>
                  <a:gd name="T33" fmla="*/ 2147483646 h 132"/>
                  <a:gd name="T34" fmla="*/ 0 w 76"/>
                  <a:gd name="T35" fmla="*/ 2147483646 h 132"/>
                  <a:gd name="T36" fmla="*/ 2147483646 w 76"/>
                  <a:gd name="T37" fmla="*/ 2147483646 h 1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6" h="132">
                    <a:moveTo>
                      <a:pt x="4" y="110"/>
                    </a:moveTo>
                    <a:cubicBezTo>
                      <a:pt x="9" y="113"/>
                      <a:pt x="20" y="118"/>
                      <a:pt x="31" y="118"/>
                    </a:cubicBezTo>
                    <a:cubicBezTo>
                      <a:pt x="53" y="118"/>
                      <a:pt x="59" y="104"/>
                      <a:pt x="59" y="93"/>
                    </a:cubicBezTo>
                    <a:cubicBezTo>
                      <a:pt x="59" y="75"/>
                      <a:pt x="43" y="68"/>
                      <a:pt x="27" y="68"/>
                    </a:cubicBezTo>
                    <a:cubicBezTo>
                      <a:pt x="18" y="68"/>
                      <a:pt x="18" y="68"/>
                      <a:pt x="18" y="68"/>
                    </a:cubicBezTo>
                    <a:cubicBezTo>
                      <a:pt x="18" y="55"/>
                      <a:pt x="18" y="55"/>
                      <a:pt x="18" y="55"/>
                    </a:cubicBezTo>
                    <a:cubicBezTo>
                      <a:pt x="27" y="55"/>
                      <a:pt x="27" y="55"/>
                      <a:pt x="27" y="55"/>
                    </a:cubicBezTo>
                    <a:cubicBezTo>
                      <a:pt x="40" y="55"/>
                      <a:pt x="55" y="48"/>
                      <a:pt x="55" y="33"/>
                    </a:cubicBezTo>
                    <a:cubicBezTo>
                      <a:pt x="55" y="23"/>
                      <a:pt x="49" y="14"/>
                      <a:pt x="33" y="14"/>
                    </a:cubicBezTo>
                    <a:cubicBezTo>
                      <a:pt x="24" y="14"/>
                      <a:pt x="14" y="18"/>
                      <a:pt x="9" y="22"/>
                    </a:cubicBezTo>
                    <a:cubicBezTo>
                      <a:pt x="4" y="10"/>
                      <a:pt x="4" y="10"/>
                      <a:pt x="4" y="10"/>
                    </a:cubicBezTo>
                    <a:cubicBezTo>
                      <a:pt x="11" y="5"/>
                      <a:pt x="23" y="0"/>
                      <a:pt x="36" y="0"/>
                    </a:cubicBezTo>
                    <a:cubicBezTo>
                      <a:pt x="61" y="0"/>
                      <a:pt x="72" y="15"/>
                      <a:pt x="72" y="30"/>
                    </a:cubicBezTo>
                    <a:cubicBezTo>
                      <a:pt x="72" y="44"/>
                      <a:pt x="64" y="55"/>
                      <a:pt x="49" y="61"/>
                    </a:cubicBezTo>
                    <a:cubicBezTo>
                      <a:pt x="49" y="61"/>
                      <a:pt x="49" y="61"/>
                      <a:pt x="49" y="61"/>
                    </a:cubicBezTo>
                    <a:cubicBezTo>
                      <a:pt x="64" y="64"/>
                      <a:pt x="76" y="76"/>
                      <a:pt x="76" y="94"/>
                    </a:cubicBezTo>
                    <a:cubicBezTo>
                      <a:pt x="76" y="114"/>
                      <a:pt x="61" y="132"/>
                      <a:pt x="32" y="132"/>
                    </a:cubicBezTo>
                    <a:cubicBezTo>
                      <a:pt x="18" y="132"/>
                      <a:pt x="6" y="127"/>
                      <a:pt x="0" y="123"/>
                    </a:cubicBezTo>
                    <a:lnTo>
                      <a:pt x="4" y="1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20492" name="组合 95"/>
          <p:cNvGrpSpPr/>
          <p:nvPr/>
        </p:nvGrpSpPr>
        <p:grpSpPr bwMode="auto">
          <a:xfrm>
            <a:off x="3221038" y="1436688"/>
            <a:ext cx="2740025" cy="936625"/>
            <a:chOff x="3015018" y="1539103"/>
            <a:chExt cx="2740226" cy="937191"/>
          </a:xfrm>
        </p:grpSpPr>
        <p:sp>
          <p:nvSpPr>
            <p:cNvPr id="97" name="任意多边形 96"/>
            <p:cNvSpPr/>
            <p:nvPr/>
          </p:nvSpPr>
          <p:spPr>
            <a:xfrm>
              <a:off x="3021368" y="1553399"/>
              <a:ext cx="2733876" cy="922895"/>
            </a:xfrm>
            <a:custGeom>
              <a:avLst/>
              <a:gdLst>
                <a:gd name="connsiteX0" fmla="*/ 2753561 w 2753561"/>
                <a:gd name="connsiteY0" fmla="*/ 0 h 923110"/>
                <a:gd name="connsiteX1" fmla="*/ 2672599 w 2753561"/>
                <a:gd name="connsiteY1" fmla="*/ 547187 h 923110"/>
                <a:gd name="connsiteX2" fmla="*/ 0 w 2753561"/>
                <a:gd name="connsiteY2" fmla="*/ 923110 h 923110"/>
                <a:gd name="connsiteX3" fmla="*/ 0 w 2753561"/>
                <a:gd name="connsiteY3" fmla="*/ 371567 h 923110"/>
                <a:gd name="connsiteX4" fmla="*/ 2753561 w 2753561"/>
                <a:gd name="connsiteY4" fmla="*/ 0 h 923110"/>
                <a:gd name="connsiteX0-1" fmla="*/ 2753561 w 2753561"/>
                <a:gd name="connsiteY0-2" fmla="*/ 0 h 923110"/>
                <a:gd name="connsiteX1-3" fmla="*/ 2734512 w 2753561"/>
                <a:gd name="connsiteY1-4" fmla="*/ 542424 h 923110"/>
                <a:gd name="connsiteX2-5" fmla="*/ 0 w 2753561"/>
                <a:gd name="connsiteY2-6" fmla="*/ 923110 h 923110"/>
                <a:gd name="connsiteX3-7" fmla="*/ 0 w 2753561"/>
                <a:gd name="connsiteY3-8" fmla="*/ 371567 h 923110"/>
                <a:gd name="connsiteX4-9" fmla="*/ 2753561 w 2753561"/>
                <a:gd name="connsiteY4-10" fmla="*/ 0 h 923110"/>
                <a:gd name="connsiteX0-11" fmla="*/ 2734511 w 2734512"/>
                <a:gd name="connsiteY0-12" fmla="*/ 0 h 923110"/>
                <a:gd name="connsiteX1-13" fmla="*/ 2734512 w 2734512"/>
                <a:gd name="connsiteY1-14" fmla="*/ 542424 h 923110"/>
                <a:gd name="connsiteX2-15" fmla="*/ 0 w 2734512"/>
                <a:gd name="connsiteY2-16" fmla="*/ 923110 h 923110"/>
                <a:gd name="connsiteX3-17" fmla="*/ 0 w 2734512"/>
                <a:gd name="connsiteY3-18" fmla="*/ 371567 h 923110"/>
                <a:gd name="connsiteX4-19" fmla="*/ 2734511 w 2734512"/>
                <a:gd name="connsiteY4-20" fmla="*/ 0 h 9231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4512" h="923110">
                  <a:moveTo>
                    <a:pt x="2734511" y="0"/>
                  </a:moveTo>
                  <a:cubicBezTo>
                    <a:pt x="2734511" y="180808"/>
                    <a:pt x="2734512" y="361616"/>
                    <a:pt x="2734512" y="542424"/>
                  </a:cubicBezTo>
                  <a:lnTo>
                    <a:pt x="0" y="923110"/>
                  </a:lnTo>
                  <a:lnTo>
                    <a:pt x="0" y="371567"/>
                  </a:lnTo>
                  <a:lnTo>
                    <a:pt x="2734511"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98" name="任意多边形 97"/>
            <p:cNvSpPr/>
            <p:nvPr/>
          </p:nvSpPr>
          <p:spPr>
            <a:xfrm>
              <a:off x="3015018" y="1539103"/>
              <a:ext cx="2671958" cy="899068"/>
            </a:xfrm>
            <a:custGeom>
              <a:avLst/>
              <a:gdLst/>
              <a:ahLst/>
              <a:cxnLst/>
              <a:rect l="l" t="t" r="r" b="b"/>
              <a:pathLst>
                <a:path w="2672599" h="899297">
                  <a:moveTo>
                    <a:pt x="2672599" y="0"/>
                  </a:moveTo>
                  <a:lnTo>
                    <a:pt x="2672599" y="523374"/>
                  </a:lnTo>
                  <a:lnTo>
                    <a:pt x="0" y="899297"/>
                  </a:lnTo>
                  <a:lnTo>
                    <a:pt x="0" y="34775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99" name="TextBox 3"/>
            <p:cNvSpPr txBox="1">
              <a:spLocks noChangeArrowheads="1"/>
            </p:cNvSpPr>
            <p:nvPr/>
          </p:nvSpPr>
          <p:spPr bwMode="auto">
            <a:xfrm rot="21137852">
              <a:off x="3356355" y="1807552"/>
              <a:ext cx="2125819" cy="36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0496" name="组合 99"/>
            <p:cNvGrpSpPr/>
            <p:nvPr/>
          </p:nvGrpSpPr>
          <p:grpSpPr bwMode="auto">
            <a:xfrm>
              <a:off x="3068359" y="2000384"/>
              <a:ext cx="336072" cy="336072"/>
              <a:chOff x="-1789113" y="-1925638"/>
              <a:chExt cx="958850" cy="958850"/>
            </a:xfrm>
          </p:grpSpPr>
          <p:sp>
            <p:nvSpPr>
              <p:cNvPr id="101" name="Oval 65"/>
              <p:cNvSpPr>
                <a:spLocks noChangeArrowheads="1"/>
              </p:cNvSpPr>
              <p:nvPr/>
            </p:nvSpPr>
            <p:spPr bwMode="auto">
              <a:xfrm>
                <a:off x="-1787293" y="-1927428"/>
                <a:ext cx="955754" cy="960794"/>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2" name="Freeform 66"/>
              <p:cNvSpPr/>
              <p:nvPr/>
            </p:nvSpPr>
            <p:spPr bwMode="auto">
              <a:xfrm>
                <a:off x="-1456630" y="-1650974"/>
                <a:ext cx="597913" cy="679807"/>
              </a:xfrm>
              <a:custGeom>
                <a:avLst/>
                <a:gdLst>
                  <a:gd name="T0" fmla="*/ 65 w 160"/>
                  <a:gd name="T1" fmla="*/ 0 h 180"/>
                  <a:gd name="T2" fmla="*/ 75 w 160"/>
                  <a:gd name="T3" fmla="*/ 27 h 180"/>
                  <a:gd name="T4" fmla="*/ 33 w 160"/>
                  <a:gd name="T5" fmla="*/ 94 h 180"/>
                  <a:gd name="T6" fmla="*/ 23 w 160"/>
                  <a:gd name="T7" fmla="*/ 103 h 180"/>
                  <a:gd name="T8" fmla="*/ 23 w 160"/>
                  <a:gd name="T9" fmla="*/ 104 h 180"/>
                  <a:gd name="T10" fmla="*/ 78 w 160"/>
                  <a:gd name="T11" fmla="*/ 104 h 180"/>
                  <a:gd name="T12" fmla="*/ 78 w 160"/>
                  <a:gd name="T13" fmla="*/ 118 h 180"/>
                  <a:gd name="T14" fmla="*/ 0 w 160"/>
                  <a:gd name="T15" fmla="*/ 118 h 180"/>
                  <a:gd name="T16" fmla="*/ 62 w 160"/>
                  <a:gd name="T17" fmla="*/ 180 h 180"/>
                  <a:gd name="T18" fmla="*/ 160 w 160"/>
                  <a:gd name="T19" fmla="*/ 95 h 180"/>
                  <a:gd name="T20" fmla="*/ 65 w 160"/>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180">
                    <a:moveTo>
                      <a:pt x="65" y="0"/>
                    </a:moveTo>
                    <a:cubicBezTo>
                      <a:pt x="67" y="3"/>
                      <a:pt x="75" y="12"/>
                      <a:pt x="75" y="27"/>
                    </a:cubicBezTo>
                    <a:cubicBezTo>
                      <a:pt x="75" y="50"/>
                      <a:pt x="59" y="69"/>
                      <a:pt x="33" y="94"/>
                    </a:cubicBezTo>
                    <a:cubicBezTo>
                      <a:pt x="23" y="103"/>
                      <a:pt x="23" y="103"/>
                      <a:pt x="23" y="103"/>
                    </a:cubicBezTo>
                    <a:cubicBezTo>
                      <a:pt x="23" y="104"/>
                      <a:pt x="23" y="104"/>
                      <a:pt x="23" y="104"/>
                    </a:cubicBezTo>
                    <a:cubicBezTo>
                      <a:pt x="78" y="104"/>
                      <a:pt x="78" y="104"/>
                      <a:pt x="78" y="104"/>
                    </a:cubicBezTo>
                    <a:cubicBezTo>
                      <a:pt x="78" y="118"/>
                      <a:pt x="78" y="118"/>
                      <a:pt x="78" y="118"/>
                    </a:cubicBezTo>
                    <a:cubicBezTo>
                      <a:pt x="0" y="118"/>
                      <a:pt x="0" y="118"/>
                      <a:pt x="0" y="118"/>
                    </a:cubicBezTo>
                    <a:cubicBezTo>
                      <a:pt x="62" y="180"/>
                      <a:pt x="62" y="180"/>
                      <a:pt x="62" y="180"/>
                    </a:cubicBezTo>
                    <a:cubicBezTo>
                      <a:pt x="108" y="172"/>
                      <a:pt x="145" y="139"/>
                      <a:pt x="160" y="95"/>
                    </a:cubicBezTo>
                    <a:cubicBezTo>
                      <a:pt x="65" y="0"/>
                      <a:pt x="65" y="0"/>
                      <a:pt x="65"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103" name="Freeform 67"/>
              <p:cNvSpPr/>
              <p:nvPr/>
            </p:nvSpPr>
            <p:spPr bwMode="auto">
              <a:xfrm>
                <a:off x="-1424921" y="-1632846"/>
                <a:ext cx="185714" cy="190346"/>
              </a:xfrm>
              <a:custGeom>
                <a:avLst/>
                <a:gdLst>
                  <a:gd name="T0" fmla="*/ 26 w 50"/>
                  <a:gd name="T1" fmla="*/ 0 h 51"/>
                  <a:gd name="T2" fmla="*/ 0 w 50"/>
                  <a:gd name="T3" fmla="*/ 11 h 51"/>
                  <a:gd name="T4" fmla="*/ 41 w 50"/>
                  <a:gd name="T5" fmla="*/ 51 h 51"/>
                  <a:gd name="T6" fmla="*/ 50 w 50"/>
                  <a:gd name="T7" fmla="*/ 25 h 51"/>
                  <a:gd name="T8" fmla="*/ 26 w 50"/>
                  <a:gd name="T9" fmla="*/ 0 h 51"/>
                </a:gdLst>
                <a:ahLst/>
                <a:cxnLst>
                  <a:cxn ang="0">
                    <a:pos x="T0" y="T1"/>
                  </a:cxn>
                  <a:cxn ang="0">
                    <a:pos x="T2" y="T3"/>
                  </a:cxn>
                  <a:cxn ang="0">
                    <a:pos x="T4" y="T5"/>
                  </a:cxn>
                  <a:cxn ang="0">
                    <a:pos x="T6" y="T7"/>
                  </a:cxn>
                  <a:cxn ang="0">
                    <a:pos x="T8" y="T9"/>
                  </a:cxn>
                </a:cxnLst>
                <a:rect l="0" t="0" r="r" b="b"/>
                <a:pathLst>
                  <a:path w="50" h="51">
                    <a:moveTo>
                      <a:pt x="26" y="0"/>
                    </a:moveTo>
                    <a:cubicBezTo>
                      <a:pt x="15" y="0"/>
                      <a:pt x="6" y="6"/>
                      <a:pt x="0" y="11"/>
                    </a:cubicBezTo>
                    <a:cubicBezTo>
                      <a:pt x="41" y="51"/>
                      <a:pt x="41" y="51"/>
                      <a:pt x="41" y="51"/>
                    </a:cubicBezTo>
                    <a:cubicBezTo>
                      <a:pt x="47" y="42"/>
                      <a:pt x="50" y="34"/>
                      <a:pt x="50" y="25"/>
                    </a:cubicBezTo>
                    <a:cubicBezTo>
                      <a:pt x="50" y="12"/>
                      <a:pt x="44" y="0"/>
                      <a:pt x="26"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0500" name="Freeform 68"/>
              <p:cNvSpPr/>
              <p:nvPr/>
            </p:nvSpPr>
            <p:spPr bwMode="auto">
              <a:xfrm>
                <a:off x="-1455738" y="-1685925"/>
                <a:ext cx="292100" cy="479425"/>
              </a:xfrm>
              <a:custGeom>
                <a:avLst/>
                <a:gdLst>
                  <a:gd name="T0" fmla="*/ 0 w 78"/>
                  <a:gd name="T1" fmla="*/ 2147483646 h 128"/>
                  <a:gd name="T2" fmla="*/ 0 w 78"/>
                  <a:gd name="T3" fmla="*/ 2147483646 h 128"/>
                  <a:gd name="T4" fmla="*/ 2147483646 w 78"/>
                  <a:gd name="T5" fmla="*/ 2147483646 h 128"/>
                  <a:gd name="T6" fmla="*/ 2147483646 w 78"/>
                  <a:gd name="T7" fmla="*/ 2147483646 h 128"/>
                  <a:gd name="T8" fmla="*/ 2147483646 w 78"/>
                  <a:gd name="T9" fmla="*/ 2147483646 h 128"/>
                  <a:gd name="T10" fmla="*/ 2147483646 w 78"/>
                  <a:gd name="T11" fmla="*/ 2147483646 h 128"/>
                  <a:gd name="T12" fmla="*/ 2147483646 w 78"/>
                  <a:gd name="T13" fmla="*/ 2147483646 h 128"/>
                  <a:gd name="T14" fmla="*/ 2147483646 w 78"/>
                  <a:gd name="T15" fmla="*/ 0 h 128"/>
                  <a:gd name="T16" fmla="*/ 2147483646 w 78"/>
                  <a:gd name="T17" fmla="*/ 2147483646 h 128"/>
                  <a:gd name="T18" fmla="*/ 2147483646 w 78"/>
                  <a:gd name="T19" fmla="*/ 2147483646 h 128"/>
                  <a:gd name="T20" fmla="*/ 2147483646 w 78"/>
                  <a:gd name="T21" fmla="*/ 2147483646 h 128"/>
                  <a:gd name="T22" fmla="*/ 2147483646 w 78"/>
                  <a:gd name="T23" fmla="*/ 2147483646 h 128"/>
                  <a:gd name="T24" fmla="*/ 2147483646 w 78"/>
                  <a:gd name="T25" fmla="*/ 2147483646 h 128"/>
                  <a:gd name="T26" fmla="*/ 2147483646 w 78"/>
                  <a:gd name="T27" fmla="*/ 2147483646 h 128"/>
                  <a:gd name="T28" fmla="*/ 0 w 78"/>
                  <a:gd name="T29" fmla="*/ 2147483646 h 1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8" h="128">
                    <a:moveTo>
                      <a:pt x="0" y="128"/>
                    </a:moveTo>
                    <a:cubicBezTo>
                      <a:pt x="0" y="118"/>
                      <a:pt x="0" y="118"/>
                      <a:pt x="0" y="118"/>
                    </a:cubicBezTo>
                    <a:cubicBezTo>
                      <a:pt x="13" y="105"/>
                      <a:pt x="13" y="105"/>
                      <a:pt x="13" y="105"/>
                    </a:cubicBezTo>
                    <a:cubicBezTo>
                      <a:pt x="44" y="74"/>
                      <a:pt x="58" y="58"/>
                      <a:pt x="58" y="39"/>
                    </a:cubicBezTo>
                    <a:cubicBezTo>
                      <a:pt x="58" y="26"/>
                      <a:pt x="52" y="14"/>
                      <a:pt x="34" y="14"/>
                    </a:cubicBezTo>
                    <a:cubicBezTo>
                      <a:pt x="23" y="14"/>
                      <a:pt x="14" y="20"/>
                      <a:pt x="8" y="25"/>
                    </a:cubicBezTo>
                    <a:cubicBezTo>
                      <a:pt x="3" y="13"/>
                      <a:pt x="3" y="13"/>
                      <a:pt x="3" y="13"/>
                    </a:cubicBezTo>
                    <a:cubicBezTo>
                      <a:pt x="11" y="5"/>
                      <a:pt x="23" y="0"/>
                      <a:pt x="38" y="0"/>
                    </a:cubicBezTo>
                    <a:cubicBezTo>
                      <a:pt x="64" y="0"/>
                      <a:pt x="75" y="19"/>
                      <a:pt x="75" y="37"/>
                    </a:cubicBezTo>
                    <a:cubicBezTo>
                      <a:pt x="75" y="60"/>
                      <a:pt x="59" y="79"/>
                      <a:pt x="33" y="104"/>
                    </a:cubicBezTo>
                    <a:cubicBezTo>
                      <a:pt x="23" y="113"/>
                      <a:pt x="23" y="113"/>
                      <a:pt x="23" y="113"/>
                    </a:cubicBezTo>
                    <a:cubicBezTo>
                      <a:pt x="23" y="114"/>
                      <a:pt x="23" y="114"/>
                      <a:pt x="23" y="114"/>
                    </a:cubicBezTo>
                    <a:cubicBezTo>
                      <a:pt x="78" y="114"/>
                      <a:pt x="78" y="114"/>
                      <a:pt x="78" y="114"/>
                    </a:cubicBezTo>
                    <a:cubicBezTo>
                      <a:pt x="78" y="128"/>
                      <a:pt x="78" y="128"/>
                      <a:pt x="78" y="128"/>
                    </a:cubicBezTo>
                    <a:lnTo>
                      <a:pt x="0" y="1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bwMode="auto">
          <a:xfrm>
            <a:off x="2603500" y="1398588"/>
            <a:ext cx="4103688" cy="2392362"/>
            <a:chOff x="3011497" y="1532571"/>
            <a:chExt cx="3852128" cy="2232248"/>
          </a:xfrm>
        </p:grpSpPr>
        <p:cxnSp>
          <p:nvCxnSpPr>
            <p:cNvPr id="29" name="直接连接符 28"/>
            <p:cNvCxnSpPr/>
            <p:nvPr/>
          </p:nvCxnSpPr>
          <p:spPr>
            <a:xfrm>
              <a:off x="3011497" y="1532571"/>
              <a:ext cx="0" cy="2232248"/>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3974156" y="1532571"/>
              <a:ext cx="0" cy="2232248"/>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938306" y="1532571"/>
              <a:ext cx="0" cy="2232248"/>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900966" y="1532571"/>
              <a:ext cx="0" cy="2232248"/>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863625" y="1532571"/>
              <a:ext cx="0" cy="2232248"/>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34" name="任意多边形 33"/>
          <p:cNvSpPr/>
          <p:nvPr/>
        </p:nvSpPr>
        <p:spPr>
          <a:xfrm>
            <a:off x="1603375" y="1636713"/>
            <a:ext cx="5114925" cy="1644650"/>
          </a:xfrm>
          <a:custGeom>
            <a:avLst/>
            <a:gdLst>
              <a:gd name="connsiteX0" fmla="*/ 0 w 4823460"/>
              <a:gd name="connsiteY0" fmla="*/ 1348740 h 1531620"/>
              <a:gd name="connsiteX1" fmla="*/ 22860 w 4823460"/>
              <a:gd name="connsiteY1" fmla="*/ 1028700 h 1531620"/>
              <a:gd name="connsiteX2" fmla="*/ 967740 w 4823460"/>
              <a:gd name="connsiteY2" fmla="*/ 464820 h 1531620"/>
              <a:gd name="connsiteX3" fmla="*/ 1440180 w 4823460"/>
              <a:gd name="connsiteY3" fmla="*/ 685800 h 1531620"/>
              <a:gd name="connsiteX4" fmla="*/ 1927860 w 4823460"/>
              <a:gd name="connsiteY4" fmla="*/ 563880 h 1531620"/>
              <a:gd name="connsiteX5" fmla="*/ 2385060 w 4823460"/>
              <a:gd name="connsiteY5" fmla="*/ 922020 h 1531620"/>
              <a:gd name="connsiteX6" fmla="*/ 2895600 w 4823460"/>
              <a:gd name="connsiteY6" fmla="*/ 1013460 h 1531620"/>
              <a:gd name="connsiteX7" fmla="*/ 3329940 w 4823460"/>
              <a:gd name="connsiteY7" fmla="*/ 762000 h 1531620"/>
              <a:gd name="connsiteX8" fmla="*/ 3848100 w 4823460"/>
              <a:gd name="connsiteY8" fmla="*/ 243840 h 1531620"/>
              <a:gd name="connsiteX9" fmla="*/ 4320540 w 4823460"/>
              <a:gd name="connsiteY9" fmla="*/ 617220 h 1531620"/>
              <a:gd name="connsiteX10" fmla="*/ 4823460 w 4823460"/>
              <a:gd name="connsiteY10" fmla="*/ 0 h 1531620"/>
              <a:gd name="connsiteX11" fmla="*/ 4800600 w 4823460"/>
              <a:gd name="connsiteY11" fmla="*/ 1493520 h 1531620"/>
              <a:gd name="connsiteX12" fmla="*/ 4320540 w 4823460"/>
              <a:gd name="connsiteY12" fmla="*/ 1371600 h 1531620"/>
              <a:gd name="connsiteX13" fmla="*/ 3848100 w 4823460"/>
              <a:gd name="connsiteY13" fmla="*/ 1531620 h 1531620"/>
              <a:gd name="connsiteX14" fmla="*/ 3337560 w 4823460"/>
              <a:gd name="connsiteY14" fmla="*/ 1409700 h 1531620"/>
              <a:gd name="connsiteX15" fmla="*/ 2887980 w 4823460"/>
              <a:gd name="connsiteY15" fmla="*/ 1356360 h 1531620"/>
              <a:gd name="connsiteX16" fmla="*/ 2385060 w 4823460"/>
              <a:gd name="connsiteY16" fmla="*/ 1455420 h 1531620"/>
              <a:gd name="connsiteX17" fmla="*/ 1920240 w 4823460"/>
              <a:gd name="connsiteY17" fmla="*/ 1478280 h 1531620"/>
              <a:gd name="connsiteX18" fmla="*/ 1440180 w 4823460"/>
              <a:gd name="connsiteY18" fmla="*/ 1341120 h 1531620"/>
              <a:gd name="connsiteX19" fmla="*/ 944880 w 4823460"/>
              <a:gd name="connsiteY19" fmla="*/ 1264920 h 1531620"/>
              <a:gd name="connsiteX20" fmla="*/ 0 w 4823460"/>
              <a:gd name="connsiteY20" fmla="*/ 1348740 h 1531620"/>
              <a:gd name="connsiteX0-1" fmla="*/ 7620 w 4800600"/>
              <a:gd name="connsiteY0-2" fmla="*/ 1348740 h 1531620"/>
              <a:gd name="connsiteX1-3" fmla="*/ 0 w 4800600"/>
              <a:gd name="connsiteY1-4" fmla="*/ 1028700 h 1531620"/>
              <a:gd name="connsiteX2-5" fmla="*/ 944880 w 4800600"/>
              <a:gd name="connsiteY2-6" fmla="*/ 464820 h 1531620"/>
              <a:gd name="connsiteX3-7" fmla="*/ 1417320 w 4800600"/>
              <a:gd name="connsiteY3-8" fmla="*/ 685800 h 1531620"/>
              <a:gd name="connsiteX4-9" fmla="*/ 1905000 w 4800600"/>
              <a:gd name="connsiteY4-10" fmla="*/ 563880 h 1531620"/>
              <a:gd name="connsiteX5-11" fmla="*/ 2362200 w 4800600"/>
              <a:gd name="connsiteY5-12" fmla="*/ 922020 h 1531620"/>
              <a:gd name="connsiteX6-13" fmla="*/ 2872740 w 4800600"/>
              <a:gd name="connsiteY6-14" fmla="*/ 1013460 h 1531620"/>
              <a:gd name="connsiteX7-15" fmla="*/ 3307080 w 4800600"/>
              <a:gd name="connsiteY7-16" fmla="*/ 762000 h 1531620"/>
              <a:gd name="connsiteX8-17" fmla="*/ 3825240 w 4800600"/>
              <a:gd name="connsiteY8-18" fmla="*/ 243840 h 1531620"/>
              <a:gd name="connsiteX9-19" fmla="*/ 4297680 w 4800600"/>
              <a:gd name="connsiteY9-20" fmla="*/ 617220 h 1531620"/>
              <a:gd name="connsiteX10-21" fmla="*/ 4800600 w 4800600"/>
              <a:gd name="connsiteY10-22" fmla="*/ 0 h 1531620"/>
              <a:gd name="connsiteX11-23" fmla="*/ 4777740 w 4800600"/>
              <a:gd name="connsiteY11-24" fmla="*/ 1493520 h 1531620"/>
              <a:gd name="connsiteX12-25" fmla="*/ 4297680 w 4800600"/>
              <a:gd name="connsiteY12-26" fmla="*/ 1371600 h 1531620"/>
              <a:gd name="connsiteX13-27" fmla="*/ 3825240 w 4800600"/>
              <a:gd name="connsiteY13-28" fmla="*/ 1531620 h 1531620"/>
              <a:gd name="connsiteX14-29" fmla="*/ 3314700 w 4800600"/>
              <a:gd name="connsiteY14-30" fmla="*/ 1409700 h 1531620"/>
              <a:gd name="connsiteX15-31" fmla="*/ 2865120 w 4800600"/>
              <a:gd name="connsiteY15-32" fmla="*/ 1356360 h 1531620"/>
              <a:gd name="connsiteX16-33" fmla="*/ 2362200 w 4800600"/>
              <a:gd name="connsiteY16-34" fmla="*/ 1455420 h 1531620"/>
              <a:gd name="connsiteX17-35" fmla="*/ 1897380 w 4800600"/>
              <a:gd name="connsiteY17-36" fmla="*/ 1478280 h 1531620"/>
              <a:gd name="connsiteX18-37" fmla="*/ 1417320 w 4800600"/>
              <a:gd name="connsiteY18-38" fmla="*/ 1341120 h 1531620"/>
              <a:gd name="connsiteX19-39" fmla="*/ 922020 w 4800600"/>
              <a:gd name="connsiteY19-40" fmla="*/ 1264920 h 1531620"/>
              <a:gd name="connsiteX20-41" fmla="*/ 7620 w 4800600"/>
              <a:gd name="connsiteY20-42" fmla="*/ 1348740 h 1531620"/>
              <a:gd name="connsiteX0-43" fmla="*/ 7620 w 4800600"/>
              <a:gd name="connsiteY0-44" fmla="*/ 1348740 h 1531620"/>
              <a:gd name="connsiteX1-45" fmla="*/ 0 w 4800600"/>
              <a:gd name="connsiteY1-46" fmla="*/ 1028700 h 1531620"/>
              <a:gd name="connsiteX2-47" fmla="*/ 944880 w 4800600"/>
              <a:gd name="connsiteY2-48" fmla="*/ 464820 h 1531620"/>
              <a:gd name="connsiteX3-49" fmla="*/ 1417320 w 4800600"/>
              <a:gd name="connsiteY3-50" fmla="*/ 685800 h 1531620"/>
              <a:gd name="connsiteX4-51" fmla="*/ 1905000 w 4800600"/>
              <a:gd name="connsiteY4-52" fmla="*/ 563880 h 1531620"/>
              <a:gd name="connsiteX5-53" fmla="*/ 2362200 w 4800600"/>
              <a:gd name="connsiteY5-54" fmla="*/ 922020 h 1531620"/>
              <a:gd name="connsiteX6-55" fmla="*/ 2870359 w 4800600"/>
              <a:gd name="connsiteY6-56" fmla="*/ 1042035 h 1531620"/>
              <a:gd name="connsiteX7-57" fmla="*/ 3307080 w 4800600"/>
              <a:gd name="connsiteY7-58" fmla="*/ 762000 h 1531620"/>
              <a:gd name="connsiteX8-59" fmla="*/ 3825240 w 4800600"/>
              <a:gd name="connsiteY8-60" fmla="*/ 243840 h 1531620"/>
              <a:gd name="connsiteX9-61" fmla="*/ 4297680 w 4800600"/>
              <a:gd name="connsiteY9-62" fmla="*/ 617220 h 1531620"/>
              <a:gd name="connsiteX10-63" fmla="*/ 4800600 w 4800600"/>
              <a:gd name="connsiteY10-64" fmla="*/ 0 h 1531620"/>
              <a:gd name="connsiteX11-65" fmla="*/ 4777740 w 4800600"/>
              <a:gd name="connsiteY11-66" fmla="*/ 1493520 h 1531620"/>
              <a:gd name="connsiteX12-67" fmla="*/ 4297680 w 4800600"/>
              <a:gd name="connsiteY12-68" fmla="*/ 1371600 h 1531620"/>
              <a:gd name="connsiteX13-69" fmla="*/ 3825240 w 4800600"/>
              <a:gd name="connsiteY13-70" fmla="*/ 1531620 h 1531620"/>
              <a:gd name="connsiteX14-71" fmla="*/ 3314700 w 4800600"/>
              <a:gd name="connsiteY14-72" fmla="*/ 1409700 h 1531620"/>
              <a:gd name="connsiteX15-73" fmla="*/ 2865120 w 4800600"/>
              <a:gd name="connsiteY15-74" fmla="*/ 1356360 h 1531620"/>
              <a:gd name="connsiteX16-75" fmla="*/ 2362200 w 4800600"/>
              <a:gd name="connsiteY16-76" fmla="*/ 1455420 h 1531620"/>
              <a:gd name="connsiteX17-77" fmla="*/ 1897380 w 4800600"/>
              <a:gd name="connsiteY17-78" fmla="*/ 1478280 h 1531620"/>
              <a:gd name="connsiteX18-79" fmla="*/ 1417320 w 4800600"/>
              <a:gd name="connsiteY18-80" fmla="*/ 1341120 h 1531620"/>
              <a:gd name="connsiteX19-81" fmla="*/ 922020 w 4800600"/>
              <a:gd name="connsiteY19-82" fmla="*/ 1264920 h 1531620"/>
              <a:gd name="connsiteX20-83" fmla="*/ 7620 w 4800600"/>
              <a:gd name="connsiteY20-84" fmla="*/ 1348740 h 1531620"/>
              <a:gd name="connsiteX0-85" fmla="*/ 7620 w 4800600"/>
              <a:gd name="connsiteY0-86" fmla="*/ 1348740 h 1531620"/>
              <a:gd name="connsiteX1-87" fmla="*/ 0 w 4800600"/>
              <a:gd name="connsiteY1-88" fmla="*/ 1028700 h 1531620"/>
              <a:gd name="connsiteX2-89" fmla="*/ 944880 w 4800600"/>
              <a:gd name="connsiteY2-90" fmla="*/ 464820 h 1531620"/>
              <a:gd name="connsiteX3-91" fmla="*/ 1417320 w 4800600"/>
              <a:gd name="connsiteY3-92" fmla="*/ 685800 h 1531620"/>
              <a:gd name="connsiteX4-93" fmla="*/ 1905000 w 4800600"/>
              <a:gd name="connsiteY4-94" fmla="*/ 563880 h 1531620"/>
              <a:gd name="connsiteX5-95" fmla="*/ 2386012 w 4800600"/>
              <a:gd name="connsiteY5-96" fmla="*/ 931545 h 1531620"/>
              <a:gd name="connsiteX6-97" fmla="*/ 2870359 w 4800600"/>
              <a:gd name="connsiteY6-98" fmla="*/ 1042035 h 1531620"/>
              <a:gd name="connsiteX7-99" fmla="*/ 3307080 w 4800600"/>
              <a:gd name="connsiteY7-100" fmla="*/ 762000 h 1531620"/>
              <a:gd name="connsiteX8-101" fmla="*/ 3825240 w 4800600"/>
              <a:gd name="connsiteY8-102" fmla="*/ 243840 h 1531620"/>
              <a:gd name="connsiteX9-103" fmla="*/ 4297680 w 4800600"/>
              <a:gd name="connsiteY9-104" fmla="*/ 617220 h 1531620"/>
              <a:gd name="connsiteX10-105" fmla="*/ 4800600 w 4800600"/>
              <a:gd name="connsiteY10-106" fmla="*/ 0 h 1531620"/>
              <a:gd name="connsiteX11-107" fmla="*/ 4777740 w 4800600"/>
              <a:gd name="connsiteY11-108" fmla="*/ 1493520 h 1531620"/>
              <a:gd name="connsiteX12-109" fmla="*/ 4297680 w 4800600"/>
              <a:gd name="connsiteY12-110" fmla="*/ 1371600 h 1531620"/>
              <a:gd name="connsiteX13-111" fmla="*/ 3825240 w 4800600"/>
              <a:gd name="connsiteY13-112" fmla="*/ 1531620 h 1531620"/>
              <a:gd name="connsiteX14-113" fmla="*/ 3314700 w 4800600"/>
              <a:gd name="connsiteY14-114" fmla="*/ 1409700 h 1531620"/>
              <a:gd name="connsiteX15-115" fmla="*/ 2865120 w 4800600"/>
              <a:gd name="connsiteY15-116" fmla="*/ 1356360 h 1531620"/>
              <a:gd name="connsiteX16-117" fmla="*/ 2362200 w 4800600"/>
              <a:gd name="connsiteY16-118" fmla="*/ 1455420 h 1531620"/>
              <a:gd name="connsiteX17-119" fmla="*/ 1897380 w 4800600"/>
              <a:gd name="connsiteY17-120" fmla="*/ 1478280 h 1531620"/>
              <a:gd name="connsiteX18-121" fmla="*/ 1417320 w 4800600"/>
              <a:gd name="connsiteY18-122" fmla="*/ 1341120 h 1531620"/>
              <a:gd name="connsiteX19-123" fmla="*/ 922020 w 4800600"/>
              <a:gd name="connsiteY19-124" fmla="*/ 1264920 h 1531620"/>
              <a:gd name="connsiteX20-125" fmla="*/ 7620 w 4800600"/>
              <a:gd name="connsiteY20-126" fmla="*/ 1348740 h 1531620"/>
              <a:gd name="connsiteX0-127" fmla="*/ 7620 w 4800600"/>
              <a:gd name="connsiteY0-128" fmla="*/ 1348740 h 1531620"/>
              <a:gd name="connsiteX1-129" fmla="*/ 0 w 4800600"/>
              <a:gd name="connsiteY1-130" fmla="*/ 1028700 h 1531620"/>
              <a:gd name="connsiteX2-131" fmla="*/ 944880 w 4800600"/>
              <a:gd name="connsiteY2-132" fmla="*/ 464820 h 1531620"/>
              <a:gd name="connsiteX3-133" fmla="*/ 1417320 w 4800600"/>
              <a:gd name="connsiteY3-134" fmla="*/ 685800 h 1531620"/>
              <a:gd name="connsiteX4-135" fmla="*/ 1905000 w 4800600"/>
              <a:gd name="connsiteY4-136" fmla="*/ 563880 h 1531620"/>
              <a:gd name="connsiteX5-137" fmla="*/ 2369343 w 4800600"/>
              <a:gd name="connsiteY5-138" fmla="*/ 941070 h 1531620"/>
              <a:gd name="connsiteX6-139" fmla="*/ 2870359 w 4800600"/>
              <a:gd name="connsiteY6-140" fmla="*/ 1042035 h 1531620"/>
              <a:gd name="connsiteX7-141" fmla="*/ 3307080 w 4800600"/>
              <a:gd name="connsiteY7-142" fmla="*/ 762000 h 1531620"/>
              <a:gd name="connsiteX8-143" fmla="*/ 3825240 w 4800600"/>
              <a:gd name="connsiteY8-144" fmla="*/ 243840 h 1531620"/>
              <a:gd name="connsiteX9-145" fmla="*/ 4297680 w 4800600"/>
              <a:gd name="connsiteY9-146" fmla="*/ 617220 h 1531620"/>
              <a:gd name="connsiteX10-147" fmla="*/ 4800600 w 4800600"/>
              <a:gd name="connsiteY10-148" fmla="*/ 0 h 1531620"/>
              <a:gd name="connsiteX11-149" fmla="*/ 4777740 w 4800600"/>
              <a:gd name="connsiteY11-150" fmla="*/ 1493520 h 1531620"/>
              <a:gd name="connsiteX12-151" fmla="*/ 4297680 w 4800600"/>
              <a:gd name="connsiteY12-152" fmla="*/ 1371600 h 1531620"/>
              <a:gd name="connsiteX13-153" fmla="*/ 3825240 w 4800600"/>
              <a:gd name="connsiteY13-154" fmla="*/ 1531620 h 1531620"/>
              <a:gd name="connsiteX14-155" fmla="*/ 3314700 w 4800600"/>
              <a:gd name="connsiteY14-156" fmla="*/ 1409700 h 1531620"/>
              <a:gd name="connsiteX15-157" fmla="*/ 2865120 w 4800600"/>
              <a:gd name="connsiteY15-158" fmla="*/ 1356360 h 1531620"/>
              <a:gd name="connsiteX16-159" fmla="*/ 2362200 w 4800600"/>
              <a:gd name="connsiteY16-160" fmla="*/ 1455420 h 1531620"/>
              <a:gd name="connsiteX17-161" fmla="*/ 1897380 w 4800600"/>
              <a:gd name="connsiteY17-162" fmla="*/ 1478280 h 1531620"/>
              <a:gd name="connsiteX18-163" fmla="*/ 1417320 w 4800600"/>
              <a:gd name="connsiteY18-164" fmla="*/ 1341120 h 1531620"/>
              <a:gd name="connsiteX19-165" fmla="*/ 922020 w 4800600"/>
              <a:gd name="connsiteY19-166" fmla="*/ 1264920 h 1531620"/>
              <a:gd name="connsiteX20-167" fmla="*/ 7620 w 4800600"/>
              <a:gd name="connsiteY20-168" fmla="*/ 1348740 h 1531620"/>
              <a:gd name="connsiteX0-169" fmla="*/ 7620 w 4800600"/>
              <a:gd name="connsiteY0-170" fmla="*/ 1348740 h 1531620"/>
              <a:gd name="connsiteX1-171" fmla="*/ 0 w 4800600"/>
              <a:gd name="connsiteY1-172" fmla="*/ 1028700 h 1531620"/>
              <a:gd name="connsiteX2-173" fmla="*/ 944880 w 4800600"/>
              <a:gd name="connsiteY2-174" fmla="*/ 464820 h 1531620"/>
              <a:gd name="connsiteX3-175" fmla="*/ 1407795 w 4800600"/>
              <a:gd name="connsiteY3-176" fmla="*/ 711993 h 1531620"/>
              <a:gd name="connsiteX4-177" fmla="*/ 1905000 w 4800600"/>
              <a:gd name="connsiteY4-178" fmla="*/ 563880 h 1531620"/>
              <a:gd name="connsiteX5-179" fmla="*/ 2369343 w 4800600"/>
              <a:gd name="connsiteY5-180" fmla="*/ 941070 h 1531620"/>
              <a:gd name="connsiteX6-181" fmla="*/ 2870359 w 4800600"/>
              <a:gd name="connsiteY6-182" fmla="*/ 1042035 h 1531620"/>
              <a:gd name="connsiteX7-183" fmla="*/ 3307080 w 4800600"/>
              <a:gd name="connsiteY7-184" fmla="*/ 762000 h 1531620"/>
              <a:gd name="connsiteX8-185" fmla="*/ 3825240 w 4800600"/>
              <a:gd name="connsiteY8-186" fmla="*/ 243840 h 1531620"/>
              <a:gd name="connsiteX9-187" fmla="*/ 4297680 w 4800600"/>
              <a:gd name="connsiteY9-188" fmla="*/ 617220 h 1531620"/>
              <a:gd name="connsiteX10-189" fmla="*/ 4800600 w 4800600"/>
              <a:gd name="connsiteY10-190" fmla="*/ 0 h 1531620"/>
              <a:gd name="connsiteX11-191" fmla="*/ 4777740 w 4800600"/>
              <a:gd name="connsiteY11-192" fmla="*/ 1493520 h 1531620"/>
              <a:gd name="connsiteX12-193" fmla="*/ 4297680 w 4800600"/>
              <a:gd name="connsiteY12-194" fmla="*/ 1371600 h 1531620"/>
              <a:gd name="connsiteX13-195" fmla="*/ 3825240 w 4800600"/>
              <a:gd name="connsiteY13-196" fmla="*/ 1531620 h 1531620"/>
              <a:gd name="connsiteX14-197" fmla="*/ 3314700 w 4800600"/>
              <a:gd name="connsiteY14-198" fmla="*/ 1409700 h 1531620"/>
              <a:gd name="connsiteX15-199" fmla="*/ 2865120 w 4800600"/>
              <a:gd name="connsiteY15-200" fmla="*/ 1356360 h 1531620"/>
              <a:gd name="connsiteX16-201" fmla="*/ 2362200 w 4800600"/>
              <a:gd name="connsiteY16-202" fmla="*/ 1455420 h 1531620"/>
              <a:gd name="connsiteX17-203" fmla="*/ 1897380 w 4800600"/>
              <a:gd name="connsiteY17-204" fmla="*/ 1478280 h 1531620"/>
              <a:gd name="connsiteX18-205" fmla="*/ 1417320 w 4800600"/>
              <a:gd name="connsiteY18-206" fmla="*/ 1341120 h 1531620"/>
              <a:gd name="connsiteX19-207" fmla="*/ 922020 w 4800600"/>
              <a:gd name="connsiteY19-208" fmla="*/ 1264920 h 1531620"/>
              <a:gd name="connsiteX20-209" fmla="*/ 7620 w 4800600"/>
              <a:gd name="connsiteY20-210" fmla="*/ 1348740 h 1531620"/>
              <a:gd name="connsiteX0-211" fmla="*/ 7620 w 4800600"/>
              <a:gd name="connsiteY0-212" fmla="*/ 1348740 h 1531620"/>
              <a:gd name="connsiteX1-213" fmla="*/ 0 w 4800600"/>
              <a:gd name="connsiteY1-214" fmla="*/ 1028700 h 1531620"/>
              <a:gd name="connsiteX2-215" fmla="*/ 925830 w 4800600"/>
              <a:gd name="connsiteY2-216" fmla="*/ 474345 h 1531620"/>
              <a:gd name="connsiteX3-217" fmla="*/ 1407795 w 4800600"/>
              <a:gd name="connsiteY3-218" fmla="*/ 711993 h 1531620"/>
              <a:gd name="connsiteX4-219" fmla="*/ 1905000 w 4800600"/>
              <a:gd name="connsiteY4-220" fmla="*/ 563880 h 1531620"/>
              <a:gd name="connsiteX5-221" fmla="*/ 2369343 w 4800600"/>
              <a:gd name="connsiteY5-222" fmla="*/ 941070 h 1531620"/>
              <a:gd name="connsiteX6-223" fmla="*/ 2870359 w 4800600"/>
              <a:gd name="connsiteY6-224" fmla="*/ 1042035 h 1531620"/>
              <a:gd name="connsiteX7-225" fmla="*/ 3307080 w 4800600"/>
              <a:gd name="connsiteY7-226" fmla="*/ 762000 h 1531620"/>
              <a:gd name="connsiteX8-227" fmla="*/ 3825240 w 4800600"/>
              <a:gd name="connsiteY8-228" fmla="*/ 243840 h 1531620"/>
              <a:gd name="connsiteX9-229" fmla="*/ 4297680 w 4800600"/>
              <a:gd name="connsiteY9-230" fmla="*/ 617220 h 1531620"/>
              <a:gd name="connsiteX10-231" fmla="*/ 4800600 w 4800600"/>
              <a:gd name="connsiteY10-232" fmla="*/ 0 h 1531620"/>
              <a:gd name="connsiteX11-233" fmla="*/ 4777740 w 4800600"/>
              <a:gd name="connsiteY11-234" fmla="*/ 1493520 h 1531620"/>
              <a:gd name="connsiteX12-235" fmla="*/ 4297680 w 4800600"/>
              <a:gd name="connsiteY12-236" fmla="*/ 1371600 h 1531620"/>
              <a:gd name="connsiteX13-237" fmla="*/ 3825240 w 4800600"/>
              <a:gd name="connsiteY13-238" fmla="*/ 1531620 h 1531620"/>
              <a:gd name="connsiteX14-239" fmla="*/ 3314700 w 4800600"/>
              <a:gd name="connsiteY14-240" fmla="*/ 1409700 h 1531620"/>
              <a:gd name="connsiteX15-241" fmla="*/ 2865120 w 4800600"/>
              <a:gd name="connsiteY15-242" fmla="*/ 1356360 h 1531620"/>
              <a:gd name="connsiteX16-243" fmla="*/ 2362200 w 4800600"/>
              <a:gd name="connsiteY16-244" fmla="*/ 1455420 h 1531620"/>
              <a:gd name="connsiteX17-245" fmla="*/ 1897380 w 4800600"/>
              <a:gd name="connsiteY17-246" fmla="*/ 1478280 h 1531620"/>
              <a:gd name="connsiteX18-247" fmla="*/ 1417320 w 4800600"/>
              <a:gd name="connsiteY18-248" fmla="*/ 1341120 h 1531620"/>
              <a:gd name="connsiteX19-249" fmla="*/ 922020 w 4800600"/>
              <a:gd name="connsiteY19-250" fmla="*/ 1264920 h 1531620"/>
              <a:gd name="connsiteX20-251" fmla="*/ 7620 w 4800600"/>
              <a:gd name="connsiteY20-252" fmla="*/ 1348740 h 1531620"/>
              <a:gd name="connsiteX0-253" fmla="*/ 7620 w 4800600"/>
              <a:gd name="connsiteY0-254" fmla="*/ 1348740 h 1531620"/>
              <a:gd name="connsiteX1-255" fmla="*/ 0 w 4800600"/>
              <a:gd name="connsiteY1-256" fmla="*/ 1028700 h 1531620"/>
              <a:gd name="connsiteX2-257" fmla="*/ 925830 w 4800600"/>
              <a:gd name="connsiteY2-258" fmla="*/ 474345 h 1531620"/>
              <a:gd name="connsiteX3-259" fmla="*/ 1407795 w 4800600"/>
              <a:gd name="connsiteY3-260" fmla="*/ 711993 h 1531620"/>
              <a:gd name="connsiteX4-261" fmla="*/ 1905000 w 4800600"/>
              <a:gd name="connsiteY4-262" fmla="*/ 563880 h 1531620"/>
              <a:gd name="connsiteX5-263" fmla="*/ 2369343 w 4800600"/>
              <a:gd name="connsiteY5-264" fmla="*/ 941070 h 1531620"/>
              <a:gd name="connsiteX6-265" fmla="*/ 2870359 w 4800600"/>
              <a:gd name="connsiteY6-266" fmla="*/ 1042035 h 1531620"/>
              <a:gd name="connsiteX7-267" fmla="*/ 3307080 w 4800600"/>
              <a:gd name="connsiteY7-268" fmla="*/ 762000 h 1531620"/>
              <a:gd name="connsiteX8-269" fmla="*/ 3825240 w 4800600"/>
              <a:gd name="connsiteY8-270" fmla="*/ 243840 h 1531620"/>
              <a:gd name="connsiteX9-271" fmla="*/ 4297680 w 4800600"/>
              <a:gd name="connsiteY9-272" fmla="*/ 617220 h 1531620"/>
              <a:gd name="connsiteX10-273" fmla="*/ 4800600 w 4800600"/>
              <a:gd name="connsiteY10-274" fmla="*/ 0 h 1531620"/>
              <a:gd name="connsiteX11-275" fmla="*/ 4777740 w 4800600"/>
              <a:gd name="connsiteY11-276" fmla="*/ 1493520 h 1531620"/>
              <a:gd name="connsiteX12-277" fmla="*/ 4297680 w 4800600"/>
              <a:gd name="connsiteY12-278" fmla="*/ 1371600 h 1531620"/>
              <a:gd name="connsiteX13-279" fmla="*/ 3825240 w 4800600"/>
              <a:gd name="connsiteY13-280" fmla="*/ 1531620 h 1531620"/>
              <a:gd name="connsiteX14-281" fmla="*/ 3314700 w 4800600"/>
              <a:gd name="connsiteY14-282" fmla="*/ 1409700 h 1531620"/>
              <a:gd name="connsiteX15-283" fmla="*/ 2865120 w 4800600"/>
              <a:gd name="connsiteY15-284" fmla="*/ 1356360 h 1531620"/>
              <a:gd name="connsiteX16-285" fmla="*/ 2362200 w 4800600"/>
              <a:gd name="connsiteY16-286" fmla="*/ 1455420 h 1531620"/>
              <a:gd name="connsiteX17-287" fmla="*/ 1897380 w 4800600"/>
              <a:gd name="connsiteY17-288" fmla="*/ 1478280 h 1531620"/>
              <a:gd name="connsiteX18-289" fmla="*/ 1417320 w 4800600"/>
              <a:gd name="connsiteY18-290" fmla="*/ 1341120 h 1531620"/>
              <a:gd name="connsiteX19-291" fmla="*/ 938689 w 4800600"/>
              <a:gd name="connsiteY19-292" fmla="*/ 1272063 h 1531620"/>
              <a:gd name="connsiteX20-293" fmla="*/ 7620 w 4800600"/>
              <a:gd name="connsiteY20-294" fmla="*/ 1348740 h 1531620"/>
              <a:gd name="connsiteX0-295" fmla="*/ 7620 w 4800600"/>
              <a:gd name="connsiteY0-296" fmla="*/ 1348740 h 1543527"/>
              <a:gd name="connsiteX1-297" fmla="*/ 0 w 4800600"/>
              <a:gd name="connsiteY1-298" fmla="*/ 1028700 h 1543527"/>
              <a:gd name="connsiteX2-299" fmla="*/ 925830 w 4800600"/>
              <a:gd name="connsiteY2-300" fmla="*/ 474345 h 1543527"/>
              <a:gd name="connsiteX3-301" fmla="*/ 1407795 w 4800600"/>
              <a:gd name="connsiteY3-302" fmla="*/ 711993 h 1543527"/>
              <a:gd name="connsiteX4-303" fmla="*/ 1905000 w 4800600"/>
              <a:gd name="connsiteY4-304" fmla="*/ 563880 h 1543527"/>
              <a:gd name="connsiteX5-305" fmla="*/ 2369343 w 4800600"/>
              <a:gd name="connsiteY5-306" fmla="*/ 941070 h 1543527"/>
              <a:gd name="connsiteX6-307" fmla="*/ 2870359 w 4800600"/>
              <a:gd name="connsiteY6-308" fmla="*/ 1042035 h 1543527"/>
              <a:gd name="connsiteX7-309" fmla="*/ 3307080 w 4800600"/>
              <a:gd name="connsiteY7-310" fmla="*/ 762000 h 1543527"/>
              <a:gd name="connsiteX8-311" fmla="*/ 3825240 w 4800600"/>
              <a:gd name="connsiteY8-312" fmla="*/ 243840 h 1543527"/>
              <a:gd name="connsiteX9-313" fmla="*/ 4297680 w 4800600"/>
              <a:gd name="connsiteY9-314" fmla="*/ 617220 h 1543527"/>
              <a:gd name="connsiteX10-315" fmla="*/ 4800600 w 4800600"/>
              <a:gd name="connsiteY10-316" fmla="*/ 0 h 1543527"/>
              <a:gd name="connsiteX11-317" fmla="*/ 4777740 w 4800600"/>
              <a:gd name="connsiteY11-318" fmla="*/ 1493520 h 1543527"/>
              <a:gd name="connsiteX12-319" fmla="*/ 4297680 w 4800600"/>
              <a:gd name="connsiteY12-320" fmla="*/ 1371600 h 1543527"/>
              <a:gd name="connsiteX13-321" fmla="*/ 3830003 w 4800600"/>
              <a:gd name="connsiteY13-322" fmla="*/ 1543527 h 1543527"/>
              <a:gd name="connsiteX14-323" fmla="*/ 3314700 w 4800600"/>
              <a:gd name="connsiteY14-324" fmla="*/ 1409700 h 1543527"/>
              <a:gd name="connsiteX15-325" fmla="*/ 2865120 w 4800600"/>
              <a:gd name="connsiteY15-326" fmla="*/ 1356360 h 1543527"/>
              <a:gd name="connsiteX16-327" fmla="*/ 2362200 w 4800600"/>
              <a:gd name="connsiteY16-328" fmla="*/ 1455420 h 1543527"/>
              <a:gd name="connsiteX17-329" fmla="*/ 1897380 w 4800600"/>
              <a:gd name="connsiteY17-330" fmla="*/ 1478280 h 1543527"/>
              <a:gd name="connsiteX18-331" fmla="*/ 1417320 w 4800600"/>
              <a:gd name="connsiteY18-332" fmla="*/ 1341120 h 1543527"/>
              <a:gd name="connsiteX19-333" fmla="*/ 938689 w 4800600"/>
              <a:gd name="connsiteY19-334" fmla="*/ 1272063 h 1543527"/>
              <a:gd name="connsiteX20-335" fmla="*/ 7620 w 4800600"/>
              <a:gd name="connsiteY20-336" fmla="*/ 1348740 h 1543527"/>
              <a:gd name="connsiteX0-337" fmla="*/ 7620 w 4800600"/>
              <a:gd name="connsiteY0-338" fmla="*/ 1348740 h 1543527"/>
              <a:gd name="connsiteX1-339" fmla="*/ 0 w 4800600"/>
              <a:gd name="connsiteY1-340" fmla="*/ 1028700 h 1543527"/>
              <a:gd name="connsiteX2-341" fmla="*/ 925830 w 4800600"/>
              <a:gd name="connsiteY2-342" fmla="*/ 474345 h 1543527"/>
              <a:gd name="connsiteX3-343" fmla="*/ 1407795 w 4800600"/>
              <a:gd name="connsiteY3-344" fmla="*/ 711993 h 1543527"/>
              <a:gd name="connsiteX4-345" fmla="*/ 1905000 w 4800600"/>
              <a:gd name="connsiteY4-346" fmla="*/ 563880 h 1543527"/>
              <a:gd name="connsiteX5-347" fmla="*/ 2369343 w 4800600"/>
              <a:gd name="connsiteY5-348" fmla="*/ 941070 h 1543527"/>
              <a:gd name="connsiteX6-349" fmla="*/ 2870359 w 4800600"/>
              <a:gd name="connsiteY6-350" fmla="*/ 1042035 h 1543527"/>
              <a:gd name="connsiteX7-351" fmla="*/ 3307080 w 4800600"/>
              <a:gd name="connsiteY7-352" fmla="*/ 762000 h 1543527"/>
              <a:gd name="connsiteX8-353" fmla="*/ 3813334 w 4800600"/>
              <a:gd name="connsiteY8-354" fmla="*/ 274796 h 1543527"/>
              <a:gd name="connsiteX9-355" fmla="*/ 4297680 w 4800600"/>
              <a:gd name="connsiteY9-356" fmla="*/ 617220 h 1543527"/>
              <a:gd name="connsiteX10-357" fmla="*/ 4800600 w 4800600"/>
              <a:gd name="connsiteY10-358" fmla="*/ 0 h 1543527"/>
              <a:gd name="connsiteX11-359" fmla="*/ 4777740 w 4800600"/>
              <a:gd name="connsiteY11-360" fmla="*/ 1493520 h 1543527"/>
              <a:gd name="connsiteX12-361" fmla="*/ 4297680 w 4800600"/>
              <a:gd name="connsiteY12-362" fmla="*/ 1371600 h 1543527"/>
              <a:gd name="connsiteX13-363" fmla="*/ 3830003 w 4800600"/>
              <a:gd name="connsiteY13-364" fmla="*/ 1543527 h 1543527"/>
              <a:gd name="connsiteX14-365" fmla="*/ 3314700 w 4800600"/>
              <a:gd name="connsiteY14-366" fmla="*/ 1409700 h 1543527"/>
              <a:gd name="connsiteX15-367" fmla="*/ 2865120 w 4800600"/>
              <a:gd name="connsiteY15-368" fmla="*/ 1356360 h 1543527"/>
              <a:gd name="connsiteX16-369" fmla="*/ 2362200 w 4800600"/>
              <a:gd name="connsiteY16-370" fmla="*/ 1455420 h 1543527"/>
              <a:gd name="connsiteX17-371" fmla="*/ 1897380 w 4800600"/>
              <a:gd name="connsiteY17-372" fmla="*/ 1478280 h 1543527"/>
              <a:gd name="connsiteX18-373" fmla="*/ 1417320 w 4800600"/>
              <a:gd name="connsiteY18-374" fmla="*/ 1341120 h 1543527"/>
              <a:gd name="connsiteX19-375" fmla="*/ 938689 w 4800600"/>
              <a:gd name="connsiteY19-376" fmla="*/ 1272063 h 1543527"/>
              <a:gd name="connsiteX20-377" fmla="*/ 7620 w 4800600"/>
              <a:gd name="connsiteY20-378" fmla="*/ 1348740 h 1543527"/>
              <a:gd name="connsiteX0-379" fmla="*/ 7620 w 4800600"/>
              <a:gd name="connsiteY0-380" fmla="*/ 1348740 h 1543527"/>
              <a:gd name="connsiteX1-381" fmla="*/ 0 w 4800600"/>
              <a:gd name="connsiteY1-382" fmla="*/ 1028700 h 1543527"/>
              <a:gd name="connsiteX2-383" fmla="*/ 925830 w 4800600"/>
              <a:gd name="connsiteY2-384" fmla="*/ 474345 h 1543527"/>
              <a:gd name="connsiteX3-385" fmla="*/ 1407795 w 4800600"/>
              <a:gd name="connsiteY3-386" fmla="*/ 711993 h 1543527"/>
              <a:gd name="connsiteX4-387" fmla="*/ 1905000 w 4800600"/>
              <a:gd name="connsiteY4-388" fmla="*/ 563880 h 1543527"/>
              <a:gd name="connsiteX5-389" fmla="*/ 2369343 w 4800600"/>
              <a:gd name="connsiteY5-390" fmla="*/ 941070 h 1543527"/>
              <a:gd name="connsiteX6-391" fmla="*/ 2870359 w 4800600"/>
              <a:gd name="connsiteY6-392" fmla="*/ 1042035 h 1543527"/>
              <a:gd name="connsiteX7-393" fmla="*/ 3307080 w 4800600"/>
              <a:gd name="connsiteY7-394" fmla="*/ 762000 h 1543527"/>
              <a:gd name="connsiteX8-395" fmla="*/ 3808572 w 4800600"/>
              <a:gd name="connsiteY8-396" fmla="*/ 262889 h 1543527"/>
              <a:gd name="connsiteX9-397" fmla="*/ 4297680 w 4800600"/>
              <a:gd name="connsiteY9-398" fmla="*/ 617220 h 1543527"/>
              <a:gd name="connsiteX10-399" fmla="*/ 4800600 w 4800600"/>
              <a:gd name="connsiteY10-400" fmla="*/ 0 h 1543527"/>
              <a:gd name="connsiteX11-401" fmla="*/ 4777740 w 4800600"/>
              <a:gd name="connsiteY11-402" fmla="*/ 1493520 h 1543527"/>
              <a:gd name="connsiteX12-403" fmla="*/ 4297680 w 4800600"/>
              <a:gd name="connsiteY12-404" fmla="*/ 1371600 h 1543527"/>
              <a:gd name="connsiteX13-405" fmla="*/ 3830003 w 4800600"/>
              <a:gd name="connsiteY13-406" fmla="*/ 1543527 h 1543527"/>
              <a:gd name="connsiteX14-407" fmla="*/ 3314700 w 4800600"/>
              <a:gd name="connsiteY14-408" fmla="*/ 1409700 h 1543527"/>
              <a:gd name="connsiteX15-409" fmla="*/ 2865120 w 4800600"/>
              <a:gd name="connsiteY15-410" fmla="*/ 1356360 h 1543527"/>
              <a:gd name="connsiteX16-411" fmla="*/ 2362200 w 4800600"/>
              <a:gd name="connsiteY16-412" fmla="*/ 1455420 h 1543527"/>
              <a:gd name="connsiteX17-413" fmla="*/ 1897380 w 4800600"/>
              <a:gd name="connsiteY17-414" fmla="*/ 1478280 h 1543527"/>
              <a:gd name="connsiteX18-415" fmla="*/ 1417320 w 4800600"/>
              <a:gd name="connsiteY18-416" fmla="*/ 1341120 h 1543527"/>
              <a:gd name="connsiteX19-417" fmla="*/ 938689 w 4800600"/>
              <a:gd name="connsiteY19-418" fmla="*/ 1272063 h 1543527"/>
              <a:gd name="connsiteX20-419" fmla="*/ 7620 w 4800600"/>
              <a:gd name="connsiteY20-420" fmla="*/ 1348740 h 1543527"/>
              <a:gd name="connsiteX0-421" fmla="*/ 7620 w 4800600"/>
              <a:gd name="connsiteY0-422" fmla="*/ 1348740 h 1543527"/>
              <a:gd name="connsiteX1-423" fmla="*/ 0 w 4800600"/>
              <a:gd name="connsiteY1-424" fmla="*/ 1028700 h 1543527"/>
              <a:gd name="connsiteX2-425" fmla="*/ 925830 w 4800600"/>
              <a:gd name="connsiteY2-426" fmla="*/ 474345 h 1543527"/>
              <a:gd name="connsiteX3-427" fmla="*/ 1407795 w 4800600"/>
              <a:gd name="connsiteY3-428" fmla="*/ 711993 h 1543527"/>
              <a:gd name="connsiteX4-429" fmla="*/ 1905000 w 4800600"/>
              <a:gd name="connsiteY4-430" fmla="*/ 563880 h 1543527"/>
              <a:gd name="connsiteX5-431" fmla="*/ 2369343 w 4800600"/>
              <a:gd name="connsiteY5-432" fmla="*/ 941070 h 1543527"/>
              <a:gd name="connsiteX6-433" fmla="*/ 2870359 w 4800600"/>
              <a:gd name="connsiteY6-434" fmla="*/ 1042035 h 1543527"/>
              <a:gd name="connsiteX7-435" fmla="*/ 3328512 w 4800600"/>
              <a:gd name="connsiteY7-436" fmla="*/ 762000 h 1543527"/>
              <a:gd name="connsiteX8-437" fmla="*/ 3808572 w 4800600"/>
              <a:gd name="connsiteY8-438" fmla="*/ 262889 h 1543527"/>
              <a:gd name="connsiteX9-439" fmla="*/ 4297680 w 4800600"/>
              <a:gd name="connsiteY9-440" fmla="*/ 617220 h 1543527"/>
              <a:gd name="connsiteX10-441" fmla="*/ 4800600 w 4800600"/>
              <a:gd name="connsiteY10-442" fmla="*/ 0 h 1543527"/>
              <a:gd name="connsiteX11-443" fmla="*/ 4777740 w 4800600"/>
              <a:gd name="connsiteY11-444" fmla="*/ 1493520 h 1543527"/>
              <a:gd name="connsiteX12-445" fmla="*/ 4297680 w 4800600"/>
              <a:gd name="connsiteY12-446" fmla="*/ 1371600 h 1543527"/>
              <a:gd name="connsiteX13-447" fmla="*/ 3830003 w 4800600"/>
              <a:gd name="connsiteY13-448" fmla="*/ 1543527 h 1543527"/>
              <a:gd name="connsiteX14-449" fmla="*/ 3314700 w 4800600"/>
              <a:gd name="connsiteY14-450" fmla="*/ 1409700 h 1543527"/>
              <a:gd name="connsiteX15-451" fmla="*/ 2865120 w 4800600"/>
              <a:gd name="connsiteY15-452" fmla="*/ 1356360 h 1543527"/>
              <a:gd name="connsiteX16-453" fmla="*/ 2362200 w 4800600"/>
              <a:gd name="connsiteY16-454" fmla="*/ 1455420 h 1543527"/>
              <a:gd name="connsiteX17-455" fmla="*/ 1897380 w 4800600"/>
              <a:gd name="connsiteY17-456" fmla="*/ 1478280 h 1543527"/>
              <a:gd name="connsiteX18-457" fmla="*/ 1417320 w 4800600"/>
              <a:gd name="connsiteY18-458" fmla="*/ 1341120 h 1543527"/>
              <a:gd name="connsiteX19-459" fmla="*/ 938689 w 4800600"/>
              <a:gd name="connsiteY19-460" fmla="*/ 1272063 h 1543527"/>
              <a:gd name="connsiteX20-461" fmla="*/ 7620 w 4800600"/>
              <a:gd name="connsiteY20-462" fmla="*/ 1348740 h 1543527"/>
              <a:gd name="connsiteX0-463" fmla="*/ 7620 w 4800600"/>
              <a:gd name="connsiteY0-464" fmla="*/ 1348740 h 1543527"/>
              <a:gd name="connsiteX1-465" fmla="*/ 0 w 4800600"/>
              <a:gd name="connsiteY1-466" fmla="*/ 1028700 h 1543527"/>
              <a:gd name="connsiteX2-467" fmla="*/ 925830 w 4800600"/>
              <a:gd name="connsiteY2-468" fmla="*/ 474345 h 1543527"/>
              <a:gd name="connsiteX3-469" fmla="*/ 1407795 w 4800600"/>
              <a:gd name="connsiteY3-470" fmla="*/ 711993 h 1543527"/>
              <a:gd name="connsiteX4-471" fmla="*/ 1905000 w 4800600"/>
              <a:gd name="connsiteY4-472" fmla="*/ 563880 h 1543527"/>
              <a:gd name="connsiteX5-473" fmla="*/ 2369343 w 4800600"/>
              <a:gd name="connsiteY5-474" fmla="*/ 941070 h 1543527"/>
              <a:gd name="connsiteX6-475" fmla="*/ 2870359 w 4800600"/>
              <a:gd name="connsiteY6-476" fmla="*/ 1042035 h 1543527"/>
              <a:gd name="connsiteX7-477" fmla="*/ 3328512 w 4800600"/>
              <a:gd name="connsiteY7-478" fmla="*/ 762000 h 1543527"/>
              <a:gd name="connsiteX8-479" fmla="*/ 3808572 w 4800600"/>
              <a:gd name="connsiteY8-480" fmla="*/ 262889 h 1543527"/>
              <a:gd name="connsiteX9-481" fmla="*/ 4297680 w 4800600"/>
              <a:gd name="connsiteY9-482" fmla="*/ 617220 h 1543527"/>
              <a:gd name="connsiteX10-483" fmla="*/ 4800600 w 4800600"/>
              <a:gd name="connsiteY10-484" fmla="*/ 0 h 1543527"/>
              <a:gd name="connsiteX11-485" fmla="*/ 4789659 w 4800600"/>
              <a:gd name="connsiteY11-486" fmla="*/ 1499480 h 1543527"/>
              <a:gd name="connsiteX12-487" fmla="*/ 4297680 w 4800600"/>
              <a:gd name="connsiteY12-488" fmla="*/ 1371600 h 1543527"/>
              <a:gd name="connsiteX13-489" fmla="*/ 3830003 w 4800600"/>
              <a:gd name="connsiteY13-490" fmla="*/ 1543527 h 1543527"/>
              <a:gd name="connsiteX14-491" fmla="*/ 3314700 w 4800600"/>
              <a:gd name="connsiteY14-492" fmla="*/ 1409700 h 1543527"/>
              <a:gd name="connsiteX15-493" fmla="*/ 2865120 w 4800600"/>
              <a:gd name="connsiteY15-494" fmla="*/ 1356360 h 1543527"/>
              <a:gd name="connsiteX16-495" fmla="*/ 2362200 w 4800600"/>
              <a:gd name="connsiteY16-496" fmla="*/ 1455420 h 1543527"/>
              <a:gd name="connsiteX17-497" fmla="*/ 1897380 w 4800600"/>
              <a:gd name="connsiteY17-498" fmla="*/ 1478280 h 1543527"/>
              <a:gd name="connsiteX18-499" fmla="*/ 1417320 w 4800600"/>
              <a:gd name="connsiteY18-500" fmla="*/ 1341120 h 1543527"/>
              <a:gd name="connsiteX19-501" fmla="*/ 938689 w 4800600"/>
              <a:gd name="connsiteY19-502" fmla="*/ 1272063 h 1543527"/>
              <a:gd name="connsiteX20-503" fmla="*/ 7620 w 4800600"/>
              <a:gd name="connsiteY20-504" fmla="*/ 1348740 h 154352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Lst>
            <a:rect l="l" t="t" r="r" b="b"/>
            <a:pathLst>
              <a:path w="4800600" h="1543527">
                <a:moveTo>
                  <a:pt x="7620" y="1348740"/>
                </a:moveTo>
                <a:lnTo>
                  <a:pt x="0" y="1028700"/>
                </a:lnTo>
                <a:lnTo>
                  <a:pt x="925830" y="474345"/>
                </a:lnTo>
                <a:lnTo>
                  <a:pt x="1407795" y="711993"/>
                </a:lnTo>
                <a:lnTo>
                  <a:pt x="1905000" y="563880"/>
                </a:lnTo>
                <a:lnTo>
                  <a:pt x="2369343" y="941070"/>
                </a:lnTo>
                <a:lnTo>
                  <a:pt x="2870359" y="1042035"/>
                </a:lnTo>
                <a:lnTo>
                  <a:pt x="3328512" y="762000"/>
                </a:lnTo>
                <a:lnTo>
                  <a:pt x="3808572" y="262889"/>
                </a:lnTo>
                <a:lnTo>
                  <a:pt x="4297680" y="617220"/>
                </a:lnTo>
                <a:lnTo>
                  <a:pt x="4800600" y="0"/>
                </a:lnTo>
                <a:lnTo>
                  <a:pt x="4789659" y="1499480"/>
                </a:lnTo>
                <a:lnTo>
                  <a:pt x="4297680" y="1371600"/>
                </a:lnTo>
                <a:lnTo>
                  <a:pt x="3830003" y="1543527"/>
                </a:lnTo>
                <a:lnTo>
                  <a:pt x="3314700" y="1409700"/>
                </a:lnTo>
                <a:lnTo>
                  <a:pt x="2865120" y="1356360"/>
                </a:lnTo>
                <a:lnTo>
                  <a:pt x="2362200" y="1455420"/>
                </a:lnTo>
                <a:lnTo>
                  <a:pt x="1897380" y="1478280"/>
                </a:lnTo>
                <a:lnTo>
                  <a:pt x="1417320" y="1341120"/>
                </a:lnTo>
                <a:lnTo>
                  <a:pt x="938689" y="1272063"/>
                </a:lnTo>
                <a:lnTo>
                  <a:pt x="7620" y="134874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5" name="任意多边形 34"/>
          <p:cNvSpPr/>
          <p:nvPr/>
        </p:nvSpPr>
        <p:spPr>
          <a:xfrm>
            <a:off x="1576388" y="1655763"/>
            <a:ext cx="5121275" cy="1104900"/>
          </a:xfrm>
          <a:custGeom>
            <a:avLst/>
            <a:gdLst>
              <a:gd name="connsiteX0" fmla="*/ 0 w 4806175"/>
              <a:gd name="connsiteY0" fmla="*/ 1037064 h 1037064"/>
              <a:gd name="connsiteX1" fmla="*/ 947854 w 4806175"/>
              <a:gd name="connsiteY1" fmla="*/ 457200 h 1037064"/>
              <a:gd name="connsiteX2" fmla="*/ 1438507 w 4806175"/>
              <a:gd name="connsiteY2" fmla="*/ 691376 h 1037064"/>
              <a:gd name="connsiteX3" fmla="*/ 1929161 w 4806175"/>
              <a:gd name="connsiteY3" fmla="*/ 546410 h 1037064"/>
              <a:gd name="connsiteX4" fmla="*/ 2419814 w 4806175"/>
              <a:gd name="connsiteY4" fmla="*/ 936703 h 1037064"/>
              <a:gd name="connsiteX5" fmla="*/ 2877014 w 4806175"/>
              <a:gd name="connsiteY5" fmla="*/ 1014761 h 1037064"/>
              <a:gd name="connsiteX6" fmla="*/ 3367668 w 4806175"/>
              <a:gd name="connsiteY6" fmla="*/ 735981 h 1037064"/>
              <a:gd name="connsiteX7" fmla="*/ 3824868 w 4806175"/>
              <a:gd name="connsiteY7" fmla="*/ 256478 h 1037064"/>
              <a:gd name="connsiteX8" fmla="*/ 4237463 w 4806175"/>
              <a:gd name="connsiteY8" fmla="*/ 702527 h 1037064"/>
              <a:gd name="connsiteX9" fmla="*/ 4806175 w 4806175"/>
              <a:gd name="connsiteY9" fmla="*/ 0 h 1037064"/>
              <a:gd name="connsiteX0-1" fmla="*/ 0 w 4806175"/>
              <a:gd name="connsiteY0-2" fmla="*/ 1037064 h 1037064"/>
              <a:gd name="connsiteX1-3" fmla="*/ 947854 w 4806175"/>
              <a:gd name="connsiteY1-4" fmla="*/ 457200 h 1037064"/>
              <a:gd name="connsiteX2-5" fmla="*/ 1438507 w 4806175"/>
              <a:gd name="connsiteY2-6" fmla="*/ 691376 h 1037064"/>
              <a:gd name="connsiteX3-7" fmla="*/ 1929161 w 4806175"/>
              <a:gd name="connsiteY3-8" fmla="*/ 546410 h 1037064"/>
              <a:gd name="connsiteX4-9" fmla="*/ 2419814 w 4806175"/>
              <a:gd name="connsiteY4-10" fmla="*/ 936703 h 1037064"/>
              <a:gd name="connsiteX5-11" fmla="*/ 2877014 w 4806175"/>
              <a:gd name="connsiteY5-12" fmla="*/ 1014761 h 1037064"/>
              <a:gd name="connsiteX6-13" fmla="*/ 3367668 w 4806175"/>
              <a:gd name="connsiteY6-14" fmla="*/ 735981 h 1037064"/>
              <a:gd name="connsiteX7-15" fmla="*/ 3824868 w 4806175"/>
              <a:gd name="connsiteY7-16" fmla="*/ 256478 h 1037064"/>
              <a:gd name="connsiteX8-17" fmla="*/ 4337475 w 4806175"/>
              <a:gd name="connsiteY8-18" fmla="*/ 597752 h 1037064"/>
              <a:gd name="connsiteX9-19" fmla="*/ 4806175 w 4806175"/>
              <a:gd name="connsiteY9-20" fmla="*/ 0 h 10370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4806175" h="1037064">
                <a:moveTo>
                  <a:pt x="0" y="1037064"/>
                </a:moveTo>
                <a:lnTo>
                  <a:pt x="947854" y="457200"/>
                </a:lnTo>
                <a:lnTo>
                  <a:pt x="1438507" y="691376"/>
                </a:lnTo>
                <a:lnTo>
                  <a:pt x="1929161" y="546410"/>
                </a:lnTo>
                <a:lnTo>
                  <a:pt x="2419814" y="936703"/>
                </a:lnTo>
                <a:lnTo>
                  <a:pt x="2877014" y="1014761"/>
                </a:lnTo>
                <a:lnTo>
                  <a:pt x="3367668" y="735981"/>
                </a:lnTo>
                <a:lnTo>
                  <a:pt x="3824868" y="256478"/>
                </a:lnTo>
                <a:lnTo>
                  <a:pt x="4337475" y="597752"/>
                </a:lnTo>
                <a:lnTo>
                  <a:pt x="4806175" y="0"/>
                </a:lnTo>
              </a:path>
            </a:pathLst>
          </a:custGeom>
          <a:noFill/>
          <a:ln w="19050">
            <a:solidFill>
              <a:srgbClr val="F04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6" name="任意多边形 35"/>
          <p:cNvSpPr/>
          <p:nvPr/>
        </p:nvSpPr>
        <p:spPr>
          <a:xfrm>
            <a:off x="1587500" y="2998788"/>
            <a:ext cx="5073650" cy="285750"/>
          </a:xfrm>
          <a:custGeom>
            <a:avLst/>
            <a:gdLst>
              <a:gd name="connsiteX0" fmla="*/ 0 w 4761571"/>
              <a:gd name="connsiteY0" fmla="*/ 66908 h 267629"/>
              <a:gd name="connsiteX1" fmla="*/ 925551 w 4761571"/>
              <a:gd name="connsiteY1" fmla="*/ 0 h 267629"/>
              <a:gd name="connsiteX2" fmla="*/ 1416205 w 4761571"/>
              <a:gd name="connsiteY2" fmla="*/ 66908 h 267629"/>
              <a:gd name="connsiteX3" fmla="*/ 1895707 w 4761571"/>
              <a:gd name="connsiteY3" fmla="*/ 200722 h 267629"/>
              <a:gd name="connsiteX4" fmla="*/ 2386361 w 4761571"/>
              <a:gd name="connsiteY4" fmla="*/ 178420 h 267629"/>
              <a:gd name="connsiteX5" fmla="*/ 2865863 w 4761571"/>
              <a:gd name="connsiteY5" fmla="*/ 66908 h 267629"/>
              <a:gd name="connsiteX6" fmla="*/ 3345366 w 4761571"/>
              <a:gd name="connsiteY6" fmla="*/ 144966 h 267629"/>
              <a:gd name="connsiteX7" fmla="*/ 3836020 w 4761571"/>
              <a:gd name="connsiteY7" fmla="*/ 267629 h 267629"/>
              <a:gd name="connsiteX8" fmla="*/ 4304371 w 4761571"/>
              <a:gd name="connsiteY8" fmla="*/ 100361 h 267629"/>
              <a:gd name="connsiteX9" fmla="*/ 4761571 w 4761571"/>
              <a:gd name="connsiteY9" fmla="*/ 211873 h 26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61571" h="267629">
                <a:moveTo>
                  <a:pt x="0" y="66908"/>
                </a:moveTo>
                <a:lnTo>
                  <a:pt x="925551" y="0"/>
                </a:lnTo>
                <a:lnTo>
                  <a:pt x="1416205" y="66908"/>
                </a:lnTo>
                <a:lnTo>
                  <a:pt x="1895707" y="200722"/>
                </a:lnTo>
                <a:lnTo>
                  <a:pt x="2386361" y="178420"/>
                </a:lnTo>
                <a:lnTo>
                  <a:pt x="2865863" y="66908"/>
                </a:lnTo>
                <a:lnTo>
                  <a:pt x="3345366" y="144966"/>
                </a:lnTo>
                <a:lnTo>
                  <a:pt x="3836020" y="267629"/>
                </a:lnTo>
                <a:lnTo>
                  <a:pt x="4304371" y="100361"/>
                </a:lnTo>
                <a:lnTo>
                  <a:pt x="4761571" y="211873"/>
                </a:lnTo>
              </a:path>
            </a:pathLst>
          </a:cu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37" name="组合 36"/>
          <p:cNvGrpSpPr/>
          <p:nvPr/>
        </p:nvGrpSpPr>
        <p:grpSpPr bwMode="auto">
          <a:xfrm>
            <a:off x="2508250" y="2068513"/>
            <a:ext cx="169863" cy="169862"/>
            <a:chOff x="2801434" y="2821296"/>
            <a:chExt cx="195766" cy="195766"/>
          </a:xfrm>
        </p:grpSpPr>
        <p:sp>
          <p:nvSpPr>
            <p:cNvPr id="38" name="椭圆 37"/>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9" name="椭圆 38"/>
            <p:cNvSpPr/>
            <p:nvPr/>
          </p:nvSpPr>
          <p:spPr>
            <a:xfrm>
              <a:off x="2849003" y="2868865"/>
              <a:ext cx="100628" cy="100627"/>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40" name="组合 39"/>
          <p:cNvGrpSpPr/>
          <p:nvPr/>
        </p:nvGrpSpPr>
        <p:grpSpPr bwMode="auto">
          <a:xfrm>
            <a:off x="2508250" y="2897188"/>
            <a:ext cx="169863" cy="169862"/>
            <a:chOff x="2801434" y="2821296"/>
            <a:chExt cx="195766" cy="195766"/>
          </a:xfrm>
        </p:grpSpPr>
        <p:sp>
          <p:nvSpPr>
            <p:cNvPr id="41" name="椭圆 40"/>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2" name="椭圆 41"/>
            <p:cNvSpPr/>
            <p:nvPr/>
          </p:nvSpPr>
          <p:spPr>
            <a:xfrm>
              <a:off x="2849003" y="2868865"/>
              <a:ext cx="100628" cy="100627"/>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43" name="组合 42"/>
          <p:cNvGrpSpPr/>
          <p:nvPr/>
        </p:nvGrpSpPr>
        <p:grpSpPr bwMode="auto">
          <a:xfrm>
            <a:off x="3016250" y="2984500"/>
            <a:ext cx="168275" cy="169863"/>
            <a:chOff x="2801434" y="2821296"/>
            <a:chExt cx="195766" cy="195766"/>
          </a:xfrm>
        </p:grpSpPr>
        <p:sp>
          <p:nvSpPr>
            <p:cNvPr id="44" name="椭圆 43"/>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5" name="椭圆 44"/>
            <p:cNvSpPr/>
            <p:nvPr/>
          </p:nvSpPr>
          <p:spPr>
            <a:xfrm>
              <a:off x="2849452" y="2868865"/>
              <a:ext cx="99730" cy="100628"/>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46" name="组合 45"/>
          <p:cNvGrpSpPr/>
          <p:nvPr/>
        </p:nvGrpSpPr>
        <p:grpSpPr bwMode="auto">
          <a:xfrm>
            <a:off x="3016250" y="2293938"/>
            <a:ext cx="168275" cy="169862"/>
            <a:chOff x="2801434" y="2821296"/>
            <a:chExt cx="195766" cy="195766"/>
          </a:xfrm>
        </p:grpSpPr>
        <p:sp>
          <p:nvSpPr>
            <p:cNvPr id="47" name="椭圆 46"/>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8" name="椭圆 47"/>
            <p:cNvSpPr/>
            <p:nvPr/>
          </p:nvSpPr>
          <p:spPr>
            <a:xfrm>
              <a:off x="2849452" y="2868865"/>
              <a:ext cx="99730" cy="100627"/>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49" name="组合 48"/>
          <p:cNvGrpSpPr/>
          <p:nvPr/>
        </p:nvGrpSpPr>
        <p:grpSpPr bwMode="auto">
          <a:xfrm>
            <a:off x="3544888" y="2149475"/>
            <a:ext cx="169862" cy="169863"/>
            <a:chOff x="2801434" y="2821296"/>
            <a:chExt cx="195766" cy="195766"/>
          </a:xfrm>
        </p:grpSpPr>
        <p:sp>
          <p:nvSpPr>
            <p:cNvPr id="50" name="椭圆 49"/>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1" name="椭圆 50"/>
            <p:cNvSpPr/>
            <p:nvPr/>
          </p:nvSpPr>
          <p:spPr>
            <a:xfrm>
              <a:off x="2849003" y="2868865"/>
              <a:ext cx="100627" cy="100628"/>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52" name="组合 51"/>
          <p:cNvGrpSpPr/>
          <p:nvPr/>
        </p:nvGrpSpPr>
        <p:grpSpPr bwMode="auto">
          <a:xfrm>
            <a:off x="3544888" y="3119438"/>
            <a:ext cx="169862" cy="169862"/>
            <a:chOff x="2801434" y="2821296"/>
            <a:chExt cx="195766" cy="195766"/>
          </a:xfrm>
        </p:grpSpPr>
        <p:sp>
          <p:nvSpPr>
            <p:cNvPr id="53" name="椭圆 52"/>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4" name="椭圆 53"/>
            <p:cNvSpPr/>
            <p:nvPr/>
          </p:nvSpPr>
          <p:spPr>
            <a:xfrm>
              <a:off x="2849003" y="2868865"/>
              <a:ext cx="100627" cy="100627"/>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55" name="组合 54"/>
          <p:cNvGrpSpPr/>
          <p:nvPr/>
        </p:nvGrpSpPr>
        <p:grpSpPr bwMode="auto">
          <a:xfrm>
            <a:off x="4040188" y="3109913"/>
            <a:ext cx="169862" cy="169862"/>
            <a:chOff x="2801434" y="2821296"/>
            <a:chExt cx="195766" cy="195766"/>
          </a:xfrm>
        </p:grpSpPr>
        <p:sp>
          <p:nvSpPr>
            <p:cNvPr id="56" name="椭圆 55"/>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7" name="椭圆 56"/>
            <p:cNvSpPr/>
            <p:nvPr/>
          </p:nvSpPr>
          <p:spPr>
            <a:xfrm>
              <a:off x="2849003" y="2868865"/>
              <a:ext cx="100627" cy="100627"/>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58" name="组合 57"/>
          <p:cNvGrpSpPr/>
          <p:nvPr/>
        </p:nvGrpSpPr>
        <p:grpSpPr bwMode="auto">
          <a:xfrm>
            <a:off x="4040188" y="2527300"/>
            <a:ext cx="169862" cy="169863"/>
            <a:chOff x="2801434" y="2821296"/>
            <a:chExt cx="195766" cy="195766"/>
          </a:xfrm>
        </p:grpSpPr>
        <p:sp>
          <p:nvSpPr>
            <p:cNvPr id="59" name="椭圆 58"/>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60" name="椭圆 59"/>
            <p:cNvSpPr/>
            <p:nvPr/>
          </p:nvSpPr>
          <p:spPr>
            <a:xfrm>
              <a:off x="2849003" y="2868865"/>
              <a:ext cx="100627" cy="100628"/>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61" name="组合 60"/>
          <p:cNvGrpSpPr/>
          <p:nvPr/>
        </p:nvGrpSpPr>
        <p:grpSpPr bwMode="auto">
          <a:xfrm>
            <a:off x="4570413" y="2651125"/>
            <a:ext cx="169862" cy="169863"/>
            <a:chOff x="2801434" y="2821296"/>
            <a:chExt cx="195766" cy="195766"/>
          </a:xfrm>
        </p:grpSpPr>
        <p:sp>
          <p:nvSpPr>
            <p:cNvPr id="62" name="椭圆 61"/>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63" name="椭圆 62"/>
            <p:cNvSpPr/>
            <p:nvPr/>
          </p:nvSpPr>
          <p:spPr>
            <a:xfrm>
              <a:off x="2849003" y="2868865"/>
              <a:ext cx="100627" cy="100628"/>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64" name="组合 63"/>
          <p:cNvGrpSpPr/>
          <p:nvPr/>
        </p:nvGrpSpPr>
        <p:grpSpPr bwMode="auto">
          <a:xfrm>
            <a:off x="4570413" y="2990850"/>
            <a:ext cx="169862" cy="169863"/>
            <a:chOff x="2801434" y="2821296"/>
            <a:chExt cx="195766" cy="195766"/>
          </a:xfrm>
        </p:grpSpPr>
        <p:sp>
          <p:nvSpPr>
            <p:cNvPr id="65" name="椭圆 64"/>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66" name="椭圆 65"/>
            <p:cNvSpPr/>
            <p:nvPr/>
          </p:nvSpPr>
          <p:spPr>
            <a:xfrm>
              <a:off x="2849003" y="2868865"/>
              <a:ext cx="100627" cy="100628"/>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67" name="组合 66"/>
          <p:cNvGrpSpPr/>
          <p:nvPr/>
        </p:nvGrpSpPr>
        <p:grpSpPr bwMode="auto">
          <a:xfrm>
            <a:off x="5057775" y="3067050"/>
            <a:ext cx="169863" cy="169863"/>
            <a:chOff x="2801434" y="2821296"/>
            <a:chExt cx="195766" cy="195766"/>
          </a:xfrm>
        </p:grpSpPr>
        <p:sp>
          <p:nvSpPr>
            <p:cNvPr id="68" name="椭圆 67"/>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69" name="椭圆 68"/>
            <p:cNvSpPr/>
            <p:nvPr/>
          </p:nvSpPr>
          <p:spPr>
            <a:xfrm>
              <a:off x="2849003" y="2868865"/>
              <a:ext cx="100628" cy="100628"/>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70" name="组合 69"/>
          <p:cNvGrpSpPr/>
          <p:nvPr/>
        </p:nvGrpSpPr>
        <p:grpSpPr bwMode="auto">
          <a:xfrm>
            <a:off x="5057775" y="2357438"/>
            <a:ext cx="169863" cy="168275"/>
            <a:chOff x="2801434" y="2821296"/>
            <a:chExt cx="195766" cy="195766"/>
          </a:xfrm>
        </p:grpSpPr>
        <p:sp>
          <p:nvSpPr>
            <p:cNvPr id="71" name="椭圆 70"/>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2" name="椭圆 71"/>
            <p:cNvSpPr/>
            <p:nvPr/>
          </p:nvSpPr>
          <p:spPr>
            <a:xfrm>
              <a:off x="2849003" y="2869314"/>
              <a:ext cx="100628" cy="99730"/>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73" name="组合 72"/>
          <p:cNvGrpSpPr/>
          <p:nvPr/>
        </p:nvGrpSpPr>
        <p:grpSpPr bwMode="auto">
          <a:xfrm>
            <a:off x="5595938" y="1828800"/>
            <a:ext cx="169862" cy="169863"/>
            <a:chOff x="2801434" y="2821296"/>
            <a:chExt cx="195766" cy="195766"/>
          </a:xfrm>
        </p:grpSpPr>
        <p:sp>
          <p:nvSpPr>
            <p:cNvPr id="74" name="椭圆 73"/>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5" name="椭圆 74"/>
            <p:cNvSpPr/>
            <p:nvPr/>
          </p:nvSpPr>
          <p:spPr>
            <a:xfrm>
              <a:off x="2849003" y="2868865"/>
              <a:ext cx="100627" cy="100628"/>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76" name="组合 75"/>
          <p:cNvGrpSpPr/>
          <p:nvPr/>
        </p:nvGrpSpPr>
        <p:grpSpPr bwMode="auto">
          <a:xfrm>
            <a:off x="6097588" y="3021013"/>
            <a:ext cx="169862" cy="169862"/>
            <a:chOff x="2801434" y="2821296"/>
            <a:chExt cx="195766" cy="195766"/>
          </a:xfrm>
        </p:grpSpPr>
        <p:sp>
          <p:nvSpPr>
            <p:cNvPr id="77" name="椭圆 76"/>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8" name="椭圆 77"/>
            <p:cNvSpPr/>
            <p:nvPr/>
          </p:nvSpPr>
          <p:spPr>
            <a:xfrm>
              <a:off x="2849003" y="2868865"/>
              <a:ext cx="100627" cy="100627"/>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79" name="组合 78"/>
          <p:cNvGrpSpPr/>
          <p:nvPr/>
        </p:nvGrpSpPr>
        <p:grpSpPr bwMode="auto">
          <a:xfrm>
            <a:off x="6097588" y="2209800"/>
            <a:ext cx="169862" cy="169863"/>
            <a:chOff x="2801434" y="2821296"/>
            <a:chExt cx="195766" cy="195766"/>
          </a:xfrm>
        </p:grpSpPr>
        <p:sp>
          <p:nvSpPr>
            <p:cNvPr id="80" name="椭圆 79"/>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1" name="椭圆 80"/>
            <p:cNvSpPr/>
            <p:nvPr/>
          </p:nvSpPr>
          <p:spPr>
            <a:xfrm>
              <a:off x="2849003" y="2868865"/>
              <a:ext cx="100627" cy="100628"/>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82" name="组合 81"/>
          <p:cNvGrpSpPr/>
          <p:nvPr/>
        </p:nvGrpSpPr>
        <p:grpSpPr bwMode="auto">
          <a:xfrm>
            <a:off x="6610350" y="3143250"/>
            <a:ext cx="169863" cy="169863"/>
            <a:chOff x="2801434" y="2821296"/>
            <a:chExt cx="195766" cy="195766"/>
          </a:xfrm>
        </p:grpSpPr>
        <p:sp>
          <p:nvSpPr>
            <p:cNvPr id="83" name="椭圆 82"/>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4" name="椭圆 83"/>
            <p:cNvSpPr/>
            <p:nvPr/>
          </p:nvSpPr>
          <p:spPr>
            <a:xfrm>
              <a:off x="2849003" y="2868865"/>
              <a:ext cx="100628" cy="100628"/>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85" name="组合 84"/>
          <p:cNvGrpSpPr/>
          <p:nvPr/>
        </p:nvGrpSpPr>
        <p:grpSpPr bwMode="auto">
          <a:xfrm>
            <a:off x="6630988" y="1574800"/>
            <a:ext cx="169862" cy="169863"/>
            <a:chOff x="2801434" y="2821296"/>
            <a:chExt cx="195766" cy="195766"/>
          </a:xfrm>
        </p:grpSpPr>
        <p:sp>
          <p:nvSpPr>
            <p:cNvPr id="86" name="椭圆 85"/>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7" name="椭圆 86"/>
            <p:cNvSpPr/>
            <p:nvPr/>
          </p:nvSpPr>
          <p:spPr>
            <a:xfrm>
              <a:off x="2849003" y="2868865"/>
              <a:ext cx="100627" cy="100628"/>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88" name="组合 87"/>
          <p:cNvGrpSpPr/>
          <p:nvPr/>
        </p:nvGrpSpPr>
        <p:grpSpPr bwMode="auto">
          <a:xfrm>
            <a:off x="5595938" y="3189288"/>
            <a:ext cx="169862" cy="169862"/>
            <a:chOff x="2801434" y="2821296"/>
            <a:chExt cx="195766" cy="195766"/>
          </a:xfrm>
        </p:grpSpPr>
        <p:sp>
          <p:nvSpPr>
            <p:cNvPr id="89" name="椭圆 88"/>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90" name="椭圆 89"/>
            <p:cNvSpPr/>
            <p:nvPr/>
          </p:nvSpPr>
          <p:spPr>
            <a:xfrm>
              <a:off x="2849003" y="2868865"/>
              <a:ext cx="100627" cy="100627"/>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91" name="组合 90"/>
          <p:cNvGrpSpPr/>
          <p:nvPr/>
        </p:nvGrpSpPr>
        <p:grpSpPr bwMode="auto">
          <a:xfrm>
            <a:off x="1603375" y="3790950"/>
            <a:ext cx="5607050" cy="277813"/>
            <a:chOff x="1485265" y="3124223"/>
            <a:chExt cx="5607015" cy="278864"/>
          </a:xfrm>
        </p:grpSpPr>
        <p:cxnSp>
          <p:nvCxnSpPr>
            <p:cNvPr id="92" name="直接连接符 91"/>
            <p:cNvCxnSpPr/>
            <p:nvPr/>
          </p:nvCxnSpPr>
          <p:spPr>
            <a:xfrm>
              <a:off x="1485265" y="3124223"/>
              <a:ext cx="560701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582" name="TextBox 139"/>
            <p:cNvSpPr txBox="1">
              <a:spLocks noChangeArrowheads="1"/>
            </p:cNvSpPr>
            <p:nvPr/>
          </p:nvSpPr>
          <p:spPr bwMode="auto">
            <a:xfrm>
              <a:off x="6314010" y="3156268"/>
              <a:ext cx="466791" cy="246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panose="020B0604020202020204" pitchFamily="34" charset="0"/>
                  <a:cs typeface="Arial" panose="020B0604020202020204" pitchFamily="34" charset="0"/>
                </a:rPr>
                <a:t>2014</a:t>
              </a:r>
              <a:endParaRPr lang="zh-CN" altLang="en-US" sz="1000">
                <a:solidFill>
                  <a:srgbClr val="000000"/>
                </a:solidFill>
                <a:latin typeface="Arial" panose="020B0604020202020204" pitchFamily="34" charset="0"/>
                <a:cs typeface="Arial" panose="020B0604020202020204" pitchFamily="34" charset="0"/>
              </a:endParaRPr>
            </a:p>
          </p:txBody>
        </p:sp>
        <p:sp>
          <p:nvSpPr>
            <p:cNvPr id="21583" name="TextBox 141"/>
            <p:cNvSpPr txBox="1">
              <a:spLocks noChangeArrowheads="1"/>
            </p:cNvSpPr>
            <p:nvPr/>
          </p:nvSpPr>
          <p:spPr bwMode="auto">
            <a:xfrm>
              <a:off x="5298298" y="3156268"/>
              <a:ext cx="466791" cy="246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panose="020B0604020202020204" pitchFamily="34" charset="0"/>
                  <a:cs typeface="Arial" panose="020B0604020202020204" pitchFamily="34" charset="0"/>
                </a:rPr>
                <a:t>2013</a:t>
              </a:r>
              <a:endParaRPr lang="zh-CN" altLang="en-US" sz="1000">
                <a:solidFill>
                  <a:srgbClr val="000000"/>
                </a:solidFill>
                <a:latin typeface="Arial" panose="020B0604020202020204" pitchFamily="34" charset="0"/>
                <a:cs typeface="Arial" panose="020B0604020202020204" pitchFamily="34" charset="0"/>
              </a:endParaRPr>
            </a:p>
          </p:txBody>
        </p:sp>
        <p:sp>
          <p:nvSpPr>
            <p:cNvPr id="21584" name="TextBox 142"/>
            <p:cNvSpPr txBox="1">
              <a:spLocks noChangeArrowheads="1"/>
            </p:cNvSpPr>
            <p:nvPr/>
          </p:nvSpPr>
          <p:spPr bwMode="auto">
            <a:xfrm>
              <a:off x="4282586" y="3156268"/>
              <a:ext cx="466791" cy="246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panose="020B0604020202020204" pitchFamily="34" charset="0"/>
                  <a:cs typeface="Arial" panose="020B0604020202020204" pitchFamily="34" charset="0"/>
                </a:rPr>
                <a:t>2012</a:t>
              </a:r>
              <a:endParaRPr lang="zh-CN" altLang="en-US" sz="1000">
                <a:solidFill>
                  <a:srgbClr val="000000"/>
                </a:solidFill>
                <a:latin typeface="Arial" panose="020B0604020202020204" pitchFamily="34" charset="0"/>
                <a:cs typeface="Arial" panose="020B0604020202020204" pitchFamily="34" charset="0"/>
              </a:endParaRPr>
            </a:p>
          </p:txBody>
        </p:sp>
        <p:sp>
          <p:nvSpPr>
            <p:cNvPr id="21585" name="TextBox 143"/>
            <p:cNvSpPr txBox="1">
              <a:spLocks noChangeArrowheads="1"/>
            </p:cNvSpPr>
            <p:nvPr/>
          </p:nvSpPr>
          <p:spPr bwMode="auto">
            <a:xfrm>
              <a:off x="3266874" y="3156268"/>
              <a:ext cx="466791" cy="246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panose="020B0604020202020204" pitchFamily="34" charset="0"/>
                  <a:cs typeface="Arial" panose="020B0604020202020204" pitchFamily="34" charset="0"/>
                </a:rPr>
                <a:t>2011</a:t>
              </a:r>
              <a:endParaRPr lang="zh-CN" altLang="en-US" sz="1000">
                <a:solidFill>
                  <a:srgbClr val="000000"/>
                </a:solidFill>
                <a:latin typeface="Arial" panose="020B0604020202020204" pitchFamily="34" charset="0"/>
                <a:cs typeface="Arial" panose="020B0604020202020204" pitchFamily="34" charset="0"/>
              </a:endParaRPr>
            </a:p>
          </p:txBody>
        </p:sp>
        <p:sp>
          <p:nvSpPr>
            <p:cNvPr id="21586" name="TextBox 144"/>
            <p:cNvSpPr txBox="1">
              <a:spLocks noChangeArrowheads="1"/>
            </p:cNvSpPr>
            <p:nvPr/>
          </p:nvSpPr>
          <p:spPr bwMode="auto">
            <a:xfrm>
              <a:off x="2251162" y="3156268"/>
              <a:ext cx="466791" cy="246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panose="020B0604020202020204" pitchFamily="34" charset="0"/>
                  <a:cs typeface="Arial" panose="020B0604020202020204" pitchFamily="34" charset="0"/>
                </a:rPr>
                <a:t>2010</a:t>
              </a:r>
              <a:endParaRPr lang="zh-CN" altLang="en-US" sz="1000">
                <a:solidFill>
                  <a:srgbClr val="000000"/>
                </a:solidFill>
                <a:latin typeface="Arial" panose="020B0604020202020204" pitchFamily="34" charset="0"/>
                <a:cs typeface="Arial" panose="020B0604020202020204" pitchFamily="34" charset="0"/>
              </a:endParaRPr>
            </a:p>
          </p:txBody>
        </p:sp>
      </p:grpSp>
      <p:grpSp>
        <p:nvGrpSpPr>
          <p:cNvPr id="98" name="组合 97"/>
          <p:cNvGrpSpPr/>
          <p:nvPr/>
        </p:nvGrpSpPr>
        <p:grpSpPr bwMode="auto">
          <a:xfrm>
            <a:off x="1039813" y="1370013"/>
            <a:ext cx="566737" cy="2465387"/>
            <a:chOff x="922185" y="703854"/>
            <a:chExt cx="567329" cy="2465909"/>
          </a:xfrm>
        </p:grpSpPr>
        <p:grpSp>
          <p:nvGrpSpPr>
            <p:cNvPr id="21552" name="组合 169"/>
            <p:cNvGrpSpPr/>
            <p:nvPr/>
          </p:nvGrpSpPr>
          <p:grpSpPr bwMode="auto">
            <a:xfrm>
              <a:off x="1404931" y="828859"/>
              <a:ext cx="84583" cy="2289248"/>
              <a:chOff x="2343150" y="1272520"/>
              <a:chExt cx="133832" cy="2472166"/>
            </a:xfrm>
          </p:grpSpPr>
          <p:cxnSp>
            <p:nvCxnSpPr>
              <p:cNvPr id="112" name="直接连接符 111"/>
              <p:cNvCxnSpPr/>
              <p:nvPr/>
            </p:nvCxnSpPr>
            <p:spPr>
              <a:xfrm flipH="1">
                <a:off x="2343717" y="3743885"/>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H="1">
                <a:off x="2343717" y="3579272"/>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H="1">
                <a:off x="2343717" y="3414660"/>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H="1">
                <a:off x="2343717" y="3250048"/>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2343717" y="3085436"/>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2343717" y="2920824"/>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a:off x="2343717" y="2756212"/>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flipH="1">
                <a:off x="2343717" y="2589885"/>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2343717" y="2425272"/>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H="1">
                <a:off x="2343717" y="2260660"/>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flipH="1">
                <a:off x="2343717" y="2096048"/>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H="1">
                <a:off x="2343717" y="1931436"/>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a:off x="2343717" y="1766824"/>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2343717" y="1602212"/>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2343717" y="1437600"/>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flipH="1">
                <a:off x="2343717" y="1272988"/>
                <a:ext cx="133265"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100" name="直接连接符 99"/>
            <p:cNvCxnSpPr/>
            <p:nvPr/>
          </p:nvCxnSpPr>
          <p:spPr>
            <a:xfrm>
              <a:off x="1487925" y="981725"/>
              <a:ext cx="0" cy="2141991"/>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554" name="组合 148"/>
            <p:cNvGrpSpPr/>
            <p:nvPr/>
          </p:nvGrpSpPr>
          <p:grpSpPr bwMode="auto">
            <a:xfrm>
              <a:off x="922185" y="703854"/>
              <a:ext cx="510076" cy="2465909"/>
              <a:chOff x="1208709" y="1807829"/>
              <a:chExt cx="478706" cy="2314251"/>
            </a:xfrm>
          </p:grpSpPr>
          <p:sp>
            <p:nvSpPr>
              <p:cNvPr id="21556" name="TextBox 33"/>
              <p:cNvSpPr txBox="1">
                <a:spLocks noChangeArrowheads="1"/>
              </p:cNvSpPr>
              <p:nvPr/>
            </p:nvSpPr>
            <p:spPr bwMode="auto">
              <a:xfrm>
                <a:off x="1208709" y="3891002"/>
                <a:ext cx="346317"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Unicode MS" panose="020B0604020202020204" charset="-122"/>
                    <a:ea typeface="Arial Unicode MS" panose="020B0604020202020204" charset="-122"/>
                  </a:rPr>
                  <a:t>0%</a:t>
                </a:r>
                <a:endParaRPr lang="zh-CN" altLang="en-US" sz="1000">
                  <a:solidFill>
                    <a:srgbClr val="000000"/>
                  </a:solidFill>
                  <a:latin typeface="Arial Unicode MS" panose="020B0604020202020204" charset="-122"/>
                  <a:ea typeface="Arial Unicode MS" panose="020B0604020202020204" charset="-122"/>
                </a:endParaRPr>
              </a:p>
            </p:txBody>
          </p:sp>
          <p:sp>
            <p:nvSpPr>
              <p:cNvPr id="21557" name="TextBox 34"/>
              <p:cNvSpPr txBox="1">
                <a:spLocks noChangeArrowheads="1"/>
              </p:cNvSpPr>
              <p:nvPr/>
            </p:nvSpPr>
            <p:spPr bwMode="auto">
              <a:xfrm>
                <a:off x="1208709" y="3632856"/>
                <a:ext cx="412512"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Unicode MS" panose="020B0604020202020204" charset="-122"/>
                    <a:ea typeface="Arial Unicode MS" panose="020B0604020202020204" charset="-122"/>
                  </a:rPr>
                  <a:t>20%</a:t>
                </a:r>
                <a:endParaRPr lang="zh-CN" altLang="en-US" sz="1000">
                  <a:solidFill>
                    <a:srgbClr val="000000"/>
                  </a:solidFill>
                  <a:latin typeface="Arial Unicode MS" panose="020B0604020202020204" charset="-122"/>
                  <a:ea typeface="Arial Unicode MS" panose="020B0604020202020204" charset="-122"/>
                </a:endParaRPr>
              </a:p>
            </p:txBody>
          </p:sp>
          <p:sp>
            <p:nvSpPr>
              <p:cNvPr id="21558" name="TextBox 35"/>
              <p:cNvSpPr txBox="1">
                <a:spLocks noChangeArrowheads="1"/>
              </p:cNvSpPr>
              <p:nvPr/>
            </p:nvSpPr>
            <p:spPr bwMode="auto">
              <a:xfrm>
                <a:off x="1208709" y="3374710"/>
                <a:ext cx="412512"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Unicode MS" panose="020B0604020202020204" charset="-122"/>
                    <a:ea typeface="Arial Unicode MS" panose="020B0604020202020204" charset="-122"/>
                  </a:rPr>
                  <a:t>40%</a:t>
                </a:r>
                <a:endParaRPr lang="zh-CN" altLang="en-US" sz="1000">
                  <a:solidFill>
                    <a:srgbClr val="000000"/>
                  </a:solidFill>
                  <a:latin typeface="Arial Unicode MS" panose="020B0604020202020204" charset="-122"/>
                  <a:ea typeface="Arial Unicode MS" panose="020B0604020202020204" charset="-122"/>
                </a:endParaRPr>
              </a:p>
            </p:txBody>
          </p:sp>
          <p:sp>
            <p:nvSpPr>
              <p:cNvPr id="21559" name="TextBox 36"/>
              <p:cNvSpPr txBox="1">
                <a:spLocks noChangeArrowheads="1"/>
              </p:cNvSpPr>
              <p:nvPr/>
            </p:nvSpPr>
            <p:spPr bwMode="auto">
              <a:xfrm>
                <a:off x="1208709" y="3116564"/>
                <a:ext cx="412512"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Unicode MS" panose="020B0604020202020204" charset="-122"/>
                    <a:ea typeface="Arial Unicode MS" panose="020B0604020202020204" charset="-122"/>
                  </a:rPr>
                  <a:t>60%</a:t>
                </a:r>
                <a:endParaRPr lang="zh-CN" altLang="en-US" sz="1000">
                  <a:solidFill>
                    <a:srgbClr val="000000"/>
                  </a:solidFill>
                  <a:latin typeface="Arial Unicode MS" panose="020B0604020202020204" charset="-122"/>
                  <a:ea typeface="Arial Unicode MS" panose="020B0604020202020204" charset="-122"/>
                </a:endParaRPr>
              </a:p>
            </p:txBody>
          </p:sp>
          <p:sp>
            <p:nvSpPr>
              <p:cNvPr id="21560" name="TextBox 37"/>
              <p:cNvSpPr txBox="1">
                <a:spLocks noChangeArrowheads="1"/>
              </p:cNvSpPr>
              <p:nvPr/>
            </p:nvSpPr>
            <p:spPr bwMode="auto">
              <a:xfrm>
                <a:off x="1208709" y="2858418"/>
                <a:ext cx="412512"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Unicode MS" panose="020B0604020202020204" charset="-122"/>
                    <a:ea typeface="Arial Unicode MS" panose="020B0604020202020204" charset="-122"/>
                  </a:rPr>
                  <a:t>80%</a:t>
                </a:r>
                <a:endParaRPr lang="zh-CN" altLang="en-US" sz="1000">
                  <a:solidFill>
                    <a:srgbClr val="000000"/>
                  </a:solidFill>
                  <a:latin typeface="Arial Unicode MS" panose="020B0604020202020204" charset="-122"/>
                  <a:ea typeface="Arial Unicode MS" panose="020B0604020202020204" charset="-122"/>
                </a:endParaRPr>
              </a:p>
            </p:txBody>
          </p:sp>
          <p:sp>
            <p:nvSpPr>
              <p:cNvPr id="21561" name="TextBox 38"/>
              <p:cNvSpPr txBox="1">
                <a:spLocks noChangeArrowheads="1"/>
              </p:cNvSpPr>
              <p:nvPr/>
            </p:nvSpPr>
            <p:spPr bwMode="auto">
              <a:xfrm>
                <a:off x="1208709" y="2600272"/>
                <a:ext cx="478706"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Unicode MS" panose="020B0604020202020204" charset="-122"/>
                    <a:ea typeface="Arial Unicode MS" panose="020B0604020202020204" charset="-122"/>
                  </a:rPr>
                  <a:t>100%</a:t>
                </a:r>
                <a:endParaRPr lang="zh-CN" altLang="en-US" sz="1000">
                  <a:solidFill>
                    <a:srgbClr val="000000"/>
                  </a:solidFill>
                  <a:latin typeface="Arial Unicode MS" panose="020B0604020202020204" charset="-122"/>
                  <a:ea typeface="Arial Unicode MS" panose="020B0604020202020204" charset="-122"/>
                </a:endParaRPr>
              </a:p>
            </p:txBody>
          </p:sp>
          <p:sp>
            <p:nvSpPr>
              <p:cNvPr id="21562" name="TextBox 39"/>
              <p:cNvSpPr txBox="1">
                <a:spLocks noChangeArrowheads="1"/>
              </p:cNvSpPr>
              <p:nvPr/>
            </p:nvSpPr>
            <p:spPr bwMode="auto">
              <a:xfrm>
                <a:off x="1208709" y="2342126"/>
                <a:ext cx="478706"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Unicode MS" panose="020B0604020202020204" charset="-122"/>
                    <a:ea typeface="Arial Unicode MS" panose="020B0604020202020204" charset="-122"/>
                  </a:rPr>
                  <a:t>120%</a:t>
                </a:r>
                <a:endParaRPr lang="zh-CN" altLang="en-US" sz="1000">
                  <a:solidFill>
                    <a:srgbClr val="000000"/>
                  </a:solidFill>
                  <a:latin typeface="Arial Unicode MS" panose="020B0604020202020204" charset="-122"/>
                  <a:ea typeface="Arial Unicode MS" panose="020B0604020202020204" charset="-122"/>
                </a:endParaRPr>
              </a:p>
            </p:txBody>
          </p:sp>
          <p:sp>
            <p:nvSpPr>
              <p:cNvPr id="21563" name="TextBox 40"/>
              <p:cNvSpPr txBox="1">
                <a:spLocks noChangeArrowheads="1"/>
              </p:cNvSpPr>
              <p:nvPr/>
            </p:nvSpPr>
            <p:spPr bwMode="auto">
              <a:xfrm>
                <a:off x="1208709" y="2083980"/>
                <a:ext cx="478706"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Unicode MS" panose="020B0604020202020204" charset="-122"/>
                    <a:ea typeface="Arial Unicode MS" panose="020B0604020202020204" charset="-122"/>
                  </a:rPr>
                  <a:t>140%</a:t>
                </a:r>
                <a:endParaRPr lang="zh-CN" altLang="en-US" sz="1000">
                  <a:solidFill>
                    <a:srgbClr val="000000"/>
                  </a:solidFill>
                  <a:latin typeface="Arial Unicode MS" panose="020B0604020202020204" charset="-122"/>
                  <a:ea typeface="Arial Unicode MS" panose="020B0604020202020204" charset="-122"/>
                </a:endParaRPr>
              </a:p>
            </p:txBody>
          </p:sp>
          <p:sp>
            <p:nvSpPr>
              <p:cNvPr id="21564" name="TextBox 40"/>
              <p:cNvSpPr txBox="1">
                <a:spLocks noChangeArrowheads="1"/>
              </p:cNvSpPr>
              <p:nvPr/>
            </p:nvSpPr>
            <p:spPr bwMode="auto">
              <a:xfrm>
                <a:off x="1208709" y="1807829"/>
                <a:ext cx="478706" cy="2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00">
                    <a:solidFill>
                      <a:srgbClr val="000000"/>
                    </a:solidFill>
                    <a:latin typeface="Arial Unicode MS" panose="020B0604020202020204" charset="-122"/>
                    <a:ea typeface="Arial Unicode MS" panose="020B0604020202020204" charset="-122"/>
                  </a:rPr>
                  <a:t>150%</a:t>
                </a:r>
                <a:endParaRPr lang="zh-CN" altLang="en-US" sz="1000">
                  <a:solidFill>
                    <a:srgbClr val="000000"/>
                  </a:solidFill>
                  <a:latin typeface="Arial Unicode MS" panose="020B0604020202020204" charset="-122"/>
                  <a:ea typeface="Arial Unicode MS" panose="020B0604020202020204" charset="-122"/>
                </a:endParaRPr>
              </a:p>
            </p:txBody>
          </p:sp>
        </p:grpSp>
        <p:cxnSp>
          <p:nvCxnSpPr>
            <p:cNvPr id="102" name="直接连接符 101"/>
            <p:cNvCxnSpPr/>
            <p:nvPr/>
          </p:nvCxnSpPr>
          <p:spPr>
            <a:xfrm>
              <a:off x="1487925" y="773719"/>
              <a:ext cx="0" cy="2045133"/>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8" name="组合 127"/>
          <p:cNvGrpSpPr/>
          <p:nvPr/>
        </p:nvGrpSpPr>
        <p:grpSpPr bwMode="auto">
          <a:xfrm>
            <a:off x="6702425" y="1727200"/>
            <a:ext cx="1541463" cy="1441450"/>
            <a:chOff x="6584231" y="1386453"/>
            <a:chExt cx="1542677" cy="1442302"/>
          </a:xfrm>
        </p:grpSpPr>
        <p:sp>
          <p:nvSpPr>
            <p:cNvPr id="129" name="椭圆形标注 129"/>
            <p:cNvSpPr/>
            <p:nvPr/>
          </p:nvSpPr>
          <p:spPr>
            <a:xfrm rot="1462463">
              <a:off x="6649370" y="1386453"/>
              <a:ext cx="1377446" cy="1442302"/>
            </a:xfrm>
            <a:custGeom>
              <a:avLst/>
              <a:gdLst/>
              <a:ahLst/>
              <a:cxnLst/>
              <a:rect l="l" t="t" r="r" b="b"/>
              <a:pathLst>
                <a:path w="2114522" h="2214240">
                  <a:moveTo>
                    <a:pt x="621039" y="94471"/>
                  </a:moveTo>
                  <a:cubicBezTo>
                    <a:pt x="1152773" y="-146447"/>
                    <a:pt x="1779132" y="89305"/>
                    <a:pt x="2020050" y="621039"/>
                  </a:cubicBezTo>
                  <a:cubicBezTo>
                    <a:pt x="2260969" y="1152773"/>
                    <a:pt x="2025217" y="1779132"/>
                    <a:pt x="1493483" y="2020050"/>
                  </a:cubicBezTo>
                  <a:cubicBezTo>
                    <a:pt x="1267876" y="2122269"/>
                    <a:pt x="1025235" y="2138677"/>
                    <a:pt x="802423" y="2082291"/>
                  </a:cubicBezTo>
                  <a:cubicBezTo>
                    <a:pt x="769936" y="2164446"/>
                    <a:pt x="708871" y="2199548"/>
                    <a:pt x="629663" y="2214240"/>
                  </a:cubicBezTo>
                  <a:cubicBezTo>
                    <a:pt x="649277" y="2160744"/>
                    <a:pt x="661865" y="2096713"/>
                    <a:pt x="636644" y="2025661"/>
                  </a:cubicBezTo>
                  <a:cubicBezTo>
                    <a:pt x="404045" y="1926036"/>
                    <a:pt x="207122" y="1742116"/>
                    <a:pt x="94471" y="1493483"/>
                  </a:cubicBezTo>
                  <a:cubicBezTo>
                    <a:pt x="-146447" y="961749"/>
                    <a:pt x="89305" y="335390"/>
                    <a:pt x="621039" y="94471"/>
                  </a:cubicBezTo>
                  <a:close/>
                </a:path>
              </a:pathLst>
            </a:cu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1551" name="矩形 131"/>
            <p:cNvSpPr>
              <a:spLocks noChangeArrowheads="1"/>
            </p:cNvSpPr>
            <p:nvPr/>
          </p:nvSpPr>
          <p:spPr bwMode="auto">
            <a:xfrm>
              <a:off x="6584231" y="1822548"/>
              <a:ext cx="15426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solidFill>
                    <a:srgbClr val="FFFFFF"/>
                  </a:solidFill>
                  <a:latin typeface="微软雅黑" panose="020B0503020204020204" pitchFamily="34" charset="-122"/>
                  <a:ea typeface="微软雅黑" panose="020B0503020204020204" pitchFamily="34" charset="-122"/>
                </a:rPr>
                <a:t>添加标题</a:t>
              </a:r>
              <a:endParaRPr lang="en-US" altLang="zh-CN" sz="1600" b="1">
                <a:solidFill>
                  <a:srgbClr val="FFFFFF"/>
                </a:solidFill>
                <a:latin typeface="微软雅黑" panose="020B0503020204020204" pitchFamily="34" charset="-122"/>
                <a:ea typeface="微软雅黑" panose="020B0503020204020204" pitchFamily="34" charset="-122"/>
              </a:endParaRPr>
            </a:p>
            <a:p>
              <a:pPr algn="ctr" eaLnBrk="1" hangingPunct="1"/>
              <a:r>
                <a:rPr lang="en-US" altLang="ko-KR" sz="1200">
                  <a:solidFill>
                    <a:srgbClr val="FFFFFF"/>
                  </a:solidFill>
                  <a:latin typeface="Arial" panose="020B0604020202020204" pitchFamily="34" charset="0"/>
                  <a:ea typeface="微软雅黑" panose="020B0503020204020204" pitchFamily="34" charset="-122"/>
                </a:rPr>
                <a:t>ADD TITLE</a:t>
              </a:r>
              <a:endParaRPr lang="en-US" altLang="ko-KR" sz="1200">
                <a:solidFill>
                  <a:srgbClr val="FFFFFF"/>
                </a:solidFill>
                <a:latin typeface="Arial" panose="020B0604020202020204" pitchFamily="34" charset="0"/>
                <a:ea typeface="微软雅黑" panose="020B0503020204020204" pitchFamily="34" charset="-122"/>
              </a:endParaRPr>
            </a:p>
          </p:txBody>
        </p:sp>
      </p:grpSp>
      <p:grpSp>
        <p:nvGrpSpPr>
          <p:cNvPr id="131" name="组合 130"/>
          <p:cNvGrpSpPr/>
          <p:nvPr/>
        </p:nvGrpSpPr>
        <p:grpSpPr bwMode="auto">
          <a:xfrm>
            <a:off x="1790700" y="1338263"/>
            <a:ext cx="1077913" cy="371475"/>
            <a:chOff x="1673854" y="998499"/>
            <a:chExt cx="1077503" cy="371312"/>
          </a:xfrm>
        </p:grpSpPr>
        <p:grpSp>
          <p:nvGrpSpPr>
            <p:cNvPr id="21544" name="组合 17"/>
            <p:cNvGrpSpPr/>
            <p:nvPr/>
          </p:nvGrpSpPr>
          <p:grpSpPr bwMode="auto">
            <a:xfrm>
              <a:off x="1673854" y="998499"/>
              <a:ext cx="1077503" cy="215444"/>
              <a:chOff x="1619672" y="975722"/>
              <a:chExt cx="1077503" cy="215444"/>
            </a:xfrm>
          </p:grpSpPr>
          <p:cxnSp>
            <p:nvCxnSpPr>
              <p:cNvPr id="136" name="直接连接符 135"/>
              <p:cNvCxnSpPr/>
              <p:nvPr/>
            </p:nvCxnSpPr>
            <p:spPr>
              <a:xfrm>
                <a:off x="1619672" y="1085211"/>
                <a:ext cx="139647" cy="0"/>
              </a:xfrm>
              <a:prstGeom prst="line">
                <a:avLst/>
              </a:prstGeom>
              <a:noFill/>
              <a:ln w="19050">
                <a:solidFill>
                  <a:srgbClr val="F04060"/>
                </a:solidFill>
                <a:headEnd type="oval"/>
              </a:ln>
            </p:spPr>
            <p:style>
              <a:lnRef idx="2">
                <a:schemeClr val="accent1">
                  <a:shade val="50000"/>
                </a:schemeClr>
              </a:lnRef>
              <a:fillRef idx="1">
                <a:schemeClr val="accent1"/>
              </a:fillRef>
              <a:effectRef idx="0">
                <a:schemeClr val="accent1"/>
              </a:effectRef>
              <a:fontRef idx="minor">
                <a:schemeClr val="lt1"/>
              </a:fontRef>
            </p:style>
          </p:cxnSp>
          <p:sp>
            <p:nvSpPr>
              <p:cNvPr id="21549" name="TextBox 11"/>
              <p:cNvSpPr txBox="1">
                <a:spLocks noChangeArrowheads="1"/>
              </p:cNvSpPr>
              <p:nvPr/>
            </p:nvSpPr>
            <p:spPr bwMode="auto">
              <a:xfrm>
                <a:off x="1692669" y="975722"/>
                <a:ext cx="1004506" cy="21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
                    <a:solidFill>
                      <a:srgbClr val="000000"/>
                    </a:solidFill>
                    <a:latin typeface="微软雅黑" panose="020B0503020204020204" pitchFamily="34" charset="-122"/>
                    <a:ea typeface="微软雅黑" panose="020B0503020204020204" pitchFamily="34" charset="-122"/>
                  </a:rPr>
                  <a:t>添加标题 </a:t>
                </a:r>
                <a:r>
                  <a:rPr lang="en-US" altLang="zh-CN" sz="800">
                    <a:solidFill>
                      <a:srgbClr val="7F7F7F"/>
                    </a:solidFill>
                    <a:latin typeface="Arial" panose="020B0604020202020204" pitchFamily="34" charset="0"/>
                    <a:ea typeface="微软雅黑" panose="020B0503020204020204" pitchFamily="34" charset="-122"/>
                  </a:rPr>
                  <a:t>Add text</a:t>
                </a:r>
                <a:endParaRPr lang="zh-CN" altLang="en-US" sz="800">
                  <a:solidFill>
                    <a:srgbClr val="7F7F7F"/>
                  </a:solidFill>
                  <a:latin typeface="Arial" panose="020B0604020202020204" pitchFamily="34" charset="0"/>
                  <a:ea typeface="微软雅黑" panose="020B0503020204020204" pitchFamily="34" charset="-122"/>
                </a:endParaRPr>
              </a:p>
            </p:txBody>
          </p:sp>
        </p:grpSp>
        <p:grpSp>
          <p:nvGrpSpPr>
            <p:cNvPr id="21545" name="组合 19"/>
            <p:cNvGrpSpPr/>
            <p:nvPr/>
          </p:nvGrpSpPr>
          <p:grpSpPr bwMode="auto">
            <a:xfrm>
              <a:off x="1673854" y="1154367"/>
              <a:ext cx="1077503" cy="215444"/>
              <a:chOff x="1619672" y="1294929"/>
              <a:chExt cx="1077503" cy="215444"/>
            </a:xfrm>
          </p:grpSpPr>
          <p:cxnSp>
            <p:nvCxnSpPr>
              <p:cNvPr id="134" name="直接连接符 133"/>
              <p:cNvCxnSpPr/>
              <p:nvPr/>
            </p:nvCxnSpPr>
            <p:spPr>
              <a:xfrm>
                <a:off x="1619672" y="1416751"/>
                <a:ext cx="139647" cy="0"/>
              </a:xfrm>
              <a:prstGeom prst="line">
                <a:avLst/>
              </a:prstGeom>
              <a:noFill/>
              <a:ln w="19050">
                <a:solidFill>
                  <a:srgbClr val="FFC000"/>
                </a:solidFill>
                <a:headEnd type="oval"/>
              </a:ln>
            </p:spPr>
            <p:style>
              <a:lnRef idx="2">
                <a:schemeClr val="accent1">
                  <a:shade val="50000"/>
                </a:schemeClr>
              </a:lnRef>
              <a:fillRef idx="1">
                <a:schemeClr val="accent1"/>
              </a:fillRef>
              <a:effectRef idx="0">
                <a:schemeClr val="accent1"/>
              </a:effectRef>
              <a:fontRef idx="minor">
                <a:schemeClr val="lt1"/>
              </a:fontRef>
            </p:style>
          </p:cxnSp>
          <p:sp>
            <p:nvSpPr>
              <p:cNvPr id="21547" name="TextBox 130"/>
              <p:cNvSpPr txBox="1">
                <a:spLocks noChangeArrowheads="1"/>
              </p:cNvSpPr>
              <p:nvPr/>
            </p:nvSpPr>
            <p:spPr bwMode="auto">
              <a:xfrm>
                <a:off x="1692669" y="1294568"/>
                <a:ext cx="1004506" cy="21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
                    <a:solidFill>
                      <a:srgbClr val="000000"/>
                    </a:solidFill>
                    <a:latin typeface="微软雅黑" panose="020B0503020204020204" pitchFamily="34" charset="-122"/>
                    <a:ea typeface="微软雅黑" panose="020B0503020204020204" pitchFamily="34" charset="-122"/>
                  </a:rPr>
                  <a:t>添加标题 </a:t>
                </a:r>
                <a:r>
                  <a:rPr lang="en-US" altLang="zh-CN" sz="800">
                    <a:solidFill>
                      <a:srgbClr val="7F7F7F"/>
                    </a:solidFill>
                    <a:latin typeface="Arial" panose="020B0604020202020204" pitchFamily="34" charset="0"/>
                    <a:ea typeface="微软雅黑" panose="020B0503020204020204" pitchFamily="34" charset="-122"/>
                  </a:rPr>
                  <a:t>Add text</a:t>
                </a:r>
                <a:endParaRPr lang="zh-CN" altLang="en-US" sz="800">
                  <a:solidFill>
                    <a:srgbClr val="7F7F7F"/>
                  </a:solidFill>
                  <a:latin typeface="Arial" panose="020B0604020202020204" pitchFamily="34" charset="0"/>
                  <a:ea typeface="微软雅黑" panose="020B0503020204020204" pitchFamily="34" charset="-122"/>
                </a:endParaRPr>
              </a:p>
            </p:txBody>
          </p:sp>
        </p:grpSp>
      </p:grpSp>
      <p:grpSp>
        <p:nvGrpSpPr>
          <p:cNvPr id="138" name="组合 137"/>
          <p:cNvGrpSpPr/>
          <p:nvPr/>
        </p:nvGrpSpPr>
        <p:grpSpPr bwMode="auto">
          <a:xfrm>
            <a:off x="1503363" y="2982913"/>
            <a:ext cx="169862" cy="169862"/>
            <a:chOff x="2801434" y="2821296"/>
            <a:chExt cx="195766" cy="195766"/>
          </a:xfrm>
        </p:grpSpPr>
        <p:sp>
          <p:nvSpPr>
            <p:cNvPr id="139" name="椭圆 138"/>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40" name="椭圆 139"/>
            <p:cNvSpPr/>
            <p:nvPr/>
          </p:nvSpPr>
          <p:spPr>
            <a:xfrm>
              <a:off x="2849003" y="2868865"/>
              <a:ext cx="100627" cy="100627"/>
            </a:xfrm>
            <a:prstGeom prst="ellipse">
              <a:avLst/>
            </a:prstGeom>
            <a:noFill/>
            <a:ln w="127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41" name="组合 140"/>
          <p:cNvGrpSpPr/>
          <p:nvPr/>
        </p:nvGrpSpPr>
        <p:grpSpPr bwMode="auto">
          <a:xfrm>
            <a:off x="1519238" y="2657475"/>
            <a:ext cx="168275" cy="169863"/>
            <a:chOff x="2801434" y="2821296"/>
            <a:chExt cx="195766" cy="195766"/>
          </a:xfrm>
        </p:grpSpPr>
        <p:sp>
          <p:nvSpPr>
            <p:cNvPr id="142" name="椭圆 141"/>
            <p:cNvSpPr/>
            <p:nvPr/>
          </p:nvSpPr>
          <p:spPr>
            <a:xfrm>
              <a:off x="2801434" y="2821296"/>
              <a:ext cx="195766" cy="195766"/>
            </a:xfrm>
            <a:prstGeom prst="ellipse">
              <a:avLst/>
            </a:prstGeom>
            <a:gradFill>
              <a:gsLst>
                <a:gs pos="1667">
                  <a:schemeClr val="bg1">
                    <a:lumMod val="95000"/>
                  </a:schemeClr>
                </a:gs>
                <a:gs pos="82000">
                  <a:schemeClr val="bg1">
                    <a:lumMod val="85000"/>
                  </a:schemeClr>
                </a:gs>
              </a:gsLst>
              <a:lin ang="54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43" name="椭圆 142"/>
            <p:cNvSpPr/>
            <p:nvPr/>
          </p:nvSpPr>
          <p:spPr>
            <a:xfrm>
              <a:off x="2849452" y="2868865"/>
              <a:ext cx="99730" cy="100628"/>
            </a:xfrm>
            <a:prstGeom prst="ellipse">
              <a:avLst/>
            </a:prstGeom>
            <a:noFill/>
            <a:ln w="127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37"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44" name="矩形 143"/>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45"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nvGrpSpPr>
          <p:cNvPr id="146" name="组合 145"/>
          <p:cNvGrpSpPr/>
          <p:nvPr/>
        </p:nvGrpSpPr>
        <p:grpSpPr bwMode="auto">
          <a:xfrm>
            <a:off x="176213" y="463550"/>
            <a:ext cx="1731962" cy="338138"/>
            <a:chOff x="176213" y="463550"/>
            <a:chExt cx="1731962" cy="338138"/>
          </a:xfrm>
        </p:grpSpPr>
        <p:sp>
          <p:nvSpPr>
            <p:cNvPr id="147" name="矩形 146"/>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1539"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down)">
                                      <p:cBhvr>
                                        <p:cTn id="7" dur="500"/>
                                        <p:tgtEl>
                                          <p:spTgt spid="98"/>
                                        </p:tgtEl>
                                      </p:cBhvr>
                                    </p:animEffect>
                                  </p:childTnLst>
                                </p:cTn>
                              </p:par>
                              <p:par>
                                <p:cTn id="8" presetID="22" presetClass="entr" presetSubtype="8" fill="hold"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wipe(left)">
                                      <p:cBhvr>
                                        <p:cTn id="10" dur="500"/>
                                        <p:tgtEl>
                                          <p:spTgt spid="91"/>
                                        </p:tgtEl>
                                      </p:cBhvr>
                                    </p:animEffect>
                                  </p:childTnLst>
                                </p:cTn>
                              </p:par>
                              <p:par>
                                <p:cTn id="11" presetID="22" presetClass="entr" presetSubtype="4" fill="hold" nodeType="withEffect">
                                  <p:stCondLst>
                                    <p:cond delay="500"/>
                                  </p:stCondLst>
                                  <p:childTnLst>
                                    <p:set>
                                      <p:cBhvr>
                                        <p:cTn id="12" dur="1" fill="hold">
                                          <p:stCondLst>
                                            <p:cond delay="0"/>
                                          </p:stCondLst>
                                        </p:cTn>
                                        <p:tgtEl>
                                          <p:spTgt spid="28"/>
                                        </p:tgtEl>
                                        <p:attrNameLst>
                                          <p:attrName>style.visibility</p:attrName>
                                        </p:attrNameLst>
                                      </p:cBhvr>
                                      <p:to>
                                        <p:strVal val="visible"/>
                                      </p:to>
                                    </p:set>
                                    <p:animEffect transition="in" filter="wipe(down)">
                                      <p:cBhvr>
                                        <p:cTn id="13" dur="250"/>
                                        <p:tgtEl>
                                          <p:spTgt spid="28"/>
                                        </p:tgtEl>
                                      </p:cBhvr>
                                    </p:animEffect>
                                  </p:childTnLst>
                                </p:cTn>
                              </p:par>
                              <p:par>
                                <p:cTn id="14" presetID="53" presetClass="entr" presetSubtype="16" fill="hold" nodeType="withEffect">
                                  <p:stCondLst>
                                    <p:cond delay="700"/>
                                  </p:stCondLst>
                                  <p:childTnLst>
                                    <p:set>
                                      <p:cBhvr>
                                        <p:cTn id="15" dur="1" fill="hold">
                                          <p:stCondLst>
                                            <p:cond delay="0"/>
                                          </p:stCondLst>
                                        </p:cTn>
                                        <p:tgtEl>
                                          <p:spTgt spid="138"/>
                                        </p:tgtEl>
                                        <p:attrNameLst>
                                          <p:attrName>style.visibility</p:attrName>
                                        </p:attrNameLst>
                                      </p:cBhvr>
                                      <p:to>
                                        <p:strVal val="visible"/>
                                      </p:to>
                                    </p:set>
                                    <p:anim calcmode="lin" valueType="num">
                                      <p:cBhvr>
                                        <p:cTn id="16" dur="500" fill="hold"/>
                                        <p:tgtEl>
                                          <p:spTgt spid="138"/>
                                        </p:tgtEl>
                                        <p:attrNameLst>
                                          <p:attrName>ppt_w</p:attrName>
                                        </p:attrNameLst>
                                      </p:cBhvr>
                                      <p:tavLst>
                                        <p:tav tm="0">
                                          <p:val>
                                            <p:fltVal val="0"/>
                                          </p:val>
                                        </p:tav>
                                        <p:tav tm="100000">
                                          <p:val>
                                            <p:strVal val="#ppt_w"/>
                                          </p:val>
                                        </p:tav>
                                      </p:tavLst>
                                    </p:anim>
                                    <p:anim calcmode="lin" valueType="num">
                                      <p:cBhvr>
                                        <p:cTn id="17" dur="500" fill="hold"/>
                                        <p:tgtEl>
                                          <p:spTgt spid="138"/>
                                        </p:tgtEl>
                                        <p:attrNameLst>
                                          <p:attrName>ppt_h</p:attrName>
                                        </p:attrNameLst>
                                      </p:cBhvr>
                                      <p:tavLst>
                                        <p:tav tm="0">
                                          <p:val>
                                            <p:fltVal val="0"/>
                                          </p:val>
                                        </p:tav>
                                        <p:tav tm="100000">
                                          <p:val>
                                            <p:strVal val="#ppt_h"/>
                                          </p:val>
                                        </p:tav>
                                      </p:tavLst>
                                    </p:anim>
                                    <p:animEffect transition="in" filter="fade">
                                      <p:cBhvr>
                                        <p:cTn id="18" dur="500"/>
                                        <p:tgtEl>
                                          <p:spTgt spid="138"/>
                                        </p:tgtEl>
                                      </p:cBhvr>
                                    </p:animEffect>
                                  </p:childTnLst>
                                </p:cTn>
                              </p:par>
                              <p:par>
                                <p:cTn id="19" presetID="53" presetClass="entr" presetSubtype="16" fill="hold" nodeType="withEffect">
                                  <p:stCondLst>
                                    <p:cond delay="800"/>
                                  </p:stCondLst>
                                  <p:childTnLst>
                                    <p:set>
                                      <p:cBhvr>
                                        <p:cTn id="20" dur="1" fill="hold">
                                          <p:stCondLst>
                                            <p:cond delay="0"/>
                                          </p:stCondLst>
                                        </p:cTn>
                                        <p:tgtEl>
                                          <p:spTgt spid="141"/>
                                        </p:tgtEl>
                                        <p:attrNameLst>
                                          <p:attrName>style.visibility</p:attrName>
                                        </p:attrNameLst>
                                      </p:cBhvr>
                                      <p:to>
                                        <p:strVal val="visible"/>
                                      </p:to>
                                    </p:set>
                                    <p:anim calcmode="lin" valueType="num">
                                      <p:cBhvr>
                                        <p:cTn id="21" dur="500" fill="hold"/>
                                        <p:tgtEl>
                                          <p:spTgt spid="141"/>
                                        </p:tgtEl>
                                        <p:attrNameLst>
                                          <p:attrName>ppt_w</p:attrName>
                                        </p:attrNameLst>
                                      </p:cBhvr>
                                      <p:tavLst>
                                        <p:tav tm="0">
                                          <p:val>
                                            <p:fltVal val="0"/>
                                          </p:val>
                                        </p:tav>
                                        <p:tav tm="100000">
                                          <p:val>
                                            <p:strVal val="#ppt_w"/>
                                          </p:val>
                                        </p:tav>
                                      </p:tavLst>
                                    </p:anim>
                                    <p:anim calcmode="lin" valueType="num">
                                      <p:cBhvr>
                                        <p:cTn id="22" dur="500" fill="hold"/>
                                        <p:tgtEl>
                                          <p:spTgt spid="141"/>
                                        </p:tgtEl>
                                        <p:attrNameLst>
                                          <p:attrName>ppt_h</p:attrName>
                                        </p:attrNameLst>
                                      </p:cBhvr>
                                      <p:tavLst>
                                        <p:tav tm="0">
                                          <p:val>
                                            <p:fltVal val="0"/>
                                          </p:val>
                                        </p:tav>
                                        <p:tav tm="100000">
                                          <p:val>
                                            <p:strVal val="#ppt_h"/>
                                          </p:val>
                                        </p:tav>
                                      </p:tavLst>
                                    </p:anim>
                                    <p:animEffect transition="in" filter="fade">
                                      <p:cBhvr>
                                        <p:cTn id="23" dur="500"/>
                                        <p:tgtEl>
                                          <p:spTgt spid="141"/>
                                        </p:tgtEl>
                                      </p:cBhvr>
                                    </p:animEffect>
                                  </p:childTnLst>
                                </p:cTn>
                              </p:par>
                              <p:par>
                                <p:cTn id="24" presetID="22" presetClass="entr" presetSubtype="8" fill="hold" nodeType="withEffect">
                                  <p:stCondLst>
                                    <p:cond delay="100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3250"/>
                                        <p:tgtEl>
                                          <p:spTgt spid="35"/>
                                        </p:tgtEl>
                                      </p:cBhvr>
                                    </p:animEffect>
                                  </p:childTnLst>
                                </p:cTn>
                              </p:par>
                              <p:par>
                                <p:cTn id="27" presetID="22" presetClass="entr" presetSubtype="8" fill="hold" nodeType="withEffect">
                                  <p:stCondLst>
                                    <p:cond delay="1000"/>
                                  </p:stCondLst>
                                  <p:childTnLst>
                                    <p:set>
                                      <p:cBhvr>
                                        <p:cTn id="28" dur="1" fill="hold">
                                          <p:stCondLst>
                                            <p:cond delay="0"/>
                                          </p:stCondLst>
                                        </p:cTn>
                                        <p:tgtEl>
                                          <p:spTgt spid="36"/>
                                        </p:tgtEl>
                                        <p:attrNameLst>
                                          <p:attrName>style.visibility</p:attrName>
                                        </p:attrNameLst>
                                      </p:cBhvr>
                                      <p:to>
                                        <p:strVal val="visible"/>
                                      </p:to>
                                    </p:set>
                                    <p:animEffect transition="in" filter="wipe(left)">
                                      <p:cBhvr>
                                        <p:cTn id="29" dur="3250"/>
                                        <p:tgtEl>
                                          <p:spTgt spid="36"/>
                                        </p:tgtEl>
                                      </p:cBhvr>
                                    </p:animEffect>
                                  </p:childTnLst>
                                </p:cTn>
                              </p:par>
                              <p:par>
                                <p:cTn id="30" presetID="53" presetClass="entr" presetSubtype="16" fill="hold" nodeType="withEffect">
                                  <p:stCondLst>
                                    <p:cond delay="1500"/>
                                  </p:stCondLst>
                                  <p:childTnLst>
                                    <p:set>
                                      <p:cBhvr>
                                        <p:cTn id="31" dur="1" fill="hold">
                                          <p:stCondLst>
                                            <p:cond delay="0"/>
                                          </p:stCondLst>
                                        </p:cTn>
                                        <p:tgtEl>
                                          <p:spTgt spid="37"/>
                                        </p:tgtEl>
                                        <p:attrNameLst>
                                          <p:attrName>style.visibility</p:attrName>
                                        </p:attrNameLst>
                                      </p:cBhvr>
                                      <p:to>
                                        <p:strVal val="visible"/>
                                      </p:to>
                                    </p:set>
                                    <p:anim calcmode="lin" valueType="num">
                                      <p:cBhvr>
                                        <p:cTn id="32" dur="500" fill="hold"/>
                                        <p:tgtEl>
                                          <p:spTgt spid="37"/>
                                        </p:tgtEl>
                                        <p:attrNameLst>
                                          <p:attrName>ppt_w</p:attrName>
                                        </p:attrNameLst>
                                      </p:cBhvr>
                                      <p:tavLst>
                                        <p:tav tm="0">
                                          <p:val>
                                            <p:fltVal val="0"/>
                                          </p:val>
                                        </p:tav>
                                        <p:tav tm="100000">
                                          <p:val>
                                            <p:strVal val="#ppt_w"/>
                                          </p:val>
                                        </p:tav>
                                      </p:tavLst>
                                    </p:anim>
                                    <p:anim calcmode="lin" valueType="num">
                                      <p:cBhvr>
                                        <p:cTn id="33" dur="500" fill="hold"/>
                                        <p:tgtEl>
                                          <p:spTgt spid="37"/>
                                        </p:tgtEl>
                                        <p:attrNameLst>
                                          <p:attrName>ppt_h</p:attrName>
                                        </p:attrNameLst>
                                      </p:cBhvr>
                                      <p:tavLst>
                                        <p:tav tm="0">
                                          <p:val>
                                            <p:fltVal val="0"/>
                                          </p:val>
                                        </p:tav>
                                        <p:tav tm="100000">
                                          <p:val>
                                            <p:strVal val="#ppt_h"/>
                                          </p:val>
                                        </p:tav>
                                      </p:tavLst>
                                    </p:anim>
                                    <p:animEffect transition="in" filter="fade">
                                      <p:cBhvr>
                                        <p:cTn id="34" dur="500"/>
                                        <p:tgtEl>
                                          <p:spTgt spid="37"/>
                                        </p:tgtEl>
                                      </p:cBhvr>
                                    </p:animEffect>
                                  </p:childTnLst>
                                </p:cTn>
                              </p:par>
                              <p:par>
                                <p:cTn id="35" presetID="53" presetClass="entr" presetSubtype="16" fill="hold" nodeType="withEffect">
                                  <p:stCondLst>
                                    <p:cond delay="150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ppt_w</p:attrName>
                                        </p:attrNameLst>
                                      </p:cBhvr>
                                      <p:tavLst>
                                        <p:tav tm="0">
                                          <p:val>
                                            <p:fltVal val="0"/>
                                          </p:val>
                                        </p:tav>
                                        <p:tav tm="100000">
                                          <p:val>
                                            <p:strVal val="#ppt_w"/>
                                          </p:val>
                                        </p:tav>
                                      </p:tavLst>
                                    </p:anim>
                                    <p:anim calcmode="lin" valueType="num">
                                      <p:cBhvr>
                                        <p:cTn id="38" dur="500" fill="hold"/>
                                        <p:tgtEl>
                                          <p:spTgt spid="40"/>
                                        </p:tgtEl>
                                        <p:attrNameLst>
                                          <p:attrName>ppt_h</p:attrName>
                                        </p:attrNameLst>
                                      </p:cBhvr>
                                      <p:tavLst>
                                        <p:tav tm="0">
                                          <p:val>
                                            <p:fltVal val="0"/>
                                          </p:val>
                                        </p:tav>
                                        <p:tav tm="100000">
                                          <p:val>
                                            <p:strVal val="#ppt_h"/>
                                          </p:val>
                                        </p:tav>
                                      </p:tavLst>
                                    </p:anim>
                                    <p:animEffect transition="in" filter="fade">
                                      <p:cBhvr>
                                        <p:cTn id="39" dur="500"/>
                                        <p:tgtEl>
                                          <p:spTgt spid="40"/>
                                        </p:tgtEl>
                                      </p:cBhvr>
                                    </p:animEffect>
                                  </p:childTnLst>
                                </p:cTn>
                              </p:par>
                              <p:par>
                                <p:cTn id="40" presetID="53" presetClass="entr" presetSubtype="16" fill="hold" nodeType="withEffect">
                                  <p:stCondLst>
                                    <p:cond delay="1750"/>
                                  </p:stCondLst>
                                  <p:childTnLst>
                                    <p:set>
                                      <p:cBhvr>
                                        <p:cTn id="41" dur="1" fill="hold">
                                          <p:stCondLst>
                                            <p:cond delay="0"/>
                                          </p:stCondLst>
                                        </p:cTn>
                                        <p:tgtEl>
                                          <p:spTgt spid="43"/>
                                        </p:tgtEl>
                                        <p:attrNameLst>
                                          <p:attrName>style.visibility</p:attrName>
                                        </p:attrNameLst>
                                      </p:cBhvr>
                                      <p:to>
                                        <p:strVal val="visible"/>
                                      </p:to>
                                    </p:set>
                                    <p:anim calcmode="lin" valueType="num">
                                      <p:cBhvr>
                                        <p:cTn id="42" dur="500" fill="hold"/>
                                        <p:tgtEl>
                                          <p:spTgt spid="43"/>
                                        </p:tgtEl>
                                        <p:attrNameLst>
                                          <p:attrName>ppt_w</p:attrName>
                                        </p:attrNameLst>
                                      </p:cBhvr>
                                      <p:tavLst>
                                        <p:tav tm="0">
                                          <p:val>
                                            <p:fltVal val="0"/>
                                          </p:val>
                                        </p:tav>
                                        <p:tav tm="100000">
                                          <p:val>
                                            <p:strVal val="#ppt_w"/>
                                          </p:val>
                                        </p:tav>
                                      </p:tavLst>
                                    </p:anim>
                                    <p:anim calcmode="lin" valueType="num">
                                      <p:cBhvr>
                                        <p:cTn id="43" dur="500" fill="hold"/>
                                        <p:tgtEl>
                                          <p:spTgt spid="43"/>
                                        </p:tgtEl>
                                        <p:attrNameLst>
                                          <p:attrName>ppt_h</p:attrName>
                                        </p:attrNameLst>
                                      </p:cBhvr>
                                      <p:tavLst>
                                        <p:tav tm="0">
                                          <p:val>
                                            <p:fltVal val="0"/>
                                          </p:val>
                                        </p:tav>
                                        <p:tav tm="100000">
                                          <p:val>
                                            <p:strVal val="#ppt_h"/>
                                          </p:val>
                                        </p:tav>
                                      </p:tavLst>
                                    </p:anim>
                                    <p:animEffect transition="in" filter="fade">
                                      <p:cBhvr>
                                        <p:cTn id="44" dur="500"/>
                                        <p:tgtEl>
                                          <p:spTgt spid="43"/>
                                        </p:tgtEl>
                                      </p:cBhvr>
                                    </p:animEffect>
                                  </p:childTnLst>
                                </p:cTn>
                              </p:par>
                              <p:par>
                                <p:cTn id="45" presetID="53" presetClass="entr" presetSubtype="16" fill="hold" nodeType="withEffect">
                                  <p:stCondLst>
                                    <p:cond delay="1750"/>
                                  </p:stCondLst>
                                  <p:childTnLst>
                                    <p:set>
                                      <p:cBhvr>
                                        <p:cTn id="46" dur="1" fill="hold">
                                          <p:stCondLst>
                                            <p:cond delay="0"/>
                                          </p:stCondLst>
                                        </p:cTn>
                                        <p:tgtEl>
                                          <p:spTgt spid="46"/>
                                        </p:tgtEl>
                                        <p:attrNameLst>
                                          <p:attrName>style.visibility</p:attrName>
                                        </p:attrNameLst>
                                      </p:cBhvr>
                                      <p:to>
                                        <p:strVal val="visible"/>
                                      </p:to>
                                    </p:set>
                                    <p:anim calcmode="lin" valueType="num">
                                      <p:cBhvr>
                                        <p:cTn id="47" dur="500" fill="hold"/>
                                        <p:tgtEl>
                                          <p:spTgt spid="46"/>
                                        </p:tgtEl>
                                        <p:attrNameLst>
                                          <p:attrName>ppt_w</p:attrName>
                                        </p:attrNameLst>
                                      </p:cBhvr>
                                      <p:tavLst>
                                        <p:tav tm="0">
                                          <p:val>
                                            <p:fltVal val="0"/>
                                          </p:val>
                                        </p:tav>
                                        <p:tav tm="100000">
                                          <p:val>
                                            <p:strVal val="#ppt_w"/>
                                          </p:val>
                                        </p:tav>
                                      </p:tavLst>
                                    </p:anim>
                                    <p:anim calcmode="lin" valueType="num">
                                      <p:cBhvr>
                                        <p:cTn id="48" dur="500" fill="hold"/>
                                        <p:tgtEl>
                                          <p:spTgt spid="46"/>
                                        </p:tgtEl>
                                        <p:attrNameLst>
                                          <p:attrName>ppt_h</p:attrName>
                                        </p:attrNameLst>
                                      </p:cBhvr>
                                      <p:tavLst>
                                        <p:tav tm="0">
                                          <p:val>
                                            <p:fltVal val="0"/>
                                          </p:val>
                                        </p:tav>
                                        <p:tav tm="100000">
                                          <p:val>
                                            <p:strVal val="#ppt_h"/>
                                          </p:val>
                                        </p:tav>
                                      </p:tavLst>
                                    </p:anim>
                                    <p:animEffect transition="in" filter="fade">
                                      <p:cBhvr>
                                        <p:cTn id="49" dur="500"/>
                                        <p:tgtEl>
                                          <p:spTgt spid="46"/>
                                        </p:tgtEl>
                                      </p:cBhvr>
                                    </p:animEffect>
                                  </p:childTnLst>
                                </p:cTn>
                              </p:par>
                              <p:par>
                                <p:cTn id="50" presetID="53" presetClass="entr" presetSubtype="16" fill="hold" nodeType="withEffect">
                                  <p:stCondLst>
                                    <p:cond delay="200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Effect transition="in" filter="fade">
                                      <p:cBhvr>
                                        <p:cTn id="54" dur="500"/>
                                        <p:tgtEl>
                                          <p:spTgt spid="49"/>
                                        </p:tgtEl>
                                      </p:cBhvr>
                                    </p:animEffect>
                                  </p:childTnLst>
                                </p:cTn>
                              </p:par>
                              <p:par>
                                <p:cTn id="55" presetID="53" presetClass="entr" presetSubtype="16" fill="hold" nodeType="withEffect">
                                  <p:stCondLst>
                                    <p:cond delay="2000"/>
                                  </p:stCondLst>
                                  <p:childTnLst>
                                    <p:set>
                                      <p:cBhvr>
                                        <p:cTn id="56" dur="1" fill="hold">
                                          <p:stCondLst>
                                            <p:cond delay="0"/>
                                          </p:stCondLst>
                                        </p:cTn>
                                        <p:tgtEl>
                                          <p:spTgt spid="52"/>
                                        </p:tgtEl>
                                        <p:attrNameLst>
                                          <p:attrName>style.visibility</p:attrName>
                                        </p:attrNameLst>
                                      </p:cBhvr>
                                      <p:to>
                                        <p:strVal val="visible"/>
                                      </p:to>
                                    </p:set>
                                    <p:anim calcmode="lin" valueType="num">
                                      <p:cBhvr>
                                        <p:cTn id="57" dur="500" fill="hold"/>
                                        <p:tgtEl>
                                          <p:spTgt spid="52"/>
                                        </p:tgtEl>
                                        <p:attrNameLst>
                                          <p:attrName>ppt_w</p:attrName>
                                        </p:attrNameLst>
                                      </p:cBhvr>
                                      <p:tavLst>
                                        <p:tav tm="0">
                                          <p:val>
                                            <p:fltVal val="0"/>
                                          </p:val>
                                        </p:tav>
                                        <p:tav tm="100000">
                                          <p:val>
                                            <p:strVal val="#ppt_w"/>
                                          </p:val>
                                        </p:tav>
                                      </p:tavLst>
                                    </p:anim>
                                    <p:anim calcmode="lin" valueType="num">
                                      <p:cBhvr>
                                        <p:cTn id="58" dur="500" fill="hold"/>
                                        <p:tgtEl>
                                          <p:spTgt spid="52"/>
                                        </p:tgtEl>
                                        <p:attrNameLst>
                                          <p:attrName>ppt_h</p:attrName>
                                        </p:attrNameLst>
                                      </p:cBhvr>
                                      <p:tavLst>
                                        <p:tav tm="0">
                                          <p:val>
                                            <p:fltVal val="0"/>
                                          </p:val>
                                        </p:tav>
                                        <p:tav tm="100000">
                                          <p:val>
                                            <p:strVal val="#ppt_h"/>
                                          </p:val>
                                        </p:tav>
                                      </p:tavLst>
                                    </p:anim>
                                    <p:animEffect transition="in" filter="fade">
                                      <p:cBhvr>
                                        <p:cTn id="59" dur="500"/>
                                        <p:tgtEl>
                                          <p:spTgt spid="52"/>
                                        </p:tgtEl>
                                      </p:cBhvr>
                                    </p:animEffect>
                                  </p:childTnLst>
                                </p:cTn>
                              </p:par>
                              <p:par>
                                <p:cTn id="60" presetID="53" presetClass="entr" presetSubtype="16" fill="hold" nodeType="withEffect">
                                  <p:stCondLst>
                                    <p:cond delay="2250"/>
                                  </p:stCondLst>
                                  <p:childTnLst>
                                    <p:set>
                                      <p:cBhvr>
                                        <p:cTn id="61" dur="1" fill="hold">
                                          <p:stCondLst>
                                            <p:cond delay="0"/>
                                          </p:stCondLst>
                                        </p:cTn>
                                        <p:tgtEl>
                                          <p:spTgt spid="55"/>
                                        </p:tgtEl>
                                        <p:attrNameLst>
                                          <p:attrName>style.visibility</p:attrName>
                                        </p:attrNameLst>
                                      </p:cBhvr>
                                      <p:to>
                                        <p:strVal val="visible"/>
                                      </p:to>
                                    </p:set>
                                    <p:anim calcmode="lin" valueType="num">
                                      <p:cBhvr>
                                        <p:cTn id="62" dur="500" fill="hold"/>
                                        <p:tgtEl>
                                          <p:spTgt spid="55"/>
                                        </p:tgtEl>
                                        <p:attrNameLst>
                                          <p:attrName>ppt_w</p:attrName>
                                        </p:attrNameLst>
                                      </p:cBhvr>
                                      <p:tavLst>
                                        <p:tav tm="0">
                                          <p:val>
                                            <p:fltVal val="0"/>
                                          </p:val>
                                        </p:tav>
                                        <p:tav tm="100000">
                                          <p:val>
                                            <p:strVal val="#ppt_w"/>
                                          </p:val>
                                        </p:tav>
                                      </p:tavLst>
                                    </p:anim>
                                    <p:anim calcmode="lin" valueType="num">
                                      <p:cBhvr>
                                        <p:cTn id="63" dur="500" fill="hold"/>
                                        <p:tgtEl>
                                          <p:spTgt spid="55"/>
                                        </p:tgtEl>
                                        <p:attrNameLst>
                                          <p:attrName>ppt_h</p:attrName>
                                        </p:attrNameLst>
                                      </p:cBhvr>
                                      <p:tavLst>
                                        <p:tav tm="0">
                                          <p:val>
                                            <p:fltVal val="0"/>
                                          </p:val>
                                        </p:tav>
                                        <p:tav tm="100000">
                                          <p:val>
                                            <p:strVal val="#ppt_h"/>
                                          </p:val>
                                        </p:tav>
                                      </p:tavLst>
                                    </p:anim>
                                    <p:animEffect transition="in" filter="fade">
                                      <p:cBhvr>
                                        <p:cTn id="64" dur="500"/>
                                        <p:tgtEl>
                                          <p:spTgt spid="55"/>
                                        </p:tgtEl>
                                      </p:cBhvr>
                                    </p:animEffect>
                                  </p:childTnLst>
                                </p:cTn>
                              </p:par>
                              <p:par>
                                <p:cTn id="65" presetID="53" presetClass="entr" presetSubtype="16" fill="hold" nodeType="withEffect">
                                  <p:stCondLst>
                                    <p:cond delay="2250"/>
                                  </p:stCondLst>
                                  <p:childTnLst>
                                    <p:set>
                                      <p:cBhvr>
                                        <p:cTn id="66" dur="1" fill="hold">
                                          <p:stCondLst>
                                            <p:cond delay="0"/>
                                          </p:stCondLst>
                                        </p:cTn>
                                        <p:tgtEl>
                                          <p:spTgt spid="58"/>
                                        </p:tgtEl>
                                        <p:attrNameLst>
                                          <p:attrName>style.visibility</p:attrName>
                                        </p:attrNameLst>
                                      </p:cBhvr>
                                      <p:to>
                                        <p:strVal val="visible"/>
                                      </p:to>
                                    </p:set>
                                    <p:anim calcmode="lin" valueType="num">
                                      <p:cBhvr>
                                        <p:cTn id="67" dur="500" fill="hold"/>
                                        <p:tgtEl>
                                          <p:spTgt spid="58"/>
                                        </p:tgtEl>
                                        <p:attrNameLst>
                                          <p:attrName>ppt_w</p:attrName>
                                        </p:attrNameLst>
                                      </p:cBhvr>
                                      <p:tavLst>
                                        <p:tav tm="0">
                                          <p:val>
                                            <p:fltVal val="0"/>
                                          </p:val>
                                        </p:tav>
                                        <p:tav tm="100000">
                                          <p:val>
                                            <p:strVal val="#ppt_w"/>
                                          </p:val>
                                        </p:tav>
                                      </p:tavLst>
                                    </p:anim>
                                    <p:anim calcmode="lin" valueType="num">
                                      <p:cBhvr>
                                        <p:cTn id="68" dur="500" fill="hold"/>
                                        <p:tgtEl>
                                          <p:spTgt spid="58"/>
                                        </p:tgtEl>
                                        <p:attrNameLst>
                                          <p:attrName>ppt_h</p:attrName>
                                        </p:attrNameLst>
                                      </p:cBhvr>
                                      <p:tavLst>
                                        <p:tav tm="0">
                                          <p:val>
                                            <p:fltVal val="0"/>
                                          </p:val>
                                        </p:tav>
                                        <p:tav tm="100000">
                                          <p:val>
                                            <p:strVal val="#ppt_h"/>
                                          </p:val>
                                        </p:tav>
                                      </p:tavLst>
                                    </p:anim>
                                    <p:animEffect transition="in" filter="fade">
                                      <p:cBhvr>
                                        <p:cTn id="69" dur="500"/>
                                        <p:tgtEl>
                                          <p:spTgt spid="58"/>
                                        </p:tgtEl>
                                      </p:cBhvr>
                                    </p:animEffect>
                                  </p:childTnLst>
                                </p:cTn>
                              </p:par>
                              <p:par>
                                <p:cTn id="70" presetID="53" presetClass="entr" presetSubtype="16" fill="hold" nodeType="withEffect">
                                  <p:stCondLst>
                                    <p:cond delay="2500"/>
                                  </p:stCondLst>
                                  <p:childTnLst>
                                    <p:set>
                                      <p:cBhvr>
                                        <p:cTn id="71" dur="1" fill="hold">
                                          <p:stCondLst>
                                            <p:cond delay="0"/>
                                          </p:stCondLst>
                                        </p:cTn>
                                        <p:tgtEl>
                                          <p:spTgt spid="61"/>
                                        </p:tgtEl>
                                        <p:attrNameLst>
                                          <p:attrName>style.visibility</p:attrName>
                                        </p:attrNameLst>
                                      </p:cBhvr>
                                      <p:to>
                                        <p:strVal val="visible"/>
                                      </p:to>
                                    </p:set>
                                    <p:anim calcmode="lin" valueType="num">
                                      <p:cBhvr>
                                        <p:cTn id="72" dur="500" fill="hold"/>
                                        <p:tgtEl>
                                          <p:spTgt spid="61"/>
                                        </p:tgtEl>
                                        <p:attrNameLst>
                                          <p:attrName>ppt_w</p:attrName>
                                        </p:attrNameLst>
                                      </p:cBhvr>
                                      <p:tavLst>
                                        <p:tav tm="0">
                                          <p:val>
                                            <p:fltVal val="0"/>
                                          </p:val>
                                        </p:tav>
                                        <p:tav tm="100000">
                                          <p:val>
                                            <p:strVal val="#ppt_w"/>
                                          </p:val>
                                        </p:tav>
                                      </p:tavLst>
                                    </p:anim>
                                    <p:anim calcmode="lin" valueType="num">
                                      <p:cBhvr>
                                        <p:cTn id="73" dur="500" fill="hold"/>
                                        <p:tgtEl>
                                          <p:spTgt spid="61"/>
                                        </p:tgtEl>
                                        <p:attrNameLst>
                                          <p:attrName>ppt_h</p:attrName>
                                        </p:attrNameLst>
                                      </p:cBhvr>
                                      <p:tavLst>
                                        <p:tav tm="0">
                                          <p:val>
                                            <p:fltVal val="0"/>
                                          </p:val>
                                        </p:tav>
                                        <p:tav tm="100000">
                                          <p:val>
                                            <p:strVal val="#ppt_h"/>
                                          </p:val>
                                        </p:tav>
                                      </p:tavLst>
                                    </p:anim>
                                    <p:animEffect transition="in" filter="fade">
                                      <p:cBhvr>
                                        <p:cTn id="74" dur="500"/>
                                        <p:tgtEl>
                                          <p:spTgt spid="61"/>
                                        </p:tgtEl>
                                      </p:cBhvr>
                                    </p:animEffect>
                                  </p:childTnLst>
                                </p:cTn>
                              </p:par>
                              <p:par>
                                <p:cTn id="75" presetID="53" presetClass="entr" presetSubtype="16" fill="hold" nodeType="withEffect">
                                  <p:stCondLst>
                                    <p:cond delay="2500"/>
                                  </p:stCondLst>
                                  <p:childTnLst>
                                    <p:set>
                                      <p:cBhvr>
                                        <p:cTn id="76" dur="1" fill="hold">
                                          <p:stCondLst>
                                            <p:cond delay="0"/>
                                          </p:stCondLst>
                                        </p:cTn>
                                        <p:tgtEl>
                                          <p:spTgt spid="64"/>
                                        </p:tgtEl>
                                        <p:attrNameLst>
                                          <p:attrName>style.visibility</p:attrName>
                                        </p:attrNameLst>
                                      </p:cBhvr>
                                      <p:to>
                                        <p:strVal val="visible"/>
                                      </p:to>
                                    </p:set>
                                    <p:anim calcmode="lin" valueType="num">
                                      <p:cBhvr>
                                        <p:cTn id="77" dur="500" fill="hold"/>
                                        <p:tgtEl>
                                          <p:spTgt spid="64"/>
                                        </p:tgtEl>
                                        <p:attrNameLst>
                                          <p:attrName>ppt_w</p:attrName>
                                        </p:attrNameLst>
                                      </p:cBhvr>
                                      <p:tavLst>
                                        <p:tav tm="0">
                                          <p:val>
                                            <p:fltVal val="0"/>
                                          </p:val>
                                        </p:tav>
                                        <p:tav tm="100000">
                                          <p:val>
                                            <p:strVal val="#ppt_w"/>
                                          </p:val>
                                        </p:tav>
                                      </p:tavLst>
                                    </p:anim>
                                    <p:anim calcmode="lin" valueType="num">
                                      <p:cBhvr>
                                        <p:cTn id="78" dur="500" fill="hold"/>
                                        <p:tgtEl>
                                          <p:spTgt spid="64"/>
                                        </p:tgtEl>
                                        <p:attrNameLst>
                                          <p:attrName>ppt_h</p:attrName>
                                        </p:attrNameLst>
                                      </p:cBhvr>
                                      <p:tavLst>
                                        <p:tav tm="0">
                                          <p:val>
                                            <p:fltVal val="0"/>
                                          </p:val>
                                        </p:tav>
                                        <p:tav tm="100000">
                                          <p:val>
                                            <p:strVal val="#ppt_h"/>
                                          </p:val>
                                        </p:tav>
                                      </p:tavLst>
                                    </p:anim>
                                    <p:animEffect transition="in" filter="fade">
                                      <p:cBhvr>
                                        <p:cTn id="79" dur="500"/>
                                        <p:tgtEl>
                                          <p:spTgt spid="64"/>
                                        </p:tgtEl>
                                      </p:cBhvr>
                                    </p:animEffect>
                                  </p:childTnLst>
                                </p:cTn>
                              </p:par>
                              <p:par>
                                <p:cTn id="80" presetID="53" presetClass="entr" presetSubtype="16" fill="hold" nodeType="withEffect">
                                  <p:stCondLst>
                                    <p:cond delay="2750"/>
                                  </p:stCondLst>
                                  <p:childTnLst>
                                    <p:set>
                                      <p:cBhvr>
                                        <p:cTn id="81" dur="1" fill="hold">
                                          <p:stCondLst>
                                            <p:cond delay="0"/>
                                          </p:stCondLst>
                                        </p:cTn>
                                        <p:tgtEl>
                                          <p:spTgt spid="67"/>
                                        </p:tgtEl>
                                        <p:attrNameLst>
                                          <p:attrName>style.visibility</p:attrName>
                                        </p:attrNameLst>
                                      </p:cBhvr>
                                      <p:to>
                                        <p:strVal val="visible"/>
                                      </p:to>
                                    </p:set>
                                    <p:anim calcmode="lin" valueType="num">
                                      <p:cBhvr>
                                        <p:cTn id="82" dur="500" fill="hold"/>
                                        <p:tgtEl>
                                          <p:spTgt spid="67"/>
                                        </p:tgtEl>
                                        <p:attrNameLst>
                                          <p:attrName>ppt_w</p:attrName>
                                        </p:attrNameLst>
                                      </p:cBhvr>
                                      <p:tavLst>
                                        <p:tav tm="0">
                                          <p:val>
                                            <p:fltVal val="0"/>
                                          </p:val>
                                        </p:tav>
                                        <p:tav tm="100000">
                                          <p:val>
                                            <p:strVal val="#ppt_w"/>
                                          </p:val>
                                        </p:tav>
                                      </p:tavLst>
                                    </p:anim>
                                    <p:anim calcmode="lin" valueType="num">
                                      <p:cBhvr>
                                        <p:cTn id="83" dur="500" fill="hold"/>
                                        <p:tgtEl>
                                          <p:spTgt spid="67"/>
                                        </p:tgtEl>
                                        <p:attrNameLst>
                                          <p:attrName>ppt_h</p:attrName>
                                        </p:attrNameLst>
                                      </p:cBhvr>
                                      <p:tavLst>
                                        <p:tav tm="0">
                                          <p:val>
                                            <p:fltVal val="0"/>
                                          </p:val>
                                        </p:tav>
                                        <p:tav tm="100000">
                                          <p:val>
                                            <p:strVal val="#ppt_h"/>
                                          </p:val>
                                        </p:tav>
                                      </p:tavLst>
                                    </p:anim>
                                    <p:animEffect transition="in" filter="fade">
                                      <p:cBhvr>
                                        <p:cTn id="84" dur="500"/>
                                        <p:tgtEl>
                                          <p:spTgt spid="67"/>
                                        </p:tgtEl>
                                      </p:cBhvr>
                                    </p:animEffect>
                                  </p:childTnLst>
                                </p:cTn>
                              </p:par>
                              <p:par>
                                <p:cTn id="85" presetID="53" presetClass="entr" presetSubtype="16" fill="hold" nodeType="withEffect">
                                  <p:stCondLst>
                                    <p:cond delay="2750"/>
                                  </p:stCondLst>
                                  <p:childTnLst>
                                    <p:set>
                                      <p:cBhvr>
                                        <p:cTn id="86" dur="1" fill="hold">
                                          <p:stCondLst>
                                            <p:cond delay="0"/>
                                          </p:stCondLst>
                                        </p:cTn>
                                        <p:tgtEl>
                                          <p:spTgt spid="70"/>
                                        </p:tgtEl>
                                        <p:attrNameLst>
                                          <p:attrName>style.visibility</p:attrName>
                                        </p:attrNameLst>
                                      </p:cBhvr>
                                      <p:to>
                                        <p:strVal val="visible"/>
                                      </p:to>
                                    </p:set>
                                    <p:anim calcmode="lin" valueType="num">
                                      <p:cBhvr>
                                        <p:cTn id="87" dur="500" fill="hold"/>
                                        <p:tgtEl>
                                          <p:spTgt spid="70"/>
                                        </p:tgtEl>
                                        <p:attrNameLst>
                                          <p:attrName>ppt_w</p:attrName>
                                        </p:attrNameLst>
                                      </p:cBhvr>
                                      <p:tavLst>
                                        <p:tav tm="0">
                                          <p:val>
                                            <p:fltVal val="0"/>
                                          </p:val>
                                        </p:tav>
                                        <p:tav tm="100000">
                                          <p:val>
                                            <p:strVal val="#ppt_w"/>
                                          </p:val>
                                        </p:tav>
                                      </p:tavLst>
                                    </p:anim>
                                    <p:anim calcmode="lin" valueType="num">
                                      <p:cBhvr>
                                        <p:cTn id="88" dur="500" fill="hold"/>
                                        <p:tgtEl>
                                          <p:spTgt spid="70"/>
                                        </p:tgtEl>
                                        <p:attrNameLst>
                                          <p:attrName>ppt_h</p:attrName>
                                        </p:attrNameLst>
                                      </p:cBhvr>
                                      <p:tavLst>
                                        <p:tav tm="0">
                                          <p:val>
                                            <p:fltVal val="0"/>
                                          </p:val>
                                        </p:tav>
                                        <p:tav tm="100000">
                                          <p:val>
                                            <p:strVal val="#ppt_h"/>
                                          </p:val>
                                        </p:tav>
                                      </p:tavLst>
                                    </p:anim>
                                    <p:animEffect transition="in" filter="fade">
                                      <p:cBhvr>
                                        <p:cTn id="89" dur="500"/>
                                        <p:tgtEl>
                                          <p:spTgt spid="70"/>
                                        </p:tgtEl>
                                      </p:cBhvr>
                                    </p:animEffect>
                                  </p:childTnLst>
                                </p:cTn>
                              </p:par>
                              <p:par>
                                <p:cTn id="90" presetID="53" presetClass="entr" presetSubtype="16" fill="hold" nodeType="withEffect">
                                  <p:stCondLst>
                                    <p:cond delay="3000"/>
                                  </p:stCondLst>
                                  <p:childTnLst>
                                    <p:set>
                                      <p:cBhvr>
                                        <p:cTn id="91" dur="1" fill="hold">
                                          <p:stCondLst>
                                            <p:cond delay="0"/>
                                          </p:stCondLst>
                                        </p:cTn>
                                        <p:tgtEl>
                                          <p:spTgt spid="73"/>
                                        </p:tgtEl>
                                        <p:attrNameLst>
                                          <p:attrName>style.visibility</p:attrName>
                                        </p:attrNameLst>
                                      </p:cBhvr>
                                      <p:to>
                                        <p:strVal val="visible"/>
                                      </p:to>
                                    </p:set>
                                    <p:anim calcmode="lin" valueType="num">
                                      <p:cBhvr>
                                        <p:cTn id="92" dur="500" fill="hold"/>
                                        <p:tgtEl>
                                          <p:spTgt spid="73"/>
                                        </p:tgtEl>
                                        <p:attrNameLst>
                                          <p:attrName>ppt_w</p:attrName>
                                        </p:attrNameLst>
                                      </p:cBhvr>
                                      <p:tavLst>
                                        <p:tav tm="0">
                                          <p:val>
                                            <p:fltVal val="0"/>
                                          </p:val>
                                        </p:tav>
                                        <p:tav tm="100000">
                                          <p:val>
                                            <p:strVal val="#ppt_w"/>
                                          </p:val>
                                        </p:tav>
                                      </p:tavLst>
                                    </p:anim>
                                    <p:anim calcmode="lin" valueType="num">
                                      <p:cBhvr>
                                        <p:cTn id="93" dur="500" fill="hold"/>
                                        <p:tgtEl>
                                          <p:spTgt spid="73"/>
                                        </p:tgtEl>
                                        <p:attrNameLst>
                                          <p:attrName>ppt_h</p:attrName>
                                        </p:attrNameLst>
                                      </p:cBhvr>
                                      <p:tavLst>
                                        <p:tav tm="0">
                                          <p:val>
                                            <p:fltVal val="0"/>
                                          </p:val>
                                        </p:tav>
                                        <p:tav tm="100000">
                                          <p:val>
                                            <p:strVal val="#ppt_h"/>
                                          </p:val>
                                        </p:tav>
                                      </p:tavLst>
                                    </p:anim>
                                    <p:animEffect transition="in" filter="fade">
                                      <p:cBhvr>
                                        <p:cTn id="94" dur="500"/>
                                        <p:tgtEl>
                                          <p:spTgt spid="73"/>
                                        </p:tgtEl>
                                      </p:cBhvr>
                                    </p:animEffect>
                                  </p:childTnLst>
                                </p:cTn>
                              </p:par>
                              <p:par>
                                <p:cTn id="95" presetID="53" presetClass="entr" presetSubtype="16" fill="hold" nodeType="withEffect">
                                  <p:stCondLst>
                                    <p:cond delay="3000"/>
                                  </p:stCondLst>
                                  <p:childTnLst>
                                    <p:set>
                                      <p:cBhvr>
                                        <p:cTn id="96" dur="1" fill="hold">
                                          <p:stCondLst>
                                            <p:cond delay="0"/>
                                          </p:stCondLst>
                                        </p:cTn>
                                        <p:tgtEl>
                                          <p:spTgt spid="88"/>
                                        </p:tgtEl>
                                        <p:attrNameLst>
                                          <p:attrName>style.visibility</p:attrName>
                                        </p:attrNameLst>
                                      </p:cBhvr>
                                      <p:to>
                                        <p:strVal val="visible"/>
                                      </p:to>
                                    </p:set>
                                    <p:anim calcmode="lin" valueType="num">
                                      <p:cBhvr>
                                        <p:cTn id="97" dur="500" fill="hold"/>
                                        <p:tgtEl>
                                          <p:spTgt spid="88"/>
                                        </p:tgtEl>
                                        <p:attrNameLst>
                                          <p:attrName>ppt_w</p:attrName>
                                        </p:attrNameLst>
                                      </p:cBhvr>
                                      <p:tavLst>
                                        <p:tav tm="0">
                                          <p:val>
                                            <p:fltVal val="0"/>
                                          </p:val>
                                        </p:tav>
                                        <p:tav tm="100000">
                                          <p:val>
                                            <p:strVal val="#ppt_w"/>
                                          </p:val>
                                        </p:tav>
                                      </p:tavLst>
                                    </p:anim>
                                    <p:anim calcmode="lin" valueType="num">
                                      <p:cBhvr>
                                        <p:cTn id="98" dur="500" fill="hold"/>
                                        <p:tgtEl>
                                          <p:spTgt spid="88"/>
                                        </p:tgtEl>
                                        <p:attrNameLst>
                                          <p:attrName>ppt_h</p:attrName>
                                        </p:attrNameLst>
                                      </p:cBhvr>
                                      <p:tavLst>
                                        <p:tav tm="0">
                                          <p:val>
                                            <p:fltVal val="0"/>
                                          </p:val>
                                        </p:tav>
                                        <p:tav tm="100000">
                                          <p:val>
                                            <p:strVal val="#ppt_h"/>
                                          </p:val>
                                        </p:tav>
                                      </p:tavLst>
                                    </p:anim>
                                    <p:animEffect transition="in" filter="fade">
                                      <p:cBhvr>
                                        <p:cTn id="99" dur="500"/>
                                        <p:tgtEl>
                                          <p:spTgt spid="88"/>
                                        </p:tgtEl>
                                      </p:cBhvr>
                                    </p:animEffect>
                                  </p:childTnLst>
                                </p:cTn>
                              </p:par>
                              <p:par>
                                <p:cTn id="100" presetID="53" presetClass="entr" presetSubtype="16" fill="hold" nodeType="withEffect">
                                  <p:stCondLst>
                                    <p:cond delay="3250"/>
                                  </p:stCondLst>
                                  <p:childTnLst>
                                    <p:set>
                                      <p:cBhvr>
                                        <p:cTn id="101" dur="1" fill="hold">
                                          <p:stCondLst>
                                            <p:cond delay="0"/>
                                          </p:stCondLst>
                                        </p:cTn>
                                        <p:tgtEl>
                                          <p:spTgt spid="76"/>
                                        </p:tgtEl>
                                        <p:attrNameLst>
                                          <p:attrName>style.visibility</p:attrName>
                                        </p:attrNameLst>
                                      </p:cBhvr>
                                      <p:to>
                                        <p:strVal val="visible"/>
                                      </p:to>
                                    </p:set>
                                    <p:anim calcmode="lin" valueType="num">
                                      <p:cBhvr>
                                        <p:cTn id="102" dur="500" fill="hold"/>
                                        <p:tgtEl>
                                          <p:spTgt spid="76"/>
                                        </p:tgtEl>
                                        <p:attrNameLst>
                                          <p:attrName>ppt_w</p:attrName>
                                        </p:attrNameLst>
                                      </p:cBhvr>
                                      <p:tavLst>
                                        <p:tav tm="0">
                                          <p:val>
                                            <p:fltVal val="0"/>
                                          </p:val>
                                        </p:tav>
                                        <p:tav tm="100000">
                                          <p:val>
                                            <p:strVal val="#ppt_w"/>
                                          </p:val>
                                        </p:tav>
                                      </p:tavLst>
                                    </p:anim>
                                    <p:anim calcmode="lin" valueType="num">
                                      <p:cBhvr>
                                        <p:cTn id="103" dur="500" fill="hold"/>
                                        <p:tgtEl>
                                          <p:spTgt spid="76"/>
                                        </p:tgtEl>
                                        <p:attrNameLst>
                                          <p:attrName>ppt_h</p:attrName>
                                        </p:attrNameLst>
                                      </p:cBhvr>
                                      <p:tavLst>
                                        <p:tav tm="0">
                                          <p:val>
                                            <p:fltVal val="0"/>
                                          </p:val>
                                        </p:tav>
                                        <p:tav tm="100000">
                                          <p:val>
                                            <p:strVal val="#ppt_h"/>
                                          </p:val>
                                        </p:tav>
                                      </p:tavLst>
                                    </p:anim>
                                    <p:animEffect transition="in" filter="fade">
                                      <p:cBhvr>
                                        <p:cTn id="104" dur="500"/>
                                        <p:tgtEl>
                                          <p:spTgt spid="76"/>
                                        </p:tgtEl>
                                      </p:cBhvr>
                                    </p:animEffect>
                                  </p:childTnLst>
                                </p:cTn>
                              </p:par>
                              <p:par>
                                <p:cTn id="105" presetID="53" presetClass="entr" presetSubtype="16" fill="hold" nodeType="withEffect">
                                  <p:stCondLst>
                                    <p:cond delay="3250"/>
                                  </p:stCondLst>
                                  <p:childTnLst>
                                    <p:set>
                                      <p:cBhvr>
                                        <p:cTn id="106" dur="1" fill="hold">
                                          <p:stCondLst>
                                            <p:cond delay="0"/>
                                          </p:stCondLst>
                                        </p:cTn>
                                        <p:tgtEl>
                                          <p:spTgt spid="79"/>
                                        </p:tgtEl>
                                        <p:attrNameLst>
                                          <p:attrName>style.visibility</p:attrName>
                                        </p:attrNameLst>
                                      </p:cBhvr>
                                      <p:to>
                                        <p:strVal val="visible"/>
                                      </p:to>
                                    </p:set>
                                    <p:anim calcmode="lin" valueType="num">
                                      <p:cBhvr>
                                        <p:cTn id="107" dur="500" fill="hold"/>
                                        <p:tgtEl>
                                          <p:spTgt spid="79"/>
                                        </p:tgtEl>
                                        <p:attrNameLst>
                                          <p:attrName>ppt_w</p:attrName>
                                        </p:attrNameLst>
                                      </p:cBhvr>
                                      <p:tavLst>
                                        <p:tav tm="0">
                                          <p:val>
                                            <p:fltVal val="0"/>
                                          </p:val>
                                        </p:tav>
                                        <p:tav tm="100000">
                                          <p:val>
                                            <p:strVal val="#ppt_w"/>
                                          </p:val>
                                        </p:tav>
                                      </p:tavLst>
                                    </p:anim>
                                    <p:anim calcmode="lin" valueType="num">
                                      <p:cBhvr>
                                        <p:cTn id="108" dur="500" fill="hold"/>
                                        <p:tgtEl>
                                          <p:spTgt spid="79"/>
                                        </p:tgtEl>
                                        <p:attrNameLst>
                                          <p:attrName>ppt_h</p:attrName>
                                        </p:attrNameLst>
                                      </p:cBhvr>
                                      <p:tavLst>
                                        <p:tav tm="0">
                                          <p:val>
                                            <p:fltVal val="0"/>
                                          </p:val>
                                        </p:tav>
                                        <p:tav tm="100000">
                                          <p:val>
                                            <p:strVal val="#ppt_h"/>
                                          </p:val>
                                        </p:tav>
                                      </p:tavLst>
                                    </p:anim>
                                    <p:animEffect transition="in" filter="fade">
                                      <p:cBhvr>
                                        <p:cTn id="109" dur="500"/>
                                        <p:tgtEl>
                                          <p:spTgt spid="79"/>
                                        </p:tgtEl>
                                      </p:cBhvr>
                                    </p:animEffect>
                                  </p:childTnLst>
                                </p:cTn>
                              </p:par>
                              <p:par>
                                <p:cTn id="110" presetID="53" presetClass="entr" presetSubtype="16" fill="hold" nodeType="withEffect">
                                  <p:stCondLst>
                                    <p:cond delay="3500"/>
                                  </p:stCondLst>
                                  <p:childTnLst>
                                    <p:set>
                                      <p:cBhvr>
                                        <p:cTn id="111" dur="1" fill="hold">
                                          <p:stCondLst>
                                            <p:cond delay="0"/>
                                          </p:stCondLst>
                                        </p:cTn>
                                        <p:tgtEl>
                                          <p:spTgt spid="82"/>
                                        </p:tgtEl>
                                        <p:attrNameLst>
                                          <p:attrName>style.visibility</p:attrName>
                                        </p:attrNameLst>
                                      </p:cBhvr>
                                      <p:to>
                                        <p:strVal val="visible"/>
                                      </p:to>
                                    </p:set>
                                    <p:anim calcmode="lin" valueType="num">
                                      <p:cBhvr>
                                        <p:cTn id="112" dur="500" fill="hold"/>
                                        <p:tgtEl>
                                          <p:spTgt spid="82"/>
                                        </p:tgtEl>
                                        <p:attrNameLst>
                                          <p:attrName>ppt_w</p:attrName>
                                        </p:attrNameLst>
                                      </p:cBhvr>
                                      <p:tavLst>
                                        <p:tav tm="0">
                                          <p:val>
                                            <p:fltVal val="0"/>
                                          </p:val>
                                        </p:tav>
                                        <p:tav tm="100000">
                                          <p:val>
                                            <p:strVal val="#ppt_w"/>
                                          </p:val>
                                        </p:tav>
                                      </p:tavLst>
                                    </p:anim>
                                    <p:anim calcmode="lin" valueType="num">
                                      <p:cBhvr>
                                        <p:cTn id="113" dur="500" fill="hold"/>
                                        <p:tgtEl>
                                          <p:spTgt spid="82"/>
                                        </p:tgtEl>
                                        <p:attrNameLst>
                                          <p:attrName>ppt_h</p:attrName>
                                        </p:attrNameLst>
                                      </p:cBhvr>
                                      <p:tavLst>
                                        <p:tav tm="0">
                                          <p:val>
                                            <p:fltVal val="0"/>
                                          </p:val>
                                        </p:tav>
                                        <p:tav tm="100000">
                                          <p:val>
                                            <p:strVal val="#ppt_h"/>
                                          </p:val>
                                        </p:tav>
                                      </p:tavLst>
                                    </p:anim>
                                    <p:animEffect transition="in" filter="fade">
                                      <p:cBhvr>
                                        <p:cTn id="114" dur="500"/>
                                        <p:tgtEl>
                                          <p:spTgt spid="82"/>
                                        </p:tgtEl>
                                      </p:cBhvr>
                                    </p:animEffect>
                                  </p:childTnLst>
                                </p:cTn>
                              </p:par>
                              <p:par>
                                <p:cTn id="115" presetID="53" presetClass="entr" presetSubtype="16" fill="hold" nodeType="withEffect">
                                  <p:stCondLst>
                                    <p:cond delay="3500"/>
                                  </p:stCondLst>
                                  <p:childTnLst>
                                    <p:set>
                                      <p:cBhvr>
                                        <p:cTn id="116" dur="1" fill="hold">
                                          <p:stCondLst>
                                            <p:cond delay="0"/>
                                          </p:stCondLst>
                                        </p:cTn>
                                        <p:tgtEl>
                                          <p:spTgt spid="85"/>
                                        </p:tgtEl>
                                        <p:attrNameLst>
                                          <p:attrName>style.visibility</p:attrName>
                                        </p:attrNameLst>
                                      </p:cBhvr>
                                      <p:to>
                                        <p:strVal val="visible"/>
                                      </p:to>
                                    </p:set>
                                    <p:anim calcmode="lin" valueType="num">
                                      <p:cBhvr>
                                        <p:cTn id="117" dur="500" fill="hold"/>
                                        <p:tgtEl>
                                          <p:spTgt spid="85"/>
                                        </p:tgtEl>
                                        <p:attrNameLst>
                                          <p:attrName>ppt_w</p:attrName>
                                        </p:attrNameLst>
                                      </p:cBhvr>
                                      <p:tavLst>
                                        <p:tav tm="0">
                                          <p:val>
                                            <p:fltVal val="0"/>
                                          </p:val>
                                        </p:tav>
                                        <p:tav tm="100000">
                                          <p:val>
                                            <p:strVal val="#ppt_w"/>
                                          </p:val>
                                        </p:tav>
                                      </p:tavLst>
                                    </p:anim>
                                    <p:anim calcmode="lin" valueType="num">
                                      <p:cBhvr>
                                        <p:cTn id="118" dur="500" fill="hold"/>
                                        <p:tgtEl>
                                          <p:spTgt spid="85"/>
                                        </p:tgtEl>
                                        <p:attrNameLst>
                                          <p:attrName>ppt_h</p:attrName>
                                        </p:attrNameLst>
                                      </p:cBhvr>
                                      <p:tavLst>
                                        <p:tav tm="0">
                                          <p:val>
                                            <p:fltVal val="0"/>
                                          </p:val>
                                        </p:tav>
                                        <p:tav tm="100000">
                                          <p:val>
                                            <p:strVal val="#ppt_h"/>
                                          </p:val>
                                        </p:tav>
                                      </p:tavLst>
                                    </p:anim>
                                    <p:animEffect transition="in" filter="fade">
                                      <p:cBhvr>
                                        <p:cTn id="119" dur="500"/>
                                        <p:tgtEl>
                                          <p:spTgt spid="85"/>
                                        </p:tgtEl>
                                      </p:cBhvr>
                                    </p:animEffect>
                                  </p:childTnLst>
                                </p:cTn>
                              </p:par>
                              <p:par>
                                <p:cTn id="120" presetID="22" presetClass="entr" presetSubtype="8" fill="hold" nodeType="withEffect">
                                  <p:stCondLst>
                                    <p:cond delay="3750"/>
                                  </p:stCondLst>
                                  <p:childTnLst>
                                    <p:set>
                                      <p:cBhvr>
                                        <p:cTn id="121" dur="1" fill="hold">
                                          <p:stCondLst>
                                            <p:cond delay="0"/>
                                          </p:stCondLst>
                                        </p:cTn>
                                        <p:tgtEl>
                                          <p:spTgt spid="34"/>
                                        </p:tgtEl>
                                        <p:attrNameLst>
                                          <p:attrName>style.visibility</p:attrName>
                                        </p:attrNameLst>
                                      </p:cBhvr>
                                      <p:to>
                                        <p:strVal val="visible"/>
                                      </p:to>
                                    </p:set>
                                    <p:animEffect transition="in" filter="wipe(left)">
                                      <p:cBhvr>
                                        <p:cTn id="122" dur="500"/>
                                        <p:tgtEl>
                                          <p:spTgt spid="34"/>
                                        </p:tgtEl>
                                      </p:cBhvr>
                                    </p:animEffect>
                                  </p:childTnLst>
                                </p:cTn>
                              </p:par>
                              <p:par>
                                <p:cTn id="123" presetID="23" presetClass="entr" presetSubtype="288" fill="hold" nodeType="withEffect">
                                  <p:stCondLst>
                                    <p:cond delay="3750"/>
                                  </p:stCondLst>
                                  <p:childTnLst>
                                    <p:set>
                                      <p:cBhvr>
                                        <p:cTn id="124" dur="1" fill="hold">
                                          <p:stCondLst>
                                            <p:cond delay="0"/>
                                          </p:stCondLst>
                                        </p:cTn>
                                        <p:tgtEl>
                                          <p:spTgt spid="128"/>
                                        </p:tgtEl>
                                        <p:attrNameLst>
                                          <p:attrName>style.visibility</p:attrName>
                                        </p:attrNameLst>
                                      </p:cBhvr>
                                      <p:to>
                                        <p:strVal val="visible"/>
                                      </p:to>
                                    </p:set>
                                    <p:anim calcmode="lin" valueType="num">
                                      <p:cBhvr>
                                        <p:cTn id="125" dur="500" fill="hold"/>
                                        <p:tgtEl>
                                          <p:spTgt spid="128"/>
                                        </p:tgtEl>
                                        <p:attrNameLst>
                                          <p:attrName>ppt_w</p:attrName>
                                        </p:attrNameLst>
                                      </p:cBhvr>
                                      <p:tavLst>
                                        <p:tav tm="0">
                                          <p:val>
                                            <p:strVal val="4/3*#ppt_w"/>
                                          </p:val>
                                        </p:tav>
                                        <p:tav tm="100000">
                                          <p:val>
                                            <p:strVal val="#ppt_w"/>
                                          </p:val>
                                        </p:tav>
                                      </p:tavLst>
                                    </p:anim>
                                    <p:anim calcmode="lin" valueType="num">
                                      <p:cBhvr>
                                        <p:cTn id="126" dur="500" fill="hold"/>
                                        <p:tgtEl>
                                          <p:spTgt spid="128"/>
                                        </p:tgtEl>
                                        <p:attrNameLst>
                                          <p:attrName>ppt_h</p:attrName>
                                        </p:attrNameLst>
                                      </p:cBhvr>
                                      <p:tavLst>
                                        <p:tav tm="0">
                                          <p:val>
                                            <p:strVal val="4/3*#ppt_h"/>
                                          </p:val>
                                        </p:tav>
                                        <p:tav tm="100000">
                                          <p:val>
                                            <p:strVal val="#ppt_h"/>
                                          </p:val>
                                        </p:tav>
                                      </p:tavLst>
                                    </p:anim>
                                  </p:childTnLst>
                                </p:cTn>
                              </p:par>
                              <p:par>
                                <p:cTn id="127" presetID="22" presetClass="entr" presetSubtype="8" fill="hold" nodeType="withEffect">
                                  <p:stCondLst>
                                    <p:cond delay="4000"/>
                                  </p:stCondLst>
                                  <p:childTnLst>
                                    <p:set>
                                      <p:cBhvr>
                                        <p:cTn id="128" dur="1" fill="hold">
                                          <p:stCondLst>
                                            <p:cond delay="0"/>
                                          </p:stCondLst>
                                        </p:cTn>
                                        <p:tgtEl>
                                          <p:spTgt spid="131"/>
                                        </p:tgtEl>
                                        <p:attrNameLst>
                                          <p:attrName>style.visibility</p:attrName>
                                        </p:attrNameLst>
                                      </p:cBhvr>
                                      <p:to>
                                        <p:strVal val="visible"/>
                                      </p:to>
                                    </p:set>
                                    <p:animEffect transition="in" filter="wipe(left)">
                                      <p:cBhvr>
                                        <p:cTn id="129" dur="500"/>
                                        <p:tgtEl>
                                          <p:spTgt spid="131"/>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137"/>
                                        </p:tgtEl>
                                        <p:attrNameLst>
                                          <p:attrName>style.visibility</p:attrName>
                                        </p:attrNameLst>
                                      </p:cBhvr>
                                      <p:to>
                                        <p:strVal val="visible"/>
                                      </p:to>
                                    </p:set>
                                    <p:anim calcmode="lin" valueType="num">
                                      <p:cBhvr>
                                        <p:cTn id="132" dur="300" fill="hold"/>
                                        <p:tgtEl>
                                          <p:spTgt spid="137"/>
                                        </p:tgtEl>
                                        <p:attrNameLst>
                                          <p:attrName>ppt_w</p:attrName>
                                        </p:attrNameLst>
                                      </p:cBhvr>
                                      <p:tavLst>
                                        <p:tav tm="0">
                                          <p:val>
                                            <p:fltVal val="0"/>
                                          </p:val>
                                        </p:tav>
                                        <p:tav tm="100000">
                                          <p:val>
                                            <p:strVal val="#ppt_w"/>
                                          </p:val>
                                        </p:tav>
                                      </p:tavLst>
                                    </p:anim>
                                    <p:anim calcmode="lin" valueType="num">
                                      <p:cBhvr>
                                        <p:cTn id="133" dur="300" fill="hold"/>
                                        <p:tgtEl>
                                          <p:spTgt spid="137"/>
                                        </p:tgtEl>
                                        <p:attrNameLst>
                                          <p:attrName>ppt_h</p:attrName>
                                        </p:attrNameLst>
                                      </p:cBhvr>
                                      <p:tavLst>
                                        <p:tav tm="0">
                                          <p:val>
                                            <p:fltVal val="0"/>
                                          </p:val>
                                        </p:tav>
                                        <p:tav tm="100000">
                                          <p:val>
                                            <p:strVal val="#ppt_h"/>
                                          </p:val>
                                        </p:tav>
                                      </p:tavLst>
                                    </p:anim>
                                    <p:animEffect transition="in" filter="fade">
                                      <p:cBhvr>
                                        <p:cTn id="134" dur="300"/>
                                        <p:tgtEl>
                                          <p:spTgt spid="137"/>
                                        </p:tgtEl>
                                      </p:cBhvr>
                                    </p:animEffect>
                                  </p:childTnLst>
                                </p:cTn>
                              </p:par>
                              <p:par>
                                <p:cTn id="135" presetID="26" presetClass="emph" presetSubtype="0" fill="hold" grpId="1" nodeType="withEffect">
                                  <p:stCondLst>
                                    <p:cond delay="300"/>
                                  </p:stCondLst>
                                  <p:childTnLst>
                                    <p:animEffect transition="out" filter="fade">
                                      <p:cBhvr>
                                        <p:cTn id="136" dur="200" tmFilter="0, 0; .2, .5; .8, .5; 1, 0"/>
                                        <p:tgtEl>
                                          <p:spTgt spid="137"/>
                                        </p:tgtEl>
                                      </p:cBhvr>
                                    </p:animEffect>
                                    <p:animScale>
                                      <p:cBhvr>
                                        <p:cTn id="137" dur="100" autoRev="1" fill="hold"/>
                                        <p:tgtEl>
                                          <p:spTgt spid="137"/>
                                        </p:tgtEl>
                                      </p:cBhvr>
                                      <p:by x="105000" y="105000"/>
                                    </p:animScale>
                                  </p:childTnLst>
                                </p:cTn>
                              </p:par>
                              <p:par>
                                <p:cTn id="138" presetID="53" presetClass="entr" presetSubtype="16" fill="hold" nodeType="withEffect">
                                  <p:stCondLst>
                                    <p:cond delay="250"/>
                                  </p:stCondLst>
                                  <p:childTnLst>
                                    <p:set>
                                      <p:cBhvr>
                                        <p:cTn id="139" dur="1" fill="hold">
                                          <p:stCondLst>
                                            <p:cond delay="0"/>
                                          </p:stCondLst>
                                        </p:cTn>
                                        <p:tgtEl>
                                          <p:spTgt spid="145"/>
                                        </p:tgtEl>
                                        <p:attrNameLst>
                                          <p:attrName>style.visibility</p:attrName>
                                        </p:attrNameLst>
                                      </p:cBhvr>
                                      <p:to>
                                        <p:strVal val="visible"/>
                                      </p:to>
                                    </p:set>
                                    <p:anim calcmode="lin" valueType="num">
                                      <p:cBhvr>
                                        <p:cTn id="140" dur="300" fill="hold"/>
                                        <p:tgtEl>
                                          <p:spTgt spid="145"/>
                                        </p:tgtEl>
                                        <p:attrNameLst>
                                          <p:attrName>ppt_w</p:attrName>
                                        </p:attrNameLst>
                                      </p:cBhvr>
                                      <p:tavLst>
                                        <p:tav tm="0">
                                          <p:val>
                                            <p:fltVal val="0"/>
                                          </p:val>
                                        </p:tav>
                                        <p:tav tm="100000">
                                          <p:val>
                                            <p:strVal val="#ppt_w"/>
                                          </p:val>
                                        </p:tav>
                                      </p:tavLst>
                                    </p:anim>
                                    <p:anim calcmode="lin" valueType="num">
                                      <p:cBhvr>
                                        <p:cTn id="141" dur="300" fill="hold"/>
                                        <p:tgtEl>
                                          <p:spTgt spid="145"/>
                                        </p:tgtEl>
                                        <p:attrNameLst>
                                          <p:attrName>ppt_h</p:attrName>
                                        </p:attrNameLst>
                                      </p:cBhvr>
                                      <p:tavLst>
                                        <p:tav tm="0">
                                          <p:val>
                                            <p:fltVal val="0"/>
                                          </p:val>
                                        </p:tav>
                                        <p:tav tm="100000">
                                          <p:val>
                                            <p:strVal val="#ppt_h"/>
                                          </p:val>
                                        </p:tav>
                                      </p:tavLst>
                                    </p:anim>
                                    <p:animEffect transition="in" filter="fade">
                                      <p:cBhvr>
                                        <p:cTn id="142" dur="300"/>
                                        <p:tgtEl>
                                          <p:spTgt spid="145"/>
                                        </p:tgtEl>
                                      </p:cBhvr>
                                    </p:animEffect>
                                  </p:childTnLst>
                                </p:cTn>
                              </p:par>
                              <p:par>
                                <p:cTn id="143" presetID="26" presetClass="emph" presetSubtype="0" fill="hold" nodeType="withEffect">
                                  <p:stCondLst>
                                    <p:cond delay="500"/>
                                  </p:stCondLst>
                                  <p:childTnLst>
                                    <p:animEffect transition="out" filter="fade">
                                      <p:cBhvr>
                                        <p:cTn id="144" dur="200" tmFilter="0, 0; .2, .5; .8, .5; 1, 0"/>
                                        <p:tgtEl>
                                          <p:spTgt spid="145"/>
                                        </p:tgtEl>
                                      </p:cBhvr>
                                    </p:animEffect>
                                    <p:animScale>
                                      <p:cBhvr>
                                        <p:cTn id="145" dur="100" autoRev="1" fill="hold"/>
                                        <p:tgtEl>
                                          <p:spTgt spid="145"/>
                                        </p:tgtEl>
                                      </p:cBhvr>
                                      <p:by x="105000" y="105000"/>
                                    </p:animScale>
                                  </p:childTnLst>
                                </p:cTn>
                              </p:par>
                              <p:par>
                                <p:cTn id="146" presetID="53" presetClass="entr" presetSubtype="16" fill="hold" grpId="0" nodeType="withEffect">
                                  <p:stCondLst>
                                    <p:cond delay="500"/>
                                  </p:stCondLst>
                                  <p:childTnLst>
                                    <p:set>
                                      <p:cBhvr>
                                        <p:cTn id="147" dur="1" fill="hold">
                                          <p:stCondLst>
                                            <p:cond delay="0"/>
                                          </p:stCondLst>
                                        </p:cTn>
                                        <p:tgtEl>
                                          <p:spTgt spid="144"/>
                                        </p:tgtEl>
                                        <p:attrNameLst>
                                          <p:attrName>style.visibility</p:attrName>
                                        </p:attrNameLst>
                                      </p:cBhvr>
                                      <p:to>
                                        <p:strVal val="visible"/>
                                      </p:to>
                                    </p:set>
                                    <p:anim calcmode="lin" valueType="num">
                                      <p:cBhvr>
                                        <p:cTn id="148" dur="300" fill="hold"/>
                                        <p:tgtEl>
                                          <p:spTgt spid="144"/>
                                        </p:tgtEl>
                                        <p:attrNameLst>
                                          <p:attrName>ppt_w</p:attrName>
                                        </p:attrNameLst>
                                      </p:cBhvr>
                                      <p:tavLst>
                                        <p:tav tm="0">
                                          <p:val>
                                            <p:fltVal val="0"/>
                                          </p:val>
                                        </p:tav>
                                        <p:tav tm="100000">
                                          <p:val>
                                            <p:strVal val="#ppt_w"/>
                                          </p:val>
                                        </p:tav>
                                      </p:tavLst>
                                    </p:anim>
                                    <p:anim calcmode="lin" valueType="num">
                                      <p:cBhvr>
                                        <p:cTn id="149" dur="300" fill="hold"/>
                                        <p:tgtEl>
                                          <p:spTgt spid="144"/>
                                        </p:tgtEl>
                                        <p:attrNameLst>
                                          <p:attrName>ppt_h</p:attrName>
                                        </p:attrNameLst>
                                      </p:cBhvr>
                                      <p:tavLst>
                                        <p:tav tm="0">
                                          <p:val>
                                            <p:fltVal val="0"/>
                                          </p:val>
                                        </p:tav>
                                        <p:tav tm="100000">
                                          <p:val>
                                            <p:strVal val="#ppt_h"/>
                                          </p:val>
                                        </p:tav>
                                      </p:tavLst>
                                    </p:anim>
                                    <p:animEffect transition="in" filter="fade">
                                      <p:cBhvr>
                                        <p:cTn id="150" dur="300"/>
                                        <p:tgtEl>
                                          <p:spTgt spid="144"/>
                                        </p:tgtEl>
                                      </p:cBhvr>
                                    </p:animEffect>
                                  </p:childTnLst>
                                </p:cTn>
                              </p:par>
                              <p:par>
                                <p:cTn id="151" presetID="26" presetClass="emph" presetSubtype="0" fill="hold" grpId="1" nodeType="withEffect">
                                  <p:stCondLst>
                                    <p:cond delay="600"/>
                                  </p:stCondLst>
                                  <p:childTnLst>
                                    <p:animEffect transition="out" filter="fade">
                                      <p:cBhvr>
                                        <p:cTn id="152" dur="200" tmFilter="0, 0; .2, .5; .8, .5; 1, 0"/>
                                        <p:tgtEl>
                                          <p:spTgt spid="144"/>
                                        </p:tgtEl>
                                      </p:cBhvr>
                                    </p:animEffect>
                                    <p:animScale>
                                      <p:cBhvr>
                                        <p:cTn id="153" dur="100" autoRev="1" fill="hold"/>
                                        <p:tgtEl>
                                          <p:spTgt spid="144"/>
                                        </p:tgtEl>
                                      </p:cBhvr>
                                      <p:by x="105000" y="105000"/>
                                    </p:animScale>
                                  </p:childTnLst>
                                </p:cTn>
                              </p:par>
                              <p:par>
                                <p:cTn id="154" presetID="53" presetClass="entr" presetSubtype="16" fill="hold" nodeType="withEffect">
                                  <p:stCondLst>
                                    <p:cond delay="600"/>
                                  </p:stCondLst>
                                  <p:childTnLst>
                                    <p:set>
                                      <p:cBhvr>
                                        <p:cTn id="155" dur="1" fill="hold">
                                          <p:stCondLst>
                                            <p:cond delay="0"/>
                                          </p:stCondLst>
                                        </p:cTn>
                                        <p:tgtEl>
                                          <p:spTgt spid="146"/>
                                        </p:tgtEl>
                                        <p:attrNameLst>
                                          <p:attrName>style.visibility</p:attrName>
                                        </p:attrNameLst>
                                      </p:cBhvr>
                                      <p:to>
                                        <p:strVal val="visible"/>
                                      </p:to>
                                    </p:set>
                                    <p:anim calcmode="lin" valueType="num">
                                      <p:cBhvr>
                                        <p:cTn id="156" dur="500" fill="hold"/>
                                        <p:tgtEl>
                                          <p:spTgt spid="146"/>
                                        </p:tgtEl>
                                        <p:attrNameLst>
                                          <p:attrName>ppt_w</p:attrName>
                                        </p:attrNameLst>
                                      </p:cBhvr>
                                      <p:tavLst>
                                        <p:tav tm="0">
                                          <p:val>
                                            <p:fltVal val="0"/>
                                          </p:val>
                                        </p:tav>
                                        <p:tav tm="100000">
                                          <p:val>
                                            <p:strVal val="#ppt_w"/>
                                          </p:val>
                                        </p:tav>
                                      </p:tavLst>
                                    </p:anim>
                                    <p:anim calcmode="lin" valueType="num">
                                      <p:cBhvr>
                                        <p:cTn id="157" dur="500" fill="hold"/>
                                        <p:tgtEl>
                                          <p:spTgt spid="146"/>
                                        </p:tgtEl>
                                        <p:attrNameLst>
                                          <p:attrName>ppt_h</p:attrName>
                                        </p:attrNameLst>
                                      </p:cBhvr>
                                      <p:tavLst>
                                        <p:tav tm="0">
                                          <p:val>
                                            <p:fltVal val="0"/>
                                          </p:val>
                                        </p:tav>
                                        <p:tav tm="100000">
                                          <p:val>
                                            <p:strVal val="#ppt_h"/>
                                          </p:val>
                                        </p:tav>
                                      </p:tavLst>
                                    </p:anim>
                                    <p:animEffect transition="in" filter="fade">
                                      <p:cBhvr>
                                        <p:cTn id="158" dur="500"/>
                                        <p:tgtEl>
                                          <p:spTgt spid="146"/>
                                        </p:tgtEl>
                                      </p:cBhvr>
                                    </p:animEffect>
                                  </p:childTnLst>
                                </p:cTn>
                              </p:par>
                              <p:par>
                                <p:cTn id="159" presetID="26" presetClass="emph" presetSubtype="0" fill="hold" nodeType="withEffect">
                                  <p:stCondLst>
                                    <p:cond delay="600"/>
                                  </p:stCondLst>
                                  <p:childTnLst>
                                    <p:animEffect transition="out" filter="fade">
                                      <p:cBhvr>
                                        <p:cTn id="160" dur="500" tmFilter="0, 0; .2, .5; .8, .5; 1, 0"/>
                                        <p:tgtEl>
                                          <p:spTgt spid="146"/>
                                        </p:tgtEl>
                                      </p:cBhvr>
                                    </p:animEffect>
                                    <p:animScale>
                                      <p:cBhvr>
                                        <p:cTn id="161" dur="250" autoRev="1" fill="hold"/>
                                        <p:tgtEl>
                                          <p:spTgt spid="14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7" grpId="1" animBg="1"/>
      <p:bldP spid="144" grpId="0" animBg="1"/>
      <p:bldP spid="14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2276475" y="2801938"/>
            <a:ext cx="1503363" cy="1503362"/>
            <a:chOff x="2204611" y="2549785"/>
            <a:chExt cx="1503789" cy="1503788"/>
          </a:xfrm>
        </p:grpSpPr>
        <p:grpSp>
          <p:nvGrpSpPr>
            <p:cNvPr id="22579" name="组合 7172"/>
            <p:cNvGrpSpPr/>
            <p:nvPr/>
          </p:nvGrpSpPr>
          <p:grpSpPr bwMode="auto">
            <a:xfrm>
              <a:off x="2204611" y="2549785"/>
              <a:ext cx="1503789" cy="1503788"/>
              <a:chOff x="2017777" y="1930520"/>
              <a:chExt cx="1048683" cy="1048683"/>
            </a:xfrm>
          </p:grpSpPr>
          <p:sp>
            <p:nvSpPr>
              <p:cNvPr id="6" name="泪滴形 5"/>
              <p:cNvSpPr/>
              <p:nvPr/>
            </p:nvSpPr>
            <p:spPr>
              <a:xfrm flipH="1">
                <a:off x="2017777" y="1930520"/>
                <a:ext cx="1048683" cy="1048683"/>
              </a:xfrm>
              <a:prstGeom prst="teardrop">
                <a:avLst/>
              </a:prstGeom>
              <a:solidFill>
                <a:srgbClr val="79DC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 name="椭圆 6"/>
              <p:cNvSpPr/>
              <p:nvPr/>
            </p:nvSpPr>
            <p:spPr>
              <a:xfrm>
                <a:off x="2064287" y="1970385"/>
                <a:ext cx="130670" cy="1306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22580" name="TextBox 10"/>
            <p:cNvSpPr txBox="1">
              <a:spLocks noChangeArrowheads="1"/>
            </p:cNvSpPr>
            <p:nvPr/>
          </p:nvSpPr>
          <p:spPr bwMode="auto">
            <a:xfrm>
              <a:off x="2482462" y="2579586"/>
              <a:ext cx="899708" cy="63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FFFFFF"/>
                  </a:solidFill>
                  <a:latin typeface="Bebas"/>
                </a:rPr>
                <a:t>13%</a:t>
              </a:r>
              <a:endParaRPr lang="zh-CN" altLang="en-US" sz="3600">
                <a:solidFill>
                  <a:srgbClr val="FFFFFF"/>
                </a:solidFill>
                <a:latin typeface="Bebas"/>
              </a:endParaRPr>
            </a:p>
          </p:txBody>
        </p:sp>
        <p:sp>
          <p:nvSpPr>
            <p:cNvPr id="22581" name="TextBox 22"/>
            <p:cNvSpPr txBox="1">
              <a:spLocks noChangeArrowheads="1"/>
            </p:cNvSpPr>
            <p:nvPr/>
          </p:nvSpPr>
          <p:spPr bwMode="auto">
            <a:xfrm>
              <a:off x="2482462" y="3121632"/>
              <a:ext cx="12044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grpSp>
      <p:grpSp>
        <p:nvGrpSpPr>
          <p:cNvPr id="8" name="组合 7"/>
          <p:cNvGrpSpPr/>
          <p:nvPr/>
        </p:nvGrpSpPr>
        <p:grpSpPr bwMode="auto">
          <a:xfrm>
            <a:off x="696913" y="2801938"/>
            <a:ext cx="1503362" cy="1503362"/>
            <a:chOff x="624822" y="2549785"/>
            <a:chExt cx="1503789" cy="1503788"/>
          </a:xfrm>
        </p:grpSpPr>
        <p:grpSp>
          <p:nvGrpSpPr>
            <p:cNvPr id="22574" name="组合 7173"/>
            <p:cNvGrpSpPr/>
            <p:nvPr/>
          </p:nvGrpSpPr>
          <p:grpSpPr bwMode="auto">
            <a:xfrm>
              <a:off x="624822" y="2549785"/>
              <a:ext cx="1503789" cy="1503788"/>
              <a:chOff x="916094" y="1930520"/>
              <a:chExt cx="1048683" cy="1048683"/>
            </a:xfrm>
          </p:grpSpPr>
          <p:sp>
            <p:nvSpPr>
              <p:cNvPr id="12" name="泪滴形 11"/>
              <p:cNvSpPr/>
              <p:nvPr/>
            </p:nvSpPr>
            <p:spPr>
              <a:xfrm>
                <a:off x="916094" y="1930520"/>
                <a:ext cx="1048683" cy="1048683"/>
              </a:xfrm>
              <a:prstGeom prst="teardrop">
                <a:avLst/>
              </a:pr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3" name="椭圆 12"/>
              <p:cNvSpPr/>
              <p:nvPr/>
            </p:nvSpPr>
            <p:spPr>
              <a:xfrm>
                <a:off x="1798671" y="1970385"/>
                <a:ext cx="130670" cy="1306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22575" name="TextBox 11"/>
            <p:cNvSpPr txBox="1">
              <a:spLocks noChangeArrowheads="1"/>
            </p:cNvSpPr>
            <p:nvPr/>
          </p:nvSpPr>
          <p:spPr bwMode="auto">
            <a:xfrm>
              <a:off x="857957" y="2579586"/>
              <a:ext cx="972087" cy="63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FFFFFF"/>
                  </a:solidFill>
                  <a:latin typeface="Bebas"/>
                </a:rPr>
                <a:t>29%</a:t>
              </a:r>
              <a:endParaRPr lang="zh-CN" altLang="en-US" sz="3600">
                <a:solidFill>
                  <a:srgbClr val="FFFFFF"/>
                </a:solidFill>
                <a:latin typeface="Bebas"/>
              </a:endParaRPr>
            </a:p>
          </p:txBody>
        </p:sp>
        <p:sp>
          <p:nvSpPr>
            <p:cNvPr id="22576" name="TextBox 44"/>
            <p:cNvSpPr txBox="1">
              <a:spLocks noChangeArrowheads="1"/>
            </p:cNvSpPr>
            <p:nvPr/>
          </p:nvSpPr>
          <p:spPr bwMode="auto">
            <a:xfrm>
              <a:off x="857957" y="3121632"/>
              <a:ext cx="12044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grpSp>
      <p:grpSp>
        <p:nvGrpSpPr>
          <p:cNvPr id="14" name="组合 13"/>
          <p:cNvGrpSpPr/>
          <p:nvPr/>
        </p:nvGrpSpPr>
        <p:grpSpPr bwMode="auto">
          <a:xfrm>
            <a:off x="696913" y="1190625"/>
            <a:ext cx="1503362" cy="1503363"/>
            <a:chOff x="624822" y="938110"/>
            <a:chExt cx="1503789" cy="1503788"/>
          </a:xfrm>
        </p:grpSpPr>
        <p:grpSp>
          <p:nvGrpSpPr>
            <p:cNvPr id="22569" name="组合 7174"/>
            <p:cNvGrpSpPr/>
            <p:nvPr/>
          </p:nvGrpSpPr>
          <p:grpSpPr bwMode="auto">
            <a:xfrm>
              <a:off x="624822" y="938110"/>
              <a:ext cx="1503789" cy="1503788"/>
              <a:chOff x="916094" y="806601"/>
              <a:chExt cx="1048683" cy="1048683"/>
            </a:xfrm>
          </p:grpSpPr>
          <p:sp>
            <p:nvSpPr>
              <p:cNvPr id="18" name="泪滴形 17"/>
              <p:cNvSpPr/>
              <p:nvPr/>
            </p:nvSpPr>
            <p:spPr>
              <a:xfrm rot="5400000">
                <a:off x="916094" y="806601"/>
                <a:ext cx="1048683" cy="1048683"/>
              </a:xfrm>
              <a:prstGeom prst="teardrop">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9" name="椭圆 18"/>
              <p:cNvSpPr/>
              <p:nvPr/>
            </p:nvSpPr>
            <p:spPr>
              <a:xfrm>
                <a:off x="1798671" y="1673675"/>
                <a:ext cx="130670" cy="1306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22570" name="TextBox 3"/>
            <p:cNvSpPr txBox="1">
              <a:spLocks noChangeArrowheads="1"/>
            </p:cNvSpPr>
            <p:nvPr/>
          </p:nvSpPr>
          <p:spPr bwMode="auto">
            <a:xfrm>
              <a:off x="857957" y="1000444"/>
              <a:ext cx="963815" cy="63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FFFFFF"/>
                  </a:solidFill>
                  <a:latin typeface="Bebas"/>
                </a:rPr>
                <a:t>37%</a:t>
              </a:r>
              <a:endParaRPr lang="zh-CN" altLang="en-US" sz="3600">
                <a:solidFill>
                  <a:srgbClr val="FFFFFF"/>
                </a:solidFill>
                <a:latin typeface="Bebas"/>
              </a:endParaRPr>
            </a:p>
          </p:txBody>
        </p:sp>
        <p:sp>
          <p:nvSpPr>
            <p:cNvPr id="22571" name="TextBox 45"/>
            <p:cNvSpPr txBox="1">
              <a:spLocks noChangeArrowheads="1"/>
            </p:cNvSpPr>
            <p:nvPr/>
          </p:nvSpPr>
          <p:spPr bwMode="auto">
            <a:xfrm>
              <a:off x="871204" y="1551497"/>
              <a:ext cx="12044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100">
                  <a:solidFill>
                    <a:srgbClr val="FFFFFF"/>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grpSp>
      <p:grpSp>
        <p:nvGrpSpPr>
          <p:cNvPr id="20" name="组合 19"/>
          <p:cNvGrpSpPr/>
          <p:nvPr/>
        </p:nvGrpSpPr>
        <p:grpSpPr bwMode="auto">
          <a:xfrm>
            <a:off x="2276475" y="1190625"/>
            <a:ext cx="1503363" cy="1503363"/>
            <a:chOff x="2204611" y="938110"/>
            <a:chExt cx="1503789" cy="1503788"/>
          </a:xfrm>
        </p:grpSpPr>
        <p:grpSp>
          <p:nvGrpSpPr>
            <p:cNvPr id="22564" name="组合 7171"/>
            <p:cNvGrpSpPr/>
            <p:nvPr/>
          </p:nvGrpSpPr>
          <p:grpSpPr bwMode="auto">
            <a:xfrm>
              <a:off x="2204611" y="938110"/>
              <a:ext cx="1503789" cy="1503788"/>
              <a:chOff x="2017777" y="806601"/>
              <a:chExt cx="1048683" cy="1048683"/>
            </a:xfrm>
          </p:grpSpPr>
          <p:sp>
            <p:nvSpPr>
              <p:cNvPr id="24" name="泪滴形 23"/>
              <p:cNvSpPr/>
              <p:nvPr/>
            </p:nvSpPr>
            <p:spPr>
              <a:xfrm rot="16200000" flipH="1">
                <a:off x="2017777" y="806601"/>
                <a:ext cx="1048683" cy="1048683"/>
              </a:xfrm>
              <a:prstGeom prst="teardrop">
                <a:avLst/>
              </a:prstGeom>
              <a:solidFill>
                <a:srgbClr val="F69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5" name="椭圆 24"/>
              <p:cNvSpPr/>
              <p:nvPr/>
            </p:nvSpPr>
            <p:spPr>
              <a:xfrm>
                <a:off x="2066501" y="1673675"/>
                <a:ext cx="130670" cy="1306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22565" name="TextBox 9"/>
            <p:cNvSpPr txBox="1">
              <a:spLocks noChangeArrowheads="1"/>
            </p:cNvSpPr>
            <p:nvPr/>
          </p:nvSpPr>
          <p:spPr bwMode="auto">
            <a:xfrm>
              <a:off x="2482462" y="1000444"/>
              <a:ext cx="894881" cy="631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600">
                  <a:solidFill>
                    <a:srgbClr val="FFFFFF"/>
                  </a:solidFill>
                  <a:latin typeface="Bebas"/>
                </a:rPr>
                <a:t>21%</a:t>
              </a:r>
              <a:endParaRPr lang="zh-CN" altLang="en-US" sz="3600">
                <a:solidFill>
                  <a:srgbClr val="FFFFFF"/>
                </a:solidFill>
                <a:latin typeface="Bebas"/>
              </a:endParaRPr>
            </a:p>
          </p:txBody>
        </p:sp>
        <p:sp>
          <p:nvSpPr>
            <p:cNvPr id="22566" name="TextBox 49"/>
            <p:cNvSpPr txBox="1">
              <a:spLocks noChangeArrowheads="1"/>
            </p:cNvSpPr>
            <p:nvPr/>
          </p:nvSpPr>
          <p:spPr bwMode="auto">
            <a:xfrm>
              <a:off x="2482462" y="1551497"/>
              <a:ext cx="120442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100">
                  <a:solidFill>
                    <a:srgbClr val="FFFFFF"/>
                  </a:solidFill>
                  <a:latin typeface="微软雅黑" panose="020B0503020204020204" pitchFamily="34" charset="-122"/>
                  <a:ea typeface="微软雅黑" panose="020B0503020204020204" pitchFamily="34" charset="-122"/>
                </a:rPr>
                <a:t>上海锐普广告</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r>
                <a:rPr lang="zh-CN" altLang="zh-CN" sz="1100">
                  <a:solidFill>
                    <a:srgbClr val="FFFFFF"/>
                  </a:solidFill>
                  <a:latin typeface="微软雅黑" panose="020B0503020204020204" pitchFamily="34" charset="-122"/>
                  <a:ea typeface="微软雅黑" panose="020B0503020204020204" pitchFamily="34" charset="-122"/>
                </a:rPr>
                <a:t>有限公司是中国第一家精品</a:t>
              </a:r>
              <a:r>
                <a:rPr lang="en-US" altLang="zh-CN" sz="1100">
                  <a:solidFill>
                    <a:srgbClr val="FFFFFF"/>
                  </a:solidFill>
                  <a:latin typeface="微软雅黑" panose="020B0503020204020204" pitchFamily="34" charset="-122"/>
                  <a:ea typeface="微软雅黑" panose="020B0503020204020204" pitchFamily="34" charset="-122"/>
                </a:rPr>
                <a:t>PPT</a:t>
              </a:r>
              <a:endParaRPr lang="en-US" altLang="zh-CN" sz="1100">
                <a:solidFill>
                  <a:srgbClr val="FFFFFF"/>
                </a:solidFill>
                <a:latin typeface="微软雅黑" panose="020B0503020204020204" pitchFamily="34" charset="-122"/>
                <a:ea typeface="微软雅黑" panose="020B0503020204020204" pitchFamily="34" charset="-122"/>
              </a:endParaRPr>
            </a:p>
            <a:p>
              <a:pPr eaLnBrk="1" hangingPunct="1"/>
              <a:r>
                <a:rPr lang="zh-CN" altLang="zh-CN" sz="1100">
                  <a:solidFill>
                    <a:srgbClr val="FFFFFF"/>
                  </a:solidFill>
                  <a:latin typeface="微软雅黑" panose="020B0503020204020204" pitchFamily="34" charset="-122"/>
                  <a:ea typeface="微软雅黑" panose="020B0503020204020204" pitchFamily="34" charset="-122"/>
                </a:rPr>
                <a:t>设计机构</a:t>
              </a:r>
              <a:endParaRPr lang="zh-CN" altLang="en-US" sz="1100">
                <a:solidFill>
                  <a:srgbClr val="FFFFFF"/>
                </a:solidFill>
                <a:latin typeface="Arial" panose="020B0604020202020204" pitchFamily="34" charset="0"/>
                <a:cs typeface="Arial" panose="020B0604020202020204" pitchFamily="34" charset="0"/>
              </a:endParaRPr>
            </a:p>
          </p:txBody>
        </p:sp>
      </p:grpSp>
      <p:grpSp>
        <p:nvGrpSpPr>
          <p:cNvPr id="26" name="组合 25"/>
          <p:cNvGrpSpPr/>
          <p:nvPr/>
        </p:nvGrpSpPr>
        <p:grpSpPr bwMode="auto">
          <a:xfrm>
            <a:off x="4694238" y="2679700"/>
            <a:ext cx="4125912" cy="1836738"/>
            <a:chOff x="1249046" y="3286879"/>
            <a:chExt cx="4316910" cy="1836046"/>
          </a:xfrm>
        </p:grpSpPr>
        <p:sp>
          <p:nvSpPr>
            <p:cNvPr id="22557" name="TextBox 18"/>
            <p:cNvSpPr txBox="1">
              <a:spLocks noChangeArrowheads="1"/>
            </p:cNvSpPr>
            <p:nvPr/>
          </p:nvSpPr>
          <p:spPr bwMode="auto">
            <a:xfrm>
              <a:off x="1435171" y="3286879"/>
              <a:ext cx="27497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b="1">
                  <a:solidFill>
                    <a:srgbClr val="960000"/>
                  </a:solidFill>
                  <a:latin typeface="微软雅黑" panose="020B0503020204020204" pitchFamily="34" charset="-122"/>
                  <a:ea typeface="微软雅黑" panose="020B0503020204020204" pitchFamily="34" charset="-122"/>
                </a:rPr>
                <a:t>点击添加标题 </a:t>
              </a:r>
              <a:r>
                <a:rPr lang="en-US" altLang="zh-CN" sz="1200">
                  <a:solidFill>
                    <a:srgbClr val="960000"/>
                  </a:solidFill>
                  <a:latin typeface="Arial" panose="020B0604020202020204" pitchFamily="34" charset="0"/>
                  <a:ea typeface="Kozuka Gothic Pr6N EL" panose="020B0200000000000000" pitchFamily="34" charset="-128"/>
                </a:rPr>
                <a:t>Click to add text</a:t>
              </a:r>
              <a:endParaRPr lang="zh-CN" altLang="en-US" sz="1200" b="1">
                <a:solidFill>
                  <a:srgbClr val="960000"/>
                </a:solidFill>
                <a:latin typeface="Kozuka Gothic Pr6N EL" panose="020B0200000000000000" pitchFamily="34" charset="-128"/>
                <a:ea typeface="Kozuka Gothic Pr6N EL" panose="020B0200000000000000" pitchFamily="34" charset="-128"/>
              </a:endParaRPr>
            </a:p>
          </p:txBody>
        </p:sp>
        <p:sp>
          <p:nvSpPr>
            <p:cNvPr id="22558" name="矩形 27"/>
            <p:cNvSpPr>
              <a:spLocks noChangeArrowheads="1"/>
            </p:cNvSpPr>
            <p:nvPr/>
          </p:nvSpPr>
          <p:spPr bwMode="auto">
            <a:xfrm>
              <a:off x="1445043" y="3602673"/>
              <a:ext cx="4120913" cy="1520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zh-CN" sz="11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设计机构。拥有国内顶尖的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制作技术、顶级的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展示效果，让您的</a:t>
              </a:r>
              <a:r>
                <a:rPr lang="en-US" altLang="zh-CN" sz="1100">
                  <a:solidFill>
                    <a:srgbClr val="595959"/>
                  </a:solidFill>
                  <a:latin typeface="微软雅黑" panose="020B0503020204020204" pitchFamily="34" charset="-122"/>
                  <a:ea typeface="微软雅黑" panose="020B0503020204020204" pitchFamily="34" charset="-122"/>
                </a:rPr>
                <a:t>PPT</a:t>
              </a:r>
              <a:r>
                <a:rPr lang="zh-CN" altLang="zh-CN" sz="1100">
                  <a:solidFill>
                    <a:srgbClr val="595959"/>
                  </a:solidFill>
                  <a:latin typeface="微软雅黑" panose="020B0503020204020204" pitchFamily="34" charset="-122"/>
                  <a:ea typeface="微软雅黑" panose="020B0503020204020204" pitchFamily="34" charset="-122"/>
                </a:rPr>
                <a:t>创造卓越价值</a:t>
              </a:r>
              <a:endParaRPr lang="en-US" altLang="zh-CN" sz="1100">
                <a:solidFill>
                  <a:srgbClr val="595959"/>
                </a:solidFill>
                <a:latin typeface="微软雅黑" panose="020B0503020204020204" pitchFamily="34" charset="-122"/>
                <a:ea typeface="微软雅黑" panose="020B0503020204020204" pitchFamily="34" charset="-122"/>
              </a:endParaRPr>
            </a:p>
            <a:p>
              <a:pPr algn="just" eaLnBrk="1" hangingPunct="1"/>
              <a:r>
                <a:rPr lang="en-US" altLang="zh-CN" sz="800">
                  <a:solidFill>
                    <a:srgbClr val="7F7F7F"/>
                  </a:solidFill>
                  <a:latin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800">
                <a:solidFill>
                  <a:srgbClr val="7F7F7F"/>
                </a:solidFill>
                <a:latin typeface="Arial" panose="020B0604020202020204" pitchFamily="34" charset="0"/>
              </a:endParaRPr>
            </a:p>
            <a:p>
              <a:pPr algn="just" eaLnBrk="1" hangingPunct="1"/>
              <a:endParaRPr lang="en-US" altLang="zh-CN" sz="800">
                <a:solidFill>
                  <a:srgbClr val="7F7F7F"/>
                </a:solidFill>
                <a:latin typeface="Arial" panose="020B0604020202020204" pitchFamily="34" charset="0"/>
                <a:cs typeface="Arial" panose="020B0604020202020204" pitchFamily="34" charset="0"/>
              </a:endParaRPr>
            </a:p>
          </p:txBody>
        </p:sp>
        <p:grpSp>
          <p:nvGrpSpPr>
            <p:cNvPr id="22559" name="组合 67"/>
            <p:cNvGrpSpPr/>
            <p:nvPr/>
          </p:nvGrpSpPr>
          <p:grpSpPr bwMode="auto">
            <a:xfrm>
              <a:off x="1249046" y="3377778"/>
              <a:ext cx="156756" cy="156756"/>
              <a:chOff x="5308985" y="532629"/>
              <a:chExt cx="156756" cy="156756"/>
            </a:xfrm>
          </p:grpSpPr>
          <p:sp>
            <p:nvSpPr>
              <p:cNvPr id="30" name="圆角矩形 29"/>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1" name="等腰三角形 30"/>
              <p:cNvSpPr/>
              <p:nvPr/>
            </p:nvSpPr>
            <p:spPr>
              <a:xfrm rot="5400000">
                <a:off x="5360867" y="587482"/>
                <a:ext cx="52368" cy="46508"/>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grpSp>
        <p:nvGrpSpPr>
          <p:cNvPr id="32" name="组合 31"/>
          <p:cNvGrpSpPr/>
          <p:nvPr/>
        </p:nvGrpSpPr>
        <p:grpSpPr bwMode="auto">
          <a:xfrm>
            <a:off x="4421188" y="1095375"/>
            <a:ext cx="3190875" cy="1408113"/>
            <a:chOff x="4932040" y="1203598"/>
            <a:chExt cx="3190780" cy="1406819"/>
          </a:xfrm>
        </p:grpSpPr>
        <p:grpSp>
          <p:nvGrpSpPr>
            <p:cNvPr id="22546" name="组合 51"/>
            <p:cNvGrpSpPr/>
            <p:nvPr/>
          </p:nvGrpSpPr>
          <p:grpSpPr bwMode="auto">
            <a:xfrm>
              <a:off x="4932040" y="1268355"/>
              <a:ext cx="2721818" cy="1287072"/>
              <a:chOff x="4524802" y="729588"/>
              <a:chExt cx="2721818" cy="1521353"/>
            </a:xfrm>
          </p:grpSpPr>
          <p:sp>
            <p:nvSpPr>
              <p:cNvPr id="39" name="矩形 38"/>
              <p:cNvSpPr/>
              <p:nvPr/>
            </p:nvSpPr>
            <p:spPr>
              <a:xfrm>
                <a:off x="5148670" y="1076735"/>
                <a:ext cx="2098613" cy="202472"/>
              </a:xfrm>
              <a:prstGeom prst="rect">
                <a:avLst/>
              </a:prstGeom>
              <a:solidFill>
                <a:srgbClr val="F69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0" name="矩形 39"/>
              <p:cNvSpPr/>
              <p:nvPr/>
            </p:nvSpPr>
            <p:spPr>
              <a:xfrm>
                <a:off x="6109080" y="1386068"/>
                <a:ext cx="1138203" cy="202472"/>
              </a:xfrm>
              <a:prstGeom prst="rect">
                <a:avLst/>
              </a:pr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1" name="矩形 40"/>
              <p:cNvSpPr/>
              <p:nvPr/>
            </p:nvSpPr>
            <p:spPr>
              <a:xfrm>
                <a:off x="6397996" y="1693526"/>
                <a:ext cx="849287" cy="204346"/>
              </a:xfrm>
              <a:prstGeom prst="rect">
                <a:avLst/>
              </a:prstGeom>
              <a:solidFill>
                <a:srgbClr val="79DC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2" name="矩形 41"/>
              <p:cNvSpPr/>
              <p:nvPr/>
            </p:nvSpPr>
            <p:spPr>
              <a:xfrm>
                <a:off x="6974241" y="2045977"/>
                <a:ext cx="273042" cy="20434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3" name="矩形 42"/>
              <p:cNvSpPr/>
              <p:nvPr/>
            </p:nvSpPr>
            <p:spPr>
              <a:xfrm>
                <a:off x="4524802" y="729908"/>
                <a:ext cx="2722481" cy="204346"/>
              </a:xfrm>
              <a:prstGeom prst="rect">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22547" name="TextBox 52"/>
            <p:cNvSpPr txBox="1">
              <a:spLocks noChangeArrowheads="1"/>
            </p:cNvSpPr>
            <p:nvPr/>
          </p:nvSpPr>
          <p:spPr bwMode="auto">
            <a:xfrm>
              <a:off x="7631980" y="1203598"/>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000000"/>
                  </a:solidFill>
                  <a:latin typeface="Arial" panose="020B0604020202020204" pitchFamily="34" charset="0"/>
                  <a:cs typeface="Arial" panose="020B0604020202020204" pitchFamily="34" charset="0"/>
                </a:rPr>
                <a:t>42%</a:t>
              </a:r>
              <a:endParaRPr lang="zh-CN" altLang="en-US" sz="1200">
                <a:solidFill>
                  <a:srgbClr val="000000"/>
                </a:solidFill>
                <a:latin typeface="Arial" panose="020B0604020202020204" pitchFamily="34" charset="0"/>
                <a:cs typeface="Arial" panose="020B0604020202020204" pitchFamily="34" charset="0"/>
              </a:endParaRPr>
            </a:p>
          </p:txBody>
        </p:sp>
        <p:sp>
          <p:nvSpPr>
            <p:cNvPr id="22548" name="TextBox 53"/>
            <p:cNvSpPr txBox="1">
              <a:spLocks noChangeArrowheads="1"/>
            </p:cNvSpPr>
            <p:nvPr/>
          </p:nvSpPr>
          <p:spPr bwMode="auto">
            <a:xfrm>
              <a:off x="7631980" y="1486053"/>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000000"/>
                  </a:solidFill>
                  <a:latin typeface="Arial" panose="020B0604020202020204" pitchFamily="34" charset="0"/>
                  <a:cs typeface="Arial" panose="020B0604020202020204" pitchFamily="34" charset="0"/>
                </a:rPr>
                <a:t>31%</a:t>
              </a:r>
              <a:endParaRPr lang="zh-CN" altLang="en-US" sz="1200">
                <a:solidFill>
                  <a:srgbClr val="000000"/>
                </a:solidFill>
                <a:latin typeface="Arial" panose="020B0604020202020204" pitchFamily="34" charset="0"/>
                <a:cs typeface="Arial" panose="020B0604020202020204" pitchFamily="34" charset="0"/>
              </a:endParaRPr>
            </a:p>
          </p:txBody>
        </p:sp>
        <p:sp>
          <p:nvSpPr>
            <p:cNvPr id="22549" name="TextBox 54"/>
            <p:cNvSpPr txBox="1">
              <a:spLocks noChangeArrowheads="1"/>
            </p:cNvSpPr>
            <p:nvPr/>
          </p:nvSpPr>
          <p:spPr bwMode="auto">
            <a:xfrm>
              <a:off x="7631980" y="1768508"/>
              <a:ext cx="4908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000000"/>
                  </a:solidFill>
                  <a:latin typeface="Arial" panose="020B0604020202020204" pitchFamily="34" charset="0"/>
                  <a:cs typeface="Arial" panose="020B0604020202020204" pitchFamily="34" charset="0"/>
                </a:rPr>
                <a:t>15%</a:t>
              </a:r>
              <a:endParaRPr lang="zh-CN" altLang="en-US" sz="1200">
                <a:solidFill>
                  <a:srgbClr val="000000"/>
                </a:solidFill>
                <a:latin typeface="Arial" panose="020B0604020202020204" pitchFamily="34" charset="0"/>
                <a:cs typeface="Arial" panose="020B0604020202020204" pitchFamily="34" charset="0"/>
              </a:endParaRPr>
            </a:p>
          </p:txBody>
        </p:sp>
        <p:sp>
          <p:nvSpPr>
            <p:cNvPr id="22550" name="TextBox 55"/>
            <p:cNvSpPr txBox="1">
              <a:spLocks noChangeArrowheads="1"/>
            </p:cNvSpPr>
            <p:nvPr/>
          </p:nvSpPr>
          <p:spPr bwMode="auto">
            <a:xfrm>
              <a:off x="7631980" y="2050963"/>
              <a:ext cx="4058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000000"/>
                  </a:solidFill>
                  <a:latin typeface="Arial" panose="020B0604020202020204" pitchFamily="34" charset="0"/>
                  <a:cs typeface="Arial" panose="020B0604020202020204" pitchFamily="34" charset="0"/>
                </a:rPr>
                <a:t>9%</a:t>
              </a:r>
              <a:endParaRPr lang="zh-CN" altLang="en-US" sz="1200">
                <a:solidFill>
                  <a:srgbClr val="000000"/>
                </a:solidFill>
                <a:latin typeface="Arial" panose="020B0604020202020204" pitchFamily="34" charset="0"/>
                <a:cs typeface="Arial" panose="020B0604020202020204" pitchFamily="34" charset="0"/>
              </a:endParaRPr>
            </a:p>
          </p:txBody>
        </p:sp>
        <p:sp>
          <p:nvSpPr>
            <p:cNvPr id="22551" name="TextBox 56"/>
            <p:cNvSpPr txBox="1">
              <a:spLocks noChangeArrowheads="1"/>
            </p:cNvSpPr>
            <p:nvPr/>
          </p:nvSpPr>
          <p:spPr bwMode="auto">
            <a:xfrm>
              <a:off x="7631980" y="2333418"/>
              <a:ext cx="4058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000000"/>
                  </a:solidFill>
                  <a:latin typeface="Arial" panose="020B0604020202020204" pitchFamily="34" charset="0"/>
                  <a:cs typeface="Arial" panose="020B0604020202020204" pitchFamily="34" charset="0"/>
                </a:rPr>
                <a:t>3%</a:t>
              </a:r>
              <a:endParaRPr lang="zh-CN" altLang="en-US" sz="1200">
                <a:solidFill>
                  <a:srgbClr val="000000"/>
                </a:solidFill>
                <a:latin typeface="Arial" panose="020B0604020202020204" pitchFamily="34" charset="0"/>
                <a:cs typeface="Arial" panose="020B0604020202020204" pitchFamily="34" charset="0"/>
              </a:endParaRPr>
            </a:p>
          </p:txBody>
        </p:sp>
      </p:grpSp>
      <p:grpSp>
        <p:nvGrpSpPr>
          <p:cNvPr id="44" name="组合 43"/>
          <p:cNvGrpSpPr/>
          <p:nvPr/>
        </p:nvGrpSpPr>
        <p:grpSpPr bwMode="auto">
          <a:xfrm>
            <a:off x="7556500" y="1095375"/>
            <a:ext cx="1262063" cy="1430338"/>
            <a:chOff x="7485104" y="987574"/>
            <a:chExt cx="1261884" cy="1430271"/>
          </a:xfrm>
        </p:grpSpPr>
        <p:sp>
          <p:nvSpPr>
            <p:cNvPr id="22542" name="矩形 44"/>
            <p:cNvSpPr>
              <a:spLocks noChangeArrowheads="1"/>
            </p:cNvSpPr>
            <p:nvPr/>
          </p:nvSpPr>
          <p:spPr bwMode="auto">
            <a:xfrm>
              <a:off x="7485104" y="987574"/>
              <a:ext cx="1261884" cy="30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solidFill>
                    <a:srgbClr val="7F7F7F"/>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543" name="矩形 45"/>
            <p:cNvSpPr>
              <a:spLocks noChangeArrowheads="1"/>
            </p:cNvSpPr>
            <p:nvPr/>
          </p:nvSpPr>
          <p:spPr bwMode="auto">
            <a:xfrm>
              <a:off x="7485104" y="1362206"/>
              <a:ext cx="1261884" cy="30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solidFill>
                    <a:srgbClr val="7F7F7F"/>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544" name="矩形 46"/>
            <p:cNvSpPr>
              <a:spLocks noChangeArrowheads="1"/>
            </p:cNvSpPr>
            <p:nvPr/>
          </p:nvSpPr>
          <p:spPr bwMode="auto">
            <a:xfrm>
              <a:off x="7485104" y="1735252"/>
              <a:ext cx="1261884" cy="30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solidFill>
                    <a:srgbClr val="7F7F7F"/>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2545" name="矩形 47"/>
            <p:cNvSpPr>
              <a:spLocks noChangeArrowheads="1"/>
            </p:cNvSpPr>
            <p:nvPr/>
          </p:nvSpPr>
          <p:spPr bwMode="auto">
            <a:xfrm>
              <a:off x="7485104" y="2109884"/>
              <a:ext cx="1261884" cy="307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solidFill>
                    <a:srgbClr val="7F7F7F"/>
                  </a:solidFill>
                  <a:latin typeface="微软雅黑" panose="020B0503020204020204" pitchFamily="34" charset="-122"/>
                  <a:ea typeface="微软雅黑" panose="020B0503020204020204" pitchFamily="34" charset="-122"/>
                  <a:cs typeface="Arial" panose="020B0604020202020204" pitchFamily="34" charset="0"/>
                </a:rPr>
                <a:t>点击添加文字</a:t>
              </a:r>
              <a:endParaRPr lang="en-US" altLang="zh-CN" sz="1400" b="1">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59"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0" name="矩形 59"/>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1"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2" name="矩形 61"/>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2541"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ppt_x</p:attrName>
                                        </p:attrNameLst>
                                      </p:cBhvr>
                                      <p:tavLst>
                                        <p:tav tm="0">
                                          <p:val>
                                            <p:strVal val="#ppt_x+#ppt_w*1.125000"/>
                                          </p:val>
                                        </p:tav>
                                        <p:tav tm="100000">
                                          <p:val>
                                            <p:strVal val="#ppt_x"/>
                                          </p:val>
                                        </p:tav>
                                      </p:tavLst>
                                    </p:anim>
                                    <p:animEffect transition="in" filter="wipe(left)">
                                      <p:cBhvr>
                                        <p:cTn id="8" dur="500"/>
                                        <p:tgtEl>
                                          <p:spTgt spid="14"/>
                                        </p:tgtEl>
                                      </p:cBhvr>
                                    </p:animEffect>
                                  </p:childTnLst>
                                </p:cTn>
                              </p:par>
                              <p:par>
                                <p:cTn id="9" presetID="1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ppt_x</p:attrName>
                                        </p:attrNameLst>
                                      </p:cBhvr>
                                      <p:tavLst>
                                        <p:tav tm="0">
                                          <p:val>
                                            <p:strVal val="#ppt_x+#ppt_w*1.125000"/>
                                          </p:val>
                                        </p:tav>
                                        <p:tav tm="100000">
                                          <p:val>
                                            <p:strVal val="#ppt_x"/>
                                          </p:val>
                                        </p:tav>
                                      </p:tavLst>
                                    </p:anim>
                                    <p:animEffect transition="in" filter="wipe(left)">
                                      <p:cBhvr>
                                        <p:cTn id="12" dur="500"/>
                                        <p:tgtEl>
                                          <p:spTgt spid="8"/>
                                        </p:tgtEl>
                                      </p:cBhvr>
                                    </p:animEffect>
                                  </p:childTnLst>
                                </p:cTn>
                              </p:par>
                              <p:par>
                                <p:cTn id="13" presetID="1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p:tgtEl>
                                          <p:spTgt spid="2"/>
                                        </p:tgtEl>
                                        <p:attrNameLst>
                                          <p:attrName>ppt_x</p:attrName>
                                        </p:attrNameLst>
                                      </p:cBhvr>
                                      <p:tavLst>
                                        <p:tav tm="0">
                                          <p:val>
                                            <p:strVal val="#ppt_x-#ppt_w*1.125000"/>
                                          </p:val>
                                        </p:tav>
                                        <p:tav tm="100000">
                                          <p:val>
                                            <p:strVal val="#ppt_x"/>
                                          </p:val>
                                        </p:tav>
                                      </p:tavLst>
                                    </p:anim>
                                    <p:animEffect transition="in" filter="wipe(right)">
                                      <p:cBhvr>
                                        <p:cTn id="16" dur="500"/>
                                        <p:tgtEl>
                                          <p:spTgt spid="2"/>
                                        </p:tgtEl>
                                      </p:cBhvr>
                                    </p:animEffect>
                                  </p:childTnLst>
                                </p:cTn>
                              </p:par>
                              <p:par>
                                <p:cTn id="17" presetID="12" presetClass="entr" presetSubtype="8"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ppt_x</p:attrName>
                                        </p:attrNameLst>
                                      </p:cBhvr>
                                      <p:tavLst>
                                        <p:tav tm="0">
                                          <p:val>
                                            <p:strVal val="#ppt_x-#ppt_w*1.125000"/>
                                          </p:val>
                                        </p:tav>
                                        <p:tav tm="100000">
                                          <p:val>
                                            <p:strVal val="#ppt_x"/>
                                          </p:val>
                                        </p:tav>
                                      </p:tavLst>
                                    </p:anim>
                                    <p:animEffect transition="in" filter="wipe(right)">
                                      <p:cBhvr>
                                        <p:cTn id="20" dur="500"/>
                                        <p:tgtEl>
                                          <p:spTgt spid="20"/>
                                        </p:tgtEl>
                                      </p:cBhvr>
                                    </p:animEffect>
                                  </p:childTnLst>
                                </p:cTn>
                              </p:par>
                            </p:childTnLst>
                          </p:cTn>
                        </p:par>
                        <p:par>
                          <p:cTn id="21" fill="hold">
                            <p:stCondLst>
                              <p:cond delay="500"/>
                            </p:stCondLst>
                            <p:childTnLst>
                              <p:par>
                                <p:cTn id="22" presetID="12" presetClass="entr" presetSubtype="8" fill="hold" nodeType="after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500"/>
                                        <p:tgtEl>
                                          <p:spTgt spid="32"/>
                                        </p:tgtEl>
                                        <p:attrNameLst>
                                          <p:attrName>ppt_x</p:attrName>
                                        </p:attrNameLst>
                                      </p:cBhvr>
                                      <p:tavLst>
                                        <p:tav tm="0">
                                          <p:val>
                                            <p:strVal val="#ppt_x-#ppt_w*1.125000"/>
                                          </p:val>
                                        </p:tav>
                                        <p:tav tm="100000">
                                          <p:val>
                                            <p:strVal val="#ppt_x"/>
                                          </p:val>
                                        </p:tav>
                                      </p:tavLst>
                                    </p:anim>
                                    <p:animEffect transition="in" filter="wipe(right)">
                                      <p:cBhvr>
                                        <p:cTn id="25" dur="500"/>
                                        <p:tgtEl>
                                          <p:spTgt spid="32"/>
                                        </p:tgtEl>
                                      </p:cBhvr>
                                    </p:animEffect>
                                  </p:childTnLst>
                                </p:cTn>
                              </p:par>
                              <p:par>
                                <p:cTn id="26" presetID="12" presetClass="entr" presetSubtype="8" fill="hold" nodeType="with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p:tgtEl>
                                          <p:spTgt spid="44"/>
                                        </p:tgtEl>
                                        <p:attrNameLst>
                                          <p:attrName>ppt_x</p:attrName>
                                        </p:attrNameLst>
                                      </p:cBhvr>
                                      <p:tavLst>
                                        <p:tav tm="0">
                                          <p:val>
                                            <p:strVal val="#ppt_x-#ppt_w*1.125000"/>
                                          </p:val>
                                        </p:tav>
                                        <p:tav tm="100000">
                                          <p:val>
                                            <p:strVal val="#ppt_x"/>
                                          </p:val>
                                        </p:tav>
                                      </p:tavLst>
                                    </p:anim>
                                    <p:animEffect transition="in" filter="wipe(right)">
                                      <p:cBhvr>
                                        <p:cTn id="29" dur="500"/>
                                        <p:tgtEl>
                                          <p:spTgt spid="44"/>
                                        </p:tgtEl>
                                      </p:cBhvr>
                                    </p:animEffect>
                                  </p:childTnLst>
                                </p:cTn>
                              </p:par>
                              <p:par>
                                <p:cTn id="30" presetID="12" presetClass="entr" presetSubtype="1" fill="hold" nodeType="withEffect">
                                  <p:stCondLst>
                                    <p:cond delay="40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500"/>
                                        <p:tgtEl>
                                          <p:spTgt spid="26"/>
                                        </p:tgtEl>
                                        <p:attrNameLst>
                                          <p:attrName>ppt_y</p:attrName>
                                        </p:attrNameLst>
                                      </p:cBhvr>
                                      <p:tavLst>
                                        <p:tav tm="0">
                                          <p:val>
                                            <p:strVal val="#ppt_y-#ppt_h*1.125000"/>
                                          </p:val>
                                        </p:tav>
                                        <p:tav tm="100000">
                                          <p:val>
                                            <p:strVal val="#ppt_y"/>
                                          </p:val>
                                        </p:tav>
                                      </p:tavLst>
                                    </p:anim>
                                    <p:animEffect transition="in" filter="wipe(down)">
                                      <p:cBhvr>
                                        <p:cTn id="3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bwMode="auto">
          <a:xfrm>
            <a:off x="558800" y="3540125"/>
            <a:ext cx="1001713" cy="1003300"/>
            <a:chOff x="559093" y="3540757"/>
            <a:chExt cx="1001898" cy="1001899"/>
          </a:xfrm>
        </p:grpSpPr>
        <p:sp>
          <p:nvSpPr>
            <p:cNvPr id="23606" name="Freeform 8"/>
            <p:cNvSpPr/>
            <p:nvPr/>
          </p:nvSpPr>
          <p:spPr bwMode="auto">
            <a:xfrm>
              <a:off x="559093" y="3540757"/>
              <a:ext cx="1001898" cy="1001899"/>
            </a:xfrm>
            <a:custGeom>
              <a:avLst/>
              <a:gdLst>
                <a:gd name="T0" fmla="*/ 1815189154 w 553"/>
                <a:gd name="T1" fmla="*/ 1815192778 h 553"/>
                <a:gd name="T2" fmla="*/ 0 w 553"/>
                <a:gd name="T3" fmla="*/ 1815192778 h 553"/>
                <a:gd name="T4" fmla="*/ 0 w 553"/>
                <a:gd name="T5" fmla="*/ 0 h 553"/>
                <a:gd name="T6" fmla="*/ 1815189154 w 553"/>
                <a:gd name="T7" fmla="*/ 0 h 553"/>
                <a:gd name="T8" fmla="*/ 1815189154 w 553"/>
                <a:gd name="T9" fmla="*/ 1815192778 h 553"/>
                <a:gd name="T10" fmla="*/ 1815189154 w 553"/>
                <a:gd name="T11" fmla="*/ 1815192778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3" h="553">
                  <a:moveTo>
                    <a:pt x="553" y="553"/>
                  </a:moveTo>
                  <a:lnTo>
                    <a:pt x="0" y="553"/>
                  </a:lnTo>
                  <a:lnTo>
                    <a:pt x="0" y="0"/>
                  </a:lnTo>
                  <a:lnTo>
                    <a:pt x="553" y="0"/>
                  </a:lnTo>
                  <a:lnTo>
                    <a:pt x="553" y="553"/>
                  </a:lnTo>
                  <a:close/>
                </a:path>
              </a:pathLst>
            </a:custGeom>
            <a:solidFill>
              <a:srgbClr val="F693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607" name="Freeform 276"/>
            <p:cNvSpPr>
              <a:spLocks noEditPoints="1"/>
            </p:cNvSpPr>
            <p:nvPr/>
          </p:nvSpPr>
          <p:spPr bwMode="auto">
            <a:xfrm>
              <a:off x="840928" y="3815570"/>
              <a:ext cx="438228" cy="452272"/>
            </a:xfrm>
            <a:custGeom>
              <a:avLst/>
              <a:gdLst>
                <a:gd name="T0" fmla="*/ 2147483646 w 156"/>
                <a:gd name="T1" fmla="*/ 2147483646 h 161"/>
                <a:gd name="T2" fmla="*/ 2147483646 w 156"/>
                <a:gd name="T3" fmla="*/ 2147483646 h 161"/>
                <a:gd name="T4" fmla="*/ 2147483646 w 156"/>
                <a:gd name="T5" fmla="*/ 2147483646 h 161"/>
                <a:gd name="T6" fmla="*/ 2147483646 w 156"/>
                <a:gd name="T7" fmla="*/ 2147483646 h 161"/>
                <a:gd name="T8" fmla="*/ 0 w 156"/>
                <a:gd name="T9" fmla="*/ 2147483646 h 161"/>
                <a:gd name="T10" fmla="*/ 0 w 156"/>
                <a:gd name="T11" fmla="*/ 2147483646 h 161"/>
                <a:gd name="T12" fmla="*/ 2147483646 w 156"/>
                <a:gd name="T13" fmla="*/ 2147483646 h 161"/>
                <a:gd name="T14" fmla="*/ 2147483646 w 156"/>
                <a:gd name="T15" fmla="*/ 2147483646 h 161"/>
                <a:gd name="T16" fmla="*/ 2147483646 w 156"/>
                <a:gd name="T17" fmla="*/ 0 h 161"/>
                <a:gd name="T18" fmla="*/ 2147483646 w 156"/>
                <a:gd name="T19" fmla="*/ 2147483646 h 161"/>
                <a:gd name="T20" fmla="*/ 2147483646 w 156"/>
                <a:gd name="T21" fmla="*/ 2147483646 h 161"/>
                <a:gd name="T22" fmla="*/ 0 w 156"/>
                <a:gd name="T23" fmla="*/ 2147483646 h 161"/>
                <a:gd name="T24" fmla="*/ 2147483646 w 156"/>
                <a:gd name="T25" fmla="*/ 2147483646 h 161"/>
                <a:gd name="T26" fmla="*/ 2147483646 w 156"/>
                <a:gd name="T27" fmla="*/ 2147483646 h 161"/>
                <a:gd name="T28" fmla="*/ 2147483646 w 156"/>
                <a:gd name="T29" fmla="*/ 2147483646 h 161"/>
                <a:gd name="T30" fmla="*/ 2147483646 w 156"/>
                <a:gd name="T31" fmla="*/ 2147483646 h 161"/>
                <a:gd name="T32" fmla="*/ 2147483646 w 156"/>
                <a:gd name="T33" fmla="*/ 2147483646 h 161"/>
                <a:gd name="T34" fmla="*/ 2147483646 w 156"/>
                <a:gd name="T35" fmla="*/ 2147483646 h 161"/>
                <a:gd name="T36" fmla="*/ 2147483646 w 156"/>
                <a:gd name="T37" fmla="*/ 2147483646 h 161"/>
                <a:gd name="T38" fmla="*/ 2147483646 w 156"/>
                <a:gd name="T39" fmla="*/ 2147483646 h 161"/>
                <a:gd name="T40" fmla="*/ 2147483646 w 156"/>
                <a:gd name="T41" fmla="*/ 2147483646 h 161"/>
                <a:gd name="T42" fmla="*/ 2147483646 w 156"/>
                <a:gd name="T43" fmla="*/ 2147483646 h 161"/>
                <a:gd name="T44" fmla="*/ 2147483646 w 156"/>
                <a:gd name="T45" fmla="*/ 2147483646 h 161"/>
                <a:gd name="T46" fmla="*/ 2147483646 w 156"/>
                <a:gd name="T47" fmla="*/ 2147483646 h 161"/>
                <a:gd name="T48" fmla="*/ 2147483646 w 156"/>
                <a:gd name="T49" fmla="*/ 2147483646 h 161"/>
                <a:gd name="T50" fmla="*/ 2147483646 w 156"/>
                <a:gd name="T51" fmla="*/ 2147483646 h 161"/>
                <a:gd name="T52" fmla="*/ 2147483646 w 156"/>
                <a:gd name="T53" fmla="*/ 2147483646 h 161"/>
                <a:gd name="T54" fmla="*/ 2147483646 w 156"/>
                <a:gd name="T55" fmla="*/ 2147483646 h 161"/>
                <a:gd name="T56" fmla="*/ 2147483646 w 156"/>
                <a:gd name="T57" fmla="*/ 2147483646 h 161"/>
                <a:gd name="T58" fmla="*/ 2147483646 w 156"/>
                <a:gd name="T59" fmla="*/ 2147483646 h 161"/>
                <a:gd name="T60" fmla="*/ 2147483646 w 156"/>
                <a:gd name="T61" fmla="*/ 2147483646 h 161"/>
                <a:gd name="T62" fmla="*/ 2147483646 w 156"/>
                <a:gd name="T63" fmla="*/ 2147483646 h 161"/>
                <a:gd name="T64" fmla="*/ 2147483646 w 156"/>
                <a:gd name="T65" fmla="*/ 2147483646 h 161"/>
                <a:gd name="T66" fmla="*/ 2147483646 w 156"/>
                <a:gd name="T67" fmla="*/ 2147483646 h 161"/>
                <a:gd name="T68" fmla="*/ 2147483646 w 156"/>
                <a:gd name="T69" fmla="*/ 2147483646 h 161"/>
                <a:gd name="T70" fmla="*/ 2147483646 w 156"/>
                <a:gd name="T71" fmla="*/ 2147483646 h 161"/>
                <a:gd name="T72" fmla="*/ 2147483646 w 156"/>
                <a:gd name="T73" fmla="*/ 2147483646 h 16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56" h="161">
                  <a:moveTo>
                    <a:pt x="120" y="64"/>
                  </a:moveTo>
                  <a:lnTo>
                    <a:pt x="120" y="137"/>
                  </a:lnTo>
                  <a:lnTo>
                    <a:pt x="127" y="137"/>
                  </a:lnTo>
                  <a:lnTo>
                    <a:pt x="127" y="55"/>
                  </a:lnTo>
                  <a:lnTo>
                    <a:pt x="120" y="64"/>
                  </a:lnTo>
                  <a:close/>
                  <a:moveTo>
                    <a:pt x="0" y="144"/>
                  </a:moveTo>
                  <a:lnTo>
                    <a:pt x="156" y="144"/>
                  </a:lnTo>
                  <a:lnTo>
                    <a:pt x="156" y="161"/>
                  </a:lnTo>
                  <a:lnTo>
                    <a:pt x="0" y="161"/>
                  </a:lnTo>
                  <a:lnTo>
                    <a:pt x="0" y="144"/>
                  </a:lnTo>
                  <a:close/>
                  <a:moveTo>
                    <a:pt x="0" y="100"/>
                  </a:moveTo>
                  <a:lnTo>
                    <a:pt x="49" y="50"/>
                  </a:lnTo>
                  <a:lnTo>
                    <a:pt x="71" y="71"/>
                  </a:lnTo>
                  <a:lnTo>
                    <a:pt x="130" y="12"/>
                  </a:lnTo>
                  <a:lnTo>
                    <a:pt x="118" y="0"/>
                  </a:lnTo>
                  <a:lnTo>
                    <a:pt x="156" y="0"/>
                  </a:lnTo>
                  <a:lnTo>
                    <a:pt x="156" y="38"/>
                  </a:lnTo>
                  <a:lnTo>
                    <a:pt x="144" y="26"/>
                  </a:lnTo>
                  <a:lnTo>
                    <a:pt x="71" y="100"/>
                  </a:lnTo>
                  <a:lnTo>
                    <a:pt x="49" y="78"/>
                  </a:lnTo>
                  <a:lnTo>
                    <a:pt x="0" y="128"/>
                  </a:lnTo>
                  <a:lnTo>
                    <a:pt x="0" y="100"/>
                  </a:lnTo>
                  <a:close/>
                  <a:moveTo>
                    <a:pt x="134" y="48"/>
                  </a:moveTo>
                  <a:lnTo>
                    <a:pt x="134" y="137"/>
                  </a:lnTo>
                  <a:lnTo>
                    <a:pt x="144" y="137"/>
                  </a:lnTo>
                  <a:lnTo>
                    <a:pt x="144" y="38"/>
                  </a:lnTo>
                  <a:lnTo>
                    <a:pt x="134" y="48"/>
                  </a:lnTo>
                  <a:close/>
                  <a:moveTo>
                    <a:pt x="14" y="128"/>
                  </a:moveTo>
                  <a:lnTo>
                    <a:pt x="14" y="137"/>
                  </a:lnTo>
                  <a:lnTo>
                    <a:pt x="21" y="137"/>
                  </a:lnTo>
                  <a:lnTo>
                    <a:pt x="21" y="118"/>
                  </a:lnTo>
                  <a:lnTo>
                    <a:pt x="14" y="128"/>
                  </a:lnTo>
                  <a:close/>
                  <a:moveTo>
                    <a:pt x="28" y="111"/>
                  </a:moveTo>
                  <a:lnTo>
                    <a:pt x="28" y="137"/>
                  </a:lnTo>
                  <a:lnTo>
                    <a:pt x="38" y="137"/>
                  </a:lnTo>
                  <a:lnTo>
                    <a:pt x="38" y="104"/>
                  </a:lnTo>
                  <a:lnTo>
                    <a:pt x="28" y="111"/>
                  </a:lnTo>
                  <a:close/>
                  <a:moveTo>
                    <a:pt x="42" y="97"/>
                  </a:moveTo>
                  <a:lnTo>
                    <a:pt x="42" y="137"/>
                  </a:lnTo>
                  <a:lnTo>
                    <a:pt x="52" y="137"/>
                  </a:lnTo>
                  <a:lnTo>
                    <a:pt x="52" y="93"/>
                  </a:lnTo>
                  <a:lnTo>
                    <a:pt x="49" y="90"/>
                  </a:lnTo>
                  <a:lnTo>
                    <a:pt x="42" y="97"/>
                  </a:lnTo>
                  <a:close/>
                  <a:moveTo>
                    <a:pt x="59" y="100"/>
                  </a:moveTo>
                  <a:lnTo>
                    <a:pt x="59" y="137"/>
                  </a:lnTo>
                  <a:lnTo>
                    <a:pt x="68" y="137"/>
                  </a:lnTo>
                  <a:lnTo>
                    <a:pt x="68" y="109"/>
                  </a:lnTo>
                  <a:lnTo>
                    <a:pt x="61" y="102"/>
                  </a:lnTo>
                  <a:lnTo>
                    <a:pt x="59" y="100"/>
                  </a:lnTo>
                  <a:close/>
                  <a:moveTo>
                    <a:pt x="73" y="109"/>
                  </a:moveTo>
                  <a:lnTo>
                    <a:pt x="73" y="137"/>
                  </a:lnTo>
                  <a:lnTo>
                    <a:pt x="82" y="137"/>
                  </a:lnTo>
                  <a:lnTo>
                    <a:pt x="82" y="100"/>
                  </a:lnTo>
                  <a:lnTo>
                    <a:pt x="80" y="102"/>
                  </a:lnTo>
                  <a:lnTo>
                    <a:pt x="73" y="109"/>
                  </a:lnTo>
                  <a:close/>
                  <a:moveTo>
                    <a:pt x="90" y="95"/>
                  </a:moveTo>
                  <a:lnTo>
                    <a:pt x="90" y="137"/>
                  </a:lnTo>
                  <a:lnTo>
                    <a:pt x="99" y="137"/>
                  </a:lnTo>
                  <a:lnTo>
                    <a:pt x="99" y="85"/>
                  </a:lnTo>
                  <a:lnTo>
                    <a:pt x="90" y="95"/>
                  </a:lnTo>
                  <a:close/>
                  <a:moveTo>
                    <a:pt x="104" y="78"/>
                  </a:moveTo>
                  <a:lnTo>
                    <a:pt x="104" y="137"/>
                  </a:lnTo>
                  <a:lnTo>
                    <a:pt x="113" y="137"/>
                  </a:lnTo>
                  <a:lnTo>
                    <a:pt x="113" y="69"/>
                  </a:lnTo>
                  <a:lnTo>
                    <a:pt x="104" y="7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0" name="组合 9"/>
          <p:cNvGrpSpPr/>
          <p:nvPr/>
        </p:nvGrpSpPr>
        <p:grpSpPr bwMode="auto">
          <a:xfrm>
            <a:off x="1741488" y="3540125"/>
            <a:ext cx="1003300" cy="1003300"/>
            <a:chOff x="1742166" y="3540757"/>
            <a:chExt cx="1001898" cy="1001899"/>
          </a:xfrm>
        </p:grpSpPr>
        <p:sp>
          <p:nvSpPr>
            <p:cNvPr id="23604" name="Freeform 9"/>
            <p:cNvSpPr/>
            <p:nvPr/>
          </p:nvSpPr>
          <p:spPr bwMode="auto">
            <a:xfrm>
              <a:off x="1742166" y="3540757"/>
              <a:ext cx="1001898" cy="1001899"/>
            </a:xfrm>
            <a:custGeom>
              <a:avLst/>
              <a:gdLst>
                <a:gd name="T0" fmla="*/ 1815189154 w 553"/>
                <a:gd name="T1" fmla="*/ 1815192778 h 553"/>
                <a:gd name="T2" fmla="*/ 0 w 553"/>
                <a:gd name="T3" fmla="*/ 1815192778 h 553"/>
                <a:gd name="T4" fmla="*/ 0 w 553"/>
                <a:gd name="T5" fmla="*/ 0 h 553"/>
                <a:gd name="T6" fmla="*/ 1815189154 w 553"/>
                <a:gd name="T7" fmla="*/ 0 h 553"/>
                <a:gd name="T8" fmla="*/ 1815189154 w 553"/>
                <a:gd name="T9" fmla="*/ 1815192778 h 553"/>
                <a:gd name="T10" fmla="*/ 1815189154 w 553"/>
                <a:gd name="T11" fmla="*/ 1815192778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3" h="553">
                  <a:moveTo>
                    <a:pt x="553" y="553"/>
                  </a:moveTo>
                  <a:lnTo>
                    <a:pt x="0" y="553"/>
                  </a:lnTo>
                  <a:lnTo>
                    <a:pt x="0" y="0"/>
                  </a:lnTo>
                  <a:lnTo>
                    <a:pt x="553" y="0"/>
                  </a:lnTo>
                  <a:lnTo>
                    <a:pt x="553" y="553"/>
                  </a:lnTo>
                  <a:close/>
                </a:path>
              </a:pathLst>
            </a:custGeom>
            <a:solidFill>
              <a:srgbClr val="5BAC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605" name="Freeform 278"/>
            <p:cNvSpPr>
              <a:spLocks noEditPoints="1"/>
            </p:cNvSpPr>
            <p:nvPr/>
          </p:nvSpPr>
          <p:spPr bwMode="auto">
            <a:xfrm>
              <a:off x="2025405" y="3822593"/>
              <a:ext cx="435420" cy="438226"/>
            </a:xfrm>
            <a:custGeom>
              <a:avLst/>
              <a:gdLst>
                <a:gd name="T0" fmla="*/ 2147483646 w 66"/>
                <a:gd name="T1" fmla="*/ 2147483646 h 66"/>
                <a:gd name="T2" fmla="*/ 0 w 66"/>
                <a:gd name="T3" fmla="*/ 2147483646 h 66"/>
                <a:gd name="T4" fmla="*/ 2147483646 w 66"/>
                <a:gd name="T5" fmla="*/ 2147483646 h 66"/>
                <a:gd name="T6" fmla="*/ 2147483646 w 66"/>
                <a:gd name="T7" fmla="*/ 2147483646 h 66"/>
                <a:gd name="T8" fmla="*/ 2147483646 w 66"/>
                <a:gd name="T9" fmla="*/ 2147483646 h 66"/>
                <a:gd name="T10" fmla="*/ 2147483646 w 66"/>
                <a:gd name="T11" fmla="*/ 2147483646 h 66"/>
                <a:gd name="T12" fmla="*/ 2147483646 w 66"/>
                <a:gd name="T13" fmla="*/ 2147483646 h 66"/>
                <a:gd name="T14" fmla="*/ 2147483646 w 66"/>
                <a:gd name="T15" fmla="*/ 2147483646 h 66"/>
                <a:gd name="T16" fmla="*/ 2147483646 w 66"/>
                <a:gd name="T17" fmla="*/ 2147483646 h 66"/>
                <a:gd name="T18" fmla="*/ 2147483646 w 66"/>
                <a:gd name="T19" fmla="*/ 2147483646 h 66"/>
                <a:gd name="T20" fmla="*/ 2147483646 w 66"/>
                <a:gd name="T21" fmla="*/ 2147483646 h 66"/>
                <a:gd name="T22" fmla="*/ 2147483646 w 66"/>
                <a:gd name="T23" fmla="*/ 2147483646 h 66"/>
                <a:gd name="T24" fmla="*/ 2147483646 w 66"/>
                <a:gd name="T25" fmla="*/ 2147483646 h 66"/>
                <a:gd name="T26" fmla="*/ 2147483646 w 66"/>
                <a:gd name="T27" fmla="*/ 2147483646 h 66"/>
                <a:gd name="T28" fmla="*/ 2147483646 w 66"/>
                <a:gd name="T29" fmla="*/ 2147483646 h 66"/>
                <a:gd name="T30" fmla="*/ 2147483646 w 66"/>
                <a:gd name="T31" fmla="*/ 2147483646 h 66"/>
                <a:gd name="T32" fmla="*/ 2147483646 w 66"/>
                <a:gd name="T33" fmla="*/ 2147483646 h 66"/>
                <a:gd name="T34" fmla="*/ 2147483646 w 66"/>
                <a:gd name="T35" fmla="*/ 2147483646 h 66"/>
                <a:gd name="T36" fmla="*/ 2147483646 w 66"/>
                <a:gd name="T37" fmla="*/ 2147483646 h 66"/>
                <a:gd name="T38" fmla="*/ 2147483646 w 66"/>
                <a:gd name="T39" fmla="*/ 2147483646 h 66"/>
                <a:gd name="T40" fmla="*/ 2147483646 w 66"/>
                <a:gd name="T41" fmla="*/ 2147483646 h 66"/>
                <a:gd name="T42" fmla="*/ 2147483646 w 66"/>
                <a:gd name="T43" fmla="*/ 2147483646 h 66"/>
                <a:gd name="T44" fmla="*/ 2147483646 w 66"/>
                <a:gd name="T45" fmla="*/ 2147483646 h 66"/>
                <a:gd name="T46" fmla="*/ 2147483646 w 66"/>
                <a:gd name="T47" fmla="*/ 2147483646 h 66"/>
                <a:gd name="T48" fmla="*/ 2147483646 w 66"/>
                <a:gd name="T49" fmla="*/ 2147483646 h 66"/>
                <a:gd name="T50" fmla="*/ 2147483646 w 66"/>
                <a:gd name="T51" fmla="*/ 2147483646 h 66"/>
                <a:gd name="T52" fmla="*/ 2147483646 w 66"/>
                <a:gd name="T53" fmla="*/ 2147483646 h 66"/>
                <a:gd name="T54" fmla="*/ 2147483646 w 66"/>
                <a:gd name="T55" fmla="*/ 2147483646 h 66"/>
                <a:gd name="T56" fmla="*/ 2147483646 w 66"/>
                <a:gd name="T57" fmla="*/ 2147483646 h 66"/>
                <a:gd name="T58" fmla="*/ 2147483646 w 66"/>
                <a:gd name="T59" fmla="*/ 2147483646 h 66"/>
                <a:gd name="T60" fmla="*/ 2147483646 w 66"/>
                <a:gd name="T61" fmla="*/ 2147483646 h 66"/>
                <a:gd name="T62" fmla="*/ 2147483646 w 66"/>
                <a:gd name="T63" fmla="*/ 2147483646 h 66"/>
                <a:gd name="T64" fmla="*/ 2147483646 w 66"/>
                <a:gd name="T65" fmla="*/ 2147483646 h 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6" h="66">
                  <a:moveTo>
                    <a:pt x="33" y="0"/>
                  </a:moveTo>
                  <a:cubicBezTo>
                    <a:pt x="51" y="0"/>
                    <a:pt x="66" y="15"/>
                    <a:pt x="66" y="33"/>
                  </a:cubicBezTo>
                  <a:cubicBezTo>
                    <a:pt x="66" y="51"/>
                    <a:pt x="51" y="66"/>
                    <a:pt x="33" y="66"/>
                  </a:cubicBezTo>
                  <a:cubicBezTo>
                    <a:pt x="15" y="66"/>
                    <a:pt x="0" y="51"/>
                    <a:pt x="0" y="33"/>
                  </a:cubicBezTo>
                  <a:cubicBezTo>
                    <a:pt x="0" y="15"/>
                    <a:pt x="15" y="0"/>
                    <a:pt x="33" y="0"/>
                  </a:cubicBezTo>
                  <a:close/>
                  <a:moveTo>
                    <a:pt x="33" y="5"/>
                  </a:moveTo>
                  <a:cubicBezTo>
                    <a:pt x="25" y="5"/>
                    <a:pt x="18" y="8"/>
                    <a:pt x="13" y="13"/>
                  </a:cubicBezTo>
                  <a:cubicBezTo>
                    <a:pt x="8" y="18"/>
                    <a:pt x="5" y="25"/>
                    <a:pt x="5" y="33"/>
                  </a:cubicBezTo>
                  <a:cubicBezTo>
                    <a:pt x="5" y="41"/>
                    <a:pt x="8" y="48"/>
                    <a:pt x="13" y="53"/>
                  </a:cubicBezTo>
                  <a:cubicBezTo>
                    <a:pt x="18" y="58"/>
                    <a:pt x="25" y="61"/>
                    <a:pt x="33" y="61"/>
                  </a:cubicBezTo>
                  <a:cubicBezTo>
                    <a:pt x="41" y="61"/>
                    <a:pt x="48" y="58"/>
                    <a:pt x="53" y="53"/>
                  </a:cubicBezTo>
                  <a:cubicBezTo>
                    <a:pt x="58" y="48"/>
                    <a:pt x="61" y="41"/>
                    <a:pt x="61" y="33"/>
                  </a:cubicBezTo>
                  <a:cubicBezTo>
                    <a:pt x="61" y="25"/>
                    <a:pt x="58" y="18"/>
                    <a:pt x="53" y="13"/>
                  </a:cubicBezTo>
                  <a:cubicBezTo>
                    <a:pt x="48" y="8"/>
                    <a:pt x="41" y="5"/>
                    <a:pt x="33" y="5"/>
                  </a:cubicBezTo>
                  <a:close/>
                  <a:moveTo>
                    <a:pt x="32" y="53"/>
                  </a:moveTo>
                  <a:cubicBezTo>
                    <a:pt x="34" y="53"/>
                    <a:pt x="34" y="53"/>
                    <a:pt x="34" y="53"/>
                  </a:cubicBezTo>
                  <a:cubicBezTo>
                    <a:pt x="34" y="49"/>
                    <a:pt x="34" y="49"/>
                    <a:pt x="34" y="49"/>
                  </a:cubicBezTo>
                  <a:cubicBezTo>
                    <a:pt x="37" y="49"/>
                    <a:pt x="39" y="48"/>
                    <a:pt x="41" y="46"/>
                  </a:cubicBezTo>
                  <a:cubicBezTo>
                    <a:pt x="43" y="44"/>
                    <a:pt x="44" y="42"/>
                    <a:pt x="44" y="39"/>
                  </a:cubicBezTo>
                  <a:cubicBezTo>
                    <a:pt x="44" y="38"/>
                    <a:pt x="44" y="37"/>
                    <a:pt x="43" y="35"/>
                  </a:cubicBezTo>
                  <a:cubicBezTo>
                    <a:pt x="43" y="34"/>
                    <a:pt x="42" y="33"/>
                    <a:pt x="41" y="33"/>
                  </a:cubicBezTo>
                  <a:cubicBezTo>
                    <a:pt x="41" y="32"/>
                    <a:pt x="40" y="31"/>
                    <a:pt x="38" y="31"/>
                  </a:cubicBezTo>
                  <a:cubicBezTo>
                    <a:pt x="38" y="30"/>
                    <a:pt x="36" y="30"/>
                    <a:pt x="34" y="29"/>
                  </a:cubicBezTo>
                  <a:cubicBezTo>
                    <a:pt x="34" y="18"/>
                    <a:pt x="34" y="18"/>
                    <a:pt x="34" y="18"/>
                  </a:cubicBezTo>
                  <a:cubicBezTo>
                    <a:pt x="36" y="18"/>
                    <a:pt x="37" y="18"/>
                    <a:pt x="37" y="19"/>
                  </a:cubicBezTo>
                  <a:cubicBezTo>
                    <a:pt x="38" y="20"/>
                    <a:pt x="39" y="21"/>
                    <a:pt x="39" y="23"/>
                  </a:cubicBezTo>
                  <a:cubicBezTo>
                    <a:pt x="43" y="22"/>
                    <a:pt x="43" y="22"/>
                    <a:pt x="43" y="22"/>
                  </a:cubicBezTo>
                  <a:cubicBezTo>
                    <a:pt x="43" y="20"/>
                    <a:pt x="42" y="18"/>
                    <a:pt x="40" y="16"/>
                  </a:cubicBezTo>
                  <a:cubicBezTo>
                    <a:pt x="39" y="15"/>
                    <a:pt x="37" y="14"/>
                    <a:pt x="34" y="14"/>
                  </a:cubicBezTo>
                  <a:cubicBezTo>
                    <a:pt x="34" y="12"/>
                    <a:pt x="34" y="12"/>
                    <a:pt x="34" y="12"/>
                  </a:cubicBezTo>
                  <a:cubicBezTo>
                    <a:pt x="32" y="12"/>
                    <a:pt x="32" y="12"/>
                    <a:pt x="32" y="12"/>
                  </a:cubicBezTo>
                  <a:cubicBezTo>
                    <a:pt x="32" y="14"/>
                    <a:pt x="32" y="14"/>
                    <a:pt x="32" y="14"/>
                  </a:cubicBezTo>
                  <a:cubicBezTo>
                    <a:pt x="29" y="15"/>
                    <a:pt x="27" y="15"/>
                    <a:pt x="26" y="16"/>
                  </a:cubicBezTo>
                  <a:cubicBezTo>
                    <a:pt x="24" y="18"/>
                    <a:pt x="23" y="21"/>
                    <a:pt x="23" y="23"/>
                  </a:cubicBezTo>
                  <a:cubicBezTo>
                    <a:pt x="23" y="25"/>
                    <a:pt x="23" y="27"/>
                    <a:pt x="24" y="28"/>
                  </a:cubicBezTo>
                  <a:cubicBezTo>
                    <a:pt x="25" y="29"/>
                    <a:pt x="26" y="30"/>
                    <a:pt x="27" y="31"/>
                  </a:cubicBezTo>
                  <a:cubicBezTo>
                    <a:pt x="29" y="32"/>
                    <a:pt x="30" y="33"/>
                    <a:pt x="32" y="33"/>
                  </a:cubicBezTo>
                  <a:cubicBezTo>
                    <a:pt x="32" y="46"/>
                    <a:pt x="32" y="46"/>
                    <a:pt x="32" y="46"/>
                  </a:cubicBezTo>
                  <a:cubicBezTo>
                    <a:pt x="30" y="46"/>
                    <a:pt x="29" y="45"/>
                    <a:pt x="28" y="43"/>
                  </a:cubicBezTo>
                  <a:cubicBezTo>
                    <a:pt x="27" y="42"/>
                    <a:pt x="26" y="41"/>
                    <a:pt x="26" y="38"/>
                  </a:cubicBezTo>
                  <a:cubicBezTo>
                    <a:pt x="22" y="39"/>
                    <a:pt x="22" y="39"/>
                    <a:pt x="22" y="39"/>
                  </a:cubicBezTo>
                  <a:cubicBezTo>
                    <a:pt x="22" y="41"/>
                    <a:pt x="23" y="43"/>
                    <a:pt x="24" y="45"/>
                  </a:cubicBezTo>
                  <a:cubicBezTo>
                    <a:pt x="25" y="46"/>
                    <a:pt x="26" y="47"/>
                    <a:pt x="27" y="48"/>
                  </a:cubicBezTo>
                  <a:cubicBezTo>
                    <a:pt x="28" y="48"/>
                    <a:pt x="30" y="49"/>
                    <a:pt x="32" y="49"/>
                  </a:cubicBezTo>
                  <a:cubicBezTo>
                    <a:pt x="32" y="53"/>
                    <a:pt x="32" y="53"/>
                    <a:pt x="32" y="53"/>
                  </a:cubicBezTo>
                  <a:close/>
                  <a:moveTo>
                    <a:pt x="32" y="18"/>
                  </a:moveTo>
                  <a:cubicBezTo>
                    <a:pt x="30" y="18"/>
                    <a:pt x="29" y="18"/>
                    <a:pt x="28" y="20"/>
                  </a:cubicBezTo>
                  <a:cubicBezTo>
                    <a:pt x="27" y="21"/>
                    <a:pt x="27" y="22"/>
                    <a:pt x="27" y="23"/>
                  </a:cubicBezTo>
                  <a:cubicBezTo>
                    <a:pt x="27" y="25"/>
                    <a:pt x="27" y="26"/>
                    <a:pt x="28" y="27"/>
                  </a:cubicBezTo>
                  <a:cubicBezTo>
                    <a:pt x="29" y="28"/>
                    <a:pt x="30" y="28"/>
                    <a:pt x="32" y="29"/>
                  </a:cubicBezTo>
                  <a:cubicBezTo>
                    <a:pt x="32" y="18"/>
                    <a:pt x="32" y="18"/>
                    <a:pt x="32" y="18"/>
                  </a:cubicBezTo>
                  <a:close/>
                  <a:moveTo>
                    <a:pt x="34" y="46"/>
                  </a:moveTo>
                  <a:cubicBezTo>
                    <a:pt x="36" y="46"/>
                    <a:pt x="37" y="45"/>
                    <a:pt x="38" y="44"/>
                  </a:cubicBezTo>
                  <a:cubicBezTo>
                    <a:pt x="39" y="42"/>
                    <a:pt x="40" y="41"/>
                    <a:pt x="40" y="39"/>
                  </a:cubicBezTo>
                  <a:cubicBezTo>
                    <a:pt x="40" y="38"/>
                    <a:pt x="39" y="37"/>
                    <a:pt x="39" y="36"/>
                  </a:cubicBezTo>
                  <a:cubicBezTo>
                    <a:pt x="38" y="35"/>
                    <a:pt x="36" y="34"/>
                    <a:pt x="34" y="34"/>
                  </a:cubicBezTo>
                  <a:cubicBezTo>
                    <a:pt x="34" y="46"/>
                    <a:pt x="34" y="46"/>
                    <a:pt x="34" y="46"/>
                  </a:cubicBezTo>
                  <a:close/>
                  <a:moveTo>
                    <a:pt x="50" y="15"/>
                  </a:moveTo>
                  <a:cubicBezTo>
                    <a:pt x="46" y="11"/>
                    <a:pt x="40" y="8"/>
                    <a:pt x="33" y="8"/>
                  </a:cubicBezTo>
                  <a:cubicBezTo>
                    <a:pt x="26" y="8"/>
                    <a:pt x="20" y="11"/>
                    <a:pt x="16" y="15"/>
                  </a:cubicBezTo>
                  <a:cubicBezTo>
                    <a:pt x="11" y="20"/>
                    <a:pt x="9" y="26"/>
                    <a:pt x="9" y="33"/>
                  </a:cubicBezTo>
                  <a:cubicBezTo>
                    <a:pt x="9" y="40"/>
                    <a:pt x="11" y="46"/>
                    <a:pt x="16" y="50"/>
                  </a:cubicBezTo>
                  <a:cubicBezTo>
                    <a:pt x="20" y="54"/>
                    <a:pt x="26" y="57"/>
                    <a:pt x="33" y="57"/>
                  </a:cubicBezTo>
                  <a:cubicBezTo>
                    <a:pt x="40" y="57"/>
                    <a:pt x="46" y="54"/>
                    <a:pt x="50" y="50"/>
                  </a:cubicBezTo>
                  <a:cubicBezTo>
                    <a:pt x="55" y="46"/>
                    <a:pt x="57" y="40"/>
                    <a:pt x="57" y="33"/>
                  </a:cubicBezTo>
                  <a:cubicBezTo>
                    <a:pt x="57" y="26"/>
                    <a:pt x="55" y="20"/>
                    <a:pt x="50" y="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 name="组合 10"/>
          <p:cNvGrpSpPr/>
          <p:nvPr/>
        </p:nvGrpSpPr>
        <p:grpSpPr bwMode="auto">
          <a:xfrm>
            <a:off x="2917825" y="3540125"/>
            <a:ext cx="1000125" cy="1003300"/>
            <a:chOff x="2917993" y="3540757"/>
            <a:chExt cx="1000087" cy="1001899"/>
          </a:xfrm>
        </p:grpSpPr>
        <p:sp>
          <p:nvSpPr>
            <p:cNvPr id="23602" name="Freeform 10"/>
            <p:cNvSpPr/>
            <p:nvPr/>
          </p:nvSpPr>
          <p:spPr bwMode="auto">
            <a:xfrm>
              <a:off x="2917993" y="3540757"/>
              <a:ext cx="1000087" cy="1001899"/>
            </a:xfrm>
            <a:custGeom>
              <a:avLst/>
              <a:gdLst>
                <a:gd name="T0" fmla="*/ 1811909434 w 552"/>
                <a:gd name="T1" fmla="*/ 1815192778 h 553"/>
                <a:gd name="T2" fmla="*/ 0 w 552"/>
                <a:gd name="T3" fmla="*/ 1815192778 h 553"/>
                <a:gd name="T4" fmla="*/ 0 w 552"/>
                <a:gd name="T5" fmla="*/ 0 h 553"/>
                <a:gd name="T6" fmla="*/ 1811909434 w 552"/>
                <a:gd name="T7" fmla="*/ 0 h 553"/>
                <a:gd name="T8" fmla="*/ 1811909434 w 552"/>
                <a:gd name="T9" fmla="*/ 1815192778 h 553"/>
                <a:gd name="T10" fmla="*/ 1811909434 w 552"/>
                <a:gd name="T11" fmla="*/ 1815192778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2" h="553">
                  <a:moveTo>
                    <a:pt x="552" y="553"/>
                  </a:moveTo>
                  <a:lnTo>
                    <a:pt x="0" y="553"/>
                  </a:lnTo>
                  <a:lnTo>
                    <a:pt x="0" y="0"/>
                  </a:lnTo>
                  <a:lnTo>
                    <a:pt x="552" y="0"/>
                  </a:lnTo>
                  <a:lnTo>
                    <a:pt x="552" y="553"/>
                  </a:lnTo>
                  <a:close/>
                </a:path>
              </a:pathLst>
            </a:custGeom>
            <a:solidFill>
              <a:srgbClr val="F693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57" name="组合 56"/>
            <p:cNvGrpSpPr/>
            <p:nvPr/>
          </p:nvGrpSpPr>
          <p:grpSpPr>
            <a:xfrm>
              <a:off x="3191271" y="3817255"/>
              <a:ext cx="453530" cy="448902"/>
              <a:chOff x="1269099" y="-1383290"/>
              <a:chExt cx="701115" cy="693963"/>
            </a:xfrm>
            <a:solidFill>
              <a:schemeClr val="bg1"/>
            </a:solidFill>
          </p:grpSpPr>
          <p:sp>
            <p:nvSpPr>
              <p:cNvPr id="58" name="Freeform 279"/>
              <p:cNvSpPr>
                <a:spLocks noEditPoints="1"/>
              </p:cNvSpPr>
              <p:nvPr/>
            </p:nvSpPr>
            <p:spPr bwMode="auto">
              <a:xfrm>
                <a:off x="1269099" y="-1157748"/>
                <a:ext cx="483378" cy="468421"/>
              </a:xfrm>
              <a:custGeom>
                <a:avLst/>
                <a:gdLst>
                  <a:gd name="T0" fmla="*/ 47 w 47"/>
                  <a:gd name="T1" fmla="*/ 25 h 46"/>
                  <a:gd name="T2" fmla="*/ 45 w 47"/>
                  <a:gd name="T3" fmla="*/ 20 h 46"/>
                  <a:gd name="T4" fmla="*/ 41 w 47"/>
                  <a:gd name="T5" fmla="*/ 18 h 46"/>
                  <a:gd name="T6" fmla="*/ 39 w 47"/>
                  <a:gd name="T7" fmla="*/ 12 h 46"/>
                  <a:gd name="T8" fmla="*/ 41 w 47"/>
                  <a:gd name="T9" fmla="*/ 8 h 46"/>
                  <a:gd name="T10" fmla="*/ 37 w 47"/>
                  <a:gd name="T11" fmla="*/ 5 h 46"/>
                  <a:gd name="T12" fmla="*/ 32 w 47"/>
                  <a:gd name="T13" fmla="*/ 8 h 46"/>
                  <a:gd name="T14" fmla="*/ 27 w 47"/>
                  <a:gd name="T15" fmla="*/ 4 h 46"/>
                  <a:gd name="T16" fmla="*/ 25 w 47"/>
                  <a:gd name="T17" fmla="*/ 0 h 46"/>
                  <a:gd name="T18" fmla="*/ 20 w 47"/>
                  <a:gd name="T19" fmla="*/ 1 h 46"/>
                  <a:gd name="T20" fmla="*/ 19 w 47"/>
                  <a:gd name="T21" fmla="*/ 6 h 46"/>
                  <a:gd name="T22" fmla="*/ 12 w 47"/>
                  <a:gd name="T23" fmla="*/ 7 h 46"/>
                  <a:gd name="T24" fmla="*/ 8 w 47"/>
                  <a:gd name="T25" fmla="*/ 5 h 46"/>
                  <a:gd name="T26" fmla="*/ 6 w 47"/>
                  <a:gd name="T27" fmla="*/ 10 h 46"/>
                  <a:gd name="T28" fmla="*/ 8 w 47"/>
                  <a:gd name="T29" fmla="*/ 14 h 46"/>
                  <a:gd name="T30" fmla="*/ 5 w 47"/>
                  <a:gd name="T31" fmla="*/ 20 h 46"/>
                  <a:gd name="T32" fmla="*/ 0 w 47"/>
                  <a:gd name="T33" fmla="*/ 21 h 46"/>
                  <a:gd name="T34" fmla="*/ 1 w 47"/>
                  <a:gd name="T35" fmla="*/ 26 h 46"/>
                  <a:gd name="T36" fmla="*/ 6 w 47"/>
                  <a:gd name="T37" fmla="*/ 27 h 46"/>
                  <a:gd name="T38" fmla="*/ 8 w 47"/>
                  <a:gd name="T39" fmla="*/ 34 h 46"/>
                  <a:gd name="T40" fmla="*/ 6 w 47"/>
                  <a:gd name="T41" fmla="*/ 38 h 46"/>
                  <a:gd name="T42" fmla="*/ 10 w 47"/>
                  <a:gd name="T43" fmla="*/ 41 h 46"/>
                  <a:gd name="T44" fmla="*/ 15 w 47"/>
                  <a:gd name="T45" fmla="*/ 38 h 46"/>
                  <a:gd name="T46" fmla="*/ 20 w 47"/>
                  <a:gd name="T47" fmla="*/ 42 h 46"/>
                  <a:gd name="T48" fmla="*/ 22 w 47"/>
                  <a:gd name="T49" fmla="*/ 46 h 46"/>
                  <a:gd name="T50" fmla="*/ 27 w 47"/>
                  <a:gd name="T51" fmla="*/ 45 h 46"/>
                  <a:gd name="T52" fmla="*/ 28 w 47"/>
                  <a:gd name="T53" fmla="*/ 40 h 46"/>
                  <a:gd name="T54" fmla="*/ 34 w 47"/>
                  <a:gd name="T55" fmla="*/ 38 h 46"/>
                  <a:gd name="T56" fmla="*/ 39 w 47"/>
                  <a:gd name="T57" fmla="*/ 41 h 46"/>
                  <a:gd name="T58" fmla="*/ 41 w 47"/>
                  <a:gd name="T59" fmla="*/ 36 h 46"/>
                  <a:gd name="T60" fmla="*/ 39 w 47"/>
                  <a:gd name="T61" fmla="*/ 32 h 46"/>
                  <a:gd name="T62" fmla="*/ 42 w 47"/>
                  <a:gd name="T63" fmla="*/ 26 h 46"/>
                  <a:gd name="T64" fmla="*/ 23 w 47"/>
                  <a:gd name="T65" fmla="*/ 34 h 46"/>
                  <a:gd name="T66" fmla="*/ 13 w 47"/>
                  <a:gd name="T67" fmla="*/ 23 h 46"/>
                  <a:gd name="T68" fmla="*/ 34 w 47"/>
                  <a:gd name="T69" fmla="*/ 2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7" h="46">
                    <a:moveTo>
                      <a:pt x="45" y="26"/>
                    </a:moveTo>
                    <a:cubicBezTo>
                      <a:pt x="46" y="26"/>
                      <a:pt x="47" y="25"/>
                      <a:pt x="47" y="25"/>
                    </a:cubicBezTo>
                    <a:cubicBezTo>
                      <a:pt x="47" y="21"/>
                      <a:pt x="47" y="21"/>
                      <a:pt x="47" y="21"/>
                    </a:cubicBezTo>
                    <a:cubicBezTo>
                      <a:pt x="47" y="20"/>
                      <a:pt x="46" y="20"/>
                      <a:pt x="45" y="20"/>
                    </a:cubicBezTo>
                    <a:cubicBezTo>
                      <a:pt x="42" y="20"/>
                      <a:pt x="42" y="20"/>
                      <a:pt x="42" y="20"/>
                    </a:cubicBezTo>
                    <a:cubicBezTo>
                      <a:pt x="42" y="20"/>
                      <a:pt x="41" y="19"/>
                      <a:pt x="41" y="18"/>
                    </a:cubicBezTo>
                    <a:cubicBezTo>
                      <a:pt x="39" y="14"/>
                      <a:pt x="39" y="14"/>
                      <a:pt x="39" y="14"/>
                    </a:cubicBezTo>
                    <a:cubicBezTo>
                      <a:pt x="38" y="13"/>
                      <a:pt x="38" y="12"/>
                      <a:pt x="39" y="12"/>
                    </a:cubicBezTo>
                    <a:cubicBezTo>
                      <a:pt x="41" y="10"/>
                      <a:pt x="41" y="10"/>
                      <a:pt x="41" y="10"/>
                    </a:cubicBezTo>
                    <a:cubicBezTo>
                      <a:pt x="42" y="9"/>
                      <a:pt x="42" y="8"/>
                      <a:pt x="41" y="8"/>
                    </a:cubicBezTo>
                    <a:cubicBezTo>
                      <a:pt x="39" y="5"/>
                      <a:pt x="39" y="5"/>
                      <a:pt x="39" y="5"/>
                    </a:cubicBezTo>
                    <a:cubicBezTo>
                      <a:pt x="38" y="5"/>
                      <a:pt x="37" y="5"/>
                      <a:pt x="37" y="5"/>
                    </a:cubicBezTo>
                    <a:cubicBezTo>
                      <a:pt x="34" y="7"/>
                      <a:pt x="34" y="7"/>
                      <a:pt x="34" y="7"/>
                    </a:cubicBezTo>
                    <a:cubicBezTo>
                      <a:pt x="34" y="8"/>
                      <a:pt x="33" y="8"/>
                      <a:pt x="32" y="8"/>
                    </a:cubicBezTo>
                    <a:cubicBezTo>
                      <a:pt x="28" y="6"/>
                      <a:pt x="28" y="6"/>
                      <a:pt x="28" y="6"/>
                    </a:cubicBezTo>
                    <a:cubicBezTo>
                      <a:pt x="27" y="6"/>
                      <a:pt x="27" y="5"/>
                      <a:pt x="27" y="4"/>
                    </a:cubicBezTo>
                    <a:cubicBezTo>
                      <a:pt x="27" y="1"/>
                      <a:pt x="27" y="1"/>
                      <a:pt x="27" y="1"/>
                    </a:cubicBezTo>
                    <a:cubicBezTo>
                      <a:pt x="27" y="0"/>
                      <a:pt x="26" y="0"/>
                      <a:pt x="25" y="0"/>
                    </a:cubicBezTo>
                    <a:cubicBezTo>
                      <a:pt x="22" y="0"/>
                      <a:pt x="22" y="0"/>
                      <a:pt x="22" y="0"/>
                    </a:cubicBezTo>
                    <a:cubicBezTo>
                      <a:pt x="21" y="0"/>
                      <a:pt x="20" y="0"/>
                      <a:pt x="20" y="1"/>
                    </a:cubicBezTo>
                    <a:cubicBezTo>
                      <a:pt x="20" y="4"/>
                      <a:pt x="20" y="4"/>
                      <a:pt x="20" y="4"/>
                    </a:cubicBezTo>
                    <a:cubicBezTo>
                      <a:pt x="20" y="5"/>
                      <a:pt x="20" y="6"/>
                      <a:pt x="19" y="6"/>
                    </a:cubicBezTo>
                    <a:cubicBezTo>
                      <a:pt x="15" y="8"/>
                      <a:pt x="15" y="8"/>
                      <a:pt x="15" y="8"/>
                    </a:cubicBezTo>
                    <a:cubicBezTo>
                      <a:pt x="14" y="8"/>
                      <a:pt x="13" y="8"/>
                      <a:pt x="12" y="7"/>
                    </a:cubicBezTo>
                    <a:cubicBezTo>
                      <a:pt x="10" y="5"/>
                      <a:pt x="10" y="5"/>
                      <a:pt x="10" y="5"/>
                    </a:cubicBezTo>
                    <a:cubicBezTo>
                      <a:pt x="10" y="5"/>
                      <a:pt x="9" y="5"/>
                      <a:pt x="8" y="5"/>
                    </a:cubicBezTo>
                    <a:cubicBezTo>
                      <a:pt x="6" y="8"/>
                      <a:pt x="6" y="8"/>
                      <a:pt x="6" y="8"/>
                    </a:cubicBezTo>
                    <a:cubicBezTo>
                      <a:pt x="5" y="8"/>
                      <a:pt x="5" y="9"/>
                      <a:pt x="6" y="10"/>
                    </a:cubicBezTo>
                    <a:cubicBezTo>
                      <a:pt x="8" y="12"/>
                      <a:pt x="8" y="12"/>
                      <a:pt x="8" y="12"/>
                    </a:cubicBezTo>
                    <a:cubicBezTo>
                      <a:pt x="8" y="12"/>
                      <a:pt x="9" y="13"/>
                      <a:pt x="8" y="14"/>
                    </a:cubicBezTo>
                    <a:cubicBezTo>
                      <a:pt x="6" y="18"/>
                      <a:pt x="6" y="18"/>
                      <a:pt x="6" y="18"/>
                    </a:cubicBezTo>
                    <a:cubicBezTo>
                      <a:pt x="6" y="19"/>
                      <a:pt x="5" y="20"/>
                      <a:pt x="5" y="20"/>
                    </a:cubicBezTo>
                    <a:cubicBezTo>
                      <a:pt x="1" y="20"/>
                      <a:pt x="1" y="20"/>
                      <a:pt x="1" y="20"/>
                    </a:cubicBezTo>
                    <a:cubicBezTo>
                      <a:pt x="1" y="20"/>
                      <a:pt x="0" y="20"/>
                      <a:pt x="0" y="21"/>
                    </a:cubicBezTo>
                    <a:cubicBezTo>
                      <a:pt x="0" y="25"/>
                      <a:pt x="0" y="25"/>
                      <a:pt x="0" y="25"/>
                    </a:cubicBezTo>
                    <a:cubicBezTo>
                      <a:pt x="0" y="25"/>
                      <a:pt x="1" y="26"/>
                      <a:pt x="1" y="26"/>
                    </a:cubicBezTo>
                    <a:cubicBezTo>
                      <a:pt x="5" y="26"/>
                      <a:pt x="5" y="26"/>
                      <a:pt x="5" y="26"/>
                    </a:cubicBezTo>
                    <a:cubicBezTo>
                      <a:pt x="5" y="26"/>
                      <a:pt x="6" y="27"/>
                      <a:pt x="6" y="27"/>
                    </a:cubicBezTo>
                    <a:cubicBezTo>
                      <a:pt x="8" y="32"/>
                      <a:pt x="8" y="32"/>
                      <a:pt x="8" y="32"/>
                    </a:cubicBezTo>
                    <a:cubicBezTo>
                      <a:pt x="9" y="32"/>
                      <a:pt x="8" y="33"/>
                      <a:pt x="8" y="34"/>
                    </a:cubicBezTo>
                    <a:cubicBezTo>
                      <a:pt x="6" y="36"/>
                      <a:pt x="6" y="36"/>
                      <a:pt x="6" y="36"/>
                    </a:cubicBezTo>
                    <a:cubicBezTo>
                      <a:pt x="5" y="37"/>
                      <a:pt x="5" y="38"/>
                      <a:pt x="6" y="38"/>
                    </a:cubicBezTo>
                    <a:cubicBezTo>
                      <a:pt x="8" y="41"/>
                      <a:pt x="8" y="41"/>
                      <a:pt x="8" y="41"/>
                    </a:cubicBezTo>
                    <a:cubicBezTo>
                      <a:pt x="9" y="41"/>
                      <a:pt x="10" y="41"/>
                      <a:pt x="10" y="41"/>
                    </a:cubicBezTo>
                    <a:cubicBezTo>
                      <a:pt x="12" y="38"/>
                      <a:pt x="12" y="38"/>
                      <a:pt x="12" y="38"/>
                    </a:cubicBezTo>
                    <a:cubicBezTo>
                      <a:pt x="13" y="38"/>
                      <a:pt x="14" y="38"/>
                      <a:pt x="15" y="38"/>
                    </a:cubicBezTo>
                    <a:cubicBezTo>
                      <a:pt x="19" y="40"/>
                      <a:pt x="19" y="40"/>
                      <a:pt x="19" y="40"/>
                    </a:cubicBezTo>
                    <a:cubicBezTo>
                      <a:pt x="20" y="40"/>
                      <a:pt x="20" y="41"/>
                      <a:pt x="20" y="42"/>
                    </a:cubicBezTo>
                    <a:cubicBezTo>
                      <a:pt x="20" y="45"/>
                      <a:pt x="20" y="45"/>
                      <a:pt x="20" y="45"/>
                    </a:cubicBezTo>
                    <a:cubicBezTo>
                      <a:pt x="20" y="46"/>
                      <a:pt x="21" y="46"/>
                      <a:pt x="22" y="46"/>
                    </a:cubicBezTo>
                    <a:cubicBezTo>
                      <a:pt x="25" y="46"/>
                      <a:pt x="25" y="46"/>
                      <a:pt x="25" y="46"/>
                    </a:cubicBezTo>
                    <a:cubicBezTo>
                      <a:pt x="26" y="46"/>
                      <a:pt x="27" y="46"/>
                      <a:pt x="27" y="45"/>
                    </a:cubicBezTo>
                    <a:cubicBezTo>
                      <a:pt x="27" y="42"/>
                      <a:pt x="27" y="42"/>
                      <a:pt x="27" y="42"/>
                    </a:cubicBezTo>
                    <a:cubicBezTo>
                      <a:pt x="27" y="41"/>
                      <a:pt x="27" y="40"/>
                      <a:pt x="28" y="40"/>
                    </a:cubicBezTo>
                    <a:cubicBezTo>
                      <a:pt x="32" y="38"/>
                      <a:pt x="32" y="38"/>
                      <a:pt x="32" y="38"/>
                    </a:cubicBezTo>
                    <a:cubicBezTo>
                      <a:pt x="33" y="38"/>
                      <a:pt x="34" y="38"/>
                      <a:pt x="34" y="38"/>
                    </a:cubicBezTo>
                    <a:cubicBezTo>
                      <a:pt x="37" y="41"/>
                      <a:pt x="37" y="41"/>
                      <a:pt x="37" y="41"/>
                    </a:cubicBezTo>
                    <a:cubicBezTo>
                      <a:pt x="37" y="41"/>
                      <a:pt x="38" y="41"/>
                      <a:pt x="39" y="41"/>
                    </a:cubicBezTo>
                    <a:cubicBezTo>
                      <a:pt x="41" y="38"/>
                      <a:pt x="41" y="38"/>
                      <a:pt x="41" y="38"/>
                    </a:cubicBezTo>
                    <a:cubicBezTo>
                      <a:pt x="42" y="38"/>
                      <a:pt x="42" y="37"/>
                      <a:pt x="41" y="36"/>
                    </a:cubicBezTo>
                    <a:cubicBezTo>
                      <a:pt x="39" y="34"/>
                      <a:pt x="39" y="34"/>
                      <a:pt x="39" y="34"/>
                    </a:cubicBezTo>
                    <a:cubicBezTo>
                      <a:pt x="38" y="33"/>
                      <a:pt x="38" y="32"/>
                      <a:pt x="39" y="32"/>
                    </a:cubicBezTo>
                    <a:cubicBezTo>
                      <a:pt x="41" y="27"/>
                      <a:pt x="41" y="27"/>
                      <a:pt x="41" y="27"/>
                    </a:cubicBezTo>
                    <a:cubicBezTo>
                      <a:pt x="41" y="27"/>
                      <a:pt x="42" y="26"/>
                      <a:pt x="42" y="26"/>
                    </a:cubicBezTo>
                    <a:cubicBezTo>
                      <a:pt x="45" y="26"/>
                      <a:pt x="45" y="26"/>
                      <a:pt x="45" y="26"/>
                    </a:cubicBezTo>
                    <a:close/>
                    <a:moveTo>
                      <a:pt x="23" y="34"/>
                    </a:moveTo>
                    <a:cubicBezTo>
                      <a:pt x="23" y="34"/>
                      <a:pt x="23" y="34"/>
                      <a:pt x="23" y="34"/>
                    </a:cubicBezTo>
                    <a:cubicBezTo>
                      <a:pt x="18" y="34"/>
                      <a:pt x="13" y="29"/>
                      <a:pt x="13" y="23"/>
                    </a:cubicBezTo>
                    <a:cubicBezTo>
                      <a:pt x="13" y="17"/>
                      <a:pt x="18" y="12"/>
                      <a:pt x="23" y="12"/>
                    </a:cubicBezTo>
                    <a:cubicBezTo>
                      <a:pt x="29" y="12"/>
                      <a:pt x="34" y="17"/>
                      <a:pt x="34" y="23"/>
                    </a:cubicBezTo>
                    <a:cubicBezTo>
                      <a:pt x="34" y="29"/>
                      <a:pt x="29" y="34"/>
                      <a:pt x="23" y="34"/>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59" name="Freeform 280"/>
              <p:cNvSpPr>
                <a:spLocks noEditPoints="1"/>
              </p:cNvSpPr>
              <p:nvPr/>
            </p:nvSpPr>
            <p:spPr bwMode="auto">
              <a:xfrm>
                <a:off x="1595702" y="-1383290"/>
                <a:ext cx="269990" cy="273249"/>
              </a:xfrm>
              <a:custGeom>
                <a:avLst/>
                <a:gdLst>
                  <a:gd name="T0" fmla="*/ 26 w 26"/>
                  <a:gd name="T1" fmla="*/ 15 h 27"/>
                  <a:gd name="T2" fmla="*/ 25 w 26"/>
                  <a:gd name="T3" fmla="*/ 12 h 27"/>
                  <a:gd name="T4" fmla="*/ 23 w 26"/>
                  <a:gd name="T5" fmla="*/ 11 h 27"/>
                  <a:gd name="T6" fmla="*/ 22 w 26"/>
                  <a:gd name="T7" fmla="*/ 7 h 27"/>
                  <a:gd name="T8" fmla="*/ 23 w 26"/>
                  <a:gd name="T9" fmla="*/ 5 h 27"/>
                  <a:gd name="T10" fmla="*/ 20 w 26"/>
                  <a:gd name="T11" fmla="*/ 4 h 27"/>
                  <a:gd name="T12" fmla="*/ 18 w 26"/>
                  <a:gd name="T13" fmla="*/ 5 h 27"/>
                  <a:gd name="T14" fmla="*/ 15 w 26"/>
                  <a:gd name="T15" fmla="*/ 3 h 27"/>
                  <a:gd name="T16" fmla="*/ 14 w 26"/>
                  <a:gd name="T17" fmla="*/ 0 h 27"/>
                  <a:gd name="T18" fmla="*/ 11 w 26"/>
                  <a:gd name="T19" fmla="*/ 1 h 27"/>
                  <a:gd name="T20" fmla="*/ 10 w 26"/>
                  <a:gd name="T21" fmla="*/ 4 h 27"/>
                  <a:gd name="T22" fmla="*/ 7 w 26"/>
                  <a:gd name="T23" fmla="*/ 5 h 27"/>
                  <a:gd name="T24" fmla="*/ 4 w 26"/>
                  <a:gd name="T25" fmla="*/ 4 h 27"/>
                  <a:gd name="T26" fmla="*/ 3 w 26"/>
                  <a:gd name="T27" fmla="*/ 6 h 27"/>
                  <a:gd name="T28" fmla="*/ 4 w 26"/>
                  <a:gd name="T29" fmla="*/ 9 h 27"/>
                  <a:gd name="T30" fmla="*/ 2 w 26"/>
                  <a:gd name="T31" fmla="*/ 12 h 27"/>
                  <a:gd name="T32" fmla="*/ 0 w 26"/>
                  <a:gd name="T33" fmla="*/ 13 h 27"/>
                  <a:gd name="T34" fmla="*/ 1 w 26"/>
                  <a:gd name="T35" fmla="*/ 15 h 27"/>
                  <a:gd name="T36" fmla="*/ 3 w 26"/>
                  <a:gd name="T37" fmla="*/ 16 h 27"/>
                  <a:gd name="T38" fmla="*/ 4 w 26"/>
                  <a:gd name="T39" fmla="*/ 20 h 27"/>
                  <a:gd name="T40" fmla="*/ 3 w 26"/>
                  <a:gd name="T41" fmla="*/ 22 h 27"/>
                  <a:gd name="T42" fmla="*/ 6 w 26"/>
                  <a:gd name="T43" fmla="*/ 24 h 27"/>
                  <a:gd name="T44" fmla="*/ 8 w 26"/>
                  <a:gd name="T45" fmla="*/ 22 h 27"/>
                  <a:gd name="T46" fmla="*/ 11 w 26"/>
                  <a:gd name="T47" fmla="*/ 24 h 27"/>
                  <a:gd name="T48" fmla="*/ 12 w 26"/>
                  <a:gd name="T49" fmla="*/ 27 h 27"/>
                  <a:gd name="T50" fmla="*/ 15 w 26"/>
                  <a:gd name="T51" fmla="*/ 26 h 27"/>
                  <a:gd name="T52" fmla="*/ 15 w 26"/>
                  <a:gd name="T53" fmla="*/ 23 h 27"/>
                  <a:gd name="T54" fmla="*/ 19 w 26"/>
                  <a:gd name="T55" fmla="*/ 22 h 27"/>
                  <a:gd name="T56" fmla="*/ 22 w 26"/>
                  <a:gd name="T57" fmla="*/ 24 h 27"/>
                  <a:gd name="T58" fmla="*/ 23 w 26"/>
                  <a:gd name="T59" fmla="*/ 21 h 27"/>
                  <a:gd name="T60" fmla="*/ 22 w 26"/>
                  <a:gd name="T61" fmla="*/ 19 h 27"/>
                  <a:gd name="T62" fmla="*/ 24 w 26"/>
                  <a:gd name="T63" fmla="*/ 15 h 27"/>
                  <a:gd name="T64" fmla="*/ 13 w 26"/>
                  <a:gd name="T65" fmla="*/ 20 h 27"/>
                  <a:gd name="T66" fmla="*/ 7 w 26"/>
                  <a:gd name="T67" fmla="*/ 14 h 27"/>
                  <a:gd name="T68" fmla="*/ 19 w 26"/>
                  <a:gd name="T6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 h="27">
                    <a:moveTo>
                      <a:pt x="25" y="15"/>
                    </a:moveTo>
                    <a:cubicBezTo>
                      <a:pt x="26" y="15"/>
                      <a:pt x="26" y="15"/>
                      <a:pt x="26" y="15"/>
                    </a:cubicBezTo>
                    <a:cubicBezTo>
                      <a:pt x="26" y="13"/>
                      <a:pt x="26" y="13"/>
                      <a:pt x="26" y="13"/>
                    </a:cubicBezTo>
                    <a:cubicBezTo>
                      <a:pt x="26" y="12"/>
                      <a:pt x="26" y="12"/>
                      <a:pt x="25" y="12"/>
                    </a:cubicBezTo>
                    <a:cubicBezTo>
                      <a:pt x="24" y="12"/>
                      <a:pt x="24" y="12"/>
                      <a:pt x="24" y="12"/>
                    </a:cubicBezTo>
                    <a:cubicBezTo>
                      <a:pt x="23" y="12"/>
                      <a:pt x="23" y="11"/>
                      <a:pt x="23" y="11"/>
                    </a:cubicBezTo>
                    <a:cubicBezTo>
                      <a:pt x="22" y="9"/>
                      <a:pt x="22" y="9"/>
                      <a:pt x="22" y="9"/>
                    </a:cubicBezTo>
                    <a:cubicBezTo>
                      <a:pt x="21" y="8"/>
                      <a:pt x="21" y="8"/>
                      <a:pt x="22" y="7"/>
                    </a:cubicBezTo>
                    <a:cubicBezTo>
                      <a:pt x="23" y="6"/>
                      <a:pt x="23" y="6"/>
                      <a:pt x="23" y="6"/>
                    </a:cubicBezTo>
                    <a:cubicBezTo>
                      <a:pt x="23" y="6"/>
                      <a:pt x="23" y="5"/>
                      <a:pt x="23" y="5"/>
                    </a:cubicBezTo>
                    <a:cubicBezTo>
                      <a:pt x="22" y="4"/>
                      <a:pt x="22" y="4"/>
                      <a:pt x="22" y="4"/>
                    </a:cubicBezTo>
                    <a:cubicBezTo>
                      <a:pt x="21" y="3"/>
                      <a:pt x="21" y="3"/>
                      <a:pt x="20" y="4"/>
                    </a:cubicBezTo>
                    <a:cubicBezTo>
                      <a:pt x="19" y="5"/>
                      <a:pt x="19" y="5"/>
                      <a:pt x="19" y="5"/>
                    </a:cubicBezTo>
                    <a:cubicBezTo>
                      <a:pt x="19" y="5"/>
                      <a:pt x="18" y="5"/>
                      <a:pt x="18" y="5"/>
                    </a:cubicBezTo>
                    <a:cubicBezTo>
                      <a:pt x="15" y="4"/>
                      <a:pt x="15" y="4"/>
                      <a:pt x="15" y="4"/>
                    </a:cubicBezTo>
                    <a:cubicBezTo>
                      <a:pt x="15" y="4"/>
                      <a:pt x="15" y="3"/>
                      <a:pt x="15" y="3"/>
                    </a:cubicBezTo>
                    <a:cubicBezTo>
                      <a:pt x="15" y="1"/>
                      <a:pt x="15" y="1"/>
                      <a:pt x="15" y="1"/>
                    </a:cubicBezTo>
                    <a:cubicBezTo>
                      <a:pt x="15" y="1"/>
                      <a:pt x="14" y="0"/>
                      <a:pt x="14" y="0"/>
                    </a:cubicBezTo>
                    <a:cubicBezTo>
                      <a:pt x="12" y="0"/>
                      <a:pt x="12" y="0"/>
                      <a:pt x="12" y="0"/>
                    </a:cubicBezTo>
                    <a:cubicBezTo>
                      <a:pt x="12" y="0"/>
                      <a:pt x="11" y="1"/>
                      <a:pt x="11" y="1"/>
                    </a:cubicBezTo>
                    <a:cubicBezTo>
                      <a:pt x="11" y="3"/>
                      <a:pt x="11" y="3"/>
                      <a:pt x="11" y="3"/>
                    </a:cubicBezTo>
                    <a:cubicBezTo>
                      <a:pt x="11" y="3"/>
                      <a:pt x="11" y="4"/>
                      <a:pt x="10" y="4"/>
                    </a:cubicBezTo>
                    <a:cubicBezTo>
                      <a:pt x="8" y="5"/>
                      <a:pt x="8" y="5"/>
                      <a:pt x="8" y="5"/>
                    </a:cubicBezTo>
                    <a:cubicBezTo>
                      <a:pt x="8" y="5"/>
                      <a:pt x="7" y="5"/>
                      <a:pt x="7" y="5"/>
                    </a:cubicBezTo>
                    <a:cubicBezTo>
                      <a:pt x="6" y="4"/>
                      <a:pt x="6" y="4"/>
                      <a:pt x="6" y="4"/>
                    </a:cubicBezTo>
                    <a:cubicBezTo>
                      <a:pt x="5" y="3"/>
                      <a:pt x="5" y="3"/>
                      <a:pt x="4" y="4"/>
                    </a:cubicBezTo>
                    <a:cubicBezTo>
                      <a:pt x="3" y="5"/>
                      <a:pt x="3" y="5"/>
                      <a:pt x="3" y="5"/>
                    </a:cubicBezTo>
                    <a:cubicBezTo>
                      <a:pt x="3" y="5"/>
                      <a:pt x="3" y="6"/>
                      <a:pt x="3" y="6"/>
                    </a:cubicBezTo>
                    <a:cubicBezTo>
                      <a:pt x="4" y="7"/>
                      <a:pt x="4" y="7"/>
                      <a:pt x="4" y="7"/>
                    </a:cubicBezTo>
                    <a:cubicBezTo>
                      <a:pt x="5" y="8"/>
                      <a:pt x="5" y="8"/>
                      <a:pt x="4" y="9"/>
                    </a:cubicBezTo>
                    <a:cubicBezTo>
                      <a:pt x="3" y="11"/>
                      <a:pt x="3" y="11"/>
                      <a:pt x="3" y="11"/>
                    </a:cubicBezTo>
                    <a:cubicBezTo>
                      <a:pt x="3" y="11"/>
                      <a:pt x="3" y="12"/>
                      <a:pt x="2" y="12"/>
                    </a:cubicBezTo>
                    <a:cubicBezTo>
                      <a:pt x="1" y="12"/>
                      <a:pt x="1" y="12"/>
                      <a:pt x="1" y="12"/>
                    </a:cubicBezTo>
                    <a:cubicBezTo>
                      <a:pt x="0" y="12"/>
                      <a:pt x="0" y="12"/>
                      <a:pt x="0" y="13"/>
                    </a:cubicBezTo>
                    <a:cubicBezTo>
                      <a:pt x="0" y="15"/>
                      <a:pt x="0" y="15"/>
                      <a:pt x="0" y="15"/>
                    </a:cubicBezTo>
                    <a:cubicBezTo>
                      <a:pt x="0" y="15"/>
                      <a:pt x="0" y="15"/>
                      <a:pt x="1" y="15"/>
                    </a:cubicBezTo>
                    <a:cubicBezTo>
                      <a:pt x="2" y="15"/>
                      <a:pt x="2" y="15"/>
                      <a:pt x="2" y="15"/>
                    </a:cubicBezTo>
                    <a:cubicBezTo>
                      <a:pt x="3" y="15"/>
                      <a:pt x="3" y="16"/>
                      <a:pt x="3" y="16"/>
                    </a:cubicBezTo>
                    <a:cubicBezTo>
                      <a:pt x="4" y="19"/>
                      <a:pt x="4" y="19"/>
                      <a:pt x="4" y="19"/>
                    </a:cubicBezTo>
                    <a:cubicBezTo>
                      <a:pt x="5" y="19"/>
                      <a:pt x="5" y="19"/>
                      <a:pt x="4" y="20"/>
                    </a:cubicBezTo>
                    <a:cubicBezTo>
                      <a:pt x="3" y="21"/>
                      <a:pt x="3" y="21"/>
                      <a:pt x="3" y="21"/>
                    </a:cubicBezTo>
                    <a:cubicBezTo>
                      <a:pt x="3" y="21"/>
                      <a:pt x="3" y="22"/>
                      <a:pt x="3" y="22"/>
                    </a:cubicBezTo>
                    <a:cubicBezTo>
                      <a:pt x="4" y="24"/>
                      <a:pt x="4" y="24"/>
                      <a:pt x="4" y="24"/>
                    </a:cubicBezTo>
                    <a:cubicBezTo>
                      <a:pt x="5" y="24"/>
                      <a:pt x="5" y="24"/>
                      <a:pt x="6" y="24"/>
                    </a:cubicBezTo>
                    <a:cubicBezTo>
                      <a:pt x="7" y="22"/>
                      <a:pt x="7" y="22"/>
                      <a:pt x="7" y="22"/>
                    </a:cubicBezTo>
                    <a:cubicBezTo>
                      <a:pt x="7" y="22"/>
                      <a:pt x="8" y="22"/>
                      <a:pt x="8" y="22"/>
                    </a:cubicBezTo>
                    <a:cubicBezTo>
                      <a:pt x="10" y="23"/>
                      <a:pt x="10" y="23"/>
                      <a:pt x="10" y="23"/>
                    </a:cubicBezTo>
                    <a:cubicBezTo>
                      <a:pt x="11" y="23"/>
                      <a:pt x="11" y="24"/>
                      <a:pt x="11" y="24"/>
                    </a:cubicBezTo>
                    <a:cubicBezTo>
                      <a:pt x="11" y="26"/>
                      <a:pt x="11" y="26"/>
                      <a:pt x="11" y="26"/>
                    </a:cubicBezTo>
                    <a:cubicBezTo>
                      <a:pt x="11" y="26"/>
                      <a:pt x="12" y="27"/>
                      <a:pt x="12" y="27"/>
                    </a:cubicBezTo>
                    <a:cubicBezTo>
                      <a:pt x="14" y="27"/>
                      <a:pt x="14" y="27"/>
                      <a:pt x="14" y="27"/>
                    </a:cubicBezTo>
                    <a:cubicBezTo>
                      <a:pt x="14" y="27"/>
                      <a:pt x="15" y="26"/>
                      <a:pt x="15" y="26"/>
                    </a:cubicBezTo>
                    <a:cubicBezTo>
                      <a:pt x="15" y="24"/>
                      <a:pt x="15" y="24"/>
                      <a:pt x="15" y="24"/>
                    </a:cubicBezTo>
                    <a:cubicBezTo>
                      <a:pt x="15" y="24"/>
                      <a:pt x="15" y="23"/>
                      <a:pt x="15" y="23"/>
                    </a:cubicBezTo>
                    <a:cubicBezTo>
                      <a:pt x="18" y="22"/>
                      <a:pt x="18" y="22"/>
                      <a:pt x="18" y="22"/>
                    </a:cubicBezTo>
                    <a:cubicBezTo>
                      <a:pt x="18" y="22"/>
                      <a:pt x="19" y="22"/>
                      <a:pt x="19" y="22"/>
                    </a:cubicBezTo>
                    <a:cubicBezTo>
                      <a:pt x="20" y="24"/>
                      <a:pt x="20" y="24"/>
                      <a:pt x="20" y="24"/>
                    </a:cubicBezTo>
                    <a:cubicBezTo>
                      <a:pt x="21" y="24"/>
                      <a:pt x="21" y="24"/>
                      <a:pt x="22" y="24"/>
                    </a:cubicBezTo>
                    <a:cubicBezTo>
                      <a:pt x="23" y="22"/>
                      <a:pt x="23" y="22"/>
                      <a:pt x="23" y="22"/>
                    </a:cubicBezTo>
                    <a:cubicBezTo>
                      <a:pt x="23" y="22"/>
                      <a:pt x="23" y="21"/>
                      <a:pt x="23" y="21"/>
                    </a:cubicBezTo>
                    <a:cubicBezTo>
                      <a:pt x="22" y="20"/>
                      <a:pt x="22" y="20"/>
                      <a:pt x="22" y="20"/>
                    </a:cubicBezTo>
                    <a:cubicBezTo>
                      <a:pt x="21" y="19"/>
                      <a:pt x="21" y="19"/>
                      <a:pt x="22" y="19"/>
                    </a:cubicBezTo>
                    <a:cubicBezTo>
                      <a:pt x="23" y="16"/>
                      <a:pt x="23" y="16"/>
                      <a:pt x="23" y="16"/>
                    </a:cubicBezTo>
                    <a:cubicBezTo>
                      <a:pt x="23" y="16"/>
                      <a:pt x="23" y="15"/>
                      <a:pt x="24" y="15"/>
                    </a:cubicBezTo>
                    <a:cubicBezTo>
                      <a:pt x="25" y="15"/>
                      <a:pt x="25" y="15"/>
                      <a:pt x="25" y="15"/>
                    </a:cubicBezTo>
                    <a:close/>
                    <a:moveTo>
                      <a:pt x="13" y="20"/>
                    </a:moveTo>
                    <a:cubicBezTo>
                      <a:pt x="13" y="20"/>
                      <a:pt x="13" y="20"/>
                      <a:pt x="13" y="20"/>
                    </a:cubicBezTo>
                    <a:cubicBezTo>
                      <a:pt x="10" y="20"/>
                      <a:pt x="7" y="17"/>
                      <a:pt x="7" y="14"/>
                    </a:cubicBezTo>
                    <a:cubicBezTo>
                      <a:pt x="7" y="10"/>
                      <a:pt x="10" y="8"/>
                      <a:pt x="13" y="8"/>
                    </a:cubicBezTo>
                    <a:cubicBezTo>
                      <a:pt x="16" y="8"/>
                      <a:pt x="19" y="10"/>
                      <a:pt x="19" y="14"/>
                    </a:cubicBezTo>
                    <a:cubicBezTo>
                      <a:pt x="19" y="17"/>
                      <a:pt x="16" y="20"/>
                      <a:pt x="13" y="20"/>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0" name="Freeform 281"/>
              <p:cNvSpPr>
                <a:spLocks noEditPoints="1"/>
              </p:cNvSpPr>
              <p:nvPr/>
            </p:nvSpPr>
            <p:spPr bwMode="auto">
              <a:xfrm>
                <a:off x="1743762" y="-962576"/>
                <a:ext cx="226452" cy="221202"/>
              </a:xfrm>
              <a:custGeom>
                <a:avLst/>
                <a:gdLst>
                  <a:gd name="T0" fmla="*/ 22 w 22"/>
                  <a:gd name="T1" fmla="*/ 12 h 22"/>
                  <a:gd name="T2" fmla="*/ 21 w 22"/>
                  <a:gd name="T3" fmla="*/ 9 h 22"/>
                  <a:gd name="T4" fmla="*/ 19 w 22"/>
                  <a:gd name="T5" fmla="*/ 9 h 22"/>
                  <a:gd name="T6" fmla="*/ 18 w 22"/>
                  <a:gd name="T7" fmla="*/ 6 h 22"/>
                  <a:gd name="T8" fmla="*/ 19 w 22"/>
                  <a:gd name="T9" fmla="*/ 4 h 22"/>
                  <a:gd name="T10" fmla="*/ 17 w 22"/>
                  <a:gd name="T11" fmla="*/ 3 h 22"/>
                  <a:gd name="T12" fmla="*/ 15 w 22"/>
                  <a:gd name="T13" fmla="*/ 4 h 22"/>
                  <a:gd name="T14" fmla="*/ 13 w 22"/>
                  <a:gd name="T15" fmla="*/ 2 h 22"/>
                  <a:gd name="T16" fmla="*/ 12 w 22"/>
                  <a:gd name="T17" fmla="*/ 0 h 22"/>
                  <a:gd name="T18" fmla="*/ 10 w 22"/>
                  <a:gd name="T19" fmla="*/ 1 h 22"/>
                  <a:gd name="T20" fmla="*/ 9 w 22"/>
                  <a:gd name="T21" fmla="*/ 3 h 22"/>
                  <a:gd name="T22" fmla="*/ 6 w 22"/>
                  <a:gd name="T23" fmla="*/ 4 h 22"/>
                  <a:gd name="T24" fmla="*/ 4 w 22"/>
                  <a:gd name="T25" fmla="*/ 3 h 22"/>
                  <a:gd name="T26" fmla="*/ 3 w 22"/>
                  <a:gd name="T27" fmla="*/ 5 h 22"/>
                  <a:gd name="T28" fmla="*/ 4 w 22"/>
                  <a:gd name="T29" fmla="*/ 7 h 22"/>
                  <a:gd name="T30" fmla="*/ 2 w 22"/>
                  <a:gd name="T31" fmla="*/ 9 h 22"/>
                  <a:gd name="T32" fmla="*/ 0 w 22"/>
                  <a:gd name="T33" fmla="*/ 10 h 22"/>
                  <a:gd name="T34" fmla="*/ 1 w 22"/>
                  <a:gd name="T35" fmla="*/ 12 h 22"/>
                  <a:gd name="T36" fmla="*/ 3 w 22"/>
                  <a:gd name="T37" fmla="*/ 13 h 22"/>
                  <a:gd name="T38" fmla="*/ 4 w 22"/>
                  <a:gd name="T39" fmla="*/ 16 h 22"/>
                  <a:gd name="T40" fmla="*/ 3 w 22"/>
                  <a:gd name="T41" fmla="*/ 18 h 22"/>
                  <a:gd name="T42" fmla="*/ 5 w 22"/>
                  <a:gd name="T43" fmla="*/ 19 h 22"/>
                  <a:gd name="T44" fmla="*/ 7 w 22"/>
                  <a:gd name="T45" fmla="*/ 18 h 22"/>
                  <a:gd name="T46" fmla="*/ 10 w 22"/>
                  <a:gd name="T47" fmla="*/ 20 h 22"/>
                  <a:gd name="T48" fmla="*/ 10 w 22"/>
                  <a:gd name="T49" fmla="*/ 22 h 22"/>
                  <a:gd name="T50" fmla="*/ 13 w 22"/>
                  <a:gd name="T51" fmla="*/ 21 h 22"/>
                  <a:gd name="T52" fmla="*/ 13 w 22"/>
                  <a:gd name="T53" fmla="*/ 19 h 22"/>
                  <a:gd name="T54" fmla="*/ 16 w 22"/>
                  <a:gd name="T55" fmla="*/ 18 h 22"/>
                  <a:gd name="T56" fmla="*/ 18 w 22"/>
                  <a:gd name="T57" fmla="*/ 19 h 22"/>
                  <a:gd name="T58" fmla="*/ 19 w 22"/>
                  <a:gd name="T59" fmla="*/ 17 h 22"/>
                  <a:gd name="T60" fmla="*/ 18 w 22"/>
                  <a:gd name="T61" fmla="*/ 15 h 22"/>
                  <a:gd name="T62" fmla="*/ 20 w 22"/>
                  <a:gd name="T63" fmla="*/ 12 h 22"/>
                  <a:gd name="T64" fmla="*/ 11 w 22"/>
                  <a:gd name="T65" fmla="*/ 16 h 22"/>
                  <a:gd name="T66" fmla="*/ 6 w 22"/>
                  <a:gd name="T67" fmla="*/ 11 h 22"/>
                  <a:gd name="T68" fmla="*/ 16 w 22"/>
                  <a:gd name="T69"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 h="22">
                    <a:moveTo>
                      <a:pt x="21" y="12"/>
                    </a:moveTo>
                    <a:cubicBezTo>
                      <a:pt x="22" y="12"/>
                      <a:pt x="22" y="12"/>
                      <a:pt x="22" y="12"/>
                    </a:cubicBezTo>
                    <a:cubicBezTo>
                      <a:pt x="22" y="10"/>
                      <a:pt x="22" y="10"/>
                      <a:pt x="22" y="10"/>
                    </a:cubicBezTo>
                    <a:cubicBezTo>
                      <a:pt x="22" y="10"/>
                      <a:pt x="22" y="9"/>
                      <a:pt x="21" y="9"/>
                    </a:cubicBezTo>
                    <a:cubicBezTo>
                      <a:pt x="20" y="9"/>
                      <a:pt x="20" y="9"/>
                      <a:pt x="20" y="9"/>
                    </a:cubicBezTo>
                    <a:cubicBezTo>
                      <a:pt x="19" y="9"/>
                      <a:pt x="19" y="9"/>
                      <a:pt x="19" y="9"/>
                    </a:cubicBezTo>
                    <a:cubicBezTo>
                      <a:pt x="18" y="7"/>
                      <a:pt x="18" y="7"/>
                      <a:pt x="18" y="7"/>
                    </a:cubicBezTo>
                    <a:cubicBezTo>
                      <a:pt x="18" y="6"/>
                      <a:pt x="18" y="6"/>
                      <a:pt x="18" y="6"/>
                    </a:cubicBezTo>
                    <a:cubicBezTo>
                      <a:pt x="19" y="5"/>
                      <a:pt x="19" y="5"/>
                      <a:pt x="19" y="5"/>
                    </a:cubicBezTo>
                    <a:cubicBezTo>
                      <a:pt x="20" y="4"/>
                      <a:pt x="20" y="4"/>
                      <a:pt x="19" y="4"/>
                    </a:cubicBezTo>
                    <a:cubicBezTo>
                      <a:pt x="18" y="3"/>
                      <a:pt x="18" y="3"/>
                      <a:pt x="18" y="3"/>
                    </a:cubicBezTo>
                    <a:cubicBezTo>
                      <a:pt x="18" y="2"/>
                      <a:pt x="17" y="2"/>
                      <a:pt x="17" y="3"/>
                    </a:cubicBezTo>
                    <a:cubicBezTo>
                      <a:pt x="16" y="4"/>
                      <a:pt x="16" y="4"/>
                      <a:pt x="16" y="4"/>
                    </a:cubicBezTo>
                    <a:cubicBezTo>
                      <a:pt x="16" y="4"/>
                      <a:pt x="15" y="4"/>
                      <a:pt x="15" y="4"/>
                    </a:cubicBezTo>
                    <a:cubicBezTo>
                      <a:pt x="13" y="3"/>
                      <a:pt x="13" y="3"/>
                      <a:pt x="13" y="3"/>
                    </a:cubicBezTo>
                    <a:cubicBezTo>
                      <a:pt x="13" y="3"/>
                      <a:pt x="13" y="2"/>
                      <a:pt x="13" y="2"/>
                    </a:cubicBezTo>
                    <a:cubicBezTo>
                      <a:pt x="13" y="1"/>
                      <a:pt x="13" y="1"/>
                      <a:pt x="13" y="1"/>
                    </a:cubicBezTo>
                    <a:cubicBezTo>
                      <a:pt x="13" y="0"/>
                      <a:pt x="12" y="0"/>
                      <a:pt x="12" y="0"/>
                    </a:cubicBezTo>
                    <a:cubicBezTo>
                      <a:pt x="10" y="0"/>
                      <a:pt x="10" y="0"/>
                      <a:pt x="10" y="0"/>
                    </a:cubicBezTo>
                    <a:cubicBezTo>
                      <a:pt x="10" y="0"/>
                      <a:pt x="10" y="0"/>
                      <a:pt x="10" y="1"/>
                    </a:cubicBezTo>
                    <a:cubicBezTo>
                      <a:pt x="10" y="2"/>
                      <a:pt x="10" y="2"/>
                      <a:pt x="10" y="2"/>
                    </a:cubicBezTo>
                    <a:cubicBezTo>
                      <a:pt x="10" y="2"/>
                      <a:pt x="9" y="3"/>
                      <a:pt x="9" y="3"/>
                    </a:cubicBezTo>
                    <a:cubicBezTo>
                      <a:pt x="7" y="4"/>
                      <a:pt x="7" y="4"/>
                      <a:pt x="7" y="4"/>
                    </a:cubicBezTo>
                    <a:cubicBezTo>
                      <a:pt x="7" y="4"/>
                      <a:pt x="6" y="4"/>
                      <a:pt x="6" y="4"/>
                    </a:cubicBezTo>
                    <a:cubicBezTo>
                      <a:pt x="5" y="3"/>
                      <a:pt x="5" y="3"/>
                      <a:pt x="5" y="3"/>
                    </a:cubicBezTo>
                    <a:cubicBezTo>
                      <a:pt x="5" y="2"/>
                      <a:pt x="4" y="2"/>
                      <a:pt x="4" y="3"/>
                    </a:cubicBezTo>
                    <a:cubicBezTo>
                      <a:pt x="3" y="4"/>
                      <a:pt x="3" y="4"/>
                      <a:pt x="3" y="4"/>
                    </a:cubicBezTo>
                    <a:cubicBezTo>
                      <a:pt x="3" y="4"/>
                      <a:pt x="3" y="4"/>
                      <a:pt x="3" y="5"/>
                    </a:cubicBezTo>
                    <a:cubicBezTo>
                      <a:pt x="4" y="6"/>
                      <a:pt x="4" y="6"/>
                      <a:pt x="4" y="6"/>
                    </a:cubicBezTo>
                    <a:cubicBezTo>
                      <a:pt x="4" y="6"/>
                      <a:pt x="4" y="6"/>
                      <a:pt x="4" y="7"/>
                    </a:cubicBezTo>
                    <a:cubicBezTo>
                      <a:pt x="3" y="9"/>
                      <a:pt x="3" y="9"/>
                      <a:pt x="3" y="9"/>
                    </a:cubicBezTo>
                    <a:cubicBezTo>
                      <a:pt x="3" y="9"/>
                      <a:pt x="3" y="9"/>
                      <a:pt x="2" y="9"/>
                    </a:cubicBezTo>
                    <a:cubicBezTo>
                      <a:pt x="1" y="9"/>
                      <a:pt x="1" y="9"/>
                      <a:pt x="1" y="9"/>
                    </a:cubicBezTo>
                    <a:cubicBezTo>
                      <a:pt x="1" y="9"/>
                      <a:pt x="0" y="10"/>
                      <a:pt x="0" y="10"/>
                    </a:cubicBezTo>
                    <a:cubicBezTo>
                      <a:pt x="0" y="12"/>
                      <a:pt x="0" y="12"/>
                      <a:pt x="0" y="12"/>
                    </a:cubicBezTo>
                    <a:cubicBezTo>
                      <a:pt x="0" y="12"/>
                      <a:pt x="1" y="12"/>
                      <a:pt x="1" y="12"/>
                    </a:cubicBezTo>
                    <a:cubicBezTo>
                      <a:pt x="2" y="12"/>
                      <a:pt x="2" y="12"/>
                      <a:pt x="2" y="12"/>
                    </a:cubicBezTo>
                    <a:cubicBezTo>
                      <a:pt x="3" y="12"/>
                      <a:pt x="3" y="13"/>
                      <a:pt x="3" y="13"/>
                    </a:cubicBezTo>
                    <a:cubicBezTo>
                      <a:pt x="4" y="15"/>
                      <a:pt x="4" y="15"/>
                      <a:pt x="4" y="15"/>
                    </a:cubicBezTo>
                    <a:cubicBezTo>
                      <a:pt x="4" y="15"/>
                      <a:pt x="4" y="16"/>
                      <a:pt x="4" y="16"/>
                    </a:cubicBezTo>
                    <a:cubicBezTo>
                      <a:pt x="3" y="17"/>
                      <a:pt x="3" y="17"/>
                      <a:pt x="3" y="17"/>
                    </a:cubicBezTo>
                    <a:cubicBezTo>
                      <a:pt x="3" y="17"/>
                      <a:pt x="3" y="18"/>
                      <a:pt x="3" y="18"/>
                    </a:cubicBezTo>
                    <a:cubicBezTo>
                      <a:pt x="4" y="19"/>
                      <a:pt x="4" y="19"/>
                      <a:pt x="4" y="19"/>
                    </a:cubicBezTo>
                    <a:cubicBezTo>
                      <a:pt x="4" y="19"/>
                      <a:pt x="5" y="19"/>
                      <a:pt x="5" y="19"/>
                    </a:cubicBezTo>
                    <a:cubicBezTo>
                      <a:pt x="6" y="18"/>
                      <a:pt x="6" y="18"/>
                      <a:pt x="6" y="18"/>
                    </a:cubicBezTo>
                    <a:cubicBezTo>
                      <a:pt x="6" y="18"/>
                      <a:pt x="7" y="18"/>
                      <a:pt x="7" y="18"/>
                    </a:cubicBezTo>
                    <a:cubicBezTo>
                      <a:pt x="9" y="19"/>
                      <a:pt x="9" y="19"/>
                      <a:pt x="9" y="19"/>
                    </a:cubicBezTo>
                    <a:cubicBezTo>
                      <a:pt x="9" y="19"/>
                      <a:pt x="10" y="19"/>
                      <a:pt x="10" y="20"/>
                    </a:cubicBezTo>
                    <a:cubicBezTo>
                      <a:pt x="10" y="21"/>
                      <a:pt x="10" y="21"/>
                      <a:pt x="10" y="21"/>
                    </a:cubicBezTo>
                    <a:cubicBezTo>
                      <a:pt x="10" y="21"/>
                      <a:pt x="10" y="22"/>
                      <a:pt x="10" y="22"/>
                    </a:cubicBezTo>
                    <a:cubicBezTo>
                      <a:pt x="12" y="22"/>
                      <a:pt x="12" y="22"/>
                      <a:pt x="12" y="22"/>
                    </a:cubicBezTo>
                    <a:cubicBezTo>
                      <a:pt x="12" y="22"/>
                      <a:pt x="13" y="21"/>
                      <a:pt x="13" y="21"/>
                    </a:cubicBezTo>
                    <a:cubicBezTo>
                      <a:pt x="13" y="20"/>
                      <a:pt x="13" y="20"/>
                      <a:pt x="13" y="20"/>
                    </a:cubicBezTo>
                    <a:cubicBezTo>
                      <a:pt x="13" y="19"/>
                      <a:pt x="13" y="19"/>
                      <a:pt x="13" y="19"/>
                    </a:cubicBezTo>
                    <a:cubicBezTo>
                      <a:pt x="15" y="18"/>
                      <a:pt x="15" y="18"/>
                      <a:pt x="15" y="18"/>
                    </a:cubicBezTo>
                    <a:cubicBezTo>
                      <a:pt x="15" y="18"/>
                      <a:pt x="16" y="18"/>
                      <a:pt x="16" y="18"/>
                    </a:cubicBezTo>
                    <a:cubicBezTo>
                      <a:pt x="17" y="19"/>
                      <a:pt x="17" y="19"/>
                      <a:pt x="17" y="19"/>
                    </a:cubicBezTo>
                    <a:cubicBezTo>
                      <a:pt x="17" y="19"/>
                      <a:pt x="18" y="19"/>
                      <a:pt x="18" y="19"/>
                    </a:cubicBezTo>
                    <a:cubicBezTo>
                      <a:pt x="19" y="18"/>
                      <a:pt x="19" y="18"/>
                      <a:pt x="19" y="18"/>
                    </a:cubicBezTo>
                    <a:cubicBezTo>
                      <a:pt x="20" y="18"/>
                      <a:pt x="20" y="17"/>
                      <a:pt x="19" y="17"/>
                    </a:cubicBezTo>
                    <a:cubicBezTo>
                      <a:pt x="18" y="16"/>
                      <a:pt x="18" y="16"/>
                      <a:pt x="18" y="16"/>
                    </a:cubicBezTo>
                    <a:cubicBezTo>
                      <a:pt x="18" y="16"/>
                      <a:pt x="18" y="15"/>
                      <a:pt x="18" y="15"/>
                    </a:cubicBezTo>
                    <a:cubicBezTo>
                      <a:pt x="19" y="13"/>
                      <a:pt x="19" y="13"/>
                      <a:pt x="19" y="13"/>
                    </a:cubicBezTo>
                    <a:cubicBezTo>
                      <a:pt x="19" y="13"/>
                      <a:pt x="19" y="12"/>
                      <a:pt x="20" y="12"/>
                    </a:cubicBezTo>
                    <a:cubicBezTo>
                      <a:pt x="21" y="12"/>
                      <a:pt x="21" y="12"/>
                      <a:pt x="21" y="12"/>
                    </a:cubicBezTo>
                    <a:close/>
                    <a:moveTo>
                      <a:pt x="11" y="16"/>
                    </a:moveTo>
                    <a:cubicBezTo>
                      <a:pt x="11" y="16"/>
                      <a:pt x="11" y="16"/>
                      <a:pt x="11" y="16"/>
                    </a:cubicBezTo>
                    <a:cubicBezTo>
                      <a:pt x="8" y="16"/>
                      <a:pt x="6" y="14"/>
                      <a:pt x="6" y="11"/>
                    </a:cubicBezTo>
                    <a:cubicBezTo>
                      <a:pt x="6" y="8"/>
                      <a:pt x="8" y="6"/>
                      <a:pt x="11" y="6"/>
                    </a:cubicBezTo>
                    <a:cubicBezTo>
                      <a:pt x="14" y="6"/>
                      <a:pt x="16" y="8"/>
                      <a:pt x="16" y="11"/>
                    </a:cubicBezTo>
                    <a:cubicBezTo>
                      <a:pt x="16" y="14"/>
                      <a:pt x="14" y="16"/>
                      <a:pt x="11" y="16"/>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5" name="组合 4"/>
          <p:cNvGrpSpPr/>
          <p:nvPr/>
        </p:nvGrpSpPr>
        <p:grpSpPr bwMode="auto">
          <a:xfrm>
            <a:off x="4092575" y="1222375"/>
            <a:ext cx="1000125" cy="1001713"/>
            <a:chOff x="4092008" y="1221716"/>
            <a:chExt cx="1000087" cy="1001899"/>
          </a:xfrm>
        </p:grpSpPr>
        <p:sp>
          <p:nvSpPr>
            <p:cNvPr id="23600" name="Freeform 15"/>
            <p:cNvSpPr/>
            <p:nvPr/>
          </p:nvSpPr>
          <p:spPr bwMode="auto">
            <a:xfrm>
              <a:off x="4092008" y="1221716"/>
              <a:ext cx="1000087" cy="1001899"/>
            </a:xfrm>
            <a:custGeom>
              <a:avLst/>
              <a:gdLst>
                <a:gd name="T0" fmla="*/ 2147483646 w 552"/>
                <a:gd name="T1" fmla="*/ 2147483646 h 553"/>
                <a:gd name="T2" fmla="*/ 0 w 552"/>
                <a:gd name="T3" fmla="*/ 2147483646 h 553"/>
                <a:gd name="T4" fmla="*/ 0 w 552"/>
                <a:gd name="T5" fmla="*/ 0 h 553"/>
                <a:gd name="T6" fmla="*/ 2147483646 w 552"/>
                <a:gd name="T7" fmla="*/ 0 h 553"/>
                <a:gd name="T8" fmla="*/ 2147483646 w 552"/>
                <a:gd name="T9" fmla="*/ 2147483646 h 553"/>
                <a:gd name="T10" fmla="*/ 2147483646 w 552"/>
                <a:gd name="T11" fmla="*/ 2147483646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2" h="553">
                  <a:moveTo>
                    <a:pt x="552" y="553"/>
                  </a:moveTo>
                  <a:lnTo>
                    <a:pt x="0" y="553"/>
                  </a:lnTo>
                  <a:lnTo>
                    <a:pt x="0" y="0"/>
                  </a:lnTo>
                  <a:lnTo>
                    <a:pt x="552" y="0"/>
                  </a:lnTo>
                  <a:lnTo>
                    <a:pt x="552" y="553"/>
                  </a:lnTo>
                  <a:close/>
                </a:path>
              </a:pathLst>
            </a:custGeom>
            <a:solidFill>
              <a:srgbClr val="F04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601" name="Freeform 69"/>
            <p:cNvSpPr>
              <a:spLocks noEditPoints="1"/>
            </p:cNvSpPr>
            <p:nvPr/>
          </p:nvSpPr>
          <p:spPr bwMode="auto">
            <a:xfrm>
              <a:off x="4385808" y="1544418"/>
              <a:ext cx="412486" cy="356494"/>
            </a:xfrm>
            <a:custGeom>
              <a:avLst/>
              <a:gdLst>
                <a:gd name="T0" fmla="*/ 2147483646 w 265"/>
                <a:gd name="T1" fmla="*/ 2147483646 h 252"/>
                <a:gd name="T2" fmla="*/ 2147483646 w 265"/>
                <a:gd name="T3" fmla="*/ 2147483646 h 252"/>
                <a:gd name="T4" fmla="*/ 2147483646 w 265"/>
                <a:gd name="T5" fmla="*/ 2147483646 h 252"/>
                <a:gd name="T6" fmla="*/ 2147483646 w 265"/>
                <a:gd name="T7" fmla="*/ 2147483646 h 252"/>
                <a:gd name="T8" fmla="*/ 2147483646 w 265"/>
                <a:gd name="T9" fmla="*/ 2147483646 h 252"/>
                <a:gd name="T10" fmla="*/ 2147483646 w 265"/>
                <a:gd name="T11" fmla="*/ 2147483646 h 252"/>
                <a:gd name="T12" fmla="*/ 2147483646 w 265"/>
                <a:gd name="T13" fmla="*/ 2147483646 h 252"/>
                <a:gd name="T14" fmla="*/ 2147483646 w 265"/>
                <a:gd name="T15" fmla="*/ 2147483646 h 252"/>
                <a:gd name="T16" fmla="*/ 2147483646 w 265"/>
                <a:gd name="T17" fmla="*/ 2147483646 h 252"/>
                <a:gd name="T18" fmla="*/ 2147483646 w 265"/>
                <a:gd name="T19" fmla="*/ 2147483646 h 252"/>
                <a:gd name="T20" fmla="*/ 2147483646 w 265"/>
                <a:gd name="T21" fmla="*/ 2147483646 h 252"/>
                <a:gd name="T22" fmla="*/ 2147483646 w 265"/>
                <a:gd name="T23" fmla="*/ 2147483646 h 252"/>
                <a:gd name="T24" fmla="*/ 2147483646 w 265"/>
                <a:gd name="T25" fmla="*/ 2147483646 h 252"/>
                <a:gd name="T26" fmla="*/ 2147483646 w 265"/>
                <a:gd name="T27" fmla="*/ 2147483646 h 252"/>
                <a:gd name="T28" fmla="*/ 2147483646 w 265"/>
                <a:gd name="T29" fmla="*/ 2147483646 h 252"/>
                <a:gd name="T30" fmla="*/ 2147483646 w 265"/>
                <a:gd name="T31" fmla="*/ 2147483646 h 252"/>
                <a:gd name="T32" fmla="*/ 2147483646 w 265"/>
                <a:gd name="T33" fmla="*/ 2147483646 h 252"/>
                <a:gd name="T34" fmla="*/ 2147483646 w 265"/>
                <a:gd name="T35" fmla="*/ 2147483646 h 252"/>
                <a:gd name="T36" fmla="*/ 2147483646 w 265"/>
                <a:gd name="T37" fmla="*/ 2147483646 h 252"/>
                <a:gd name="T38" fmla="*/ 2147483646 w 265"/>
                <a:gd name="T39" fmla="*/ 2147483646 h 252"/>
                <a:gd name="T40" fmla="*/ 2147483646 w 265"/>
                <a:gd name="T41" fmla="*/ 2147483646 h 252"/>
                <a:gd name="T42" fmla="*/ 2147483646 w 265"/>
                <a:gd name="T43" fmla="*/ 2147483646 h 252"/>
                <a:gd name="T44" fmla="*/ 2147483646 w 265"/>
                <a:gd name="T45" fmla="*/ 2147483646 h 252"/>
                <a:gd name="T46" fmla="*/ 2147483646 w 265"/>
                <a:gd name="T47" fmla="*/ 2147483646 h 252"/>
                <a:gd name="T48" fmla="*/ 2147483646 w 265"/>
                <a:gd name="T49" fmla="*/ 2147483646 h 252"/>
                <a:gd name="T50" fmla="*/ 2147483646 w 265"/>
                <a:gd name="T51" fmla="*/ 2147483646 h 252"/>
                <a:gd name="T52" fmla="*/ 2147483646 w 265"/>
                <a:gd name="T53" fmla="*/ 2147483646 h 252"/>
                <a:gd name="T54" fmla="*/ 2147483646 w 265"/>
                <a:gd name="T55" fmla="*/ 2147483646 h 252"/>
                <a:gd name="T56" fmla="*/ 2147483646 w 265"/>
                <a:gd name="T57" fmla="*/ 2147483646 h 252"/>
                <a:gd name="T58" fmla="*/ 2147483646 w 265"/>
                <a:gd name="T59" fmla="*/ 2147483646 h 252"/>
                <a:gd name="T60" fmla="*/ 2147483646 w 265"/>
                <a:gd name="T61" fmla="*/ 2147483646 h 252"/>
                <a:gd name="T62" fmla="*/ 2147483646 w 265"/>
                <a:gd name="T63" fmla="*/ 2147483646 h 252"/>
                <a:gd name="T64" fmla="*/ 2147483646 w 265"/>
                <a:gd name="T65" fmla="*/ 2147483646 h 252"/>
                <a:gd name="T66" fmla="*/ 2147483646 w 265"/>
                <a:gd name="T67" fmla="*/ 2147483646 h 252"/>
                <a:gd name="T68" fmla="*/ 2147483646 w 265"/>
                <a:gd name="T69" fmla="*/ 2147483646 h 252"/>
                <a:gd name="T70" fmla="*/ 2147483646 w 265"/>
                <a:gd name="T71" fmla="*/ 2147483646 h 252"/>
                <a:gd name="T72" fmla="*/ 2147483646 w 265"/>
                <a:gd name="T73" fmla="*/ 2147483646 h 252"/>
                <a:gd name="T74" fmla="*/ 2147483646 w 265"/>
                <a:gd name="T75" fmla="*/ 2147483646 h 252"/>
                <a:gd name="T76" fmla="*/ 2147483646 w 265"/>
                <a:gd name="T77" fmla="*/ 2147483646 h 252"/>
                <a:gd name="T78" fmla="*/ 2147483646 w 265"/>
                <a:gd name="T79" fmla="*/ 2147483646 h 252"/>
                <a:gd name="T80" fmla="*/ 2147483646 w 265"/>
                <a:gd name="T81" fmla="*/ 2147483646 h 252"/>
                <a:gd name="T82" fmla="*/ 2147483646 w 265"/>
                <a:gd name="T83" fmla="*/ 2147483646 h 252"/>
                <a:gd name="T84" fmla="*/ 2147483646 w 265"/>
                <a:gd name="T85" fmla="*/ 2147483646 h 252"/>
                <a:gd name="T86" fmla="*/ 2147483646 w 265"/>
                <a:gd name="T87" fmla="*/ 2147483646 h 252"/>
                <a:gd name="T88" fmla="*/ 2147483646 w 265"/>
                <a:gd name="T89" fmla="*/ 2147483646 h 252"/>
                <a:gd name="T90" fmla="*/ 2147483646 w 265"/>
                <a:gd name="T91" fmla="*/ 2147483646 h 252"/>
                <a:gd name="T92" fmla="*/ 2147483646 w 265"/>
                <a:gd name="T93" fmla="*/ 2147483646 h 252"/>
                <a:gd name="T94" fmla="*/ 2147483646 w 265"/>
                <a:gd name="T95" fmla="*/ 2147483646 h 252"/>
                <a:gd name="T96" fmla="*/ 2147483646 w 265"/>
                <a:gd name="T97" fmla="*/ 2147483646 h 252"/>
                <a:gd name="T98" fmla="*/ 2147483646 w 265"/>
                <a:gd name="T99" fmla="*/ 2147483646 h 252"/>
                <a:gd name="T100" fmla="*/ 2147483646 w 265"/>
                <a:gd name="T101" fmla="*/ 2147483646 h 252"/>
                <a:gd name="T102" fmla="*/ 2147483646 w 265"/>
                <a:gd name="T103" fmla="*/ 2147483646 h 252"/>
                <a:gd name="T104" fmla="*/ 2147483646 w 265"/>
                <a:gd name="T105" fmla="*/ 2147483646 h 252"/>
                <a:gd name="T106" fmla="*/ 2147483646 w 265"/>
                <a:gd name="T107" fmla="*/ 2147483646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65" h="252">
                  <a:moveTo>
                    <a:pt x="234" y="107"/>
                  </a:moveTo>
                  <a:cubicBezTo>
                    <a:pt x="235" y="101"/>
                    <a:pt x="236" y="94"/>
                    <a:pt x="236" y="87"/>
                  </a:cubicBezTo>
                  <a:cubicBezTo>
                    <a:pt x="247" y="86"/>
                    <a:pt x="259" y="81"/>
                    <a:pt x="261" y="98"/>
                  </a:cubicBezTo>
                  <a:cubicBezTo>
                    <a:pt x="265" y="122"/>
                    <a:pt x="261" y="126"/>
                    <a:pt x="229" y="129"/>
                  </a:cubicBezTo>
                  <a:cubicBezTo>
                    <a:pt x="229" y="152"/>
                    <a:pt x="230" y="175"/>
                    <a:pt x="229" y="198"/>
                  </a:cubicBezTo>
                  <a:cubicBezTo>
                    <a:pt x="228" y="206"/>
                    <a:pt x="222" y="214"/>
                    <a:pt x="219" y="222"/>
                  </a:cubicBezTo>
                  <a:cubicBezTo>
                    <a:pt x="217" y="225"/>
                    <a:pt x="213" y="227"/>
                    <a:pt x="214" y="229"/>
                  </a:cubicBezTo>
                  <a:cubicBezTo>
                    <a:pt x="214" y="252"/>
                    <a:pt x="198" y="249"/>
                    <a:pt x="186" y="246"/>
                  </a:cubicBezTo>
                  <a:cubicBezTo>
                    <a:pt x="179" y="245"/>
                    <a:pt x="173" y="235"/>
                    <a:pt x="166" y="229"/>
                  </a:cubicBezTo>
                  <a:cubicBezTo>
                    <a:pt x="167" y="228"/>
                    <a:pt x="168" y="226"/>
                    <a:pt x="170" y="224"/>
                  </a:cubicBezTo>
                  <a:cubicBezTo>
                    <a:pt x="145" y="224"/>
                    <a:pt x="121" y="224"/>
                    <a:pt x="96" y="224"/>
                  </a:cubicBezTo>
                  <a:cubicBezTo>
                    <a:pt x="89" y="246"/>
                    <a:pt x="82" y="251"/>
                    <a:pt x="62" y="247"/>
                  </a:cubicBezTo>
                  <a:cubicBezTo>
                    <a:pt x="59" y="246"/>
                    <a:pt x="56" y="246"/>
                    <a:pt x="55" y="244"/>
                  </a:cubicBezTo>
                  <a:cubicBezTo>
                    <a:pt x="48" y="229"/>
                    <a:pt x="38" y="214"/>
                    <a:pt x="36" y="198"/>
                  </a:cubicBezTo>
                  <a:cubicBezTo>
                    <a:pt x="33" y="176"/>
                    <a:pt x="35" y="153"/>
                    <a:pt x="35" y="131"/>
                  </a:cubicBezTo>
                  <a:cubicBezTo>
                    <a:pt x="3" y="123"/>
                    <a:pt x="0" y="120"/>
                    <a:pt x="3" y="98"/>
                  </a:cubicBezTo>
                  <a:cubicBezTo>
                    <a:pt x="5" y="86"/>
                    <a:pt x="7" y="85"/>
                    <a:pt x="28" y="87"/>
                  </a:cubicBezTo>
                  <a:cubicBezTo>
                    <a:pt x="29" y="94"/>
                    <a:pt x="30" y="101"/>
                    <a:pt x="31" y="107"/>
                  </a:cubicBezTo>
                  <a:cubicBezTo>
                    <a:pt x="32" y="107"/>
                    <a:pt x="34" y="107"/>
                    <a:pt x="35" y="107"/>
                  </a:cubicBezTo>
                  <a:cubicBezTo>
                    <a:pt x="35" y="88"/>
                    <a:pt x="36" y="68"/>
                    <a:pt x="35" y="49"/>
                  </a:cubicBezTo>
                  <a:cubicBezTo>
                    <a:pt x="34" y="35"/>
                    <a:pt x="41" y="27"/>
                    <a:pt x="53" y="22"/>
                  </a:cubicBezTo>
                  <a:cubicBezTo>
                    <a:pt x="106" y="1"/>
                    <a:pt x="158" y="0"/>
                    <a:pt x="211" y="20"/>
                  </a:cubicBezTo>
                  <a:cubicBezTo>
                    <a:pt x="225" y="25"/>
                    <a:pt x="230" y="32"/>
                    <a:pt x="229" y="46"/>
                  </a:cubicBezTo>
                  <a:cubicBezTo>
                    <a:pt x="229" y="67"/>
                    <a:pt x="229" y="87"/>
                    <a:pt x="229" y="107"/>
                  </a:cubicBezTo>
                  <a:cubicBezTo>
                    <a:pt x="231" y="107"/>
                    <a:pt x="233" y="107"/>
                    <a:pt x="234" y="107"/>
                  </a:cubicBezTo>
                  <a:close/>
                  <a:moveTo>
                    <a:pt x="176" y="127"/>
                  </a:moveTo>
                  <a:cubicBezTo>
                    <a:pt x="215" y="125"/>
                    <a:pt x="211" y="129"/>
                    <a:pt x="211" y="90"/>
                  </a:cubicBezTo>
                  <a:cubicBezTo>
                    <a:pt x="211" y="87"/>
                    <a:pt x="211" y="84"/>
                    <a:pt x="211" y="80"/>
                  </a:cubicBezTo>
                  <a:cubicBezTo>
                    <a:pt x="212" y="70"/>
                    <a:pt x="209" y="62"/>
                    <a:pt x="197" y="64"/>
                  </a:cubicBezTo>
                  <a:cubicBezTo>
                    <a:pt x="179" y="67"/>
                    <a:pt x="154" y="52"/>
                    <a:pt x="143" y="73"/>
                  </a:cubicBezTo>
                  <a:cubicBezTo>
                    <a:pt x="136" y="85"/>
                    <a:pt x="140" y="106"/>
                    <a:pt x="145" y="121"/>
                  </a:cubicBezTo>
                  <a:cubicBezTo>
                    <a:pt x="146" y="126"/>
                    <a:pt x="165" y="125"/>
                    <a:pt x="176" y="127"/>
                  </a:cubicBezTo>
                  <a:close/>
                  <a:moveTo>
                    <a:pt x="86" y="126"/>
                  </a:moveTo>
                  <a:cubicBezTo>
                    <a:pt x="91" y="126"/>
                    <a:pt x="97" y="125"/>
                    <a:pt x="102" y="126"/>
                  </a:cubicBezTo>
                  <a:cubicBezTo>
                    <a:pt x="119" y="128"/>
                    <a:pt x="125" y="121"/>
                    <a:pt x="123" y="104"/>
                  </a:cubicBezTo>
                  <a:cubicBezTo>
                    <a:pt x="123" y="96"/>
                    <a:pt x="123" y="87"/>
                    <a:pt x="123" y="78"/>
                  </a:cubicBezTo>
                  <a:cubicBezTo>
                    <a:pt x="123" y="58"/>
                    <a:pt x="107" y="62"/>
                    <a:pt x="98" y="64"/>
                  </a:cubicBezTo>
                  <a:cubicBezTo>
                    <a:pt x="83" y="68"/>
                    <a:pt x="59" y="49"/>
                    <a:pt x="54" y="78"/>
                  </a:cubicBezTo>
                  <a:cubicBezTo>
                    <a:pt x="52" y="88"/>
                    <a:pt x="53" y="99"/>
                    <a:pt x="53" y="110"/>
                  </a:cubicBezTo>
                  <a:cubicBezTo>
                    <a:pt x="53" y="121"/>
                    <a:pt x="57" y="126"/>
                    <a:pt x="68" y="126"/>
                  </a:cubicBezTo>
                  <a:cubicBezTo>
                    <a:pt x="74" y="125"/>
                    <a:pt x="80" y="126"/>
                    <a:pt x="86" y="126"/>
                  </a:cubicBezTo>
                  <a:close/>
                  <a:moveTo>
                    <a:pt x="93" y="31"/>
                  </a:moveTo>
                  <a:cubicBezTo>
                    <a:pt x="111" y="41"/>
                    <a:pt x="159" y="40"/>
                    <a:pt x="170" y="30"/>
                  </a:cubicBezTo>
                  <a:cubicBezTo>
                    <a:pt x="156" y="21"/>
                    <a:pt x="109" y="20"/>
                    <a:pt x="93" y="31"/>
                  </a:cubicBezTo>
                  <a:close/>
                  <a:moveTo>
                    <a:pt x="218" y="178"/>
                  </a:moveTo>
                  <a:cubicBezTo>
                    <a:pt x="206" y="170"/>
                    <a:pt x="199" y="161"/>
                    <a:pt x="192" y="161"/>
                  </a:cubicBezTo>
                  <a:cubicBezTo>
                    <a:pt x="186" y="161"/>
                    <a:pt x="180" y="172"/>
                    <a:pt x="174" y="178"/>
                  </a:cubicBezTo>
                  <a:cubicBezTo>
                    <a:pt x="180" y="184"/>
                    <a:pt x="186" y="194"/>
                    <a:pt x="193" y="196"/>
                  </a:cubicBezTo>
                  <a:cubicBezTo>
                    <a:pt x="199" y="197"/>
                    <a:pt x="206" y="187"/>
                    <a:pt x="218" y="178"/>
                  </a:cubicBezTo>
                  <a:close/>
                  <a:moveTo>
                    <a:pt x="98" y="177"/>
                  </a:moveTo>
                  <a:cubicBezTo>
                    <a:pt x="86" y="169"/>
                    <a:pt x="78" y="161"/>
                    <a:pt x="71" y="161"/>
                  </a:cubicBezTo>
                  <a:cubicBezTo>
                    <a:pt x="65" y="162"/>
                    <a:pt x="59" y="173"/>
                    <a:pt x="54" y="179"/>
                  </a:cubicBezTo>
                  <a:cubicBezTo>
                    <a:pt x="60" y="185"/>
                    <a:pt x="66" y="195"/>
                    <a:pt x="74" y="196"/>
                  </a:cubicBezTo>
                  <a:cubicBezTo>
                    <a:pt x="80" y="196"/>
                    <a:pt x="87" y="186"/>
                    <a:pt x="98" y="17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3" name="组合 12"/>
          <p:cNvGrpSpPr/>
          <p:nvPr/>
        </p:nvGrpSpPr>
        <p:grpSpPr bwMode="auto">
          <a:xfrm>
            <a:off x="5275263" y="3540125"/>
            <a:ext cx="1001712" cy="1003300"/>
            <a:chOff x="5275081" y="3540757"/>
            <a:chExt cx="1001898" cy="1001899"/>
          </a:xfrm>
        </p:grpSpPr>
        <p:sp>
          <p:nvSpPr>
            <p:cNvPr id="23598" name="Freeform 12"/>
            <p:cNvSpPr/>
            <p:nvPr/>
          </p:nvSpPr>
          <p:spPr bwMode="auto">
            <a:xfrm>
              <a:off x="5275081" y="3540757"/>
              <a:ext cx="1001898" cy="1001899"/>
            </a:xfrm>
            <a:custGeom>
              <a:avLst/>
              <a:gdLst>
                <a:gd name="T0" fmla="*/ 2147483646 w 553"/>
                <a:gd name="T1" fmla="*/ 2147483646 h 553"/>
                <a:gd name="T2" fmla="*/ 0 w 553"/>
                <a:gd name="T3" fmla="*/ 2147483646 h 553"/>
                <a:gd name="T4" fmla="*/ 0 w 553"/>
                <a:gd name="T5" fmla="*/ 0 h 553"/>
                <a:gd name="T6" fmla="*/ 2147483646 w 553"/>
                <a:gd name="T7" fmla="*/ 0 h 553"/>
                <a:gd name="T8" fmla="*/ 2147483646 w 553"/>
                <a:gd name="T9" fmla="*/ 2147483646 h 553"/>
                <a:gd name="T10" fmla="*/ 2147483646 w 553"/>
                <a:gd name="T11" fmla="*/ 2147483646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3" h="553">
                  <a:moveTo>
                    <a:pt x="553" y="553"/>
                  </a:moveTo>
                  <a:lnTo>
                    <a:pt x="0" y="553"/>
                  </a:lnTo>
                  <a:lnTo>
                    <a:pt x="0" y="0"/>
                  </a:lnTo>
                  <a:lnTo>
                    <a:pt x="553" y="0"/>
                  </a:lnTo>
                  <a:lnTo>
                    <a:pt x="553" y="553"/>
                  </a:lnTo>
                  <a:close/>
                </a:path>
              </a:pathLst>
            </a:custGeom>
            <a:solidFill>
              <a:srgbClr val="A5A19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62" name="组合 61"/>
            <p:cNvGrpSpPr/>
            <p:nvPr/>
          </p:nvGrpSpPr>
          <p:grpSpPr>
            <a:xfrm>
              <a:off x="5556206" y="3821882"/>
              <a:ext cx="439648" cy="439648"/>
              <a:chOff x="3672919" y="-1368981"/>
              <a:chExt cx="679654" cy="679654"/>
            </a:xfrm>
            <a:solidFill>
              <a:schemeClr val="bg1"/>
            </a:solidFill>
          </p:grpSpPr>
          <p:sp>
            <p:nvSpPr>
              <p:cNvPr id="63" name="Freeform 74"/>
              <p:cNvSpPr>
                <a:spLocks noEditPoints="1"/>
              </p:cNvSpPr>
              <p:nvPr/>
            </p:nvSpPr>
            <p:spPr bwMode="auto">
              <a:xfrm>
                <a:off x="3672919" y="-1368981"/>
                <a:ext cx="679654" cy="679654"/>
              </a:xfrm>
              <a:custGeom>
                <a:avLst/>
                <a:gdLst>
                  <a:gd name="T0" fmla="*/ 95 w 242"/>
                  <a:gd name="T1" fmla="*/ 208 h 242"/>
                  <a:gd name="T2" fmla="*/ 66 w 242"/>
                  <a:gd name="T3" fmla="*/ 210 h 242"/>
                  <a:gd name="T4" fmla="*/ 34 w 242"/>
                  <a:gd name="T5" fmla="*/ 206 h 242"/>
                  <a:gd name="T6" fmla="*/ 30 w 242"/>
                  <a:gd name="T7" fmla="*/ 174 h 242"/>
                  <a:gd name="T8" fmla="*/ 37 w 242"/>
                  <a:gd name="T9" fmla="*/ 155 h 242"/>
                  <a:gd name="T10" fmla="*/ 19 w 242"/>
                  <a:gd name="T11" fmla="*/ 146 h 242"/>
                  <a:gd name="T12" fmla="*/ 0 w 242"/>
                  <a:gd name="T13" fmla="*/ 119 h 242"/>
                  <a:gd name="T14" fmla="*/ 20 w 242"/>
                  <a:gd name="T15" fmla="*/ 95 h 242"/>
                  <a:gd name="T16" fmla="*/ 37 w 242"/>
                  <a:gd name="T17" fmla="*/ 87 h 242"/>
                  <a:gd name="T18" fmla="*/ 31 w 242"/>
                  <a:gd name="T19" fmla="*/ 67 h 242"/>
                  <a:gd name="T20" fmla="*/ 34 w 242"/>
                  <a:gd name="T21" fmla="*/ 34 h 242"/>
                  <a:gd name="T22" fmla="*/ 68 w 242"/>
                  <a:gd name="T23" fmla="*/ 31 h 242"/>
                  <a:gd name="T24" fmla="*/ 88 w 242"/>
                  <a:gd name="T25" fmla="*/ 36 h 242"/>
                  <a:gd name="T26" fmla="*/ 96 w 242"/>
                  <a:gd name="T27" fmla="*/ 20 h 242"/>
                  <a:gd name="T28" fmla="*/ 122 w 242"/>
                  <a:gd name="T29" fmla="*/ 0 h 242"/>
                  <a:gd name="T30" fmla="*/ 146 w 242"/>
                  <a:gd name="T31" fmla="*/ 21 h 242"/>
                  <a:gd name="T32" fmla="*/ 153 w 242"/>
                  <a:gd name="T33" fmla="*/ 36 h 242"/>
                  <a:gd name="T34" fmla="*/ 172 w 242"/>
                  <a:gd name="T35" fmla="*/ 32 h 242"/>
                  <a:gd name="T36" fmla="*/ 208 w 242"/>
                  <a:gd name="T37" fmla="*/ 35 h 242"/>
                  <a:gd name="T38" fmla="*/ 208 w 242"/>
                  <a:gd name="T39" fmla="*/ 69 h 242"/>
                  <a:gd name="T40" fmla="*/ 205 w 242"/>
                  <a:gd name="T41" fmla="*/ 88 h 242"/>
                  <a:gd name="T42" fmla="*/ 220 w 242"/>
                  <a:gd name="T43" fmla="*/ 95 h 242"/>
                  <a:gd name="T44" fmla="*/ 242 w 242"/>
                  <a:gd name="T45" fmla="*/ 120 h 242"/>
                  <a:gd name="T46" fmla="*/ 220 w 242"/>
                  <a:gd name="T47" fmla="*/ 146 h 242"/>
                  <a:gd name="T48" fmla="*/ 205 w 242"/>
                  <a:gd name="T49" fmla="*/ 153 h 242"/>
                  <a:gd name="T50" fmla="*/ 209 w 242"/>
                  <a:gd name="T51" fmla="*/ 172 h 242"/>
                  <a:gd name="T52" fmla="*/ 207 w 242"/>
                  <a:gd name="T53" fmla="*/ 206 h 242"/>
                  <a:gd name="T54" fmla="*/ 172 w 242"/>
                  <a:gd name="T55" fmla="*/ 208 h 242"/>
                  <a:gd name="T56" fmla="*/ 155 w 242"/>
                  <a:gd name="T57" fmla="*/ 204 h 242"/>
                  <a:gd name="T58" fmla="*/ 146 w 242"/>
                  <a:gd name="T59" fmla="*/ 216 h 242"/>
                  <a:gd name="T60" fmla="*/ 117 w 242"/>
                  <a:gd name="T61" fmla="*/ 242 h 242"/>
                  <a:gd name="T62" fmla="*/ 96 w 242"/>
                  <a:gd name="T63" fmla="*/ 213 h 242"/>
                  <a:gd name="T64" fmla="*/ 95 w 242"/>
                  <a:gd name="T65" fmla="*/ 208 h 242"/>
                  <a:gd name="T66" fmla="*/ 121 w 242"/>
                  <a:gd name="T67" fmla="*/ 168 h 242"/>
                  <a:gd name="T68" fmla="*/ 168 w 242"/>
                  <a:gd name="T69" fmla="*/ 120 h 242"/>
                  <a:gd name="T70" fmla="*/ 122 w 242"/>
                  <a:gd name="T71" fmla="*/ 74 h 242"/>
                  <a:gd name="T72" fmla="*/ 74 w 242"/>
                  <a:gd name="T73" fmla="*/ 120 h 242"/>
                  <a:gd name="T74" fmla="*/ 121 w 242"/>
                  <a:gd name="T75" fmla="*/ 16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2" h="242">
                    <a:moveTo>
                      <a:pt x="95" y="208"/>
                    </a:moveTo>
                    <a:cubicBezTo>
                      <a:pt x="85" y="199"/>
                      <a:pt x="76" y="199"/>
                      <a:pt x="66" y="210"/>
                    </a:cubicBezTo>
                    <a:cubicBezTo>
                      <a:pt x="54" y="223"/>
                      <a:pt x="44" y="216"/>
                      <a:pt x="34" y="206"/>
                    </a:cubicBezTo>
                    <a:cubicBezTo>
                      <a:pt x="24" y="196"/>
                      <a:pt x="20" y="187"/>
                      <a:pt x="30" y="174"/>
                    </a:cubicBezTo>
                    <a:cubicBezTo>
                      <a:pt x="34" y="169"/>
                      <a:pt x="39" y="160"/>
                      <a:pt x="37" y="155"/>
                    </a:cubicBezTo>
                    <a:cubicBezTo>
                      <a:pt x="36" y="150"/>
                      <a:pt x="26" y="147"/>
                      <a:pt x="19" y="146"/>
                    </a:cubicBezTo>
                    <a:cubicBezTo>
                      <a:pt x="2" y="144"/>
                      <a:pt x="0" y="133"/>
                      <a:pt x="0" y="119"/>
                    </a:cubicBezTo>
                    <a:cubicBezTo>
                      <a:pt x="0" y="105"/>
                      <a:pt x="5" y="97"/>
                      <a:pt x="20" y="95"/>
                    </a:cubicBezTo>
                    <a:cubicBezTo>
                      <a:pt x="26" y="95"/>
                      <a:pt x="36" y="91"/>
                      <a:pt x="37" y="87"/>
                    </a:cubicBezTo>
                    <a:cubicBezTo>
                      <a:pt x="38" y="81"/>
                      <a:pt x="36" y="72"/>
                      <a:pt x="31" y="67"/>
                    </a:cubicBezTo>
                    <a:cubicBezTo>
                      <a:pt x="20" y="55"/>
                      <a:pt x="23" y="45"/>
                      <a:pt x="34" y="34"/>
                    </a:cubicBezTo>
                    <a:cubicBezTo>
                      <a:pt x="44" y="24"/>
                      <a:pt x="54" y="19"/>
                      <a:pt x="68" y="31"/>
                    </a:cubicBezTo>
                    <a:cubicBezTo>
                      <a:pt x="73" y="35"/>
                      <a:pt x="82" y="38"/>
                      <a:pt x="88" y="36"/>
                    </a:cubicBezTo>
                    <a:cubicBezTo>
                      <a:pt x="92" y="35"/>
                      <a:pt x="95" y="26"/>
                      <a:pt x="96" y="20"/>
                    </a:cubicBezTo>
                    <a:cubicBezTo>
                      <a:pt x="97" y="2"/>
                      <a:pt x="108" y="0"/>
                      <a:pt x="122" y="0"/>
                    </a:cubicBezTo>
                    <a:cubicBezTo>
                      <a:pt x="137" y="0"/>
                      <a:pt x="146" y="4"/>
                      <a:pt x="146" y="21"/>
                    </a:cubicBezTo>
                    <a:cubicBezTo>
                      <a:pt x="146" y="26"/>
                      <a:pt x="150" y="35"/>
                      <a:pt x="153" y="36"/>
                    </a:cubicBezTo>
                    <a:cubicBezTo>
                      <a:pt x="159" y="38"/>
                      <a:pt x="168" y="36"/>
                      <a:pt x="172" y="32"/>
                    </a:cubicBezTo>
                    <a:cubicBezTo>
                      <a:pt x="186" y="20"/>
                      <a:pt x="196" y="23"/>
                      <a:pt x="208" y="35"/>
                    </a:cubicBezTo>
                    <a:cubicBezTo>
                      <a:pt x="220" y="47"/>
                      <a:pt x="220" y="57"/>
                      <a:pt x="208" y="69"/>
                    </a:cubicBezTo>
                    <a:cubicBezTo>
                      <a:pt x="205" y="73"/>
                      <a:pt x="203" y="82"/>
                      <a:pt x="205" y="88"/>
                    </a:cubicBezTo>
                    <a:cubicBezTo>
                      <a:pt x="206" y="92"/>
                      <a:pt x="215" y="95"/>
                      <a:pt x="220" y="95"/>
                    </a:cubicBezTo>
                    <a:cubicBezTo>
                      <a:pt x="237" y="96"/>
                      <a:pt x="242" y="104"/>
                      <a:pt x="242" y="120"/>
                    </a:cubicBezTo>
                    <a:cubicBezTo>
                      <a:pt x="242" y="135"/>
                      <a:pt x="238" y="145"/>
                      <a:pt x="220" y="146"/>
                    </a:cubicBezTo>
                    <a:cubicBezTo>
                      <a:pt x="215" y="146"/>
                      <a:pt x="206" y="150"/>
                      <a:pt x="205" y="153"/>
                    </a:cubicBezTo>
                    <a:cubicBezTo>
                      <a:pt x="203" y="159"/>
                      <a:pt x="205" y="168"/>
                      <a:pt x="209" y="172"/>
                    </a:cubicBezTo>
                    <a:cubicBezTo>
                      <a:pt x="221" y="185"/>
                      <a:pt x="218" y="195"/>
                      <a:pt x="207" y="206"/>
                    </a:cubicBezTo>
                    <a:cubicBezTo>
                      <a:pt x="195" y="218"/>
                      <a:pt x="185" y="220"/>
                      <a:pt x="172" y="208"/>
                    </a:cubicBezTo>
                    <a:cubicBezTo>
                      <a:pt x="168" y="205"/>
                      <a:pt x="160" y="203"/>
                      <a:pt x="155" y="204"/>
                    </a:cubicBezTo>
                    <a:cubicBezTo>
                      <a:pt x="151" y="204"/>
                      <a:pt x="146" y="212"/>
                      <a:pt x="146" y="216"/>
                    </a:cubicBezTo>
                    <a:cubicBezTo>
                      <a:pt x="147" y="237"/>
                      <a:pt x="136" y="242"/>
                      <a:pt x="117" y="242"/>
                    </a:cubicBezTo>
                    <a:cubicBezTo>
                      <a:pt x="97" y="241"/>
                      <a:pt x="95" y="229"/>
                      <a:pt x="96" y="213"/>
                    </a:cubicBezTo>
                    <a:cubicBezTo>
                      <a:pt x="96" y="211"/>
                      <a:pt x="96" y="209"/>
                      <a:pt x="95" y="208"/>
                    </a:cubicBezTo>
                    <a:close/>
                    <a:moveTo>
                      <a:pt x="121" y="168"/>
                    </a:moveTo>
                    <a:cubicBezTo>
                      <a:pt x="146" y="167"/>
                      <a:pt x="169" y="144"/>
                      <a:pt x="168" y="120"/>
                    </a:cubicBezTo>
                    <a:cubicBezTo>
                      <a:pt x="167" y="96"/>
                      <a:pt x="145" y="74"/>
                      <a:pt x="122" y="74"/>
                    </a:cubicBezTo>
                    <a:cubicBezTo>
                      <a:pt x="97" y="73"/>
                      <a:pt x="74" y="96"/>
                      <a:pt x="74" y="120"/>
                    </a:cubicBezTo>
                    <a:cubicBezTo>
                      <a:pt x="74" y="145"/>
                      <a:pt x="97" y="168"/>
                      <a:pt x="121" y="168"/>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4" name="Freeform 75"/>
              <p:cNvSpPr/>
              <p:nvPr/>
            </p:nvSpPr>
            <p:spPr bwMode="auto">
              <a:xfrm>
                <a:off x="3941923" y="-1099978"/>
                <a:ext cx="144022" cy="141642"/>
              </a:xfrm>
              <a:custGeom>
                <a:avLst/>
                <a:gdLst>
                  <a:gd name="T0" fmla="*/ 25 w 51"/>
                  <a:gd name="T1" fmla="*/ 0 h 50"/>
                  <a:gd name="T2" fmla="*/ 50 w 51"/>
                  <a:gd name="T3" fmla="*/ 25 h 50"/>
                  <a:gd name="T4" fmla="*/ 26 w 51"/>
                  <a:gd name="T5" fmla="*/ 49 h 50"/>
                  <a:gd name="T6" fmla="*/ 0 w 51"/>
                  <a:gd name="T7" fmla="*/ 25 h 50"/>
                  <a:gd name="T8" fmla="*/ 25 w 51"/>
                  <a:gd name="T9" fmla="*/ 0 h 50"/>
                </a:gdLst>
                <a:ahLst/>
                <a:cxnLst>
                  <a:cxn ang="0">
                    <a:pos x="T0" y="T1"/>
                  </a:cxn>
                  <a:cxn ang="0">
                    <a:pos x="T2" y="T3"/>
                  </a:cxn>
                  <a:cxn ang="0">
                    <a:pos x="T4" y="T5"/>
                  </a:cxn>
                  <a:cxn ang="0">
                    <a:pos x="T6" y="T7"/>
                  </a:cxn>
                  <a:cxn ang="0">
                    <a:pos x="T8" y="T9"/>
                  </a:cxn>
                </a:cxnLst>
                <a:rect l="0" t="0" r="r" b="b"/>
                <a:pathLst>
                  <a:path w="51" h="50">
                    <a:moveTo>
                      <a:pt x="25" y="0"/>
                    </a:moveTo>
                    <a:cubicBezTo>
                      <a:pt x="39" y="0"/>
                      <a:pt x="51" y="11"/>
                      <a:pt x="50" y="25"/>
                    </a:cubicBezTo>
                    <a:cubicBezTo>
                      <a:pt x="49" y="40"/>
                      <a:pt x="40" y="48"/>
                      <a:pt x="26" y="49"/>
                    </a:cubicBezTo>
                    <a:cubicBezTo>
                      <a:pt x="11" y="50"/>
                      <a:pt x="0" y="39"/>
                      <a:pt x="0" y="25"/>
                    </a:cubicBezTo>
                    <a:cubicBezTo>
                      <a:pt x="0" y="11"/>
                      <a:pt x="11" y="0"/>
                      <a:pt x="25" y="0"/>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4" name="组合 3"/>
          <p:cNvGrpSpPr/>
          <p:nvPr/>
        </p:nvGrpSpPr>
        <p:grpSpPr bwMode="auto">
          <a:xfrm>
            <a:off x="5275263" y="1222375"/>
            <a:ext cx="1001712" cy="1001713"/>
            <a:chOff x="5275081" y="1221716"/>
            <a:chExt cx="1001898" cy="1001899"/>
          </a:xfrm>
        </p:grpSpPr>
        <p:sp>
          <p:nvSpPr>
            <p:cNvPr id="23596" name="Freeform 16"/>
            <p:cNvSpPr/>
            <p:nvPr/>
          </p:nvSpPr>
          <p:spPr bwMode="auto">
            <a:xfrm>
              <a:off x="5275081" y="1221716"/>
              <a:ext cx="1001898" cy="1001899"/>
            </a:xfrm>
            <a:custGeom>
              <a:avLst/>
              <a:gdLst>
                <a:gd name="T0" fmla="*/ 2147483646 w 553"/>
                <a:gd name="T1" fmla="*/ 2147483646 h 553"/>
                <a:gd name="T2" fmla="*/ 0 w 553"/>
                <a:gd name="T3" fmla="*/ 2147483646 h 553"/>
                <a:gd name="T4" fmla="*/ 0 w 553"/>
                <a:gd name="T5" fmla="*/ 0 h 553"/>
                <a:gd name="T6" fmla="*/ 2147483646 w 553"/>
                <a:gd name="T7" fmla="*/ 0 h 553"/>
                <a:gd name="T8" fmla="*/ 2147483646 w 553"/>
                <a:gd name="T9" fmla="*/ 2147483646 h 553"/>
                <a:gd name="T10" fmla="*/ 2147483646 w 553"/>
                <a:gd name="T11" fmla="*/ 2147483646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3" h="553">
                  <a:moveTo>
                    <a:pt x="553" y="553"/>
                  </a:moveTo>
                  <a:lnTo>
                    <a:pt x="0" y="553"/>
                  </a:lnTo>
                  <a:lnTo>
                    <a:pt x="0" y="0"/>
                  </a:lnTo>
                  <a:lnTo>
                    <a:pt x="553" y="0"/>
                  </a:lnTo>
                  <a:lnTo>
                    <a:pt x="553" y="553"/>
                  </a:lnTo>
                  <a:close/>
                </a:path>
              </a:pathLst>
            </a:custGeom>
            <a:solidFill>
              <a:srgbClr val="A5A19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65" name="组合 64"/>
            <p:cNvGrpSpPr/>
            <p:nvPr/>
          </p:nvGrpSpPr>
          <p:grpSpPr>
            <a:xfrm>
              <a:off x="5540010" y="1502329"/>
              <a:ext cx="472040" cy="402624"/>
              <a:chOff x="8022689" y="-1311747"/>
              <a:chExt cx="729731" cy="622420"/>
            </a:xfrm>
            <a:solidFill>
              <a:schemeClr val="bg1"/>
            </a:solidFill>
          </p:grpSpPr>
          <p:sp>
            <p:nvSpPr>
              <p:cNvPr id="66" name="Freeform 80"/>
              <p:cNvSpPr/>
              <p:nvPr/>
            </p:nvSpPr>
            <p:spPr bwMode="auto">
              <a:xfrm>
                <a:off x="8022689" y="-1311747"/>
                <a:ext cx="729731" cy="622420"/>
              </a:xfrm>
              <a:custGeom>
                <a:avLst/>
                <a:gdLst>
                  <a:gd name="T0" fmla="*/ 195 w 248"/>
                  <a:gd name="T1" fmla="*/ 214 h 214"/>
                  <a:gd name="T2" fmla="*/ 145 w 248"/>
                  <a:gd name="T3" fmla="*/ 214 h 214"/>
                  <a:gd name="T4" fmla="*/ 145 w 248"/>
                  <a:gd name="T5" fmla="*/ 145 h 214"/>
                  <a:gd name="T6" fmla="*/ 98 w 248"/>
                  <a:gd name="T7" fmla="*/ 145 h 214"/>
                  <a:gd name="T8" fmla="*/ 98 w 248"/>
                  <a:gd name="T9" fmla="*/ 214 h 214"/>
                  <a:gd name="T10" fmla="*/ 49 w 248"/>
                  <a:gd name="T11" fmla="*/ 214 h 214"/>
                  <a:gd name="T12" fmla="*/ 49 w 248"/>
                  <a:gd name="T13" fmla="*/ 128 h 214"/>
                  <a:gd name="T14" fmla="*/ 33 w 248"/>
                  <a:gd name="T15" fmla="*/ 141 h 214"/>
                  <a:gd name="T16" fmla="*/ 7 w 248"/>
                  <a:gd name="T17" fmla="*/ 137 h 214"/>
                  <a:gd name="T18" fmla="*/ 4 w 248"/>
                  <a:gd name="T19" fmla="*/ 112 h 214"/>
                  <a:gd name="T20" fmla="*/ 106 w 248"/>
                  <a:gd name="T21" fmla="*/ 10 h 214"/>
                  <a:gd name="T22" fmla="*/ 143 w 248"/>
                  <a:gd name="T23" fmla="*/ 15 h 214"/>
                  <a:gd name="T24" fmla="*/ 233 w 248"/>
                  <a:gd name="T25" fmla="*/ 105 h 214"/>
                  <a:gd name="T26" fmla="*/ 236 w 248"/>
                  <a:gd name="T27" fmla="*/ 138 h 214"/>
                  <a:gd name="T28" fmla="*/ 204 w 248"/>
                  <a:gd name="T29" fmla="*/ 136 h 214"/>
                  <a:gd name="T30" fmla="*/ 195 w 248"/>
                  <a:gd name="T31" fmla="*/ 128 h 214"/>
                  <a:gd name="T32" fmla="*/ 195 w 248"/>
                  <a:gd name="T33" fmla="*/ 2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8" h="214">
                    <a:moveTo>
                      <a:pt x="195" y="214"/>
                    </a:moveTo>
                    <a:cubicBezTo>
                      <a:pt x="176" y="214"/>
                      <a:pt x="161" y="214"/>
                      <a:pt x="145" y="214"/>
                    </a:cubicBezTo>
                    <a:cubicBezTo>
                      <a:pt x="145" y="191"/>
                      <a:pt x="145" y="169"/>
                      <a:pt x="145" y="145"/>
                    </a:cubicBezTo>
                    <a:cubicBezTo>
                      <a:pt x="129" y="145"/>
                      <a:pt x="115" y="145"/>
                      <a:pt x="98" y="145"/>
                    </a:cubicBezTo>
                    <a:cubicBezTo>
                      <a:pt x="98" y="167"/>
                      <a:pt x="98" y="190"/>
                      <a:pt x="98" y="214"/>
                    </a:cubicBezTo>
                    <a:cubicBezTo>
                      <a:pt x="81" y="214"/>
                      <a:pt x="66" y="214"/>
                      <a:pt x="49" y="214"/>
                    </a:cubicBezTo>
                    <a:cubicBezTo>
                      <a:pt x="49" y="187"/>
                      <a:pt x="49" y="160"/>
                      <a:pt x="49" y="128"/>
                    </a:cubicBezTo>
                    <a:cubicBezTo>
                      <a:pt x="41" y="135"/>
                      <a:pt x="37" y="141"/>
                      <a:pt x="33" y="141"/>
                    </a:cubicBezTo>
                    <a:cubicBezTo>
                      <a:pt x="24" y="142"/>
                      <a:pt x="12" y="143"/>
                      <a:pt x="7" y="137"/>
                    </a:cubicBezTo>
                    <a:cubicBezTo>
                      <a:pt x="2" y="132"/>
                      <a:pt x="0" y="117"/>
                      <a:pt x="4" y="112"/>
                    </a:cubicBezTo>
                    <a:cubicBezTo>
                      <a:pt x="37" y="77"/>
                      <a:pt x="71" y="43"/>
                      <a:pt x="106" y="10"/>
                    </a:cubicBezTo>
                    <a:cubicBezTo>
                      <a:pt x="117" y="0"/>
                      <a:pt x="132" y="3"/>
                      <a:pt x="143" y="15"/>
                    </a:cubicBezTo>
                    <a:cubicBezTo>
                      <a:pt x="173" y="45"/>
                      <a:pt x="203" y="75"/>
                      <a:pt x="233" y="105"/>
                    </a:cubicBezTo>
                    <a:cubicBezTo>
                      <a:pt x="244" y="115"/>
                      <a:pt x="248" y="126"/>
                      <a:pt x="236" y="138"/>
                    </a:cubicBezTo>
                    <a:cubicBezTo>
                      <a:pt x="225" y="150"/>
                      <a:pt x="214" y="148"/>
                      <a:pt x="204" y="136"/>
                    </a:cubicBezTo>
                    <a:cubicBezTo>
                      <a:pt x="202" y="135"/>
                      <a:pt x="200" y="133"/>
                      <a:pt x="195" y="128"/>
                    </a:cubicBezTo>
                    <a:cubicBezTo>
                      <a:pt x="195" y="159"/>
                      <a:pt x="195" y="186"/>
                      <a:pt x="195" y="214"/>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67" name="Freeform 81"/>
              <p:cNvSpPr/>
              <p:nvPr/>
            </p:nvSpPr>
            <p:spPr bwMode="auto">
              <a:xfrm>
                <a:off x="8540723" y="-1292026"/>
                <a:ext cx="120790" cy="183644"/>
              </a:xfrm>
              <a:custGeom>
                <a:avLst/>
                <a:gdLst>
                  <a:gd name="T0" fmla="*/ 41 w 41"/>
                  <a:gd name="T1" fmla="*/ 63 h 63"/>
                  <a:gd name="T2" fmla="*/ 10 w 41"/>
                  <a:gd name="T3" fmla="*/ 0 h 63"/>
                  <a:gd name="T4" fmla="*/ 41 w 41"/>
                  <a:gd name="T5" fmla="*/ 0 h 63"/>
                  <a:gd name="T6" fmla="*/ 41 w 41"/>
                  <a:gd name="T7" fmla="*/ 63 h 63"/>
                </a:gdLst>
                <a:ahLst/>
                <a:cxnLst>
                  <a:cxn ang="0">
                    <a:pos x="T0" y="T1"/>
                  </a:cxn>
                  <a:cxn ang="0">
                    <a:pos x="T2" y="T3"/>
                  </a:cxn>
                  <a:cxn ang="0">
                    <a:pos x="T4" y="T5"/>
                  </a:cxn>
                  <a:cxn ang="0">
                    <a:pos x="T6" y="T7"/>
                  </a:cxn>
                </a:cxnLst>
                <a:rect l="0" t="0" r="r" b="b"/>
                <a:pathLst>
                  <a:path w="41" h="63">
                    <a:moveTo>
                      <a:pt x="41" y="63"/>
                    </a:moveTo>
                    <a:cubicBezTo>
                      <a:pt x="18" y="46"/>
                      <a:pt x="0" y="31"/>
                      <a:pt x="10" y="0"/>
                    </a:cubicBezTo>
                    <a:cubicBezTo>
                      <a:pt x="20" y="0"/>
                      <a:pt x="30" y="0"/>
                      <a:pt x="41" y="0"/>
                    </a:cubicBezTo>
                    <a:cubicBezTo>
                      <a:pt x="41" y="20"/>
                      <a:pt x="41" y="40"/>
                      <a:pt x="41" y="63"/>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8" name="组合 7"/>
          <p:cNvGrpSpPr/>
          <p:nvPr/>
        </p:nvGrpSpPr>
        <p:grpSpPr bwMode="auto">
          <a:xfrm>
            <a:off x="558800" y="2366963"/>
            <a:ext cx="1001713" cy="1001712"/>
            <a:chOff x="559093" y="2366742"/>
            <a:chExt cx="1001898" cy="1001899"/>
          </a:xfrm>
        </p:grpSpPr>
        <p:sp>
          <p:nvSpPr>
            <p:cNvPr id="23594" name="Freeform 7"/>
            <p:cNvSpPr/>
            <p:nvPr/>
          </p:nvSpPr>
          <p:spPr bwMode="auto">
            <a:xfrm>
              <a:off x="559093" y="2366742"/>
              <a:ext cx="1001898" cy="1001899"/>
            </a:xfrm>
            <a:custGeom>
              <a:avLst/>
              <a:gdLst>
                <a:gd name="T0" fmla="*/ 2147483646 w 553"/>
                <a:gd name="T1" fmla="*/ 2147483646 h 553"/>
                <a:gd name="T2" fmla="*/ 0 w 553"/>
                <a:gd name="T3" fmla="*/ 2147483646 h 553"/>
                <a:gd name="T4" fmla="*/ 0 w 553"/>
                <a:gd name="T5" fmla="*/ 0 h 553"/>
                <a:gd name="T6" fmla="*/ 2147483646 w 553"/>
                <a:gd name="T7" fmla="*/ 0 h 553"/>
                <a:gd name="T8" fmla="*/ 2147483646 w 553"/>
                <a:gd name="T9" fmla="*/ 2147483646 h 553"/>
                <a:gd name="T10" fmla="*/ 2147483646 w 553"/>
                <a:gd name="T11" fmla="*/ 2147483646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3" h="553">
                  <a:moveTo>
                    <a:pt x="553" y="553"/>
                  </a:moveTo>
                  <a:lnTo>
                    <a:pt x="0" y="553"/>
                  </a:lnTo>
                  <a:lnTo>
                    <a:pt x="0" y="0"/>
                  </a:lnTo>
                  <a:lnTo>
                    <a:pt x="553" y="0"/>
                  </a:lnTo>
                  <a:lnTo>
                    <a:pt x="553" y="553"/>
                  </a:lnTo>
                  <a:close/>
                </a:path>
              </a:pathLst>
            </a:custGeom>
            <a:solidFill>
              <a:srgbClr val="F04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68" name="组合 67"/>
            <p:cNvGrpSpPr/>
            <p:nvPr/>
          </p:nvGrpSpPr>
          <p:grpSpPr>
            <a:xfrm>
              <a:off x="849474" y="2638611"/>
              <a:ext cx="421136" cy="458160"/>
              <a:chOff x="4817542" y="-1397634"/>
              <a:chExt cx="651037" cy="708275"/>
            </a:xfrm>
            <a:solidFill>
              <a:schemeClr val="bg1"/>
            </a:solidFill>
          </p:grpSpPr>
          <p:sp>
            <p:nvSpPr>
              <p:cNvPr id="69" name="Freeform 86"/>
              <p:cNvSpPr/>
              <p:nvPr/>
            </p:nvSpPr>
            <p:spPr bwMode="auto">
              <a:xfrm>
                <a:off x="4817542" y="-1138509"/>
                <a:ext cx="651037" cy="449150"/>
              </a:xfrm>
              <a:custGeom>
                <a:avLst/>
                <a:gdLst>
                  <a:gd name="T0" fmla="*/ 129 w 203"/>
                  <a:gd name="T1" fmla="*/ 90 h 154"/>
                  <a:gd name="T2" fmla="*/ 129 w 203"/>
                  <a:gd name="T3" fmla="*/ 127 h 154"/>
                  <a:gd name="T4" fmla="*/ 104 w 203"/>
                  <a:gd name="T5" fmla="*/ 154 h 154"/>
                  <a:gd name="T6" fmla="*/ 79 w 203"/>
                  <a:gd name="T7" fmla="*/ 127 h 154"/>
                  <a:gd name="T8" fmla="*/ 79 w 203"/>
                  <a:gd name="T9" fmla="*/ 100 h 154"/>
                  <a:gd name="T10" fmla="*/ 71 w 203"/>
                  <a:gd name="T11" fmla="*/ 83 h 154"/>
                  <a:gd name="T12" fmla="*/ 65 w 203"/>
                  <a:gd name="T13" fmla="*/ 85 h 154"/>
                  <a:gd name="T14" fmla="*/ 65 w 203"/>
                  <a:gd name="T15" fmla="*/ 119 h 154"/>
                  <a:gd name="T16" fmla="*/ 45 w 203"/>
                  <a:gd name="T17" fmla="*/ 138 h 154"/>
                  <a:gd name="T18" fmla="*/ 23 w 203"/>
                  <a:gd name="T19" fmla="*/ 118 h 154"/>
                  <a:gd name="T20" fmla="*/ 10 w 203"/>
                  <a:gd name="T21" fmla="*/ 66 h 154"/>
                  <a:gd name="T22" fmla="*/ 1 w 203"/>
                  <a:gd name="T23" fmla="*/ 15 h 154"/>
                  <a:gd name="T24" fmla="*/ 13 w 203"/>
                  <a:gd name="T25" fmla="*/ 5 h 154"/>
                  <a:gd name="T26" fmla="*/ 41 w 203"/>
                  <a:gd name="T27" fmla="*/ 0 h 154"/>
                  <a:gd name="T28" fmla="*/ 45 w 203"/>
                  <a:gd name="T29" fmla="*/ 38 h 154"/>
                  <a:gd name="T30" fmla="*/ 54 w 203"/>
                  <a:gd name="T31" fmla="*/ 72 h 154"/>
                  <a:gd name="T32" fmla="*/ 49 w 203"/>
                  <a:gd name="T33" fmla="*/ 28 h 154"/>
                  <a:gd name="T34" fmla="*/ 65 w 203"/>
                  <a:gd name="T35" fmla="*/ 5 h 154"/>
                  <a:gd name="T36" fmla="*/ 144 w 203"/>
                  <a:gd name="T37" fmla="*/ 5 h 154"/>
                  <a:gd name="T38" fmla="*/ 160 w 203"/>
                  <a:gd name="T39" fmla="*/ 25 h 154"/>
                  <a:gd name="T40" fmla="*/ 158 w 203"/>
                  <a:gd name="T41" fmla="*/ 73 h 154"/>
                  <a:gd name="T42" fmla="*/ 168 w 203"/>
                  <a:gd name="T43" fmla="*/ 2 h 154"/>
                  <a:gd name="T44" fmla="*/ 199 w 203"/>
                  <a:gd name="T45" fmla="*/ 37 h 154"/>
                  <a:gd name="T46" fmla="*/ 181 w 203"/>
                  <a:gd name="T47" fmla="*/ 81 h 154"/>
                  <a:gd name="T48" fmla="*/ 177 w 203"/>
                  <a:gd name="T49" fmla="*/ 112 h 154"/>
                  <a:gd name="T50" fmla="*/ 156 w 203"/>
                  <a:gd name="T51" fmla="*/ 138 h 154"/>
                  <a:gd name="T52" fmla="*/ 135 w 203"/>
                  <a:gd name="T53" fmla="*/ 111 h 154"/>
                  <a:gd name="T54" fmla="*/ 135 w 203"/>
                  <a:gd name="T55" fmla="*/ 90 h 154"/>
                  <a:gd name="T56" fmla="*/ 129 w 203"/>
                  <a:gd name="T57" fmla="*/ 9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3" h="154">
                    <a:moveTo>
                      <a:pt x="129" y="90"/>
                    </a:moveTo>
                    <a:cubicBezTo>
                      <a:pt x="129" y="102"/>
                      <a:pt x="128" y="115"/>
                      <a:pt x="129" y="127"/>
                    </a:cubicBezTo>
                    <a:cubicBezTo>
                      <a:pt x="131" y="151"/>
                      <a:pt x="120" y="154"/>
                      <a:pt x="104" y="154"/>
                    </a:cubicBezTo>
                    <a:cubicBezTo>
                      <a:pt x="87" y="153"/>
                      <a:pt x="77" y="150"/>
                      <a:pt x="79" y="127"/>
                    </a:cubicBezTo>
                    <a:cubicBezTo>
                      <a:pt x="80" y="118"/>
                      <a:pt x="80" y="109"/>
                      <a:pt x="79" y="100"/>
                    </a:cubicBezTo>
                    <a:cubicBezTo>
                      <a:pt x="78" y="94"/>
                      <a:pt x="74" y="89"/>
                      <a:pt x="71" y="83"/>
                    </a:cubicBezTo>
                    <a:cubicBezTo>
                      <a:pt x="69" y="84"/>
                      <a:pt x="67" y="85"/>
                      <a:pt x="65" y="85"/>
                    </a:cubicBezTo>
                    <a:cubicBezTo>
                      <a:pt x="65" y="96"/>
                      <a:pt x="65" y="108"/>
                      <a:pt x="65" y="119"/>
                    </a:cubicBezTo>
                    <a:cubicBezTo>
                      <a:pt x="66" y="133"/>
                      <a:pt x="56" y="137"/>
                      <a:pt x="45" y="138"/>
                    </a:cubicBezTo>
                    <a:cubicBezTo>
                      <a:pt x="33" y="138"/>
                      <a:pt x="23" y="134"/>
                      <a:pt x="23" y="118"/>
                    </a:cubicBezTo>
                    <a:cubicBezTo>
                      <a:pt x="24" y="100"/>
                      <a:pt x="24" y="83"/>
                      <a:pt x="10" y="66"/>
                    </a:cubicBezTo>
                    <a:cubicBezTo>
                      <a:pt x="0" y="54"/>
                      <a:pt x="2" y="32"/>
                      <a:pt x="1" y="15"/>
                    </a:cubicBezTo>
                    <a:cubicBezTo>
                      <a:pt x="0" y="12"/>
                      <a:pt x="8" y="7"/>
                      <a:pt x="13" y="5"/>
                    </a:cubicBezTo>
                    <a:cubicBezTo>
                      <a:pt x="21" y="2"/>
                      <a:pt x="30" y="2"/>
                      <a:pt x="41" y="0"/>
                    </a:cubicBezTo>
                    <a:cubicBezTo>
                      <a:pt x="42" y="14"/>
                      <a:pt x="44" y="26"/>
                      <a:pt x="45" y="38"/>
                    </a:cubicBezTo>
                    <a:cubicBezTo>
                      <a:pt x="47" y="50"/>
                      <a:pt x="49" y="61"/>
                      <a:pt x="54" y="72"/>
                    </a:cubicBezTo>
                    <a:cubicBezTo>
                      <a:pt x="53" y="58"/>
                      <a:pt x="51" y="43"/>
                      <a:pt x="49" y="28"/>
                    </a:cubicBezTo>
                    <a:cubicBezTo>
                      <a:pt x="46" y="14"/>
                      <a:pt x="48" y="5"/>
                      <a:pt x="65" y="5"/>
                    </a:cubicBezTo>
                    <a:cubicBezTo>
                      <a:pt x="92" y="5"/>
                      <a:pt x="118" y="4"/>
                      <a:pt x="144" y="5"/>
                    </a:cubicBezTo>
                    <a:cubicBezTo>
                      <a:pt x="158" y="5"/>
                      <a:pt x="163" y="12"/>
                      <a:pt x="160" y="25"/>
                    </a:cubicBezTo>
                    <a:cubicBezTo>
                      <a:pt x="157" y="41"/>
                      <a:pt x="156" y="57"/>
                      <a:pt x="158" y="73"/>
                    </a:cubicBezTo>
                    <a:cubicBezTo>
                      <a:pt x="161" y="49"/>
                      <a:pt x="164" y="26"/>
                      <a:pt x="168" y="2"/>
                    </a:cubicBezTo>
                    <a:cubicBezTo>
                      <a:pt x="203" y="7"/>
                      <a:pt x="202" y="7"/>
                      <a:pt x="199" y="37"/>
                    </a:cubicBezTo>
                    <a:cubicBezTo>
                      <a:pt x="196" y="54"/>
                      <a:pt x="196" y="69"/>
                      <a:pt x="181" y="81"/>
                    </a:cubicBezTo>
                    <a:cubicBezTo>
                      <a:pt x="175" y="86"/>
                      <a:pt x="177" y="101"/>
                      <a:pt x="177" y="112"/>
                    </a:cubicBezTo>
                    <a:cubicBezTo>
                      <a:pt x="178" y="128"/>
                      <a:pt x="173" y="138"/>
                      <a:pt x="156" y="138"/>
                    </a:cubicBezTo>
                    <a:cubicBezTo>
                      <a:pt x="138" y="138"/>
                      <a:pt x="134" y="127"/>
                      <a:pt x="135" y="111"/>
                    </a:cubicBezTo>
                    <a:cubicBezTo>
                      <a:pt x="136" y="104"/>
                      <a:pt x="135" y="97"/>
                      <a:pt x="135" y="90"/>
                    </a:cubicBezTo>
                    <a:cubicBezTo>
                      <a:pt x="133" y="90"/>
                      <a:pt x="131" y="90"/>
                      <a:pt x="129" y="90"/>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0" name="Freeform 87"/>
              <p:cNvSpPr/>
              <p:nvPr/>
            </p:nvSpPr>
            <p:spPr bwMode="auto">
              <a:xfrm>
                <a:off x="5019640" y="-1397634"/>
                <a:ext cx="267201" cy="244316"/>
              </a:xfrm>
              <a:custGeom>
                <a:avLst/>
                <a:gdLst>
                  <a:gd name="T0" fmla="*/ 82 w 83"/>
                  <a:gd name="T1" fmla="*/ 44 h 84"/>
                  <a:gd name="T2" fmla="*/ 40 w 83"/>
                  <a:gd name="T3" fmla="*/ 83 h 84"/>
                  <a:gd name="T4" fmla="*/ 0 w 83"/>
                  <a:gd name="T5" fmla="*/ 41 h 84"/>
                  <a:gd name="T6" fmla="*/ 44 w 83"/>
                  <a:gd name="T7" fmla="*/ 2 h 84"/>
                  <a:gd name="T8" fmla="*/ 82 w 83"/>
                  <a:gd name="T9" fmla="*/ 44 h 84"/>
                </a:gdLst>
                <a:ahLst/>
                <a:cxnLst>
                  <a:cxn ang="0">
                    <a:pos x="T0" y="T1"/>
                  </a:cxn>
                  <a:cxn ang="0">
                    <a:pos x="T2" y="T3"/>
                  </a:cxn>
                  <a:cxn ang="0">
                    <a:pos x="T4" y="T5"/>
                  </a:cxn>
                  <a:cxn ang="0">
                    <a:pos x="T6" y="T7"/>
                  </a:cxn>
                  <a:cxn ang="0">
                    <a:pos x="T8" y="T9"/>
                  </a:cxn>
                </a:cxnLst>
                <a:rect l="0" t="0" r="r" b="b"/>
                <a:pathLst>
                  <a:path w="83" h="84">
                    <a:moveTo>
                      <a:pt x="82" y="44"/>
                    </a:moveTo>
                    <a:cubicBezTo>
                      <a:pt x="81" y="66"/>
                      <a:pt x="63" y="84"/>
                      <a:pt x="40" y="83"/>
                    </a:cubicBezTo>
                    <a:cubicBezTo>
                      <a:pt x="17" y="83"/>
                      <a:pt x="0" y="64"/>
                      <a:pt x="0" y="41"/>
                    </a:cubicBezTo>
                    <a:cubicBezTo>
                      <a:pt x="1" y="18"/>
                      <a:pt x="21" y="0"/>
                      <a:pt x="44" y="2"/>
                    </a:cubicBezTo>
                    <a:cubicBezTo>
                      <a:pt x="66" y="3"/>
                      <a:pt x="83" y="21"/>
                      <a:pt x="82" y="44"/>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1" name="Freeform 88"/>
              <p:cNvSpPr/>
              <p:nvPr/>
            </p:nvSpPr>
            <p:spPr bwMode="auto">
              <a:xfrm>
                <a:off x="5279964" y="-1356705"/>
                <a:ext cx="169543" cy="212234"/>
              </a:xfrm>
              <a:custGeom>
                <a:avLst/>
                <a:gdLst>
                  <a:gd name="T0" fmla="*/ 0 w 53"/>
                  <a:gd name="T1" fmla="*/ 64 h 73"/>
                  <a:gd name="T2" fmla="*/ 8 w 53"/>
                  <a:gd name="T3" fmla="*/ 5 h 73"/>
                  <a:gd name="T4" fmla="*/ 45 w 53"/>
                  <a:gd name="T5" fmla="*/ 21 h 73"/>
                  <a:gd name="T6" fmla="*/ 38 w 53"/>
                  <a:gd name="T7" fmla="*/ 61 h 73"/>
                  <a:gd name="T8" fmla="*/ 0 w 53"/>
                  <a:gd name="T9" fmla="*/ 64 h 73"/>
                </a:gdLst>
                <a:ahLst/>
                <a:cxnLst>
                  <a:cxn ang="0">
                    <a:pos x="T0" y="T1"/>
                  </a:cxn>
                  <a:cxn ang="0">
                    <a:pos x="T2" y="T3"/>
                  </a:cxn>
                  <a:cxn ang="0">
                    <a:pos x="T4" y="T5"/>
                  </a:cxn>
                  <a:cxn ang="0">
                    <a:pos x="T6" y="T7"/>
                  </a:cxn>
                  <a:cxn ang="0">
                    <a:pos x="T8" y="T9"/>
                  </a:cxn>
                </a:cxnLst>
                <a:rect l="0" t="0" r="r" b="b"/>
                <a:pathLst>
                  <a:path w="53" h="73">
                    <a:moveTo>
                      <a:pt x="0" y="64"/>
                    </a:moveTo>
                    <a:cubicBezTo>
                      <a:pt x="3" y="42"/>
                      <a:pt x="5" y="25"/>
                      <a:pt x="8" y="5"/>
                    </a:cubicBezTo>
                    <a:cubicBezTo>
                      <a:pt x="23" y="0"/>
                      <a:pt x="37" y="5"/>
                      <a:pt x="45" y="21"/>
                    </a:cubicBezTo>
                    <a:cubicBezTo>
                      <a:pt x="53" y="35"/>
                      <a:pt x="51" y="50"/>
                      <a:pt x="38" y="61"/>
                    </a:cubicBezTo>
                    <a:cubicBezTo>
                      <a:pt x="25" y="72"/>
                      <a:pt x="11" y="73"/>
                      <a:pt x="0" y="64"/>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 name="Freeform 89"/>
              <p:cNvSpPr/>
              <p:nvPr/>
            </p:nvSpPr>
            <p:spPr bwMode="auto">
              <a:xfrm>
                <a:off x="4857164" y="-1354407"/>
                <a:ext cx="169543" cy="213464"/>
              </a:xfrm>
              <a:custGeom>
                <a:avLst/>
                <a:gdLst>
                  <a:gd name="T0" fmla="*/ 45 w 53"/>
                  <a:gd name="T1" fmla="*/ 5 h 73"/>
                  <a:gd name="T2" fmla="*/ 53 w 53"/>
                  <a:gd name="T3" fmla="*/ 63 h 73"/>
                  <a:gd name="T4" fmla="*/ 16 w 53"/>
                  <a:gd name="T5" fmla="*/ 61 h 73"/>
                  <a:gd name="T6" fmla="*/ 7 w 53"/>
                  <a:gd name="T7" fmla="*/ 22 h 73"/>
                  <a:gd name="T8" fmla="*/ 45 w 53"/>
                  <a:gd name="T9" fmla="*/ 5 h 73"/>
                </a:gdLst>
                <a:ahLst/>
                <a:cxnLst>
                  <a:cxn ang="0">
                    <a:pos x="T0" y="T1"/>
                  </a:cxn>
                  <a:cxn ang="0">
                    <a:pos x="T2" y="T3"/>
                  </a:cxn>
                  <a:cxn ang="0">
                    <a:pos x="T4" y="T5"/>
                  </a:cxn>
                  <a:cxn ang="0">
                    <a:pos x="T6" y="T7"/>
                  </a:cxn>
                  <a:cxn ang="0">
                    <a:pos x="T8" y="T9"/>
                  </a:cxn>
                </a:cxnLst>
                <a:rect l="0" t="0" r="r" b="b"/>
                <a:pathLst>
                  <a:path w="53" h="73">
                    <a:moveTo>
                      <a:pt x="45" y="5"/>
                    </a:moveTo>
                    <a:cubicBezTo>
                      <a:pt x="47" y="24"/>
                      <a:pt x="50" y="41"/>
                      <a:pt x="53" y="63"/>
                    </a:cubicBezTo>
                    <a:cubicBezTo>
                      <a:pt x="43" y="73"/>
                      <a:pt x="29" y="71"/>
                      <a:pt x="16" y="61"/>
                    </a:cubicBezTo>
                    <a:cubicBezTo>
                      <a:pt x="2" y="51"/>
                      <a:pt x="0" y="37"/>
                      <a:pt x="7" y="22"/>
                    </a:cubicBezTo>
                    <a:cubicBezTo>
                      <a:pt x="14" y="6"/>
                      <a:pt x="28" y="0"/>
                      <a:pt x="45" y="5"/>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7" name="组合 6"/>
          <p:cNvGrpSpPr/>
          <p:nvPr/>
        </p:nvGrpSpPr>
        <p:grpSpPr bwMode="auto">
          <a:xfrm>
            <a:off x="558800" y="1203325"/>
            <a:ext cx="1001713" cy="1000125"/>
            <a:chOff x="559093" y="1203598"/>
            <a:chExt cx="1001898" cy="1000087"/>
          </a:xfrm>
        </p:grpSpPr>
        <p:sp>
          <p:nvSpPr>
            <p:cNvPr id="23592" name="Freeform 6"/>
            <p:cNvSpPr/>
            <p:nvPr/>
          </p:nvSpPr>
          <p:spPr bwMode="auto">
            <a:xfrm>
              <a:off x="559093" y="1203598"/>
              <a:ext cx="1001898" cy="1000087"/>
            </a:xfrm>
            <a:custGeom>
              <a:avLst/>
              <a:gdLst>
                <a:gd name="T0" fmla="*/ 1815189154 w 553"/>
                <a:gd name="T1" fmla="*/ 1811909434 h 552"/>
                <a:gd name="T2" fmla="*/ 0 w 553"/>
                <a:gd name="T3" fmla="*/ 1811909434 h 552"/>
                <a:gd name="T4" fmla="*/ 0 w 553"/>
                <a:gd name="T5" fmla="*/ 0 h 552"/>
                <a:gd name="T6" fmla="*/ 1815189154 w 553"/>
                <a:gd name="T7" fmla="*/ 0 h 552"/>
                <a:gd name="T8" fmla="*/ 1815189154 w 553"/>
                <a:gd name="T9" fmla="*/ 1811909434 h 552"/>
                <a:gd name="T10" fmla="*/ 1815189154 w 553"/>
                <a:gd name="T11" fmla="*/ 1811909434 h 5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3" h="552">
                  <a:moveTo>
                    <a:pt x="553" y="552"/>
                  </a:moveTo>
                  <a:lnTo>
                    <a:pt x="0" y="552"/>
                  </a:lnTo>
                  <a:lnTo>
                    <a:pt x="0" y="0"/>
                  </a:lnTo>
                  <a:lnTo>
                    <a:pt x="553" y="0"/>
                  </a:lnTo>
                  <a:lnTo>
                    <a:pt x="553" y="552"/>
                  </a:lnTo>
                  <a:close/>
                </a:path>
              </a:pathLst>
            </a:custGeom>
            <a:solidFill>
              <a:srgbClr val="5BAC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73" name="组合 72"/>
            <p:cNvGrpSpPr/>
            <p:nvPr/>
          </p:nvGrpSpPr>
          <p:grpSpPr>
            <a:xfrm>
              <a:off x="888811" y="1488446"/>
              <a:ext cx="342462" cy="430390"/>
              <a:chOff x="5933655" y="-1354673"/>
              <a:chExt cx="529413" cy="665345"/>
            </a:xfrm>
            <a:solidFill>
              <a:schemeClr val="bg1"/>
            </a:solidFill>
          </p:grpSpPr>
          <p:sp>
            <p:nvSpPr>
              <p:cNvPr id="74" name="Freeform 94"/>
              <p:cNvSpPr/>
              <p:nvPr/>
            </p:nvSpPr>
            <p:spPr bwMode="auto">
              <a:xfrm>
                <a:off x="5933655" y="-1177095"/>
                <a:ext cx="529413" cy="487767"/>
              </a:xfrm>
              <a:custGeom>
                <a:avLst/>
                <a:gdLst>
                  <a:gd name="T0" fmla="*/ 19 w 180"/>
                  <a:gd name="T1" fmla="*/ 0 h 184"/>
                  <a:gd name="T2" fmla="*/ 50 w 180"/>
                  <a:gd name="T3" fmla="*/ 0 h 184"/>
                  <a:gd name="T4" fmla="*/ 92 w 180"/>
                  <a:gd name="T5" fmla="*/ 46 h 184"/>
                  <a:gd name="T6" fmla="*/ 131 w 180"/>
                  <a:gd name="T7" fmla="*/ 0 h 184"/>
                  <a:gd name="T8" fmla="*/ 162 w 180"/>
                  <a:gd name="T9" fmla="*/ 0 h 184"/>
                  <a:gd name="T10" fmla="*/ 175 w 180"/>
                  <a:gd name="T11" fmla="*/ 123 h 184"/>
                  <a:gd name="T12" fmla="*/ 179 w 180"/>
                  <a:gd name="T13" fmla="*/ 162 h 184"/>
                  <a:gd name="T14" fmla="*/ 159 w 180"/>
                  <a:gd name="T15" fmla="*/ 184 h 184"/>
                  <a:gd name="T16" fmla="*/ 21 w 180"/>
                  <a:gd name="T17" fmla="*/ 184 h 184"/>
                  <a:gd name="T18" fmla="*/ 2 w 180"/>
                  <a:gd name="T19" fmla="*/ 156 h 184"/>
                  <a:gd name="T20" fmla="*/ 19 w 180"/>
                  <a:gd name="T2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184">
                    <a:moveTo>
                      <a:pt x="19" y="0"/>
                    </a:moveTo>
                    <a:cubicBezTo>
                      <a:pt x="30" y="0"/>
                      <a:pt x="39" y="0"/>
                      <a:pt x="50" y="0"/>
                    </a:cubicBezTo>
                    <a:cubicBezTo>
                      <a:pt x="55" y="23"/>
                      <a:pt x="63" y="47"/>
                      <a:pt x="92" y="46"/>
                    </a:cubicBezTo>
                    <a:cubicBezTo>
                      <a:pt x="118" y="45"/>
                      <a:pt x="125" y="22"/>
                      <a:pt x="131" y="0"/>
                    </a:cubicBezTo>
                    <a:cubicBezTo>
                      <a:pt x="140" y="0"/>
                      <a:pt x="150" y="0"/>
                      <a:pt x="162" y="0"/>
                    </a:cubicBezTo>
                    <a:cubicBezTo>
                      <a:pt x="166" y="41"/>
                      <a:pt x="171" y="82"/>
                      <a:pt x="175" y="123"/>
                    </a:cubicBezTo>
                    <a:cubicBezTo>
                      <a:pt x="176" y="136"/>
                      <a:pt x="178" y="149"/>
                      <a:pt x="179" y="162"/>
                    </a:cubicBezTo>
                    <a:cubicBezTo>
                      <a:pt x="180" y="176"/>
                      <a:pt x="173" y="184"/>
                      <a:pt x="159" y="184"/>
                    </a:cubicBezTo>
                    <a:cubicBezTo>
                      <a:pt x="113" y="184"/>
                      <a:pt x="67" y="184"/>
                      <a:pt x="21" y="184"/>
                    </a:cubicBezTo>
                    <a:cubicBezTo>
                      <a:pt x="3" y="184"/>
                      <a:pt x="0" y="171"/>
                      <a:pt x="2" y="156"/>
                    </a:cubicBezTo>
                    <a:cubicBezTo>
                      <a:pt x="7" y="105"/>
                      <a:pt x="13" y="53"/>
                      <a:pt x="19" y="0"/>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5" name="Freeform 95"/>
              <p:cNvSpPr/>
              <p:nvPr/>
            </p:nvSpPr>
            <p:spPr bwMode="auto">
              <a:xfrm>
                <a:off x="6030822" y="-1354673"/>
                <a:ext cx="332596" cy="169705"/>
              </a:xfrm>
              <a:custGeom>
                <a:avLst/>
                <a:gdLst>
                  <a:gd name="T0" fmla="*/ 108 w 113"/>
                  <a:gd name="T1" fmla="*/ 62 h 64"/>
                  <a:gd name="T2" fmla="*/ 93 w 113"/>
                  <a:gd name="T3" fmla="*/ 48 h 64"/>
                  <a:gd name="T4" fmla="*/ 57 w 113"/>
                  <a:gd name="T5" fmla="*/ 20 h 64"/>
                  <a:gd name="T6" fmla="*/ 22 w 113"/>
                  <a:gd name="T7" fmla="*/ 49 h 64"/>
                  <a:gd name="T8" fmla="*/ 3 w 113"/>
                  <a:gd name="T9" fmla="*/ 64 h 64"/>
                  <a:gd name="T10" fmla="*/ 54 w 113"/>
                  <a:gd name="T11" fmla="*/ 2 h 64"/>
                  <a:gd name="T12" fmla="*/ 108 w 113"/>
                  <a:gd name="T13" fmla="*/ 62 h 64"/>
                </a:gdLst>
                <a:ahLst/>
                <a:cxnLst>
                  <a:cxn ang="0">
                    <a:pos x="T0" y="T1"/>
                  </a:cxn>
                  <a:cxn ang="0">
                    <a:pos x="T2" y="T3"/>
                  </a:cxn>
                  <a:cxn ang="0">
                    <a:pos x="T4" y="T5"/>
                  </a:cxn>
                  <a:cxn ang="0">
                    <a:pos x="T6" y="T7"/>
                  </a:cxn>
                  <a:cxn ang="0">
                    <a:pos x="T8" y="T9"/>
                  </a:cxn>
                  <a:cxn ang="0">
                    <a:pos x="T10" y="T11"/>
                  </a:cxn>
                  <a:cxn ang="0">
                    <a:pos x="T12" y="T13"/>
                  </a:cxn>
                </a:cxnLst>
                <a:rect l="0" t="0" r="r" b="b"/>
                <a:pathLst>
                  <a:path w="113" h="64">
                    <a:moveTo>
                      <a:pt x="108" y="62"/>
                    </a:moveTo>
                    <a:cubicBezTo>
                      <a:pt x="103" y="57"/>
                      <a:pt x="96" y="54"/>
                      <a:pt x="93" y="48"/>
                    </a:cubicBezTo>
                    <a:cubicBezTo>
                      <a:pt x="85" y="32"/>
                      <a:pt x="75" y="20"/>
                      <a:pt x="57" y="20"/>
                    </a:cubicBezTo>
                    <a:cubicBezTo>
                      <a:pt x="39" y="21"/>
                      <a:pt x="29" y="33"/>
                      <a:pt x="22" y="49"/>
                    </a:cubicBezTo>
                    <a:cubicBezTo>
                      <a:pt x="19" y="54"/>
                      <a:pt x="11" y="57"/>
                      <a:pt x="3" y="64"/>
                    </a:cubicBezTo>
                    <a:cubicBezTo>
                      <a:pt x="0" y="29"/>
                      <a:pt x="23" y="3"/>
                      <a:pt x="54" y="2"/>
                    </a:cubicBezTo>
                    <a:cubicBezTo>
                      <a:pt x="87" y="0"/>
                      <a:pt x="113" y="24"/>
                      <a:pt x="108" y="62"/>
                    </a:cubicBezTo>
                    <a:close/>
                  </a:path>
                </a:pathLst>
              </a:custGeom>
              <a:grpFill/>
              <a:ln>
                <a:noFill/>
              </a:ln>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3" name="组合 2"/>
          <p:cNvGrpSpPr/>
          <p:nvPr/>
        </p:nvGrpSpPr>
        <p:grpSpPr bwMode="auto">
          <a:xfrm>
            <a:off x="6430963" y="1222375"/>
            <a:ext cx="1000125" cy="1001713"/>
            <a:chOff x="6430978" y="1221716"/>
            <a:chExt cx="1000087" cy="1001899"/>
          </a:xfrm>
        </p:grpSpPr>
        <p:sp>
          <p:nvSpPr>
            <p:cNvPr id="23590" name="Freeform 17"/>
            <p:cNvSpPr/>
            <p:nvPr/>
          </p:nvSpPr>
          <p:spPr bwMode="auto">
            <a:xfrm>
              <a:off x="6430978" y="1221716"/>
              <a:ext cx="1000087" cy="1001899"/>
            </a:xfrm>
            <a:custGeom>
              <a:avLst/>
              <a:gdLst>
                <a:gd name="T0" fmla="*/ 1811909434 w 552"/>
                <a:gd name="T1" fmla="*/ 1815192778 h 553"/>
                <a:gd name="T2" fmla="*/ 0 w 552"/>
                <a:gd name="T3" fmla="*/ 1815192778 h 553"/>
                <a:gd name="T4" fmla="*/ 0 w 552"/>
                <a:gd name="T5" fmla="*/ 0 h 553"/>
                <a:gd name="T6" fmla="*/ 1811909434 w 552"/>
                <a:gd name="T7" fmla="*/ 0 h 553"/>
                <a:gd name="T8" fmla="*/ 1811909434 w 552"/>
                <a:gd name="T9" fmla="*/ 1815192778 h 553"/>
                <a:gd name="T10" fmla="*/ 1811909434 w 552"/>
                <a:gd name="T11" fmla="*/ 1815192778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2" h="553">
                  <a:moveTo>
                    <a:pt x="552" y="553"/>
                  </a:moveTo>
                  <a:lnTo>
                    <a:pt x="0" y="553"/>
                  </a:lnTo>
                  <a:lnTo>
                    <a:pt x="0" y="0"/>
                  </a:lnTo>
                  <a:lnTo>
                    <a:pt x="552" y="0"/>
                  </a:lnTo>
                  <a:lnTo>
                    <a:pt x="552" y="553"/>
                  </a:lnTo>
                  <a:close/>
                </a:path>
              </a:pathLst>
            </a:custGeom>
            <a:solidFill>
              <a:srgbClr val="5BAC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591" name="Freeform 29"/>
            <p:cNvSpPr>
              <a:spLocks noEditPoints="1"/>
            </p:cNvSpPr>
            <p:nvPr/>
          </p:nvSpPr>
          <p:spPr bwMode="auto">
            <a:xfrm>
              <a:off x="6749598" y="1545895"/>
              <a:ext cx="362846" cy="353540"/>
            </a:xfrm>
            <a:custGeom>
              <a:avLst/>
              <a:gdLst>
                <a:gd name="T0" fmla="*/ 2147483646 w 33"/>
                <a:gd name="T1" fmla="*/ 2147483646 h 32"/>
                <a:gd name="T2" fmla="*/ 2147483646 w 33"/>
                <a:gd name="T3" fmla="*/ 0 h 32"/>
                <a:gd name="T4" fmla="*/ 2147483646 w 33"/>
                <a:gd name="T5" fmla="*/ 0 h 32"/>
                <a:gd name="T6" fmla="*/ 2147483646 w 33"/>
                <a:gd name="T7" fmla="*/ 0 h 32"/>
                <a:gd name="T8" fmla="*/ 2147483646 w 33"/>
                <a:gd name="T9" fmla="*/ 2147483646 h 32"/>
                <a:gd name="T10" fmla="*/ 2147483646 w 33"/>
                <a:gd name="T11" fmla="*/ 2147483646 h 32"/>
                <a:gd name="T12" fmla="*/ 2147483646 w 33"/>
                <a:gd name="T13" fmla="*/ 2147483646 h 32"/>
                <a:gd name="T14" fmla="*/ 2147483646 w 33"/>
                <a:gd name="T15" fmla="*/ 2147483646 h 32"/>
                <a:gd name="T16" fmla="*/ 2147483646 w 33"/>
                <a:gd name="T17" fmla="*/ 2147483646 h 32"/>
                <a:gd name="T18" fmla="*/ 0 w 33"/>
                <a:gd name="T19" fmla="*/ 2147483646 h 32"/>
                <a:gd name="T20" fmla="*/ 2147483646 w 33"/>
                <a:gd name="T21" fmla="*/ 2147483646 h 32"/>
                <a:gd name="T22" fmla="*/ 2147483646 w 33"/>
                <a:gd name="T23" fmla="*/ 2147483646 h 32"/>
                <a:gd name="T24" fmla="*/ 2147483646 w 33"/>
                <a:gd name="T25" fmla="*/ 2147483646 h 32"/>
                <a:gd name="T26" fmla="*/ 2147483646 w 33"/>
                <a:gd name="T27" fmla="*/ 2147483646 h 32"/>
                <a:gd name="T28" fmla="*/ 2147483646 w 33"/>
                <a:gd name="T29" fmla="*/ 2147483646 h 32"/>
                <a:gd name="T30" fmla="*/ 2147483646 w 33"/>
                <a:gd name="T31" fmla="*/ 2147483646 h 32"/>
                <a:gd name="T32" fmla="*/ 2147483646 w 33"/>
                <a:gd name="T33" fmla="*/ 2147483646 h 32"/>
                <a:gd name="T34" fmla="*/ 2147483646 w 33"/>
                <a:gd name="T35" fmla="*/ 2147483646 h 32"/>
                <a:gd name="T36" fmla="*/ 2147483646 w 33"/>
                <a:gd name="T37" fmla="*/ 2147483646 h 32"/>
                <a:gd name="T38" fmla="*/ 2147483646 w 33"/>
                <a:gd name="T39" fmla="*/ 2147483646 h 32"/>
                <a:gd name="T40" fmla="*/ 2147483646 w 33"/>
                <a:gd name="T41" fmla="*/ 2147483646 h 32"/>
                <a:gd name="T42" fmla="*/ 2147483646 w 33"/>
                <a:gd name="T43" fmla="*/ 2147483646 h 32"/>
                <a:gd name="T44" fmla="*/ 2147483646 w 33"/>
                <a:gd name="T45" fmla="*/ 2147483646 h 32"/>
                <a:gd name="T46" fmla="*/ 2147483646 w 33"/>
                <a:gd name="T47" fmla="*/ 2147483646 h 32"/>
                <a:gd name="T48" fmla="*/ 2147483646 w 33"/>
                <a:gd name="T49" fmla="*/ 2147483646 h 32"/>
                <a:gd name="T50" fmla="*/ 2147483646 w 33"/>
                <a:gd name="T51" fmla="*/ 2147483646 h 32"/>
                <a:gd name="T52" fmla="*/ 2147483646 w 33"/>
                <a:gd name="T53" fmla="*/ 2147483646 h 32"/>
                <a:gd name="T54" fmla="*/ 2147483646 w 33"/>
                <a:gd name="T55" fmla="*/ 2147483646 h 32"/>
                <a:gd name="T56" fmla="*/ 2147483646 w 33"/>
                <a:gd name="T57" fmla="*/ 2147483646 h 32"/>
                <a:gd name="T58" fmla="*/ 2147483646 w 33"/>
                <a:gd name="T59" fmla="*/ 2147483646 h 32"/>
                <a:gd name="T60" fmla="*/ 2147483646 w 33"/>
                <a:gd name="T61" fmla="*/ 2147483646 h 32"/>
                <a:gd name="T62" fmla="*/ 2147483646 w 33"/>
                <a:gd name="T63" fmla="*/ 2147483646 h 32"/>
                <a:gd name="T64" fmla="*/ 2147483646 w 33"/>
                <a:gd name="T65" fmla="*/ 2147483646 h 32"/>
                <a:gd name="T66" fmla="*/ 2147483646 w 33"/>
                <a:gd name="T67" fmla="*/ 2147483646 h 32"/>
                <a:gd name="T68" fmla="*/ 2147483646 w 33"/>
                <a:gd name="T69" fmla="*/ 2147483646 h 32"/>
                <a:gd name="T70" fmla="*/ 2147483646 w 33"/>
                <a:gd name="T71" fmla="*/ 2147483646 h 32"/>
                <a:gd name="T72" fmla="*/ 2147483646 w 33"/>
                <a:gd name="T73" fmla="*/ 2147483646 h 32"/>
                <a:gd name="T74" fmla="*/ 2147483646 w 33"/>
                <a:gd name="T75" fmla="*/ 2147483646 h 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3" h="32">
                  <a:moveTo>
                    <a:pt x="2" y="16"/>
                  </a:moveTo>
                  <a:cubicBezTo>
                    <a:pt x="8" y="16"/>
                    <a:pt x="8" y="16"/>
                    <a:pt x="8" y="16"/>
                  </a:cubicBezTo>
                  <a:cubicBezTo>
                    <a:pt x="8" y="2"/>
                    <a:pt x="8" y="2"/>
                    <a:pt x="8" y="2"/>
                  </a:cubicBezTo>
                  <a:cubicBezTo>
                    <a:pt x="8" y="1"/>
                    <a:pt x="9" y="0"/>
                    <a:pt x="10" y="0"/>
                  </a:cubicBezTo>
                  <a:cubicBezTo>
                    <a:pt x="19" y="0"/>
                    <a:pt x="19" y="0"/>
                    <a:pt x="19" y="0"/>
                  </a:cubicBezTo>
                  <a:cubicBezTo>
                    <a:pt x="19" y="0"/>
                    <a:pt x="19" y="0"/>
                    <a:pt x="19" y="0"/>
                  </a:cubicBezTo>
                  <a:cubicBezTo>
                    <a:pt x="20" y="0"/>
                    <a:pt x="20" y="0"/>
                    <a:pt x="20" y="0"/>
                  </a:cubicBezTo>
                  <a:cubicBezTo>
                    <a:pt x="20" y="0"/>
                    <a:pt x="20" y="0"/>
                    <a:pt x="20" y="0"/>
                  </a:cubicBezTo>
                  <a:cubicBezTo>
                    <a:pt x="20" y="0"/>
                    <a:pt x="20" y="0"/>
                    <a:pt x="20" y="0"/>
                  </a:cubicBezTo>
                  <a:cubicBezTo>
                    <a:pt x="25" y="5"/>
                    <a:pt x="25" y="5"/>
                    <a:pt x="25" y="5"/>
                  </a:cubicBezTo>
                  <a:cubicBezTo>
                    <a:pt x="25" y="5"/>
                    <a:pt x="25" y="5"/>
                    <a:pt x="25" y="5"/>
                  </a:cubicBezTo>
                  <a:cubicBezTo>
                    <a:pt x="25" y="6"/>
                    <a:pt x="25" y="6"/>
                    <a:pt x="25" y="6"/>
                  </a:cubicBezTo>
                  <a:cubicBezTo>
                    <a:pt x="25" y="16"/>
                    <a:pt x="25" y="16"/>
                    <a:pt x="25" y="16"/>
                  </a:cubicBezTo>
                  <a:cubicBezTo>
                    <a:pt x="31" y="16"/>
                    <a:pt x="31" y="16"/>
                    <a:pt x="31" y="16"/>
                  </a:cubicBezTo>
                  <a:cubicBezTo>
                    <a:pt x="32" y="16"/>
                    <a:pt x="33" y="17"/>
                    <a:pt x="33" y="18"/>
                  </a:cubicBezTo>
                  <a:cubicBezTo>
                    <a:pt x="33" y="30"/>
                    <a:pt x="33" y="30"/>
                    <a:pt x="33" y="30"/>
                  </a:cubicBezTo>
                  <a:cubicBezTo>
                    <a:pt x="33" y="31"/>
                    <a:pt x="32" y="32"/>
                    <a:pt x="31" y="32"/>
                  </a:cubicBezTo>
                  <a:cubicBezTo>
                    <a:pt x="2" y="32"/>
                    <a:pt x="2" y="32"/>
                    <a:pt x="2" y="32"/>
                  </a:cubicBezTo>
                  <a:cubicBezTo>
                    <a:pt x="1" y="32"/>
                    <a:pt x="0" y="31"/>
                    <a:pt x="0" y="30"/>
                  </a:cubicBezTo>
                  <a:cubicBezTo>
                    <a:pt x="0" y="18"/>
                    <a:pt x="0" y="18"/>
                    <a:pt x="0" y="18"/>
                  </a:cubicBezTo>
                  <a:cubicBezTo>
                    <a:pt x="0" y="17"/>
                    <a:pt x="1" y="16"/>
                    <a:pt x="2" y="16"/>
                  </a:cubicBezTo>
                  <a:close/>
                  <a:moveTo>
                    <a:pt x="10" y="16"/>
                  </a:moveTo>
                  <a:cubicBezTo>
                    <a:pt x="23" y="16"/>
                    <a:pt x="23" y="16"/>
                    <a:pt x="23" y="16"/>
                  </a:cubicBezTo>
                  <a:cubicBezTo>
                    <a:pt x="23" y="8"/>
                    <a:pt x="23" y="8"/>
                    <a:pt x="23" y="8"/>
                  </a:cubicBezTo>
                  <a:cubicBezTo>
                    <a:pt x="17" y="8"/>
                    <a:pt x="17" y="8"/>
                    <a:pt x="17" y="8"/>
                  </a:cubicBezTo>
                  <a:cubicBezTo>
                    <a:pt x="17" y="8"/>
                    <a:pt x="17" y="8"/>
                    <a:pt x="16" y="8"/>
                  </a:cubicBezTo>
                  <a:cubicBezTo>
                    <a:pt x="12" y="8"/>
                    <a:pt x="12" y="8"/>
                    <a:pt x="12" y="8"/>
                  </a:cubicBezTo>
                  <a:cubicBezTo>
                    <a:pt x="12" y="8"/>
                    <a:pt x="12" y="7"/>
                    <a:pt x="12" y="7"/>
                  </a:cubicBezTo>
                  <a:cubicBezTo>
                    <a:pt x="12" y="6"/>
                    <a:pt x="12" y="6"/>
                    <a:pt x="12" y="6"/>
                  </a:cubicBezTo>
                  <a:cubicBezTo>
                    <a:pt x="12" y="6"/>
                    <a:pt x="12" y="5"/>
                    <a:pt x="12" y="5"/>
                  </a:cubicBezTo>
                  <a:cubicBezTo>
                    <a:pt x="16" y="5"/>
                    <a:pt x="16" y="5"/>
                    <a:pt x="16" y="5"/>
                  </a:cubicBezTo>
                  <a:cubicBezTo>
                    <a:pt x="16" y="2"/>
                    <a:pt x="16" y="2"/>
                    <a:pt x="16" y="2"/>
                  </a:cubicBezTo>
                  <a:cubicBezTo>
                    <a:pt x="12" y="2"/>
                    <a:pt x="12" y="2"/>
                    <a:pt x="12" y="2"/>
                  </a:cubicBezTo>
                  <a:cubicBezTo>
                    <a:pt x="11" y="2"/>
                    <a:pt x="10" y="3"/>
                    <a:pt x="10" y="4"/>
                  </a:cubicBezTo>
                  <a:cubicBezTo>
                    <a:pt x="10" y="16"/>
                    <a:pt x="10" y="16"/>
                    <a:pt x="10" y="16"/>
                  </a:cubicBezTo>
                  <a:close/>
                  <a:moveTo>
                    <a:pt x="12" y="10"/>
                  </a:moveTo>
                  <a:cubicBezTo>
                    <a:pt x="12" y="11"/>
                    <a:pt x="12" y="11"/>
                    <a:pt x="12" y="11"/>
                  </a:cubicBezTo>
                  <a:cubicBezTo>
                    <a:pt x="12" y="11"/>
                    <a:pt x="12" y="11"/>
                    <a:pt x="12" y="11"/>
                  </a:cubicBezTo>
                  <a:cubicBezTo>
                    <a:pt x="21" y="11"/>
                    <a:pt x="21" y="11"/>
                    <a:pt x="21" y="11"/>
                  </a:cubicBezTo>
                  <a:cubicBezTo>
                    <a:pt x="21" y="11"/>
                    <a:pt x="22" y="11"/>
                    <a:pt x="22" y="11"/>
                  </a:cubicBezTo>
                  <a:cubicBezTo>
                    <a:pt x="22" y="10"/>
                    <a:pt x="22" y="10"/>
                    <a:pt x="22" y="10"/>
                  </a:cubicBezTo>
                  <a:cubicBezTo>
                    <a:pt x="22" y="9"/>
                    <a:pt x="21" y="9"/>
                    <a:pt x="21" y="9"/>
                  </a:cubicBezTo>
                  <a:cubicBezTo>
                    <a:pt x="12" y="9"/>
                    <a:pt x="12" y="9"/>
                    <a:pt x="12" y="9"/>
                  </a:cubicBezTo>
                  <a:cubicBezTo>
                    <a:pt x="12" y="9"/>
                    <a:pt x="12" y="9"/>
                    <a:pt x="12" y="10"/>
                  </a:cubicBezTo>
                  <a:close/>
                  <a:moveTo>
                    <a:pt x="21" y="13"/>
                  </a:moveTo>
                  <a:cubicBezTo>
                    <a:pt x="12" y="13"/>
                    <a:pt x="12" y="13"/>
                    <a:pt x="12" y="13"/>
                  </a:cubicBezTo>
                  <a:cubicBezTo>
                    <a:pt x="12" y="13"/>
                    <a:pt x="12" y="13"/>
                    <a:pt x="12" y="14"/>
                  </a:cubicBezTo>
                  <a:cubicBezTo>
                    <a:pt x="12" y="14"/>
                    <a:pt x="12" y="14"/>
                    <a:pt x="12" y="14"/>
                  </a:cubicBezTo>
                  <a:cubicBezTo>
                    <a:pt x="12" y="15"/>
                    <a:pt x="12" y="15"/>
                    <a:pt x="12" y="15"/>
                  </a:cubicBezTo>
                  <a:cubicBezTo>
                    <a:pt x="21" y="15"/>
                    <a:pt x="21" y="15"/>
                    <a:pt x="21" y="15"/>
                  </a:cubicBezTo>
                  <a:cubicBezTo>
                    <a:pt x="21" y="15"/>
                    <a:pt x="22" y="15"/>
                    <a:pt x="22" y="14"/>
                  </a:cubicBezTo>
                  <a:cubicBezTo>
                    <a:pt x="22" y="14"/>
                    <a:pt x="22" y="14"/>
                    <a:pt x="22" y="14"/>
                  </a:cubicBezTo>
                  <a:cubicBezTo>
                    <a:pt x="22" y="13"/>
                    <a:pt x="21" y="13"/>
                    <a:pt x="21" y="13"/>
                  </a:cubicBezTo>
                  <a:close/>
                  <a:moveTo>
                    <a:pt x="19" y="6"/>
                  </a:moveTo>
                  <a:cubicBezTo>
                    <a:pt x="24" y="6"/>
                    <a:pt x="24" y="6"/>
                    <a:pt x="24" y="6"/>
                  </a:cubicBezTo>
                  <a:cubicBezTo>
                    <a:pt x="19" y="1"/>
                    <a:pt x="19" y="1"/>
                    <a:pt x="19" y="1"/>
                  </a:cubicBezTo>
                  <a:cubicBezTo>
                    <a:pt x="18" y="1"/>
                    <a:pt x="18" y="1"/>
                    <a:pt x="18" y="1"/>
                  </a:cubicBezTo>
                  <a:cubicBezTo>
                    <a:pt x="18" y="1"/>
                    <a:pt x="18" y="1"/>
                    <a:pt x="18" y="1"/>
                  </a:cubicBezTo>
                  <a:cubicBezTo>
                    <a:pt x="18" y="5"/>
                    <a:pt x="18" y="5"/>
                    <a:pt x="18" y="5"/>
                  </a:cubicBezTo>
                  <a:cubicBezTo>
                    <a:pt x="18" y="6"/>
                    <a:pt x="19" y="6"/>
                    <a:pt x="19" y="6"/>
                  </a:cubicBezTo>
                  <a:cubicBezTo>
                    <a:pt x="19" y="6"/>
                    <a:pt x="19" y="6"/>
                    <a:pt x="19" y="6"/>
                  </a:cubicBezTo>
                  <a:close/>
                  <a:moveTo>
                    <a:pt x="8" y="22"/>
                  </a:moveTo>
                  <a:cubicBezTo>
                    <a:pt x="7" y="24"/>
                    <a:pt x="6" y="25"/>
                    <a:pt x="6" y="26"/>
                  </a:cubicBezTo>
                  <a:cubicBezTo>
                    <a:pt x="6" y="26"/>
                    <a:pt x="7" y="27"/>
                    <a:pt x="7" y="27"/>
                  </a:cubicBezTo>
                  <a:cubicBezTo>
                    <a:pt x="7" y="27"/>
                    <a:pt x="8" y="27"/>
                    <a:pt x="8" y="27"/>
                  </a:cubicBezTo>
                  <a:cubicBezTo>
                    <a:pt x="10" y="27"/>
                    <a:pt x="11" y="27"/>
                    <a:pt x="12" y="25"/>
                  </a:cubicBezTo>
                  <a:cubicBezTo>
                    <a:pt x="12" y="25"/>
                    <a:pt x="12" y="25"/>
                    <a:pt x="12" y="25"/>
                  </a:cubicBezTo>
                  <a:cubicBezTo>
                    <a:pt x="12" y="24"/>
                    <a:pt x="13" y="23"/>
                    <a:pt x="17" y="23"/>
                  </a:cubicBezTo>
                  <a:cubicBezTo>
                    <a:pt x="20" y="23"/>
                    <a:pt x="21" y="24"/>
                    <a:pt x="22" y="25"/>
                  </a:cubicBezTo>
                  <a:cubicBezTo>
                    <a:pt x="22" y="25"/>
                    <a:pt x="22" y="25"/>
                    <a:pt x="22" y="25"/>
                  </a:cubicBezTo>
                  <a:cubicBezTo>
                    <a:pt x="22" y="27"/>
                    <a:pt x="23" y="27"/>
                    <a:pt x="25" y="27"/>
                  </a:cubicBezTo>
                  <a:cubicBezTo>
                    <a:pt x="26" y="27"/>
                    <a:pt x="27" y="27"/>
                    <a:pt x="27" y="26"/>
                  </a:cubicBezTo>
                  <a:cubicBezTo>
                    <a:pt x="27" y="25"/>
                    <a:pt x="26" y="24"/>
                    <a:pt x="25" y="22"/>
                  </a:cubicBezTo>
                  <a:cubicBezTo>
                    <a:pt x="23" y="21"/>
                    <a:pt x="20" y="21"/>
                    <a:pt x="17" y="21"/>
                  </a:cubicBezTo>
                  <a:cubicBezTo>
                    <a:pt x="15" y="21"/>
                    <a:pt x="13" y="21"/>
                    <a:pt x="12" y="21"/>
                  </a:cubicBezTo>
                  <a:cubicBezTo>
                    <a:pt x="11" y="21"/>
                    <a:pt x="9" y="22"/>
                    <a:pt x="8"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 name="组合 1"/>
          <p:cNvGrpSpPr/>
          <p:nvPr/>
        </p:nvGrpSpPr>
        <p:grpSpPr bwMode="auto">
          <a:xfrm>
            <a:off x="7605713" y="1222375"/>
            <a:ext cx="1001712" cy="1001713"/>
            <a:chOff x="7604993" y="1221716"/>
            <a:chExt cx="1001898" cy="1001899"/>
          </a:xfrm>
        </p:grpSpPr>
        <p:sp>
          <p:nvSpPr>
            <p:cNvPr id="23588" name="Freeform 18"/>
            <p:cNvSpPr/>
            <p:nvPr/>
          </p:nvSpPr>
          <p:spPr bwMode="auto">
            <a:xfrm>
              <a:off x="7604993" y="1221716"/>
              <a:ext cx="1001898" cy="1001899"/>
            </a:xfrm>
            <a:custGeom>
              <a:avLst/>
              <a:gdLst>
                <a:gd name="T0" fmla="*/ 1815189154 w 553"/>
                <a:gd name="T1" fmla="*/ 1815192778 h 553"/>
                <a:gd name="T2" fmla="*/ 0 w 553"/>
                <a:gd name="T3" fmla="*/ 1815192778 h 553"/>
                <a:gd name="T4" fmla="*/ 0 w 553"/>
                <a:gd name="T5" fmla="*/ 0 h 553"/>
                <a:gd name="T6" fmla="*/ 1815189154 w 553"/>
                <a:gd name="T7" fmla="*/ 0 h 553"/>
                <a:gd name="T8" fmla="*/ 1815189154 w 553"/>
                <a:gd name="T9" fmla="*/ 1815192778 h 553"/>
                <a:gd name="T10" fmla="*/ 1815189154 w 553"/>
                <a:gd name="T11" fmla="*/ 1815192778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3" h="553">
                  <a:moveTo>
                    <a:pt x="553" y="553"/>
                  </a:moveTo>
                  <a:lnTo>
                    <a:pt x="0" y="553"/>
                  </a:lnTo>
                  <a:lnTo>
                    <a:pt x="0" y="0"/>
                  </a:lnTo>
                  <a:lnTo>
                    <a:pt x="553" y="0"/>
                  </a:lnTo>
                  <a:lnTo>
                    <a:pt x="553" y="553"/>
                  </a:lnTo>
                  <a:close/>
                </a:path>
              </a:pathLst>
            </a:custGeom>
            <a:solidFill>
              <a:srgbClr val="F693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589" name="Freeform 90"/>
            <p:cNvSpPr>
              <a:spLocks noEditPoints="1"/>
            </p:cNvSpPr>
            <p:nvPr/>
          </p:nvSpPr>
          <p:spPr bwMode="auto">
            <a:xfrm>
              <a:off x="7868218" y="1429939"/>
              <a:ext cx="475448" cy="547404"/>
            </a:xfrm>
            <a:custGeom>
              <a:avLst/>
              <a:gdLst>
                <a:gd name="T0" fmla="*/ 2147483646 w 78"/>
                <a:gd name="T1" fmla="*/ 2147483646 h 90"/>
                <a:gd name="T2" fmla="*/ 2147483646 w 78"/>
                <a:gd name="T3" fmla="*/ 2147483646 h 90"/>
                <a:gd name="T4" fmla="*/ 2147483646 w 78"/>
                <a:gd name="T5" fmla="*/ 2147483646 h 90"/>
                <a:gd name="T6" fmla="*/ 2147483646 w 78"/>
                <a:gd name="T7" fmla="*/ 2147483646 h 90"/>
                <a:gd name="T8" fmla="*/ 2147483646 w 78"/>
                <a:gd name="T9" fmla="*/ 2147483646 h 90"/>
                <a:gd name="T10" fmla="*/ 2147483646 w 78"/>
                <a:gd name="T11" fmla="*/ 2147483646 h 90"/>
                <a:gd name="T12" fmla="*/ 2147483646 w 78"/>
                <a:gd name="T13" fmla="*/ 2147483646 h 90"/>
                <a:gd name="T14" fmla="*/ 2147483646 w 78"/>
                <a:gd name="T15" fmla="*/ 2147483646 h 90"/>
                <a:gd name="T16" fmla="*/ 2147483646 w 78"/>
                <a:gd name="T17" fmla="*/ 2147483646 h 90"/>
                <a:gd name="T18" fmla="*/ 2147483646 w 78"/>
                <a:gd name="T19" fmla="*/ 2147483646 h 90"/>
                <a:gd name="T20" fmla="*/ 2147483646 w 78"/>
                <a:gd name="T21" fmla="*/ 2147483646 h 90"/>
                <a:gd name="T22" fmla="*/ 2147483646 w 78"/>
                <a:gd name="T23" fmla="*/ 2147483646 h 90"/>
                <a:gd name="T24" fmla="*/ 2147483646 w 78"/>
                <a:gd name="T25" fmla="*/ 2147483646 h 90"/>
                <a:gd name="T26" fmla="*/ 2147483646 w 78"/>
                <a:gd name="T27" fmla="*/ 2147483646 h 90"/>
                <a:gd name="T28" fmla="*/ 2147483646 w 78"/>
                <a:gd name="T29" fmla="*/ 2147483646 h 90"/>
                <a:gd name="T30" fmla="*/ 2147483646 w 78"/>
                <a:gd name="T31" fmla="*/ 2147483646 h 90"/>
                <a:gd name="T32" fmla="*/ 2147483646 w 78"/>
                <a:gd name="T33" fmla="*/ 2147483646 h 90"/>
                <a:gd name="T34" fmla="*/ 2147483646 w 78"/>
                <a:gd name="T35" fmla="*/ 2147483646 h 90"/>
                <a:gd name="T36" fmla="*/ 2147483646 w 78"/>
                <a:gd name="T37" fmla="*/ 2147483646 h 90"/>
                <a:gd name="T38" fmla="*/ 2147483646 w 78"/>
                <a:gd name="T39" fmla="*/ 2147483646 h 90"/>
                <a:gd name="T40" fmla="*/ 2147483646 w 78"/>
                <a:gd name="T41" fmla="*/ 2147483646 h 90"/>
                <a:gd name="T42" fmla="*/ 2147483646 w 78"/>
                <a:gd name="T43" fmla="*/ 0 h 90"/>
                <a:gd name="T44" fmla="*/ 2147483646 w 78"/>
                <a:gd name="T45" fmla="*/ 2147483646 h 90"/>
                <a:gd name="T46" fmla="*/ 2147483646 w 78"/>
                <a:gd name="T47" fmla="*/ 2147483646 h 90"/>
                <a:gd name="T48" fmla="*/ 2147483646 w 78"/>
                <a:gd name="T49" fmla="*/ 2147483646 h 90"/>
                <a:gd name="T50" fmla="*/ 2147483646 w 78"/>
                <a:gd name="T51" fmla="*/ 2147483646 h 90"/>
                <a:gd name="T52" fmla="*/ 0 w 78"/>
                <a:gd name="T53" fmla="*/ 2147483646 h 90"/>
                <a:gd name="T54" fmla="*/ 2147483646 w 78"/>
                <a:gd name="T55" fmla="*/ 2147483646 h 90"/>
                <a:gd name="T56" fmla="*/ 2147483646 w 78"/>
                <a:gd name="T57" fmla="*/ 2147483646 h 90"/>
                <a:gd name="T58" fmla="*/ 2147483646 w 78"/>
                <a:gd name="T59" fmla="*/ 2147483646 h 90"/>
                <a:gd name="T60" fmla="*/ 2147483646 w 78"/>
                <a:gd name="T61" fmla="*/ 2147483646 h 90"/>
                <a:gd name="T62" fmla="*/ 2147483646 w 78"/>
                <a:gd name="T63" fmla="*/ 2147483646 h 90"/>
                <a:gd name="T64" fmla="*/ 2147483646 w 78"/>
                <a:gd name="T65" fmla="*/ 2147483646 h 90"/>
                <a:gd name="T66" fmla="*/ 2147483646 w 78"/>
                <a:gd name="T67" fmla="*/ 2147483646 h 90"/>
                <a:gd name="T68" fmla="*/ 2147483646 w 78"/>
                <a:gd name="T69" fmla="*/ 2147483646 h 90"/>
                <a:gd name="T70" fmla="*/ 2147483646 w 78"/>
                <a:gd name="T71" fmla="*/ 2147483646 h 90"/>
                <a:gd name="T72" fmla="*/ 2147483646 w 78"/>
                <a:gd name="T73" fmla="*/ 2147483646 h 90"/>
                <a:gd name="T74" fmla="*/ 2147483646 w 78"/>
                <a:gd name="T75" fmla="*/ 2147483646 h 90"/>
                <a:gd name="T76" fmla="*/ 2147483646 w 78"/>
                <a:gd name="T77" fmla="*/ 2147483646 h 90"/>
                <a:gd name="T78" fmla="*/ 2147483646 w 78"/>
                <a:gd name="T79" fmla="*/ 2147483646 h 90"/>
                <a:gd name="T80" fmla="*/ 2147483646 w 78"/>
                <a:gd name="T81" fmla="*/ 2147483646 h 90"/>
                <a:gd name="T82" fmla="*/ 2147483646 w 78"/>
                <a:gd name="T83" fmla="*/ 2147483646 h 90"/>
                <a:gd name="T84" fmla="*/ 2147483646 w 78"/>
                <a:gd name="T85" fmla="*/ 2147483646 h 90"/>
                <a:gd name="T86" fmla="*/ 2147483646 w 78"/>
                <a:gd name="T87" fmla="*/ 2147483646 h 90"/>
                <a:gd name="T88" fmla="*/ 2147483646 w 78"/>
                <a:gd name="T89" fmla="*/ 2147483646 h 90"/>
                <a:gd name="T90" fmla="*/ 2147483646 w 78"/>
                <a:gd name="T91" fmla="*/ 2147483646 h 90"/>
                <a:gd name="T92" fmla="*/ 2147483646 w 78"/>
                <a:gd name="T93" fmla="*/ 2147483646 h 90"/>
                <a:gd name="T94" fmla="*/ 2147483646 w 78"/>
                <a:gd name="T95" fmla="*/ 2147483646 h 90"/>
                <a:gd name="T96" fmla="*/ 2147483646 w 78"/>
                <a:gd name="T97" fmla="*/ 2147483646 h 90"/>
                <a:gd name="T98" fmla="*/ 2147483646 w 78"/>
                <a:gd name="T99" fmla="*/ 2147483646 h 90"/>
                <a:gd name="T100" fmla="*/ 2147483646 w 78"/>
                <a:gd name="T101" fmla="*/ 2147483646 h 90"/>
                <a:gd name="T102" fmla="*/ 2147483646 w 78"/>
                <a:gd name="T103" fmla="*/ 2147483646 h 90"/>
                <a:gd name="T104" fmla="*/ 2147483646 w 78"/>
                <a:gd name="T105" fmla="*/ 2147483646 h 90"/>
                <a:gd name="T106" fmla="*/ 2147483646 w 78"/>
                <a:gd name="T107" fmla="*/ 2147483646 h 90"/>
                <a:gd name="T108" fmla="*/ 2147483646 w 78"/>
                <a:gd name="T109" fmla="*/ 2147483646 h 90"/>
                <a:gd name="T110" fmla="*/ 2147483646 w 78"/>
                <a:gd name="T111" fmla="*/ 2147483646 h 90"/>
                <a:gd name="T112" fmla="*/ 2147483646 w 78"/>
                <a:gd name="T113" fmla="*/ 2147483646 h 90"/>
                <a:gd name="T114" fmla="*/ 2147483646 w 78"/>
                <a:gd name="T115" fmla="*/ 2147483646 h 90"/>
                <a:gd name="T116" fmla="*/ 2147483646 w 78"/>
                <a:gd name="T117" fmla="*/ 2147483646 h 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8" h="90">
                  <a:moveTo>
                    <a:pt x="2" y="85"/>
                  </a:moveTo>
                  <a:cubicBezTo>
                    <a:pt x="61" y="85"/>
                    <a:pt x="61" y="85"/>
                    <a:pt x="61" y="85"/>
                  </a:cubicBezTo>
                  <a:cubicBezTo>
                    <a:pt x="61" y="87"/>
                    <a:pt x="61" y="87"/>
                    <a:pt x="61" y="87"/>
                  </a:cubicBezTo>
                  <a:cubicBezTo>
                    <a:pt x="61" y="89"/>
                    <a:pt x="60" y="90"/>
                    <a:pt x="59" y="90"/>
                  </a:cubicBezTo>
                  <a:cubicBezTo>
                    <a:pt x="5" y="90"/>
                    <a:pt x="5" y="90"/>
                    <a:pt x="5" y="90"/>
                  </a:cubicBezTo>
                  <a:cubicBezTo>
                    <a:pt x="4" y="90"/>
                    <a:pt x="2" y="89"/>
                    <a:pt x="2" y="87"/>
                  </a:cubicBezTo>
                  <a:cubicBezTo>
                    <a:pt x="2" y="85"/>
                    <a:pt x="2" y="85"/>
                    <a:pt x="2" y="85"/>
                  </a:cubicBezTo>
                  <a:close/>
                  <a:moveTo>
                    <a:pt x="15" y="33"/>
                  </a:moveTo>
                  <a:cubicBezTo>
                    <a:pt x="14" y="31"/>
                    <a:pt x="14" y="26"/>
                    <a:pt x="19" y="23"/>
                  </a:cubicBezTo>
                  <a:cubicBezTo>
                    <a:pt x="26" y="20"/>
                    <a:pt x="27" y="15"/>
                    <a:pt x="25" y="11"/>
                  </a:cubicBezTo>
                  <a:cubicBezTo>
                    <a:pt x="25" y="11"/>
                    <a:pt x="29" y="14"/>
                    <a:pt x="27" y="19"/>
                  </a:cubicBezTo>
                  <a:cubicBezTo>
                    <a:pt x="25" y="24"/>
                    <a:pt x="20" y="28"/>
                    <a:pt x="22" y="33"/>
                  </a:cubicBezTo>
                  <a:cubicBezTo>
                    <a:pt x="15" y="33"/>
                    <a:pt x="15" y="33"/>
                    <a:pt x="15" y="33"/>
                  </a:cubicBezTo>
                  <a:close/>
                  <a:moveTo>
                    <a:pt x="41" y="33"/>
                  </a:moveTo>
                  <a:cubicBezTo>
                    <a:pt x="39" y="30"/>
                    <a:pt x="38" y="27"/>
                    <a:pt x="41" y="23"/>
                  </a:cubicBezTo>
                  <a:cubicBezTo>
                    <a:pt x="41" y="23"/>
                    <a:pt x="40" y="29"/>
                    <a:pt x="46" y="32"/>
                  </a:cubicBezTo>
                  <a:cubicBezTo>
                    <a:pt x="47" y="32"/>
                    <a:pt x="48" y="32"/>
                    <a:pt x="49" y="33"/>
                  </a:cubicBezTo>
                  <a:cubicBezTo>
                    <a:pt x="41" y="33"/>
                    <a:pt x="41" y="33"/>
                    <a:pt x="41" y="33"/>
                  </a:cubicBezTo>
                  <a:close/>
                  <a:moveTo>
                    <a:pt x="29" y="33"/>
                  </a:moveTo>
                  <a:cubicBezTo>
                    <a:pt x="36" y="33"/>
                    <a:pt x="36" y="33"/>
                    <a:pt x="36" y="33"/>
                  </a:cubicBezTo>
                  <a:cubicBezTo>
                    <a:pt x="32" y="26"/>
                    <a:pt x="38" y="23"/>
                    <a:pt x="40" y="16"/>
                  </a:cubicBezTo>
                  <a:cubicBezTo>
                    <a:pt x="43" y="8"/>
                    <a:pt x="34" y="0"/>
                    <a:pt x="34" y="0"/>
                  </a:cubicBezTo>
                  <a:cubicBezTo>
                    <a:pt x="43" y="18"/>
                    <a:pt x="29" y="18"/>
                    <a:pt x="28" y="27"/>
                  </a:cubicBezTo>
                  <a:cubicBezTo>
                    <a:pt x="28" y="29"/>
                    <a:pt x="28" y="32"/>
                    <a:pt x="29" y="33"/>
                  </a:cubicBezTo>
                  <a:close/>
                  <a:moveTo>
                    <a:pt x="32" y="38"/>
                  </a:moveTo>
                  <a:cubicBezTo>
                    <a:pt x="6" y="38"/>
                    <a:pt x="6" y="38"/>
                    <a:pt x="6" y="38"/>
                  </a:cubicBezTo>
                  <a:cubicBezTo>
                    <a:pt x="6" y="38"/>
                    <a:pt x="0" y="37"/>
                    <a:pt x="0" y="43"/>
                  </a:cubicBezTo>
                  <a:cubicBezTo>
                    <a:pt x="0" y="50"/>
                    <a:pt x="2" y="63"/>
                    <a:pt x="6" y="70"/>
                  </a:cubicBezTo>
                  <a:cubicBezTo>
                    <a:pt x="11" y="78"/>
                    <a:pt x="19" y="81"/>
                    <a:pt x="32" y="81"/>
                  </a:cubicBezTo>
                  <a:cubicBezTo>
                    <a:pt x="45" y="81"/>
                    <a:pt x="53" y="78"/>
                    <a:pt x="57" y="70"/>
                  </a:cubicBezTo>
                  <a:cubicBezTo>
                    <a:pt x="58" y="70"/>
                    <a:pt x="58" y="69"/>
                    <a:pt x="59" y="68"/>
                  </a:cubicBezTo>
                  <a:cubicBezTo>
                    <a:pt x="60" y="68"/>
                    <a:pt x="60" y="68"/>
                    <a:pt x="61" y="68"/>
                  </a:cubicBezTo>
                  <a:cubicBezTo>
                    <a:pt x="66" y="68"/>
                    <a:pt x="70" y="66"/>
                    <a:pt x="73" y="64"/>
                  </a:cubicBezTo>
                  <a:cubicBezTo>
                    <a:pt x="73" y="64"/>
                    <a:pt x="73" y="64"/>
                    <a:pt x="73" y="64"/>
                  </a:cubicBezTo>
                  <a:cubicBezTo>
                    <a:pt x="76" y="61"/>
                    <a:pt x="77" y="58"/>
                    <a:pt x="78" y="55"/>
                  </a:cubicBezTo>
                  <a:cubicBezTo>
                    <a:pt x="78" y="54"/>
                    <a:pt x="78" y="54"/>
                    <a:pt x="78" y="53"/>
                  </a:cubicBezTo>
                  <a:cubicBezTo>
                    <a:pt x="78" y="50"/>
                    <a:pt x="77" y="48"/>
                    <a:pt x="76" y="47"/>
                  </a:cubicBezTo>
                  <a:cubicBezTo>
                    <a:pt x="74" y="44"/>
                    <a:pt x="71" y="43"/>
                    <a:pt x="69" y="43"/>
                  </a:cubicBezTo>
                  <a:cubicBezTo>
                    <a:pt x="63" y="43"/>
                    <a:pt x="63" y="43"/>
                    <a:pt x="63" y="43"/>
                  </a:cubicBezTo>
                  <a:cubicBezTo>
                    <a:pt x="63" y="43"/>
                    <a:pt x="63" y="43"/>
                    <a:pt x="63" y="43"/>
                  </a:cubicBezTo>
                  <a:cubicBezTo>
                    <a:pt x="63" y="37"/>
                    <a:pt x="58" y="38"/>
                    <a:pt x="58" y="38"/>
                  </a:cubicBezTo>
                  <a:cubicBezTo>
                    <a:pt x="32" y="38"/>
                    <a:pt x="32" y="38"/>
                    <a:pt x="32" y="38"/>
                  </a:cubicBezTo>
                  <a:close/>
                  <a:moveTo>
                    <a:pt x="57" y="40"/>
                  </a:moveTo>
                  <a:cubicBezTo>
                    <a:pt x="60" y="40"/>
                    <a:pt x="60" y="43"/>
                    <a:pt x="57" y="43"/>
                  </a:cubicBezTo>
                  <a:cubicBezTo>
                    <a:pt x="8" y="43"/>
                    <a:pt x="8" y="43"/>
                    <a:pt x="8" y="43"/>
                  </a:cubicBezTo>
                  <a:cubicBezTo>
                    <a:pt x="8" y="47"/>
                    <a:pt x="7" y="53"/>
                    <a:pt x="13" y="63"/>
                  </a:cubicBezTo>
                  <a:cubicBezTo>
                    <a:pt x="11" y="61"/>
                    <a:pt x="6" y="57"/>
                    <a:pt x="6" y="43"/>
                  </a:cubicBezTo>
                  <a:cubicBezTo>
                    <a:pt x="6" y="41"/>
                    <a:pt x="6" y="40"/>
                    <a:pt x="9" y="40"/>
                  </a:cubicBezTo>
                  <a:cubicBezTo>
                    <a:pt x="57" y="40"/>
                    <a:pt x="57" y="40"/>
                    <a:pt x="57" y="40"/>
                  </a:cubicBezTo>
                  <a:close/>
                  <a:moveTo>
                    <a:pt x="61" y="62"/>
                  </a:moveTo>
                  <a:cubicBezTo>
                    <a:pt x="62" y="58"/>
                    <a:pt x="63" y="53"/>
                    <a:pt x="63" y="49"/>
                  </a:cubicBezTo>
                  <a:cubicBezTo>
                    <a:pt x="69" y="49"/>
                    <a:pt x="69" y="49"/>
                    <a:pt x="69" y="49"/>
                  </a:cubicBezTo>
                  <a:cubicBezTo>
                    <a:pt x="70" y="49"/>
                    <a:pt x="71" y="50"/>
                    <a:pt x="71" y="50"/>
                  </a:cubicBezTo>
                  <a:cubicBezTo>
                    <a:pt x="72" y="51"/>
                    <a:pt x="72" y="52"/>
                    <a:pt x="72" y="53"/>
                  </a:cubicBezTo>
                  <a:cubicBezTo>
                    <a:pt x="72" y="53"/>
                    <a:pt x="72" y="54"/>
                    <a:pt x="72" y="54"/>
                  </a:cubicBezTo>
                  <a:cubicBezTo>
                    <a:pt x="72" y="56"/>
                    <a:pt x="71" y="58"/>
                    <a:pt x="69" y="60"/>
                  </a:cubicBezTo>
                  <a:cubicBezTo>
                    <a:pt x="69" y="60"/>
                    <a:pt x="69" y="60"/>
                    <a:pt x="69" y="60"/>
                  </a:cubicBezTo>
                  <a:cubicBezTo>
                    <a:pt x="67" y="61"/>
                    <a:pt x="65" y="62"/>
                    <a:pt x="61" y="62"/>
                  </a:cubicBezTo>
                  <a:cubicBezTo>
                    <a:pt x="61" y="62"/>
                    <a:pt x="61" y="62"/>
                    <a:pt x="61" y="6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2" name="组合 11"/>
          <p:cNvGrpSpPr/>
          <p:nvPr/>
        </p:nvGrpSpPr>
        <p:grpSpPr bwMode="auto">
          <a:xfrm>
            <a:off x="4092575" y="3540125"/>
            <a:ext cx="1000125" cy="1003300"/>
            <a:chOff x="4092008" y="3540757"/>
            <a:chExt cx="1000087" cy="1001899"/>
          </a:xfrm>
        </p:grpSpPr>
        <p:sp>
          <p:nvSpPr>
            <p:cNvPr id="23586" name="Freeform 11"/>
            <p:cNvSpPr/>
            <p:nvPr/>
          </p:nvSpPr>
          <p:spPr bwMode="auto">
            <a:xfrm>
              <a:off x="4092008" y="3540757"/>
              <a:ext cx="1000087" cy="1001899"/>
            </a:xfrm>
            <a:custGeom>
              <a:avLst/>
              <a:gdLst>
                <a:gd name="T0" fmla="*/ 2147483646 w 552"/>
                <a:gd name="T1" fmla="*/ 2147483646 h 553"/>
                <a:gd name="T2" fmla="*/ 0 w 552"/>
                <a:gd name="T3" fmla="*/ 2147483646 h 553"/>
                <a:gd name="T4" fmla="*/ 0 w 552"/>
                <a:gd name="T5" fmla="*/ 0 h 553"/>
                <a:gd name="T6" fmla="*/ 2147483646 w 552"/>
                <a:gd name="T7" fmla="*/ 0 h 553"/>
                <a:gd name="T8" fmla="*/ 2147483646 w 552"/>
                <a:gd name="T9" fmla="*/ 2147483646 h 553"/>
                <a:gd name="T10" fmla="*/ 2147483646 w 552"/>
                <a:gd name="T11" fmla="*/ 2147483646 h 5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2" h="553">
                  <a:moveTo>
                    <a:pt x="552" y="553"/>
                  </a:moveTo>
                  <a:lnTo>
                    <a:pt x="0" y="553"/>
                  </a:lnTo>
                  <a:lnTo>
                    <a:pt x="0" y="0"/>
                  </a:lnTo>
                  <a:lnTo>
                    <a:pt x="552" y="0"/>
                  </a:lnTo>
                  <a:lnTo>
                    <a:pt x="552" y="553"/>
                  </a:lnTo>
                  <a:close/>
                </a:path>
              </a:pathLst>
            </a:custGeom>
            <a:solidFill>
              <a:srgbClr val="79DC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587" name="Freeform 165"/>
            <p:cNvSpPr>
              <a:spLocks noEditPoints="1"/>
            </p:cNvSpPr>
            <p:nvPr/>
          </p:nvSpPr>
          <p:spPr bwMode="auto">
            <a:xfrm>
              <a:off x="4339762" y="3789417"/>
              <a:ext cx="504578" cy="504578"/>
            </a:xfrm>
            <a:custGeom>
              <a:avLst/>
              <a:gdLst>
                <a:gd name="T0" fmla="*/ 2147483646 w 66"/>
                <a:gd name="T1" fmla="*/ 2147483646 h 66"/>
                <a:gd name="T2" fmla="*/ 2147483646 w 66"/>
                <a:gd name="T3" fmla="*/ 2147483646 h 66"/>
                <a:gd name="T4" fmla="*/ 2147483646 w 66"/>
                <a:gd name="T5" fmla="*/ 2147483646 h 66"/>
                <a:gd name="T6" fmla="*/ 2147483646 w 66"/>
                <a:gd name="T7" fmla="*/ 2147483646 h 66"/>
                <a:gd name="T8" fmla="*/ 2147483646 w 66"/>
                <a:gd name="T9" fmla="*/ 2147483646 h 66"/>
                <a:gd name="T10" fmla="*/ 2147483646 w 66"/>
                <a:gd name="T11" fmla="*/ 2147483646 h 66"/>
                <a:gd name="T12" fmla="*/ 2147483646 w 66"/>
                <a:gd name="T13" fmla="*/ 2147483646 h 66"/>
                <a:gd name="T14" fmla="*/ 2147483646 w 66"/>
                <a:gd name="T15" fmla="*/ 2147483646 h 66"/>
                <a:gd name="T16" fmla="*/ 2147483646 w 66"/>
                <a:gd name="T17" fmla="*/ 2147483646 h 66"/>
                <a:gd name="T18" fmla="*/ 2147483646 w 66"/>
                <a:gd name="T19" fmla="*/ 2147483646 h 66"/>
                <a:gd name="T20" fmla="*/ 2147483646 w 66"/>
                <a:gd name="T21" fmla="*/ 2147483646 h 66"/>
                <a:gd name="T22" fmla="*/ 2147483646 w 66"/>
                <a:gd name="T23" fmla="*/ 2147483646 h 66"/>
                <a:gd name="T24" fmla="*/ 2147483646 w 66"/>
                <a:gd name="T25" fmla="*/ 2147483646 h 66"/>
                <a:gd name="T26" fmla="*/ 2147483646 w 66"/>
                <a:gd name="T27" fmla="*/ 2147483646 h 66"/>
                <a:gd name="T28" fmla="*/ 2147483646 w 66"/>
                <a:gd name="T29" fmla="*/ 2147483646 h 66"/>
                <a:gd name="T30" fmla="*/ 2147483646 w 66"/>
                <a:gd name="T31" fmla="*/ 2147483646 h 66"/>
                <a:gd name="T32" fmla="*/ 2147483646 w 66"/>
                <a:gd name="T33" fmla="*/ 2147483646 h 66"/>
                <a:gd name="T34" fmla="*/ 2147483646 w 66"/>
                <a:gd name="T35" fmla="*/ 2147483646 h 66"/>
                <a:gd name="T36" fmla="*/ 2147483646 w 66"/>
                <a:gd name="T37" fmla="*/ 2147483646 h 66"/>
                <a:gd name="T38" fmla="*/ 2147483646 w 66"/>
                <a:gd name="T39" fmla="*/ 2147483646 h 66"/>
                <a:gd name="T40" fmla="*/ 2147483646 w 66"/>
                <a:gd name="T41" fmla="*/ 2147483646 h 66"/>
                <a:gd name="T42" fmla="*/ 2147483646 w 66"/>
                <a:gd name="T43" fmla="*/ 2147483646 h 66"/>
                <a:gd name="T44" fmla="*/ 2147483646 w 66"/>
                <a:gd name="T45" fmla="*/ 2147483646 h 66"/>
                <a:gd name="T46" fmla="*/ 2147483646 w 66"/>
                <a:gd name="T47" fmla="*/ 2147483646 h 66"/>
                <a:gd name="T48" fmla="*/ 2147483646 w 66"/>
                <a:gd name="T49" fmla="*/ 2147483646 h 66"/>
                <a:gd name="T50" fmla="*/ 2147483646 w 66"/>
                <a:gd name="T51" fmla="*/ 2147483646 h 66"/>
                <a:gd name="T52" fmla="*/ 2147483646 w 66"/>
                <a:gd name="T53" fmla="*/ 2147483646 h 66"/>
                <a:gd name="T54" fmla="*/ 2147483646 w 66"/>
                <a:gd name="T55" fmla="*/ 2147483646 h 66"/>
                <a:gd name="T56" fmla="*/ 2147483646 w 66"/>
                <a:gd name="T57" fmla="*/ 2147483646 h 66"/>
                <a:gd name="T58" fmla="*/ 2147483646 w 66"/>
                <a:gd name="T59" fmla="*/ 2147483646 h 66"/>
                <a:gd name="T60" fmla="*/ 2147483646 w 66"/>
                <a:gd name="T61" fmla="*/ 2147483646 h 66"/>
                <a:gd name="T62" fmla="*/ 2147483646 w 66"/>
                <a:gd name="T63" fmla="*/ 2147483646 h 66"/>
                <a:gd name="T64" fmla="*/ 2147483646 w 66"/>
                <a:gd name="T65" fmla="*/ 2147483646 h 66"/>
                <a:gd name="T66" fmla="*/ 2147483646 w 66"/>
                <a:gd name="T67" fmla="*/ 2147483646 h 66"/>
                <a:gd name="T68" fmla="*/ 2147483646 w 66"/>
                <a:gd name="T69" fmla="*/ 2147483646 h 66"/>
                <a:gd name="T70" fmla="*/ 2147483646 w 66"/>
                <a:gd name="T71" fmla="*/ 2147483646 h 66"/>
                <a:gd name="T72" fmla="*/ 2147483646 w 66"/>
                <a:gd name="T73" fmla="*/ 2147483646 h 66"/>
                <a:gd name="T74" fmla="*/ 2147483646 w 66"/>
                <a:gd name="T75" fmla="*/ 2147483646 h 66"/>
                <a:gd name="T76" fmla="*/ 2147483646 w 66"/>
                <a:gd name="T77" fmla="*/ 2147483646 h 66"/>
                <a:gd name="T78" fmla="*/ 2147483646 w 66"/>
                <a:gd name="T79" fmla="*/ 2147483646 h 66"/>
                <a:gd name="T80" fmla="*/ 2147483646 w 66"/>
                <a:gd name="T81" fmla="*/ 2147483646 h 66"/>
                <a:gd name="T82" fmla="*/ 2147483646 w 66"/>
                <a:gd name="T83" fmla="*/ 2147483646 h 66"/>
                <a:gd name="T84" fmla="*/ 2147483646 w 66"/>
                <a:gd name="T85" fmla="*/ 2147483646 h 66"/>
                <a:gd name="T86" fmla="*/ 2147483646 w 66"/>
                <a:gd name="T87" fmla="*/ 2147483646 h 66"/>
                <a:gd name="T88" fmla="*/ 2147483646 w 66"/>
                <a:gd name="T89" fmla="*/ 2147483646 h 6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66" h="66">
                  <a:moveTo>
                    <a:pt x="46" y="19"/>
                  </a:moveTo>
                  <a:cubicBezTo>
                    <a:pt x="48" y="20"/>
                    <a:pt x="51" y="21"/>
                    <a:pt x="53" y="23"/>
                  </a:cubicBezTo>
                  <a:cubicBezTo>
                    <a:pt x="57" y="15"/>
                    <a:pt x="57" y="15"/>
                    <a:pt x="57" y="15"/>
                  </a:cubicBezTo>
                  <a:cubicBezTo>
                    <a:pt x="57" y="26"/>
                    <a:pt x="57" y="26"/>
                    <a:pt x="57" y="26"/>
                  </a:cubicBezTo>
                  <a:cubicBezTo>
                    <a:pt x="59" y="28"/>
                    <a:pt x="61" y="30"/>
                    <a:pt x="62" y="33"/>
                  </a:cubicBezTo>
                  <a:cubicBezTo>
                    <a:pt x="64" y="33"/>
                    <a:pt x="64" y="33"/>
                    <a:pt x="64" y="33"/>
                  </a:cubicBezTo>
                  <a:cubicBezTo>
                    <a:pt x="65" y="33"/>
                    <a:pt x="66" y="34"/>
                    <a:pt x="66" y="35"/>
                  </a:cubicBezTo>
                  <a:cubicBezTo>
                    <a:pt x="66" y="45"/>
                    <a:pt x="66" y="45"/>
                    <a:pt x="66" y="45"/>
                  </a:cubicBezTo>
                  <a:cubicBezTo>
                    <a:pt x="66" y="46"/>
                    <a:pt x="65" y="47"/>
                    <a:pt x="64" y="47"/>
                  </a:cubicBezTo>
                  <a:cubicBezTo>
                    <a:pt x="61" y="47"/>
                    <a:pt x="61" y="47"/>
                    <a:pt x="61" y="47"/>
                  </a:cubicBezTo>
                  <a:cubicBezTo>
                    <a:pt x="58" y="51"/>
                    <a:pt x="55" y="55"/>
                    <a:pt x="50" y="57"/>
                  </a:cubicBezTo>
                  <a:cubicBezTo>
                    <a:pt x="49" y="59"/>
                    <a:pt x="48" y="62"/>
                    <a:pt x="48" y="66"/>
                  </a:cubicBezTo>
                  <a:cubicBezTo>
                    <a:pt x="41" y="66"/>
                    <a:pt x="41" y="66"/>
                    <a:pt x="41" y="66"/>
                  </a:cubicBezTo>
                  <a:cubicBezTo>
                    <a:pt x="40" y="63"/>
                    <a:pt x="38"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5" y="61"/>
                    <a:pt x="35" y="61"/>
                    <a:pt x="35"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4" y="61"/>
                    <a:pt x="34" y="61"/>
                    <a:pt x="34"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3" y="61"/>
                    <a:pt x="33" y="61"/>
                    <a:pt x="33"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29" y="61"/>
                    <a:pt x="27" y="63"/>
                    <a:pt x="26" y="66"/>
                  </a:cubicBezTo>
                  <a:cubicBezTo>
                    <a:pt x="19" y="66"/>
                    <a:pt x="19" y="66"/>
                    <a:pt x="19" y="66"/>
                  </a:cubicBezTo>
                  <a:cubicBezTo>
                    <a:pt x="19" y="62"/>
                    <a:pt x="18" y="59"/>
                    <a:pt x="17" y="57"/>
                  </a:cubicBezTo>
                  <a:cubicBezTo>
                    <a:pt x="11" y="54"/>
                    <a:pt x="6" y="49"/>
                    <a:pt x="5" y="43"/>
                  </a:cubicBezTo>
                  <a:cubicBezTo>
                    <a:pt x="0" y="43"/>
                    <a:pt x="0" y="43"/>
                    <a:pt x="0" y="43"/>
                  </a:cubicBezTo>
                  <a:cubicBezTo>
                    <a:pt x="0" y="37"/>
                    <a:pt x="0" y="37"/>
                    <a:pt x="0" y="37"/>
                  </a:cubicBezTo>
                  <a:cubicBezTo>
                    <a:pt x="4" y="37"/>
                    <a:pt x="4" y="37"/>
                    <a:pt x="4" y="37"/>
                  </a:cubicBezTo>
                  <a:cubicBezTo>
                    <a:pt x="6" y="29"/>
                    <a:pt x="12" y="22"/>
                    <a:pt x="21" y="19"/>
                  </a:cubicBezTo>
                  <a:cubicBezTo>
                    <a:pt x="24" y="23"/>
                    <a:pt x="28" y="26"/>
                    <a:pt x="33" y="26"/>
                  </a:cubicBezTo>
                  <a:cubicBezTo>
                    <a:pt x="39" y="26"/>
                    <a:pt x="43" y="23"/>
                    <a:pt x="46" y="19"/>
                  </a:cubicBezTo>
                  <a:close/>
                  <a:moveTo>
                    <a:pt x="33" y="0"/>
                  </a:moveTo>
                  <a:cubicBezTo>
                    <a:pt x="27" y="0"/>
                    <a:pt x="22" y="5"/>
                    <a:pt x="22" y="11"/>
                  </a:cubicBezTo>
                  <a:cubicBezTo>
                    <a:pt x="22" y="17"/>
                    <a:pt x="27" y="22"/>
                    <a:pt x="33" y="22"/>
                  </a:cubicBezTo>
                  <a:cubicBezTo>
                    <a:pt x="40" y="22"/>
                    <a:pt x="45" y="17"/>
                    <a:pt x="45" y="11"/>
                  </a:cubicBezTo>
                  <a:cubicBezTo>
                    <a:pt x="45" y="5"/>
                    <a:pt x="40" y="0"/>
                    <a:pt x="33" y="0"/>
                  </a:cubicBezTo>
                  <a:close/>
                  <a:moveTo>
                    <a:pt x="30" y="17"/>
                  </a:moveTo>
                  <a:cubicBezTo>
                    <a:pt x="37" y="17"/>
                    <a:pt x="37" y="17"/>
                    <a:pt x="37" y="17"/>
                  </a:cubicBezTo>
                  <a:cubicBezTo>
                    <a:pt x="37" y="15"/>
                    <a:pt x="37" y="15"/>
                    <a:pt x="37" y="15"/>
                  </a:cubicBezTo>
                  <a:cubicBezTo>
                    <a:pt x="35" y="15"/>
                    <a:pt x="35" y="15"/>
                    <a:pt x="35" y="15"/>
                  </a:cubicBezTo>
                  <a:cubicBezTo>
                    <a:pt x="35" y="6"/>
                    <a:pt x="35" y="6"/>
                    <a:pt x="35" y="6"/>
                  </a:cubicBezTo>
                  <a:cubicBezTo>
                    <a:pt x="30" y="6"/>
                    <a:pt x="30" y="6"/>
                    <a:pt x="30" y="6"/>
                  </a:cubicBezTo>
                  <a:cubicBezTo>
                    <a:pt x="30" y="8"/>
                    <a:pt x="30" y="8"/>
                    <a:pt x="30" y="8"/>
                  </a:cubicBezTo>
                  <a:cubicBezTo>
                    <a:pt x="32" y="8"/>
                    <a:pt x="32" y="8"/>
                    <a:pt x="32" y="8"/>
                  </a:cubicBezTo>
                  <a:cubicBezTo>
                    <a:pt x="32" y="15"/>
                    <a:pt x="32" y="15"/>
                    <a:pt x="32" y="15"/>
                  </a:cubicBezTo>
                  <a:cubicBezTo>
                    <a:pt x="30" y="15"/>
                    <a:pt x="30" y="15"/>
                    <a:pt x="30" y="15"/>
                  </a:cubicBezTo>
                  <a:lnTo>
                    <a:pt x="30"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5" name="组合 14"/>
          <p:cNvGrpSpPr/>
          <p:nvPr/>
        </p:nvGrpSpPr>
        <p:grpSpPr bwMode="auto">
          <a:xfrm>
            <a:off x="5275263" y="2386013"/>
            <a:ext cx="1001712" cy="1000125"/>
            <a:chOff x="5275081" y="2386672"/>
            <a:chExt cx="1001898" cy="1000087"/>
          </a:xfrm>
        </p:grpSpPr>
        <p:sp>
          <p:nvSpPr>
            <p:cNvPr id="23584" name="Freeform 14"/>
            <p:cNvSpPr/>
            <p:nvPr/>
          </p:nvSpPr>
          <p:spPr bwMode="auto">
            <a:xfrm>
              <a:off x="5275081" y="2386672"/>
              <a:ext cx="1001898" cy="1000087"/>
            </a:xfrm>
            <a:custGeom>
              <a:avLst/>
              <a:gdLst>
                <a:gd name="T0" fmla="*/ 2147483646 w 553"/>
                <a:gd name="T1" fmla="*/ 2147483646 h 552"/>
                <a:gd name="T2" fmla="*/ 0 w 553"/>
                <a:gd name="T3" fmla="*/ 2147483646 h 552"/>
                <a:gd name="T4" fmla="*/ 0 w 553"/>
                <a:gd name="T5" fmla="*/ 0 h 552"/>
                <a:gd name="T6" fmla="*/ 2147483646 w 553"/>
                <a:gd name="T7" fmla="*/ 0 h 552"/>
                <a:gd name="T8" fmla="*/ 2147483646 w 553"/>
                <a:gd name="T9" fmla="*/ 2147483646 h 552"/>
                <a:gd name="T10" fmla="*/ 2147483646 w 553"/>
                <a:gd name="T11" fmla="*/ 2147483646 h 5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3" h="552">
                  <a:moveTo>
                    <a:pt x="553" y="552"/>
                  </a:moveTo>
                  <a:lnTo>
                    <a:pt x="0" y="552"/>
                  </a:lnTo>
                  <a:lnTo>
                    <a:pt x="0" y="0"/>
                  </a:lnTo>
                  <a:lnTo>
                    <a:pt x="553" y="0"/>
                  </a:lnTo>
                  <a:lnTo>
                    <a:pt x="553" y="552"/>
                  </a:lnTo>
                  <a:close/>
                </a:path>
              </a:pathLst>
            </a:custGeom>
            <a:solidFill>
              <a:srgbClr val="79DC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79" name="组合 78"/>
            <p:cNvGrpSpPr/>
            <p:nvPr/>
          </p:nvGrpSpPr>
          <p:grpSpPr>
            <a:xfrm>
              <a:off x="5675935" y="2635584"/>
              <a:ext cx="200190" cy="502263"/>
              <a:chOff x="4268788" y="2411413"/>
              <a:chExt cx="177800" cy="446087"/>
            </a:xfrm>
            <a:solidFill>
              <a:schemeClr val="bg1"/>
            </a:solidFill>
          </p:grpSpPr>
          <p:sp>
            <p:nvSpPr>
              <p:cNvPr id="80" name="Freeform 61"/>
              <p:cNvSpPr/>
              <p:nvPr/>
            </p:nvSpPr>
            <p:spPr bwMode="auto">
              <a:xfrm>
                <a:off x="4268788" y="2489200"/>
                <a:ext cx="177800" cy="368300"/>
              </a:xfrm>
              <a:custGeom>
                <a:avLst/>
                <a:gdLst>
                  <a:gd name="T0" fmla="*/ 1198 w 30"/>
                  <a:gd name="T1" fmla="*/ 0 h 62"/>
                  <a:gd name="T2" fmla="*/ 418 w 30"/>
                  <a:gd name="T3" fmla="*/ 0 h 62"/>
                  <a:gd name="T4" fmla="*/ 0 w 30"/>
                  <a:gd name="T5" fmla="*/ 307 h 62"/>
                  <a:gd name="T6" fmla="*/ 0 w 30"/>
                  <a:gd name="T7" fmla="*/ 307 h 62"/>
                  <a:gd name="T8" fmla="*/ 0 w 30"/>
                  <a:gd name="T9" fmla="*/ 363 h 62"/>
                  <a:gd name="T10" fmla="*/ 0 w 30"/>
                  <a:gd name="T11" fmla="*/ 1471 h 62"/>
                  <a:gd name="T12" fmla="*/ 97 w 30"/>
                  <a:gd name="T13" fmla="*/ 1568 h 62"/>
                  <a:gd name="T14" fmla="*/ 265 w 30"/>
                  <a:gd name="T15" fmla="*/ 1471 h 62"/>
                  <a:gd name="T16" fmla="*/ 265 w 30"/>
                  <a:gd name="T17" fmla="*/ 516 h 62"/>
                  <a:gd name="T18" fmla="*/ 362 w 30"/>
                  <a:gd name="T19" fmla="*/ 516 h 62"/>
                  <a:gd name="T20" fmla="*/ 362 w 30"/>
                  <a:gd name="T21" fmla="*/ 1414 h 62"/>
                  <a:gd name="T22" fmla="*/ 362 w 30"/>
                  <a:gd name="T23" fmla="*/ 1471 h 62"/>
                  <a:gd name="T24" fmla="*/ 362 w 30"/>
                  <a:gd name="T25" fmla="*/ 3095 h 62"/>
                  <a:gd name="T26" fmla="*/ 571 w 30"/>
                  <a:gd name="T27" fmla="*/ 3248 h 62"/>
                  <a:gd name="T28" fmla="*/ 724 w 30"/>
                  <a:gd name="T29" fmla="*/ 3095 h 62"/>
                  <a:gd name="T30" fmla="*/ 724 w 30"/>
                  <a:gd name="T31" fmla="*/ 1624 h 62"/>
                  <a:gd name="T32" fmla="*/ 836 w 30"/>
                  <a:gd name="T33" fmla="*/ 1624 h 62"/>
                  <a:gd name="T34" fmla="*/ 836 w 30"/>
                  <a:gd name="T35" fmla="*/ 3095 h 62"/>
                  <a:gd name="T36" fmla="*/ 989 w 30"/>
                  <a:gd name="T37" fmla="*/ 3248 h 62"/>
                  <a:gd name="T38" fmla="*/ 1198 w 30"/>
                  <a:gd name="T39" fmla="*/ 3095 h 62"/>
                  <a:gd name="T40" fmla="*/ 1198 w 30"/>
                  <a:gd name="T41" fmla="*/ 1414 h 62"/>
                  <a:gd name="T42" fmla="*/ 1198 w 30"/>
                  <a:gd name="T43" fmla="*/ 1414 h 62"/>
                  <a:gd name="T44" fmla="*/ 1198 w 30"/>
                  <a:gd name="T45" fmla="*/ 516 h 62"/>
                  <a:gd name="T46" fmla="*/ 1295 w 30"/>
                  <a:gd name="T47" fmla="*/ 516 h 62"/>
                  <a:gd name="T48" fmla="*/ 1295 w 30"/>
                  <a:gd name="T49" fmla="*/ 1471 h 62"/>
                  <a:gd name="T50" fmla="*/ 1407 w 30"/>
                  <a:gd name="T51" fmla="*/ 1568 h 62"/>
                  <a:gd name="T52" fmla="*/ 1561 w 30"/>
                  <a:gd name="T53" fmla="*/ 1471 h 62"/>
                  <a:gd name="T54" fmla="*/ 1561 w 30"/>
                  <a:gd name="T55" fmla="*/ 363 h 62"/>
                  <a:gd name="T56" fmla="*/ 1561 w 30"/>
                  <a:gd name="T57" fmla="*/ 307 h 62"/>
                  <a:gd name="T58" fmla="*/ 1561 w 30"/>
                  <a:gd name="T59" fmla="*/ 266 h 62"/>
                  <a:gd name="T60" fmla="*/ 1198 w 30"/>
                  <a:gd name="T61" fmla="*/ 0 h 6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30" h="62">
                    <a:moveTo>
                      <a:pt x="23" y="0"/>
                    </a:moveTo>
                    <a:cubicBezTo>
                      <a:pt x="8" y="0"/>
                      <a:pt x="8" y="0"/>
                      <a:pt x="8" y="0"/>
                    </a:cubicBezTo>
                    <a:cubicBezTo>
                      <a:pt x="2" y="0"/>
                      <a:pt x="0" y="4"/>
                      <a:pt x="0" y="6"/>
                    </a:cubicBezTo>
                    <a:cubicBezTo>
                      <a:pt x="0" y="6"/>
                      <a:pt x="0" y="6"/>
                      <a:pt x="0" y="6"/>
                    </a:cubicBezTo>
                    <a:cubicBezTo>
                      <a:pt x="0" y="7"/>
                      <a:pt x="0" y="7"/>
                      <a:pt x="0" y="7"/>
                    </a:cubicBezTo>
                    <a:cubicBezTo>
                      <a:pt x="0" y="28"/>
                      <a:pt x="0" y="28"/>
                      <a:pt x="0" y="28"/>
                    </a:cubicBezTo>
                    <a:cubicBezTo>
                      <a:pt x="0" y="29"/>
                      <a:pt x="1" y="30"/>
                      <a:pt x="2" y="30"/>
                    </a:cubicBezTo>
                    <a:cubicBezTo>
                      <a:pt x="4" y="30"/>
                      <a:pt x="5" y="29"/>
                      <a:pt x="5" y="28"/>
                    </a:cubicBezTo>
                    <a:cubicBezTo>
                      <a:pt x="5" y="10"/>
                      <a:pt x="5" y="10"/>
                      <a:pt x="5" y="10"/>
                    </a:cubicBezTo>
                    <a:cubicBezTo>
                      <a:pt x="7" y="10"/>
                      <a:pt x="7" y="10"/>
                      <a:pt x="7" y="10"/>
                    </a:cubicBezTo>
                    <a:cubicBezTo>
                      <a:pt x="7" y="27"/>
                      <a:pt x="7" y="27"/>
                      <a:pt x="7" y="27"/>
                    </a:cubicBezTo>
                    <a:cubicBezTo>
                      <a:pt x="7" y="27"/>
                      <a:pt x="7" y="28"/>
                      <a:pt x="7" y="28"/>
                    </a:cubicBezTo>
                    <a:cubicBezTo>
                      <a:pt x="7" y="59"/>
                      <a:pt x="7" y="59"/>
                      <a:pt x="7" y="59"/>
                    </a:cubicBezTo>
                    <a:cubicBezTo>
                      <a:pt x="7" y="61"/>
                      <a:pt x="9" y="62"/>
                      <a:pt x="11" y="62"/>
                    </a:cubicBezTo>
                    <a:cubicBezTo>
                      <a:pt x="13" y="62"/>
                      <a:pt x="14" y="61"/>
                      <a:pt x="14" y="59"/>
                    </a:cubicBezTo>
                    <a:cubicBezTo>
                      <a:pt x="14" y="31"/>
                      <a:pt x="14" y="31"/>
                      <a:pt x="14" y="31"/>
                    </a:cubicBezTo>
                    <a:cubicBezTo>
                      <a:pt x="16" y="31"/>
                      <a:pt x="16" y="31"/>
                      <a:pt x="16" y="31"/>
                    </a:cubicBezTo>
                    <a:cubicBezTo>
                      <a:pt x="16" y="59"/>
                      <a:pt x="16" y="59"/>
                      <a:pt x="16" y="59"/>
                    </a:cubicBezTo>
                    <a:cubicBezTo>
                      <a:pt x="16" y="61"/>
                      <a:pt x="17" y="62"/>
                      <a:pt x="19" y="62"/>
                    </a:cubicBezTo>
                    <a:cubicBezTo>
                      <a:pt x="21" y="62"/>
                      <a:pt x="23" y="61"/>
                      <a:pt x="23" y="59"/>
                    </a:cubicBezTo>
                    <a:cubicBezTo>
                      <a:pt x="23" y="27"/>
                      <a:pt x="23" y="27"/>
                      <a:pt x="23" y="27"/>
                    </a:cubicBezTo>
                    <a:cubicBezTo>
                      <a:pt x="23" y="27"/>
                      <a:pt x="23" y="27"/>
                      <a:pt x="23" y="27"/>
                    </a:cubicBezTo>
                    <a:cubicBezTo>
                      <a:pt x="23" y="10"/>
                      <a:pt x="23" y="10"/>
                      <a:pt x="23" y="10"/>
                    </a:cubicBezTo>
                    <a:cubicBezTo>
                      <a:pt x="25" y="10"/>
                      <a:pt x="25" y="10"/>
                      <a:pt x="25" y="10"/>
                    </a:cubicBezTo>
                    <a:cubicBezTo>
                      <a:pt x="25" y="28"/>
                      <a:pt x="25" y="28"/>
                      <a:pt x="25" y="28"/>
                    </a:cubicBezTo>
                    <a:cubicBezTo>
                      <a:pt x="25" y="29"/>
                      <a:pt x="26" y="30"/>
                      <a:pt x="27" y="30"/>
                    </a:cubicBezTo>
                    <a:cubicBezTo>
                      <a:pt x="29" y="30"/>
                      <a:pt x="30" y="29"/>
                      <a:pt x="30" y="28"/>
                    </a:cubicBezTo>
                    <a:cubicBezTo>
                      <a:pt x="30" y="7"/>
                      <a:pt x="30" y="7"/>
                      <a:pt x="30" y="7"/>
                    </a:cubicBezTo>
                    <a:cubicBezTo>
                      <a:pt x="30" y="6"/>
                      <a:pt x="30" y="6"/>
                      <a:pt x="30" y="6"/>
                    </a:cubicBezTo>
                    <a:cubicBezTo>
                      <a:pt x="30" y="5"/>
                      <a:pt x="30" y="5"/>
                      <a:pt x="30" y="5"/>
                    </a:cubicBezTo>
                    <a:cubicBezTo>
                      <a:pt x="30" y="4"/>
                      <a:pt x="28"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1" name="Oval 62"/>
              <p:cNvSpPr>
                <a:spLocks noChangeArrowheads="1"/>
              </p:cNvSpPr>
              <p:nvPr/>
            </p:nvSpPr>
            <p:spPr bwMode="auto">
              <a:xfrm>
                <a:off x="4322763" y="2411413"/>
                <a:ext cx="71438" cy="714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nvGrpSpPr>
          <p:cNvPr id="14" name="组合 13"/>
          <p:cNvGrpSpPr/>
          <p:nvPr/>
        </p:nvGrpSpPr>
        <p:grpSpPr bwMode="auto">
          <a:xfrm>
            <a:off x="4092575" y="2386013"/>
            <a:ext cx="1000125" cy="1000125"/>
            <a:chOff x="4092008" y="2386672"/>
            <a:chExt cx="1000087" cy="1000087"/>
          </a:xfrm>
        </p:grpSpPr>
        <p:sp>
          <p:nvSpPr>
            <p:cNvPr id="23582" name="Freeform 13"/>
            <p:cNvSpPr/>
            <p:nvPr/>
          </p:nvSpPr>
          <p:spPr bwMode="auto">
            <a:xfrm>
              <a:off x="4092008" y="2386672"/>
              <a:ext cx="1000087" cy="1000087"/>
            </a:xfrm>
            <a:custGeom>
              <a:avLst/>
              <a:gdLst>
                <a:gd name="T0" fmla="*/ 1811909434 w 552"/>
                <a:gd name="T1" fmla="*/ 1811909434 h 552"/>
                <a:gd name="T2" fmla="*/ 0 w 552"/>
                <a:gd name="T3" fmla="*/ 1811909434 h 552"/>
                <a:gd name="T4" fmla="*/ 0 w 552"/>
                <a:gd name="T5" fmla="*/ 0 h 552"/>
                <a:gd name="T6" fmla="*/ 1811909434 w 552"/>
                <a:gd name="T7" fmla="*/ 0 h 552"/>
                <a:gd name="T8" fmla="*/ 1811909434 w 552"/>
                <a:gd name="T9" fmla="*/ 1811909434 h 552"/>
                <a:gd name="T10" fmla="*/ 1811909434 w 552"/>
                <a:gd name="T11" fmla="*/ 1811909434 h 5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2" h="552">
                  <a:moveTo>
                    <a:pt x="552" y="552"/>
                  </a:moveTo>
                  <a:lnTo>
                    <a:pt x="0" y="552"/>
                  </a:lnTo>
                  <a:lnTo>
                    <a:pt x="0" y="0"/>
                  </a:lnTo>
                  <a:lnTo>
                    <a:pt x="552" y="0"/>
                  </a:lnTo>
                  <a:lnTo>
                    <a:pt x="552" y="552"/>
                  </a:lnTo>
                  <a:close/>
                </a:path>
              </a:pathLst>
            </a:custGeom>
            <a:solidFill>
              <a:srgbClr val="F693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82" name="组合 81"/>
            <p:cNvGrpSpPr/>
            <p:nvPr/>
          </p:nvGrpSpPr>
          <p:grpSpPr>
            <a:xfrm>
              <a:off x="4390106" y="2630021"/>
              <a:ext cx="403890" cy="513388"/>
              <a:chOff x="4033838" y="1887538"/>
              <a:chExt cx="1071562" cy="1362075"/>
            </a:xfrm>
            <a:solidFill>
              <a:schemeClr val="bg1"/>
            </a:solidFill>
            <a:effectLst>
              <a:innerShdw blurRad="114300">
                <a:prstClr val="black"/>
              </a:innerShdw>
            </a:effectLst>
          </p:grpSpPr>
          <p:sp>
            <p:nvSpPr>
              <p:cNvPr id="83" name="Freeform 8"/>
              <p:cNvSpPr/>
              <p:nvPr/>
            </p:nvSpPr>
            <p:spPr bwMode="auto">
              <a:xfrm>
                <a:off x="4375150" y="2201863"/>
                <a:ext cx="385762" cy="68263"/>
              </a:xfrm>
              <a:custGeom>
                <a:avLst/>
                <a:gdLst>
                  <a:gd name="T0" fmla="*/ 10 w 103"/>
                  <a:gd name="T1" fmla="*/ 0 h 18"/>
                  <a:gd name="T2" fmla="*/ 0 w 103"/>
                  <a:gd name="T3" fmla="*/ 9 h 18"/>
                  <a:gd name="T4" fmla="*/ 10 w 103"/>
                  <a:gd name="T5" fmla="*/ 18 h 18"/>
                  <a:gd name="T6" fmla="*/ 94 w 103"/>
                  <a:gd name="T7" fmla="*/ 18 h 18"/>
                  <a:gd name="T8" fmla="*/ 103 w 103"/>
                  <a:gd name="T9" fmla="*/ 9 h 18"/>
                  <a:gd name="T10" fmla="*/ 94 w 103"/>
                  <a:gd name="T11" fmla="*/ 0 h 18"/>
                  <a:gd name="T12" fmla="*/ 10 w 103"/>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03" h="18">
                    <a:moveTo>
                      <a:pt x="10" y="0"/>
                    </a:moveTo>
                    <a:cubicBezTo>
                      <a:pt x="4" y="0"/>
                      <a:pt x="0" y="4"/>
                      <a:pt x="0" y="9"/>
                    </a:cubicBezTo>
                    <a:cubicBezTo>
                      <a:pt x="0" y="14"/>
                      <a:pt x="4" y="18"/>
                      <a:pt x="10" y="18"/>
                    </a:cubicBezTo>
                    <a:cubicBezTo>
                      <a:pt x="94" y="18"/>
                      <a:pt x="94" y="18"/>
                      <a:pt x="94" y="18"/>
                    </a:cubicBezTo>
                    <a:cubicBezTo>
                      <a:pt x="99" y="18"/>
                      <a:pt x="103" y="14"/>
                      <a:pt x="103" y="9"/>
                    </a:cubicBezTo>
                    <a:cubicBezTo>
                      <a:pt x="103" y="4"/>
                      <a:pt x="99" y="0"/>
                      <a:pt x="94" y="0"/>
                    </a:cubicBezTo>
                    <a:lnTo>
                      <a:pt x="10" y="0"/>
                    </a:lnTo>
                    <a:close/>
                  </a:path>
                </a:pathLst>
              </a:custGeom>
              <a:grpFill/>
              <a:ln w="9525">
                <a:no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4" name="Freeform 9"/>
              <p:cNvSpPr/>
              <p:nvPr/>
            </p:nvSpPr>
            <p:spPr bwMode="auto">
              <a:xfrm>
                <a:off x="4232275" y="1887538"/>
                <a:ext cx="704850" cy="273050"/>
              </a:xfrm>
              <a:custGeom>
                <a:avLst/>
                <a:gdLst>
                  <a:gd name="T0" fmla="*/ 43 w 188"/>
                  <a:gd name="T1" fmla="*/ 73 h 73"/>
                  <a:gd name="T2" fmla="*/ 90 w 188"/>
                  <a:gd name="T3" fmla="*/ 73 h 73"/>
                  <a:gd name="T4" fmla="*/ 91 w 188"/>
                  <a:gd name="T5" fmla="*/ 73 h 73"/>
                  <a:gd name="T6" fmla="*/ 138 w 188"/>
                  <a:gd name="T7" fmla="*/ 73 h 73"/>
                  <a:gd name="T8" fmla="*/ 161 w 188"/>
                  <a:gd name="T9" fmla="*/ 18 h 73"/>
                  <a:gd name="T10" fmla="*/ 133 w 188"/>
                  <a:gd name="T11" fmla="*/ 13 h 73"/>
                  <a:gd name="T12" fmla="*/ 108 w 188"/>
                  <a:gd name="T13" fmla="*/ 45 h 73"/>
                  <a:gd name="T14" fmla="*/ 118 w 188"/>
                  <a:gd name="T15" fmla="*/ 5 h 73"/>
                  <a:gd name="T16" fmla="*/ 91 w 188"/>
                  <a:gd name="T17" fmla="*/ 0 h 73"/>
                  <a:gd name="T18" fmla="*/ 63 w 188"/>
                  <a:gd name="T19" fmla="*/ 5 h 73"/>
                  <a:gd name="T20" fmla="*/ 73 w 188"/>
                  <a:gd name="T21" fmla="*/ 45 h 73"/>
                  <a:gd name="T22" fmla="*/ 48 w 188"/>
                  <a:gd name="T23" fmla="*/ 13 h 73"/>
                  <a:gd name="T24" fmla="*/ 20 w 188"/>
                  <a:gd name="T25" fmla="*/ 18 h 73"/>
                  <a:gd name="T26" fmla="*/ 43 w 188"/>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8" h="73">
                    <a:moveTo>
                      <a:pt x="43" y="73"/>
                    </a:moveTo>
                    <a:cubicBezTo>
                      <a:pt x="90" y="73"/>
                      <a:pt x="90" y="73"/>
                      <a:pt x="90" y="73"/>
                    </a:cubicBezTo>
                    <a:cubicBezTo>
                      <a:pt x="91" y="73"/>
                      <a:pt x="91" y="73"/>
                      <a:pt x="91" y="73"/>
                    </a:cubicBezTo>
                    <a:cubicBezTo>
                      <a:pt x="138" y="73"/>
                      <a:pt x="138" y="73"/>
                      <a:pt x="138" y="73"/>
                    </a:cubicBezTo>
                    <a:cubicBezTo>
                      <a:pt x="152" y="25"/>
                      <a:pt x="188" y="31"/>
                      <a:pt x="161" y="18"/>
                    </a:cubicBezTo>
                    <a:cubicBezTo>
                      <a:pt x="155" y="14"/>
                      <a:pt x="138" y="7"/>
                      <a:pt x="133" y="13"/>
                    </a:cubicBezTo>
                    <a:cubicBezTo>
                      <a:pt x="128" y="18"/>
                      <a:pt x="122" y="44"/>
                      <a:pt x="108" y="45"/>
                    </a:cubicBezTo>
                    <a:cubicBezTo>
                      <a:pt x="109" y="37"/>
                      <a:pt x="124" y="14"/>
                      <a:pt x="118" y="5"/>
                    </a:cubicBezTo>
                    <a:cubicBezTo>
                      <a:pt x="115" y="0"/>
                      <a:pt x="96" y="0"/>
                      <a:pt x="91" y="0"/>
                    </a:cubicBezTo>
                    <a:cubicBezTo>
                      <a:pt x="85" y="0"/>
                      <a:pt x="66" y="0"/>
                      <a:pt x="63" y="5"/>
                    </a:cubicBezTo>
                    <a:cubicBezTo>
                      <a:pt x="57" y="14"/>
                      <a:pt x="72" y="37"/>
                      <a:pt x="73" y="45"/>
                    </a:cubicBezTo>
                    <a:cubicBezTo>
                      <a:pt x="59" y="44"/>
                      <a:pt x="53" y="18"/>
                      <a:pt x="48" y="13"/>
                    </a:cubicBezTo>
                    <a:cubicBezTo>
                      <a:pt x="43" y="7"/>
                      <a:pt x="26" y="11"/>
                      <a:pt x="20" y="18"/>
                    </a:cubicBezTo>
                    <a:cubicBezTo>
                      <a:pt x="0" y="40"/>
                      <a:pt x="29" y="25"/>
                      <a:pt x="43" y="73"/>
                    </a:cubicBezTo>
                    <a:close/>
                  </a:path>
                </a:pathLst>
              </a:custGeom>
              <a:grpFill/>
              <a:ln w="9525">
                <a:no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85" name="组合 84"/>
              <p:cNvGrpSpPr/>
              <p:nvPr/>
            </p:nvGrpSpPr>
            <p:grpSpPr>
              <a:xfrm>
                <a:off x="4033838" y="2306638"/>
                <a:ext cx="1071562" cy="942975"/>
                <a:chOff x="4033838" y="2306638"/>
                <a:chExt cx="1071562" cy="942975"/>
              </a:xfrm>
              <a:grpFill/>
            </p:grpSpPr>
            <p:sp>
              <p:nvSpPr>
                <p:cNvPr id="86" name="Freeform 7"/>
                <p:cNvSpPr/>
                <p:nvPr/>
              </p:nvSpPr>
              <p:spPr bwMode="auto">
                <a:xfrm>
                  <a:off x="4598988" y="2828926"/>
                  <a:ext cx="101600" cy="160338"/>
                </a:xfrm>
                <a:custGeom>
                  <a:avLst/>
                  <a:gdLst>
                    <a:gd name="T0" fmla="*/ 9 w 27"/>
                    <a:gd name="T1" fmla="*/ 3 h 43"/>
                    <a:gd name="T2" fmla="*/ 3 w 27"/>
                    <a:gd name="T3" fmla="*/ 1 h 43"/>
                    <a:gd name="T4" fmla="*/ 0 w 27"/>
                    <a:gd name="T5" fmla="*/ 3 h 43"/>
                    <a:gd name="T6" fmla="*/ 0 w 27"/>
                    <a:gd name="T7" fmla="*/ 40 h 43"/>
                    <a:gd name="T8" fmla="*/ 4 w 27"/>
                    <a:gd name="T9" fmla="*/ 43 h 43"/>
                    <a:gd name="T10" fmla="*/ 18 w 27"/>
                    <a:gd name="T11" fmla="*/ 38 h 43"/>
                    <a:gd name="T12" fmla="*/ 23 w 27"/>
                    <a:gd name="T13" fmla="*/ 15 h 43"/>
                    <a:gd name="T14" fmla="*/ 9 w 27"/>
                    <a:gd name="T15" fmla="*/ 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43">
                      <a:moveTo>
                        <a:pt x="9" y="3"/>
                      </a:moveTo>
                      <a:cubicBezTo>
                        <a:pt x="8" y="3"/>
                        <a:pt x="3" y="1"/>
                        <a:pt x="3" y="1"/>
                      </a:cubicBezTo>
                      <a:cubicBezTo>
                        <a:pt x="1" y="0"/>
                        <a:pt x="0" y="1"/>
                        <a:pt x="0" y="3"/>
                      </a:cubicBezTo>
                      <a:cubicBezTo>
                        <a:pt x="0" y="40"/>
                        <a:pt x="0" y="40"/>
                        <a:pt x="0" y="40"/>
                      </a:cubicBezTo>
                      <a:cubicBezTo>
                        <a:pt x="0" y="42"/>
                        <a:pt x="2" y="43"/>
                        <a:pt x="4" y="43"/>
                      </a:cubicBezTo>
                      <a:cubicBezTo>
                        <a:pt x="4" y="43"/>
                        <a:pt x="14" y="42"/>
                        <a:pt x="18" y="38"/>
                      </a:cubicBezTo>
                      <a:cubicBezTo>
                        <a:pt x="25" y="33"/>
                        <a:pt x="27" y="23"/>
                        <a:pt x="23" y="15"/>
                      </a:cubicBezTo>
                      <a:cubicBezTo>
                        <a:pt x="20" y="10"/>
                        <a:pt x="14" y="6"/>
                        <a:pt x="9" y="3"/>
                      </a:cubicBezTo>
                      <a:close/>
                    </a:path>
                  </a:pathLst>
                </a:custGeom>
                <a:grpFill/>
                <a:ln w="9525">
                  <a:no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nvGrpSpPr>
                <p:cNvPr id="87" name="组合 86"/>
                <p:cNvGrpSpPr/>
                <p:nvPr/>
              </p:nvGrpSpPr>
              <p:grpSpPr>
                <a:xfrm>
                  <a:off x="4033838" y="2306638"/>
                  <a:ext cx="1071562" cy="942975"/>
                  <a:chOff x="4033838" y="2306638"/>
                  <a:chExt cx="1071562" cy="942975"/>
                </a:xfrm>
                <a:grpFill/>
              </p:grpSpPr>
              <p:sp>
                <p:nvSpPr>
                  <p:cNvPr id="88" name="Freeform 10"/>
                  <p:cNvSpPr/>
                  <p:nvPr/>
                </p:nvSpPr>
                <p:spPr bwMode="auto">
                  <a:xfrm>
                    <a:off x="4433888" y="2543176"/>
                    <a:ext cx="90487" cy="161925"/>
                  </a:xfrm>
                  <a:custGeom>
                    <a:avLst/>
                    <a:gdLst>
                      <a:gd name="T0" fmla="*/ 20 w 24"/>
                      <a:gd name="T1" fmla="*/ 1 h 43"/>
                      <a:gd name="T2" fmla="*/ 7 w 24"/>
                      <a:gd name="T3" fmla="*/ 7 h 43"/>
                      <a:gd name="T4" fmla="*/ 4 w 24"/>
                      <a:gd name="T5" fmla="*/ 31 h 43"/>
                      <a:gd name="T6" fmla="*/ 20 w 24"/>
                      <a:gd name="T7" fmla="*/ 42 h 43"/>
                      <a:gd name="T8" fmla="*/ 20 w 24"/>
                      <a:gd name="T9" fmla="*/ 42 h 43"/>
                      <a:gd name="T10" fmla="*/ 24 w 24"/>
                      <a:gd name="T11" fmla="*/ 40 h 43"/>
                      <a:gd name="T12" fmla="*/ 24 w 24"/>
                      <a:gd name="T13" fmla="*/ 4 h 43"/>
                      <a:gd name="T14" fmla="*/ 20 w 24"/>
                      <a:gd name="T15" fmla="*/ 1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3">
                        <a:moveTo>
                          <a:pt x="20" y="1"/>
                        </a:moveTo>
                        <a:cubicBezTo>
                          <a:pt x="20" y="1"/>
                          <a:pt x="12" y="3"/>
                          <a:pt x="7" y="7"/>
                        </a:cubicBezTo>
                        <a:cubicBezTo>
                          <a:pt x="1" y="12"/>
                          <a:pt x="0" y="23"/>
                          <a:pt x="4" y="31"/>
                        </a:cubicBezTo>
                        <a:cubicBezTo>
                          <a:pt x="8" y="37"/>
                          <a:pt x="13" y="39"/>
                          <a:pt x="20" y="42"/>
                        </a:cubicBezTo>
                        <a:cubicBezTo>
                          <a:pt x="20" y="42"/>
                          <a:pt x="20" y="42"/>
                          <a:pt x="20" y="42"/>
                        </a:cubicBezTo>
                        <a:cubicBezTo>
                          <a:pt x="22" y="43"/>
                          <a:pt x="24" y="42"/>
                          <a:pt x="24" y="40"/>
                        </a:cubicBezTo>
                        <a:cubicBezTo>
                          <a:pt x="24" y="4"/>
                          <a:pt x="24" y="4"/>
                          <a:pt x="24" y="4"/>
                        </a:cubicBezTo>
                        <a:cubicBezTo>
                          <a:pt x="24" y="2"/>
                          <a:pt x="22" y="0"/>
                          <a:pt x="20" y="1"/>
                        </a:cubicBezTo>
                        <a:close/>
                      </a:path>
                    </a:pathLst>
                  </a:custGeom>
                  <a:grpFill/>
                  <a:ln w="9525">
                    <a:no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9" name="Freeform 11"/>
                  <p:cNvSpPr>
                    <a:spLocks noEditPoints="1"/>
                  </p:cNvSpPr>
                  <p:nvPr/>
                </p:nvSpPr>
                <p:spPr bwMode="auto">
                  <a:xfrm>
                    <a:off x="4033838" y="2306638"/>
                    <a:ext cx="1071562" cy="942975"/>
                  </a:xfrm>
                  <a:custGeom>
                    <a:avLst/>
                    <a:gdLst>
                      <a:gd name="T0" fmla="*/ 192 w 286"/>
                      <a:gd name="T1" fmla="*/ 0 h 251"/>
                      <a:gd name="T2" fmla="*/ 146 w 286"/>
                      <a:gd name="T3" fmla="*/ 0 h 251"/>
                      <a:gd name="T4" fmla="*/ 140 w 286"/>
                      <a:gd name="T5" fmla="*/ 0 h 251"/>
                      <a:gd name="T6" fmla="*/ 94 w 286"/>
                      <a:gd name="T7" fmla="*/ 0 h 251"/>
                      <a:gd name="T8" fmla="*/ 1 w 286"/>
                      <a:gd name="T9" fmla="*/ 162 h 251"/>
                      <a:gd name="T10" fmla="*/ 143 w 286"/>
                      <a:gd name="T11" fmla="*/ 251 h 251"/>
                      <a:gd name="T12" fmla="*/ 143 w 286"/>
                      <a:gd name="T13" fmla="*/ 251 h 251"/>
                      <a:gd name="T14" fmla="*/ 143 w 286"/>
                      <a:gd name="T15" fmla="*/ 251 h 251"/>
                      <a:gd name="T16" fmla="*/ 285 w 286"/>
                      <a:gd name="T17" fmla="*/ 162 h 251"/>
                      <a:gd name="T18" fmla="*/ 192 w 286"/>
                      <a:gd name="T19" fmla="*/ 0 h 251"/>
                      <a:gd name="T20" fmla="*/ 185 w 286"/>
                      <a:gd name="T21" fmla="*/ 189 h 251"/>
                      <a:gd name="T22" fmla="*/ 155 w 286"/>
                      <a:gd name="T23" fmla="*/ 200 h 251"/>
                      <a:gd name="T24" fmla="*/ 151 w 286"/>
                      <a:gd name="T25" fmla="*/ 204 h 251"/>
                      <a:gd name="T26" fmla="*/ 151 w 286"/>
                      <a:gd name="T27" fmla="*/ 211 h 251"/>
                      <a:gd name="T28" fmla="*/ 147 w 286"/>
                      <a:gd name="T29" fmla="*/ 215 h 251"/>
                      <a:gd name="T30" fmla="*/ 134 w 286"/>
                      <a:gd name="T31" fmla="*/ 215 h 251"/>
                      <a:gd name="T32" fmla="*/ 131 w 286"/>
                      <a:gd name="T33" fmla="*/ 211 h 251"/>
                      <a:gd name="T34" fmla="*/ 131 w 286"/>
                      <a:gd name="T35" fmla="*/ 203 h 251"/>
                      <a:gd name="T36" fmla="*/ 127 w 286"/>
                      <a:gd name="T37" fmla="*/ 198 h 251"/>
                      <a:gd name="T38" fmla="*/ 89 w 286"/>
                      <a:gd name="T39" fmla="*/ 178 h 251"/>
                      <a:gd name="T40" fmla="*/ 105 w 286"/>
                      <a:gd name="T41" fmla="*/ 165 h 251"/>
                      <a:gd name="T42" fmla="*/ 106 w 286"/>
                      <a:gd name="T43" fmla="*/ 167 h 251"/>
                      <a:gd name="T44" fmla="*/ 107 w 286"/>
                      <a:gd name="T45" fmla="*/ 167 h 251"/>
                      <a:gd name="T46" fmla="*/ 108 w 286"/>
                      <a:gd name="T47" fmla="*/ 169 h 251"/>
                      <a:gd name="T48" fmla="*/ 124 w 286"/>
                      <a:gd name="T49" fmla="*/ 178 h 251"/>
                      <a:gd name="T50" fmla="*/ 127 w 286"/>
                      <a:gd name="T51" fmla="*/ 179 h 251"/>
                      <a:gd name="T52" fmla="*/ 131 w 286"/>
                      <a:gd name="T53" fmla="*/ 176 h 251"/>
                      <a:gd name="T54" fmla="*/ 131 w 286"/>
                      <a:gd name="T55" fmla="*/ 132 h 251"/>
                      <a:gd name="T56" fmla="*/ 127 w 286"/>
                      <a:gd name="T57" fmla="*/ 127 h 251"/>
                      <a:gd name="T58" fmla="*/ 107 w 286"/>
                      <a:gd name="T59" fmla="*/ 118 h 251"/>
                      <a:gd name="T60" fmla="*/ 93 w 286"/>
                      <a:gd name="T61" fmla="*/ 102 h 251"/>
                      <a:gd name="T62" fmla="*/ 101 w 286"/>
                      <a:gd name="T63" fmla="*/ 59 h 251"/>
                      <a:gd name="T64" fmla="*/ 127 w 286"/>
                      <a:gd name="T65" fmla="*/ 46 h 251"/>
                      <a:gd name="T66" fmla="*/ 131 w 286"/>
                      <a:gd name="T67" fmla="*/ 42 h 251"/>
                      <a:gd name="T68" fmla="*/ 131 w 286"/>
                      <a:gd name="T69" fmla="*/ 34 h 251"/>
                      <a:gd name="T70" fmla="*/ 134 w 286"/>
                      <a:gd name="T71" fmla="*/ 30 h 251"/>
                      <a:gd name="T72" fmla="*/ 147 w 286"/>
                      <a:gd name="T73" fmla="*/ 30 h 251"/>
                      <a:gd name="T74" fmla="*/ 151 w 286"/>
                      <a:gd name="T75" fmla="*/ 34 h 251"/>
                      <a:gd name="T76" fmla="*/ 151 w 286"/>
                      <a:gd name="T77" fmla="*/ 41 h 251"/>
                      <a:gd name="T78" fmla="*/ 155 w 286"/>
                      <a:gd name="T79" fmla="*/ 45 h 251"/>
                      <a:gd name="T80" fmla="*/ 162 w 286"/>
                      <a:gd name="T81" fmla="*/ 47 h 251"/>
                      <a:gd name="T82" fmla="*/ 191 w 286"/>
                      <a:gd name="T83" fmla="*/ 67 h 251"/>
                      <a:gd name="T84" fmla="*/ 175 w 286"/>
                      <a:gd name="T85" fmla="*/ 79 h 251"/>
                      <a:gd name="T86" fmla="*/ 174 w 286"/>
                      <a:gd name="T87" fmla="*/ 78 h 251"/>
                      <a:gd name="T88" fmla="*/ 173 w 286"/>
                      <a:gd name="T89" fmla="*/ 77 h 251"/>
                      <a:gd name="T90" fmla="*/ 172 w 286"/>
                      <a:gd name="T91" fmla="*/ 75 h 251"/>
                      <a:gd name="T92" fmla="*/ 156 w 286"/>
                      <a:gd name="T93" fmla="*/ 66 h 251"/>
                      <a:gd name="T94" fmla="*/ 155 w 286"/>
                      <a:gd name="T95" fmla="*/ 65 h 251"/>
                      <a:gd name="T96" fmla="*/ 151 w 286"/>
                      <a:gd name="T97" fmla="*/ 68 h 251"/>
                      <a:gd name="T98" fmla="*/ 151 w 286"/>
                      <a:gd name="T99" fmla="*/ 112 h 251"/>
                      <a:gd name="T100" fmla="*/ 154 w 286"/>
                      <a:gd name="T101" fmla="*/ 117 h 251"/>
                      <a:gd name="T102" fmla="*/ 196 w 286"/>
                      <a:gd name="T103" fmla="*/ 147 h 251"/>
                      <a:gd name="T104" fmla="*/ 185 w 286"/>
                      <a:gd name="T105" fmla="*/ 189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6" h="251">
                        <a:moveTo>
                          <a:pt x="192" y="0"/>
                        </a:moveTo>
                        <a:cubicBezTo>
                          <a:pt x="146" y="0"/>
                          <a:pt x="146" y="0"/>
                          <a:pt x="146" y="0"/>
                        </a:cubicBezTo>
                        <a:cubicBezTo>
                          <a:pt x="140" y="0"/>
                          <a:pt x="140" y="0"/>
                          <a:pt x="140" y="0"/>
                        </a:cubicBezTo>
                        <a:cubicBezTo>
                          <a:pt x="94" y="0"/>
                          <a:pt x="94" y="0"/>
                          <a:pt x="94" y="0"/>
                        </a:cubicBezTo>
                        <a:cubicBezTo>
                          <a:pt x="79" y="32"/>
                          <a:pt x="0" y="71"/>
                          <a:pt x="1" y="162"/>
                        </a:cubicBezTo>
                        <a:cubicBezTo>
                          <a:pt x="1" y="239"/>
                          <a:pt x="58" y="251"/>
                          <a:pt x="143" y="251"/>
                        </a:cubicBezTo>
                        <a:cubicBezTo>
                          <a:pt x="143" y="251"/>
                          <a:pt x="143" y="251"/>
                          <a:pt x="143" y="251"/>
                        </a:cubicBezTo>
                        <a:cubicBezTo>
                          <a:pt x="143" y="251"/>
                          <a:pt x="143" y="251"/>
                          <a:pt x="143" y="251"/>
                        </a:cubicBezTo>
                        <a:cubicBezTo>
                          <a:pt x="228" y="251"/>
                          <a:pt x="285" y="239"/>
                          <a:pt x="285" y="162"/>
                        </a:cubicBezTo>
                        <a:cubicBezTo>
                          <a:pt x="286" y="71"/>
                          <a:pt x="206" y="32"/>
                          <a:pt x="192" y="0"/>
                        </a:cubicBezTo>
                        <a:close/>
                        <a:moveTo>
                          <a:pt x="185" y="189"/>
                        </a:moveTo>
                        <a:cubicBezTo>
                          <a:pt x="177" y="196"/>
                          <a:pt x="155" y="200"/>
                          <a:pt x="155" y="200"/>
                        </a:cubicBezTo>
                        <a:cubicBezTo>
                          <a:pt x="153" y="200"/>
                          <a:pt x="151" y="202"/>
                          <a:pt x="151" y="204"/>
                        </a:cubicBezTo>
                        <a:cubicBezTo>
                          <a:pt x="151" y="211"/>
                          <a:pt x="151" y="211"/>
                          <a:pt x="151" y="211"/>
                        </a:cubicBezTo>
                        <a:cubicBezTo>
                          <a:pt x="151" y="213"/>
                          <a:pt x="149" y="215"/>
                          <a:pt x="147" y="215"/>
                        </a:cubicBezTo>
                        <a:cubicBezTo>
                          <a:pt x="134" y="215"/>
                          <a:pt x="134" y="215"/>
                          <a:pt x="134" y="215"/>
                        </a:cubicBezTo>
                        <a:cubicBezTo>
                          <a:pt x="132" y="215"/>
                          <a:pt x="131" y="213"/>
                          <a:pt x="131" y="211"/>
                        </a:cubicBezTo>
                        <a:cubicBezTo>
                          <a:pt x="131" y="203"/>
                          <a:pt x="131" y="203"/>
                          <a:pt x="131" y="203"/>
                        </a:cubicBezTo>
                        <a:cubicBezTo>
                          <a:pt x="131" y="201"/>
                          <a:pt x="129" y="199"/>
                          <a:pt x="127" y="198"/>
                        </a:cubicBezTo>
                        <a:cubicBezTo>
                          <a:pt x="127" y="198"/>
                          <a:pt x="96" y="189"/>
                          <a:pt x="89" y="178"/>
                        </a:cubicBezTo>
                        <a:cubicBezTo>
                          <a:pt x="84" y="170"/>
                          <a:pt x="99" y="156"/>
                          <a:pt x="105" y="165"/>
                        </a:cubicBezTo>
                        <a:cubicBezTo>
                          <a:pt x="105" y="166"/>
                          <a:pt x="106" y="166"/>
                          <a:pt x="106" y="167"/>
                        </a:cubicBezTo>
                        <a:cubicBezTo>
                          <a:pt x="106" y="167"/>
                          <a:pt x="105" y="166"/>
                          <a:pt x="107" y="167"/>
                        </a:cubicBezTo>
                        <a:cubicBezTo>
                          <a:pt x="107" y="168"/>
                          <a:pt x="108" y="169"/>
                          <a:pt x="108" y="169"/>
                        </a:cubicBezTo>
                        <a:cubicBezTo>
                          <a:pt x="112" y="172"/>
                          <a:pt x="119" y="176"/>
                          <a:pt x="124" y="178"/>
                        </a:cubicBezTo>
                        <a:cubicBezTo>
                          <a:pt x="126" y="179"/>
                          <a:pt x="127" y="179"/>
                          <a:pt x="127" y="179"/>
                        </a:cubicBezTo>
                        <a:cubicBezTo>
                          <a:pt x="129" y="180"/>
                          <a:pt x="131" y="178"/>
                          <a:pt x="131" y="176"/>
                        </a:cubicBezTo>
                        <a:cubicBezTo>
                          <a:pt x="131" y="132"/>
                          <a:pt x="131" y="132"/>
                          <a:pt x="131" y="132"/>
                        </a:cubicBezTo>
                        <a:cubicBezTo>
                          <a:pt x="131" y="130"/>
                          <a:pt x="129" y="128"/>
                          <a:pt x="127" y="127"/>
                        </a:cubicBezTo>
                        <a:cubicBezTo>
                          <a:pt x="127" y="127"/>
                          <a:pt x="110" y="119"/>
                          <a:pt x="107" y="118"/>
                        </a:cubicBezTo>
                        <a:cubicBezTo>
                          <a:pt x="101" y="114"/>
                          <a:pt x="96" y="108"/>
                          <a:pt x="93" y="102"/>
                        </a:cubicBezTo>
                        <a:cubicBezTo>
                          <a:pt x="86" y="88"/>
                          <a:pt x="89" y="71"/>
                          <a:pt x="101" y="59"/>
                        </a:cubicBezTo>
                        <a:cubicBezTo>
                          <a:pt x="109" y="52"/>
                          <a:pt x="127" y="46"/>
                          <a:pt x="127" y="46"/>
                        </a:cubicBezTo>
                        <a:cubicBezTo>
                          <a:pt x="129" y="46"/>
                          <a:pt x="131" y="44"/>
                          <a:pt x="131" y="42"/>
                        </a:cubicBezTo>
                        <a:cubicBezTo>
                          <a:pt x="131" y="34"/>
                          <a:pt x="131" y="34"/>
                          <a:pt x="131" y="34"/>
                        </a:cubicBezTo>
                        <a:cubicBezTo>
                          <a:pt x="131" y="32"/>
                          <a:pt x="132" y="30"/>
                          <a:pt x="134" y="30"/>
                        </a:cubicBezTo>
                        <a:cubicBezTo>
                          <a:pt x="147" y="30"/>
                          <a:pt x="147" y="30"/>
                          <a:pt x="147" y="30"/>
                        </a:cubicBezTo>
                        <a:cubicBezTo>
                          <a:pt x="149" y="30"/>
                          <a:pt x="151" y="32"/>
                          <a:pt x="151" y="34"/>
                        </a:cubicBezTo>
                        <a:cubicBezTo>
                          <a:pt x="151" y="41"/>
                          <a:pt x="151" y="41"/>
                          <a:pt x="151" y="41"/>
                        </a:cubicBezTo>
                        <a:cubicBezTo>
                          <a:pt x="151" y="43"/>
                          <a:pt x="153" y="45"/>
                          <a:pt x="155" y="45"/>
                        </a:cubicBezTo>
                        <a:cubicBezTo>
                          <a:pt x="155" y="45"/>
                          <a:pt x="158" y="46"/>
                          <a:pt x="162" y="47"/>
                        </a:cubicBezTo>
                        <a:cubicBezTo>
                          <a:pt x="172" y="50"/>
                          <a:pt x="186" y="58"/>
                          <a:pt x="191" y="67"/>
                        </a:cubicBezTo>
                        <a:cubicBezTo>
                          <a:pt x="196" y="75"/>
                          <a:pt x="181" y="88"/>
                          <a:pt x="175" y="79"/>
                        </a:cubicBezTo>
                        <a:cubicBezTo>
                          <a:pt x="175" y="79"/>
                          <a:pt x="174" y="78"/>
                          <a:pt x="174" y="78"/>
                        </a:cubicBezTo>
                        <a:cubicBezTo>
                          <a:pt x="174" y="77"/>
                          <a:pt x="175" y="79"/>
                          <a:pt x="173" y="77"/>
                        </a:cubicBezTo>
                        <a:cubicBezTo>
                          <a:pt x="173" y="76"/>
                          <a:pt x="172" y="76"/>
                          <a:pt x="172" y="75"/>
                        </a:cubicBezTo>
                        <a:cubicBezTo>
                          <a:pt x="168" y="72"/>
                          <a:pt x="161" y="67"/>
                          <a:pt x="156" y="66"/>
                        </a:cubicBezTo>
                        <a:cubicBezTo>
                          <a:pt x="155" y="65"/>
                          <a:pt x="155" y="65"/>
                          <a:pt x="155" y="65"/>
                        </a:cubicBezTo>
                        <a:cubicBezTo>
                          <a:pt x="153" y="64"/>
                          <a:pt x="151" y="66"/>
                          <a:pt x="151" y="68"/>
                        </a:cubicBezTo>
                        <a:cubicBezTo>
                          <a:pt x="151" y="112"/>
                          <a:pt x="151" y="112"/>
                          <a:pt x="151" y="112"/>
                        </a:cubicBezTo>
                        <a:cubicBezTo>
                          <a:pt x="151" y="114"/>
                          <a:pt x="153" y="116"/>
                          <a:pt x="154" y="117"/>
                        </a:cubicBezTo>
                        <a:cubicBezTo>
                          <a:pt x="154" y="117"/>
                          <a:pt x="191" y="132"/>
                          <a:pt x="196" y="147"/>
                        </a:cubicBezTo>
                        <a:cubicBezTo>
                          <a:pt x="201" y="162"/>
                          <a:pt x="196" y="179"/>
                          <a:pt x="185" y="189"/>
                        </a:cubicBezTo>
                        <a:close/>
                      </a:path>
                    </a:pathLst>
                  </a:custGeom>
                  <a:grpFill/>
                  <a:ln w="9525">
                    <a:noFill/>
                    <a:round/>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grpSp>
      </p:grpSp>
      <p:grpSp>
        <p:nvGrpSpPr>
          <p:cNvPr id="6" name="组合 5"/>
          <p:cNvGrpSpPr/>
          <p:nvPr/>
        </p:nvGrpSpPr>
        <p:grpSpPr bwMode="auto">
          <a:xfrm>
            <a:off x="1741488" y="1203325"/>
            <a:ext cx="2176462" cy="2144713"/>
            <a:chOff x="1742166" y="1203598"/>
            <a:chExt cx="2175913" cy="2145114"/>
          </a:xfrm>
        </p:grpSpPr>
        <p:sp>
          <p:nvSpPr>
            <p:cNvPr id="23578" name="Freeform 19"/>
            <p:cNvSpPr/>
            <p:nvPr/>
          </p:nvSpPr>
          <p:spPr bwMode="auto">
            <a:xfrm>
              <a:off x="1742166" y="1203598"/>
              <a:ext cx="2175913" cy="2145114"/>
            </a:xfrm>
            <a:custGeom>
              <a:avLst/>
              <a:gdLst>
                <a:gd name="T0" fmla="*/ 2147483646 w 1201"/>
                <a:gd name="T1" fmla="*/ 2147483646 h 1184"/>
                <a:gd name="T2" fmla="*/ 0 w 1201"/>
                <a:gd name="T3" fmla="*/ 2147483646 h 1184"/>
                <a:gd name="T4" fmla="*/ 0 w 1201"/>
                <a:gd name="T5" fmla="*/ 0 h 1184"/>
                <a:gd name="T6" fmla="*/ 2147483646 w 1201"/>
                <a:gd name="T7" fmla="*/ 0 h 1184"/>
                <a:gd name="T8" fmla="*/ 2147483646 w 1201"/>
                <a:gd name="T9" fmla="*/ 2147483646 h 1184"/>
                <a:gd name="T10" fmla="*/ 2147483646 w 1201"/>
                <a:gd name="T11" fmla="*/ 2147483646 h 11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01" h="1184">
                  <a:moveTo>
                    <a:pt x="1201" y="1184"/>
                  </a:moveTo>
                  <a:lnTo>
                    <a:pt x="0" y="1184"/>
                  </a:lnTo>
                  <a:lnTo>
                    <a:pt x="0" y="0"/>
                  </a:lnTo>
                  <a:lnTo>
                    <a:pt x="1201" y="0"/>
                  </a:lnTo>
                  <a:lnTo>
                    <a:pt x="1201" y="1184"/>
                  </a:lnTo>
                  <a:close/>
                </a:path>
              </a:pathLst>
            </a:custGeom>
            <a:solidFill>
              <a:srgbClr val="960C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90" name="直接连接符 89"/>
            <p:cNvCxnSpPr/>
            <p:nvPr/>
          </p:nvCxnSpPr>
          <p:spPr bwMode="auto">
            <a:xfrm>
              <a:off x="1934205" y="1870473"/>
              <a:ext cx="1845797" cy="0"/>
            </a:xfrm>
            <a:prstGeom prst="line">
              <a:avLst/>
            </a:prstGeom>
            <a:ln w="6350">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91" name="矩形 90"/>
            <p:cNvSpPr/>
            <p:nvPr/>
          </p:nvSpPr>
          <p:spPr bwMode="auto">
            <a:xfrm>
              <a:off x="1834218" y="1575142"/>
              <a:ext cx="903059" cy="308033"/>
            </a:xfrm>
            <a:prstGeom prst="rect">
              <a:avLst/>
            </a:prstGeom>
          </p:spPr>
          <p:txBody>
            <a:bodyPr wrap="none">
              <a:spAutoFit/>
            </a:bodyPr>
            <a:lstStyle/>
            <a:p>
              <a:pPr eaLnBrk="1" fontAlgn="auto" hangingPunct="1">
                <a:spcBef>
                  <a:spcPts val="0"/>
                </a:spcBef>
                <a:spcAft>
                  <a:spcPts val="0"/>
                </a:spcAft>
                <a:defRPr/>
              </a:pPr>
              <a:r>
                <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团队建设</a:t>
              </a:r>
              <a:endPar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2" name="矩形 91"/>
            <p:cNvSpPr/>
            <p:nvPr/>
          </p:nvSpPr>
          <p:spPr bwMode="auto">
            <a:xfrm>
              <a:off x="1826282" y="1862534"/>
              <a:ext cx="1953720" cy="1016190"/>
            </a:xfrm>
            <a:prstGeom prst="rect">
              <a:avLst/>
            </a:prstGeom>
          </p:spPr>
          <p:txBody>
            <a:bodyPr>
              <a:spAutoFit/>
            </a:bodyPr>
            <a:lstStyle/>
            <a:p>
              <a:pPr algn="just" eaLnBrk="1" fontAlgn="auto" hangingPunct="1">
                <a:lnSpc>
                  <a:spcPts val="1800"/>
                </a:lnSpc>
                <a:spcBef>
                  <a:spcPts val="0"/>
                </a:spcBef>
                <a:spcAft>
                  <a:spcPts val="0"/>
                </a:spcAft>
                <a:buClr>
                  <a:srgbClr val="0070C0"/>
                </a:buClr>
                <a:defRPr/>
              </a:pPr>
              <a:r>
                <a:rPr lang="zh-CN"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拥有国内顶尖的</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制作技术、顶级的</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设计团队， 坚持精益求精、拒绝平庸的做事精神</a:t>
              </a:r>
              <a:endPar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16" name="组合 15"/>
          <p:cNvGrpSpPr/>
          <p:nvPr/>
        </p:nvGrpSpPr>
        <p:grpSpPr bwMode="auto">
          <a:xfrm>
            <a:off x="6448425" y="2386013"/>
            <a:ext cx="2176463" cy="2146300"/>
            <a:chOff x="6449096" y="2386672"/>
            <a:chExt cx="2175913" cy="2145114"/>
          </a:xfrm>
        </p:grpSpPr>
        <p:sp>
          <p:nvSpPr>
            <p:cNvPr id="23574" name="Freeform 20"/>
            <p:cNvSpPr/>
            <p:nvPr/>
          </p:nvSpPr>
          <p:spPr bwMode="auto">
            <a:xfrm>
              <a:off x="6449096" y="2386672"/>
              <a:ext cx="2175913" cy="2145114"/>
            </a:xfrm>
            <a:custGeom>
              <a:avLst/>
              <a:gdLst>
                <a:gd name="T0" fmla="*/ 2147483646 w 1201"/>
                <a:gd name="T1" fmla="*/ 2147483646 h 1184"/>
                <a:gd name="T2" fmla="*/ 0 w 1201"/>
                <a:gd name="T3" fmla="*/ 2147483646 h 1184"/>
                <a:gd name="T4" fmla="*/ 0 w 1201"/>
                <a:gd name="T5" fmla="*/ 0 h 1184"/>
                <a:gd name="T6" fmla="*/ 2147483646 w 1201"/>
                <a:gd name="T7" fmla="*/ 0 h 1184"/>
                <a:gd name="T8" fmla="*/ 2147483646 w 1201"/>
                <a:gd name="T9" fmla="*/ 2147483646 h 1184"/>
                <a:gd name="T10" fmla="*/ 2147483646 w 1201"/>
                <a:gd name="T11" fmla="*/ 2147483646 h 11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01" h="1184">
                  <a:moveTo>
                    <a:pt x="1201" y="1184"/>
                  </a:moveTo>
                  <a:lnTo>
                    <a:pt x="0" y="1184"/>
                  </a:lnTo>
                  <a:lnTo>
                    <a:pt x="0" y="0"/>
                  </a:lnTo>
                  <a:lnTo>
                    <a:pt x="1201" y="0"/>
                  </a:lnTo>
                  <a:lnTo>
                    <a:pt x="1201" y="1184"/>
                  </a:lnTo>
                  <a:close/>
                </a:path>
              </a:pathLst>
            </a:custGeom>
            <a:solidFill>
              <a:srgbClr val="F0406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cxnSp>
          <p:nvCxnSpPr>
            <p:cNvPr id="93" name="直接连接符 92"/>
            <p:cNvCxnSpPr/>
            <p:nvPr/>
          </p:nvCxnSpPr>
          <p:spPr bwMode="auto">
            <a:xfrm>
              <a:off x="6688748" y="3078440"/>
              <a:ext cx="1845795" cy="0"/>
            </a:xfrm>
            <a:prstGeom prst="line">
              <a:avLst/>
            </a:prstGeom>
            <a:ln w="6350">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94" name="矩形 93"/>
            <p:cNvSpPr/>
            <p:nvPr/>
          </p:nvSpPr>
          <p:spPr bwMode="auto">
            <a:xfrm>
              <a:off x="6588761" y="2783328"/>
              <a:ext cx="903060" cy="307805"/>
            </a:xfrm>
            <a:prstGeom prst="rect">
              <a:avLst/>
            </a:prstGeom>
          </p:spPr>
          <p:txBody>
            <a:bodyPr wrap="none">
              <a:spAutoFit/>
            </a:bodyPr>
            <a:lstStyle/>
            <a:p>
              <a:pPr eaLnBrk="1" fontAlgn="auto" hangingPunct="1">
                <a:spcBef>
                  <a:spcPts val="0"/>
                </a:spcBef>
                <a:spcAft>
                  <a:spcPts val="0"/>
                </a:spcAft>
                <a:defRPr/>
              </a:pPr>
              <a:r>
                <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团队建设</a:t>
              </a:r>
              <a:endPar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5" name="矩形 94"/>
            <p:cNvSpPr/>
            <p:nvPr/>
          </p:nvSpPr>
          <p:spPr bwMode="auto">
            <a:xfrm>
              <a:off x="6580826" y="3070506"/>
              <a:ext cx="1953718" cy="1015439"/>
            </a:xfrm>
            <a:prstGeom prst="rect">
              <a:avLst/>
            </a:prstGeom>
          </p:spPr>
          <p:txBody>
            <a:bodyPr>
              <a:spAutoFit/>
            </a:bodyPr>
            <a:lstStyle/>
            <a:p>
              <a:pPr algn="just" eaLnBrk="1" fontAlgn="auto" hangingPunct="1">
                <a:lnSpc>
                  <a:spcPts val="1800"/>
                </a:lnSpc>
                <a:spcBef>
                  <a:spcPts val="0"/>
                </a:spcBef>
                <a:spcAft>
                  <a:spcPts val="0"/>
                </a:spcAft>
                <a:buClr>
                  <a:srgbClr val="0070C0"/>
                </a:buClr>
                <a:defRPr/>
              </a:pPr>
              <a:r>
                <a:rPr lang="zh-CN"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拥有国内顶尖的</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制作技术、顶级的</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设计团队， 坚持精益求精、拒绝平庸的做事精神</a:t>
              </a:r>
              <a:endPar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105"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06" name="矩形 105"/>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07"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08" name="矩形 107"/>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3573"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300" fill="hold"/>
                                        <p:tgtEl>
                                          <p:spTgt spid="9"/>
                                        </p:tgtEl>
                                        <p:attrNameLst>
                                          <p:attrName>ppt_w</p:attrName>
                                        </p:attrNameLst>
                                      </p:cBhvr>
                                      <p:tavLst>
                                        <p:tav tm="0">
                                          <p:val>
                                            <p:fltVal val="0"/>
                                          </p:val>
                                        </p:tav>
                                        <p:tav tm="100000">
                                          <p:val>
                                            <p:strVal val="#ppt_w"/>
                                          </p:val>
                                        </p:tav>
                                      </p:tavLst>
                                    </p:anim>
                                    <p:anim calcmode="lin" valueType="num">
                                      <p:cBhvr>
                                        <p:cTn id="8" dur="300" fill="hold"/>
                                        <p:tgtEl>
                                          <p:spTgt spid="9"/>
                                        </p:tgtEl>
                                        <p:attrNameLst>
                                          <p:attrName>ppt_h</p:attrName>
                                        </p:attrNameLst>
                                      </p:cBhvr>
                                      <p:tavLst>
                                        <p:tav tm="0">
                                          <p:val>
                                            <p:fltVal val="0"/>
                                          </p:val>
                                        </p:tav>
                                        <p:tav tm="100000">
                                          <p:val>
                                            <p:strVal val="#ppt_h"/>
                                          </p:val>
                                        </p:tav>
                                      </p:tavLst>
                                    </p:anim>
                                    <p:animEffect transition="in" filter="fade">
                                      <p:cBhvr>
                                        <p:cTn id="9" dur="300"/>
                                        <p:tgtEl>
                                          <p:spTgt spid="9"/>
                                        </p:tgtEl>
                                      </p:cBhvr>
                                    </p:animEffect>
                                  </p:childTnLst>
                                </p:cTn>
                              </p:par>
                              <p:par>
                                <p:cTn id="10" presetID="53" presetClass="entr" presetSubtype="16" fill="hold" nodeType="withEffect">
                                  <p:stCondLst>
                                    <p:cond delay="100"/>
                                  </p:stCondLst>
                                  <p:childTnLst>
                                    <p:set>
                                      <p:cBhvr>
                                        <p:cTn id="11" dur="1" fill="hold">
                                          <p:stCondLst>
                                            <p:cond delay="0"/>
                                          </p:stCondLst>
                                        </p:cTn>
                                        <p:tgtEl>
                                          <p:spTgt spid="10"/>
                                        </p:tgtEl>
                                        <p:attrNameLst>
                                          <p:attrName>style.visibility</p:attrName>
                                        </p:attrNameLst>
                                      </p:cBhvr>
                                      <p:to>
                                        <p:strVal val="visible"/>
                                      </p:to>
                                    </p:set>
                                    <p:anim calcmode="lin" valueType="num">
                                      <p:cBhvr>
                                        <p:cTn id="12" dur="300" fill="hold"/>
                                        <p:tgtEl>
                                          <p:spTgt spid="10"/>
                                        </p:tgtEl>
                                        <p:attrNameLst>
                                          <p:attrName>ppt_w</p:attrName>
                                        </p:attrNameLst>
                                      </p:cBhvr>
                                      <p:tavLst>
                                        <p:tav tm="0">
                                          <p:val>
                                            <p:fltVal val="0"/>
                                          </p:val>
                                        </p:tav>
                                        <p:tav tm="100000">
                                          <p:val>
                                            <p:strVal val="#ppt_w"/>
                                          </p:val>
                                        </p:tav>
                                      </p:tavLst>
                                    </p:anim>
                                    <p:anim calcmode="lin" valueType="num">
                                      <p:cBhvr>
                                        <p:cTn id="13" dur="300" fill="hold"/>
                                        <p:tgtEl>
                                          <p:spTgt spid="10"/>
                                        </p:tgtEl>
                                        <p:attrNameLst>
                                          <p:attrName>ppt_h</p:attrName>
                                        </p:attrNameLst>
                                      </p:cBhvr>
                                      <p:tavLst>
                                        <p:tav tm="0">
                                          <p:val>
                                            <p:fltVal val="0"/>
                                          </p:val>
                                        </p:tav>
                                        <p:tav tm="100000">
                                          <p:val>
                                            <p:strVal val="#ppt_h"/>
                                          </p:val>
                                        </p:tav>
                                      </p:tavLst>
                                    </p:anim>
                                    <p:animEffect transition="in" filter="fade">
                                      <p:cBhvr>
                                        <p:cTn id="14" dur="300"/>
                                        <p:tgtEl>
                                          <p:spTgt spid="10"/>
                                        </p:tgtEl>
                                      </p:cBhvr>
                                    </p:animEffect>
                                  </p:childTnLst>
                                </p:cTn>
                              </p:par>
                              <p:par>
                                <p:cTn id="15" presetID="53" presetClass="entr" presetSubtype="16" fill="hold" nodeType="withEffect">
                                  <p:stCondLst>
                                    <p:cond delay="200"/>
                                  </p:stCondLst>
                                  <p:childTnLst>
                                    <p:set>
                                      <p:cBhvr>
                                        <p:cTn id="16" dur="1" fill="hold">
                                          <p:stCondLst>
                                            <p:cond delay="0"/>
                                          </p:stCondLst>
                                        </p:cTn>
                                        <p:tgtEl>
                                          <p:spTgt spid="11"/>
                                        </p:tgtEl>
                                        <p:attrNameLst>
                                          <p:attrName>style.visibility</p:attrName>
                                        </p:attrNameLst>
                                      </p:cBhvr>
                                      <p:to>
                                        <p:strVal val="visible"/>
                                      </p:to>
                                    </p:set>
                                    <p:anim calcmode="lin" valueType="num">
                                      <p:cBhvr>
                                        <p:cTn id="17" dur="300" fill="hold"/>
                                        <p:tgtEl>
                                          <p:spTgt spid="11"/>
                                        </p:tgtEl>
                                        <p:attrNameLst>
                                          <p:attrName>ppt_w</p:attrName>
                                        </p:attrNameLst>
                                      </p:cBhvr>
                                      <p:tavLst>
                                        <p:tav tm="0">
                                          <p:val>
                                            <p:fltVal val="0"/>
                                          </p:val>
                                        </p:tav>
                                        <p:tav tm="100000">
                                          <p:val>
                                            <p:strVal val="#ppt_w"/>
                                          </p:val>
                                        </p:tav>
                                      </p:tavLst>
                                    </p:anim>
                                    <p:anim calcmode="lin" valueType="num">
                                      <p:cBhvr>
                                        <p:cTn id="18" dur="300" fill="hold"/>
                                        <p:tgtEl>
                                          <p:spTgt spid="11"/>
                                        </p:tgtEl>
                                        <p:attrNameLst>
                                          <p:attrName>ppt_h</p:attrName>
                                        </p:attrNameLst>
                                      </p:cBhvr>
                                      <p:tavLst>
                                        <p:tav tm="0">
                                          <p:val>
                                            <p:fltVal val="0"/>
                                          </p:val>
                                        </p:tav>
                                        <p:tav tm="100000">
                                          <p:val>
                                            <p:strVal val="#ppt_h"/>
                                          </p:val>
                                        </p:tav>
                                      </p:tavLst>
                                    </p:anim>
                                    <p:animEffect transition="in" filter="fade">
                                      <p:cBhvr>
                                        <p:cTn id="19" dur="300"/>
                                        <p:tgtEl>
                                          <p:spTgt spid="11"/>
                                        </p:tgtEl>
                                      </p:cBhvr>
                                    </p:animEffect>
                                  </p:childTnLst>
                                </p:cTn>
                              </p:par>
                              <p:par>
                                <p:cTn id="20" presetID="53" presetClass="entr" presetSubtype="16" fill="hold" nodeType="withEffect">
                                  <p:stCondLst>
                                    <p:cond delay="100"/>
                                  </p:stCondLst>
                                  <p:childTnLst>
                                    <p:set>
                                      <p:cBhvr>
                                        <p:cTn id="21" dur="1" fill="hold">
                                          <p:stCondLst>
                                            <p:cond delay="0"/>
                                          </p:stCondLst>
                                        </p:cTn>
                                        <p:tgtEl>
                                          <p:spTgt spid="5"/>
                                        </p:tgtEl>
                                        <p:attrNameLst>
                                          <p:attrName>style.visibility</p:attrName>
                                        </p:attrNameLst>
                                      </p:cBhvr>
                                      <p:to>
                                        <p:strVal val="visible"/>
                                      </p:to>
                                    </p:set>
                                    <p:anim calcmode="lin" valueType="num">
                                      <p:cBhvr>
                                        <p:cTn id="22" dur="300" fill="hold"/>
                                        <p:tgtEl>
                                          <p:spTgt spid="5"/>
                                        </p:tgtEl>
                                        <p:attrNameLst>
                                          <p:attrName>ppt_w</p:attrName>
                                        </p:attrNameLst>
                                      </p:cBhvr>
                                      <p:tavLst>
                                        <p:tav tm="0">
                                          <p:val>
                                            <p:fltVal val="0"/>
                                          </p:val>
                                        </p:tav>
                                        <p:tav tm="100000">
                                          <p:val>
                                            <p:strVal val="#ppt_w"/>
                                          </p:val>
                                        </p:tav>
                                      </p:tavLst>
                                    </p:anim>
                                    <p:anim calcmode="lin" valueType="num">
                                      <p:cBhvr>
                                        <p:cTn id="23" dur="300" fill="hold"/>
                                        <p:tgtEl>
                                          <p:spTgt spid="5"/>
                                        </p:tgtEl>
                                        <p:attrNameLst>
                                          <p:attrName>ppt_h</p:attrName>
                                        </p:attrNameLst>
                                      </p:cBhvr>
                                      <p:tavLst>
                                        <p:tav tm="0">
                                          <p:val>
                                            <p:fltVal val="0"/>
                                          </p:val>
                                        </p:tav>
                                        <p:tav tm="100000">
                                          <p:val>
                                            <p:strVal val="#ppt_h"/>
                                          </p:val>
                                        </p:tav>
                                      </p:tavLst>
                                    </p:anim>
                                    <p:animEffect transition="in" filter="fade">
                                      <p:cBhvr>
                                        <p:cTn id="24" dur="300"/>
                                        <p:tgtEl>
                                          <p:spTgt spid="5"/>
                                        </p:tgtEl>
                                      </p:cBhvr>
                                    </p:animEffect>
                                  </p:childTnLst>
                                </p:cTn>
                              </p:par>
                              <p:par>
                                <p:cTn id="25" presetID="53" presetClass="entr" presetSubtype="16" fill="hold" nodeType="withEffect">
                                  <p:stCondLst>
                                    <p:cond delay="200"/>
                                  </p:stCondLst>
                                  <p:childTnLst>
                                    <p:set>
                                      <p:cBhvr>
                                        <p:cTn id="26" dur="1" fill="hold">
                                          <p:stCondLst>
                                            <p:cond delay="0"/>
                                          </p:stCondLst>
                                        </p:cTn>
                                        <p:tgtEl>
                                          <p:spTgt spid="13"/>
                                        </p:tgtEl>
                                        <p:attrNameLst>
                                          <p:attrName>style.visibility</p:attrName>
                                        </p:attrNameLst>
                                      </p:cBhvr>
                                      <p:to>
                                        <p:strVal val="visible"/>
                                      </p:to>
                                    </p:set>
                                    <p:anim calcmode="lin" valueType="num">
                                      <p:cBhvr>
                                        <p:cTn id="27" dur="300" fill="hold"/>
                                        <p:tgtEl>
                                          <p:spTgt spid="13"/>
                                        </p:tgtEl>
                                        <p:attrNameLst>
                                          <p:attrName>ppt_w</p:attrName>
                                        </p:attrNameLst>
                                      </p:cBhvr>
                                      <p:tavLst>
                                        <p:tav tm="0">
                                          <p:val>
                                            <p:fltVal val="0"/>
                                          </p:val>
                                        </p:tav>
                                        <p:tav tm="100000">
                                          <p:val>
                                            <p:strVal val="#ppt_w"/>
                                          </p:val>
                                        </p:tav>
                                      </p:tavLst>
                                    </p:anim>
                                    <p:anim calcmode="lin" valueType="num">
                                      <p:cBhvr>
                                        <p:cTn id="28" dur="300" fill="hold"/>
                                        <p:tgtEl>
                                          <p:spTgt spid="13"/>
                                        </p:tgtEl>
                                        <p:attrNameLst>
                                          <p:attrName>ppt_h</p:attrName>
                                        </p:attrNameLst>
                                      </p:cBhvr>
                                      <p:tavLst>
                                        <p:tav tm="0">
                                          <p:val>
                                            <p:fltVal val="0"/>
                                          </p:val>
                                        </p:tav>
                                        <p:tav tm="100000">
                                          <p:val>
                                            <p:strVal val="#ppt_h"/>
                                          </p:val>
                                        </p:tav>
                                      </p:tavLst>
                                    </p:anim>
                                    <p:animEffect transition="in" filter="fade">
                                      <p:cBhvr>
                                        <p:cTn id="29" dur="300"/>
                                        <p:tgtEl>
                                          <p:spTgt spid="13"/>
                                        </p:tgtEl>
                                      </p:cBhvr>
                                    </p:animEffect>
                                  </p:childTnLst>
                                </p:cTn>
                              </p:par>
                              <p:par>
                                <p:cTn id="30" presetID="53" presetClass="entr" presetSubtype="16"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1000" fill="hold"/>
                                        <p:tgtEl>
                                          <p:spTgt spid="16"/>
                                        </p:tgtEl>
                                        <p:attrNameLst>
                                          <p:attrName>ppt_w</p:attrName>
                                        </p:attrNameLst>
                                      </p:cBhvr>
                                      <p:tavLst>
                                        <p:tav tm="0">
                                          <p:val>
                                            <p:fltVal val="0"/>
                                          </p:val>
                                        </p:tav>
                                        <p:tav tm="100000">
                                          <p:val>
                                            <p:strVal val="#ppt_w"/>
                                          </p:val>
                                        </p:tav>
                                      </p:tavLst>
                                    </p:anim>
                                    <p:anim calcmode="lin" valueType="num">
                                      <p:cBhvr>
                                        <p:cTn id="33" dur="1000" fill="hold"/>
                                        <p:tgtEl>
                                          <p:spTgt spid="16"/>
                                        </p:tgtEl>
                                        <p:attrNameLst>
                                          <p:attrName>ppt_h</p:attrName>
                                        </p:attrNameLst>
                                      </p:cBhvr>
                                      <p:tavLst>
                                        <p:tav tm="0">
                                          <p:val>
                                            <p:fltVal val="0"/>
                                          </p:val>
                                        </p:tav>
                                        <p:tav tm="100000">
                                          <p:val>
                                            <p:strVal val="#ppt_h"/>
                                          </p:val>
                                        </p:tav>
                                      </p:tavLst>
                                    </p:anim>
                                    <p:animEffect transition="in" filter="fade">
                                      <p:cBhvr>
                                        <p:cTn id="34" dur="1000"/>
                                        <p:tgtEl>
                                          <p:spTgt spid="16"/>
                                        </p:tgtEl>
                                      </p:cBhvr>
                                    </p:animEffect>
                                  </p:childTnLst>
                                </p:cTn>
                              </p:par>
                              <p:par>
                                <p:cTn id="35" presetID="53" presetClass="entr" presetSubtype="16" fill="hold" nodeType="withEffect">
                                  <p:stCondLst>
                                    <p:cond delay="100"/>
                                  </p:stCondLst>
                                  <p:childTnLst>
                                    <p:set>
                                      <p:cBhvr>
                                        <p:cTn id="36" dur="1" fill="hold">
                                          <p:stCondLst>
                                            <p:cond delay="0"/>
                                          </p:stCondLst>
                                        </p:cTn>
                                        <p:tgtEl>
                                          <p:spTgt spid="4"/>
                                        </p:tgtEl>
                                        <p:attrNameLst>
                                          <p:attrName>style.visibility</p:attrName>
                                        </p:attrNameLst>
                                      </p:cBhvr>
                                      <p:to>
                                        <p:strVal val="visible"/>
                                      </p:to>
                                    </p:set>
                                    <p:anim calcmode="lin" valueType="num">
                                      <p:cBhvr>
                                        <p:cTn id="37" dur="300" fill="hold"/>
                                        <p:tgtEl>
                                          <p:spTgt spid="4"/>
                                        </p:tgtEl>
                                        <p:attrNameLst>
                                          <p:attrName>ppt_w</p:attrName>
                                        </p:attrNameLst>
                                      </p:cBhvr>
                                      <p:tavLst>
                                        <p:tav tm="0">
                                          <p:val>
                                            <p:fltVal val="0"/>
                                          </p:val>
                                        </p:tav>
                                        <p:tav tm="100000">
                                          <p:val>
                                            <p:strVal val="#ppt_w"/>
                                          </p:val>
                                        </p:tav>
                                      </p:tavLst>
                                    </p:anim>
                                    <p:anim calcmode="lin" valueType="num">
                                      <p:cBhvr>
                                        <p:cTn id="38" dur="300" fill="hold"/>
                                        <p:tgtEl>
                                          <p:spTgt spid="4"/>
                                        </p:tgtEl>
                                        <p:attrNameLst>
                                          <p:attrName>ppt_h</p:attrName>
                                        </p:attrNameLst>
                                      </p:cBhvr>
                                      <p:tavLst>
                                        <p:tav tm="0">
                                          <p:val>
                                            <p:fltVal val="0"/>
                                          </p:val>
                                        </p:tav>
                                        <p:tav tm="100000">
                                          <p:val>
                                            <p:strVal val="#ppt_h"/>
                                          </p:val>
                                        </p:tav>
                                      </p:tavLst>
                                    </p:anim>
                                    <p:animEffect transition="in" filter="fade">
                                      <p:cBhvr>
                                        <p:cTn id="39" dur="300"/>
                                        <p:tgtEl>
                                          <p:spTgt spid="4"/>
                                        </p:tgtEl>
                                      </p:cBhvr>
                                    </p:animEffect>
                                  </p:childTnLst>
                                </p:cTn>
                              </p:par>
                              <p:par>
                                <p:cTn id="40" presetID="53" presetClass="entr" presetSubtype="16" fill="hold" nodeType="withEffect">
                                  <p:stCondLst>
                                    <p:cond delay="300"/>
                                  </p:stCondLst>
                                  <p:childTnLst>
                                    <p:set>
                                      <p:cBhvr>
                                        <p:cTn id="41" dur="1" fill="hold">
                                          <p:stCondLst>
                                            <p:cond delay="0"/>
                                          </p:stCondLst>
                                        </p:cTn>
                                        <p:tgtEl>
                                          <p:spTgt spid="8"/>
                                        </p:tgtEl>
                                        <p:attrNameLst>
                                          <p:attrName>style.visibility</p:attrName>
                                        </p:attrNameLst>
                                      </p:cBhvr>
                                      <p:to>
                                        <p:strVal val="visible"/>
                                      </p:to>
                                    </p:set>
                                    <p:anim calcmode="lin" valueType="num">
                                      <p:cBhvr>
                                        <p:cTn id="42" dur="300" fill="hold"/>
                                        <p:tgtEl>
                                          <p:spTgt spid="8"/>
                                        </p:tgtEl>
                                        <p:attrNameLst>
                                          <p:attrName>ppt_w</p:attrName>
                                        </p:attrNameLst>
                                      </p:cBhvr>
                                      <p:tavLst>
                                        <p:tav tm="0">
                                          <p:val>
                                            <p:fltVal val="0"/>
                                          </p:val>
                                        </p:tav>
                                        <p:tav tm="100000">
                                          <p:val>
                                            <p:strVal val="#ppt_w"/>
                                          </p:val>
                                        </p:tav>
                                      </p:tavLst>
                                    </p:anim>
                                    <p:anim calcmode="lin" valueType="num">
                                      <p:cBhvr>
                                        <p:cTn id="43" dur="300" fill="hold"/>
                                        <p:tgtEl>
                                          <p:spTgt spid="8"/>
                                        </p:tgtEl>
                                        <p:attrNameLst>
                                          <p:attrName>ppt_h</p:attrName>
                                        </p:attrNameLst>
                                      </p:cBhvr>
                                      <p:tavLst>
                                        <p:tav tm="0">
                                          <p:val>
                                            <p:fltVal val="0"/>
                                          </p:val>
                                        </p:tav>
                                        <p:tav tm="100000">
                                          <p:val>
                                            <p:strVal val="#ppt_h"/>
                                          </p:val>
                                        </p:tav>
                                      </p:tavLst>
                                    </p:anim>
                                    <p:animEffect transition="in" filter="fade">
                                      <p:cBhvr>
                                        <p:cTn id="44" dur="300"/>
                                        <p:tgtEl>
                                          <p:spTgt spid="8"/>
                                        </p:tgtEl>
                                      </p:cBhvr>
                                    </p:animEffect>
                                  </p:childTnLst>
                                </p:cTn>
                              </p:par>
                              <p:par>
                                <p:cTn id="45" presetID="53" presetClass="entr" presetSubtype="16" fill="hold" nodeType="withEffect">
                                  <p:stCondLst>
                                    <p:cond delay="200"/>
                                  </p:stCondLst>
                                  <p:childTnLst>
                                    <p:set>
                                      <p:cBhvr>
                                        <p:cTn id="46" dur="1" fill="hold">
                                          <p:stCondLst>
                                            <p:cond delay="0"/>
                                          </p:stCondLst>
                                        </p:cTn>
                                        <p:tgtEl>
                                          <p:spTgt spid="7"/>
                                        </p:tgtEl>
                                        <p:attrNameLst>
                                          <p:attrName>style.visibility</p:attrName>
                                        </p:attrNameLst>
                                      </p:cBhvr>
                                      <p:to>
                                        <p:strVal val="visible"/>
                                      </p:to>
                                    </p:set>
                                    <p:anim calcmode="lin" valueType="num">
                                      <p:cBhvr>
                                        <p:cTn id="47" dur="300" fill="hold"/>
                                        <p:tgtEl>
                                          <p:spTgt spid="7"/>
                                        </p:tgtEl>
                                        <p:attrNameLst>
                                          <p:attrName>ppt_w</p:attrName>
                                        </p:attrNameLst>
                                      </p:cBhvr>
                                      <p:tavLst>
                                        <p:tav tm="0">
                                          <p:val>
                                            <p:fltVal val="0"/>
                                          </p:val>
                                        </p:tav>
                                        <p:tav tm="100000">
                                          <p:val>
                                            <p:strVal val="#ppt_w"/>
                                          </p:val>
                                        </p:tav>
                                      </p:tavLst>
                                    </p:anim>
                                    <p:anim calcmode="lin" valueType="num">
                                      <p:cBhvr>
                                        <p:cTn id="48" dur="300" fill="hold"/>
                                        <p:tgtEl>
                                          <p:spTgt spid="7"/>
                                        </p:tgtEl>
                                        <p:attrNameLst>
                                          <p:attrName>ppt_h</p:attrName>
                                        </p:attrNameLst>
                                      </p:cBhvr>
                                      <p:tavLst>
                                        <p:tav tm="0">
                                          <p:val>
                                            <p:fltVal val="0"/>
                                          </p:val>
                                        </p:tav>
                                        <p:tav tm="100000">
                                          <p:val>
                                            <p:strVal val="#ppt_h"/>
                                          </p:val>
                                        </p:tav>
                                      </p:tavLst>
                                    </p:anim>
                                    <p:animEffect transition="in" filter="fade">
                                      <p:cBhvr>
                                        <p:cTn id="49" dur="300"/>
                                        <p:tgtEl>
                                          <p:spTgt spid="7"/>
                                        </p:tgtEl>
                                      </p:cBhvr>
                                    </p:animEffect>
                                  </p:childTnLst>
                                </p:cTn>
                              </p:par>
                              <p:par>
                                <p:cTn id="50" presetID="53" presetClass="entr" presetSubtype="16" fill="hold" nodeType="withEffect">
                                  <p:stCondLst>
                                    <p:cond delay="500"/>
                                  </p:stCondLst>
                                  <p:childTnLst>
                                    <p:set>
                                      <p:cBhvr>
                                        <p:cTn id="51" dur="1" fill="hold">
                                          <p:stCondLst>
                                            <p:cond delay="0"/>
                                          </p:stCondLst>
                                        </p:cTn>
                                        <p:tgtEl>
                                          <p:spTgt spid="3"/>
                                        </p:tgtEl>
                                        <p:attrNameLst>
                                          <p:attrName>style.visibility</p:attrName>
                                        </p:attrNameLst>
                                      </p:cBhvr>
                                      <p:to>
                                        <p:strVal val="visible"/>
                                      </p:to>
                                    </p:set>
                                    <p:anim calcmode="lin" valueType="num">
                                      <p:cBhvr>
                                        <p:cTn id="52" dur="300" fill="hold"/>
                                        <p:tgtEl>
                                          <p:spTgt spid="3"/>
                                        </p:tgtEl>
                                        <p:attrNameLst>
                                          <p:attrName>ppt_w</p:attrName>
                                        </p:attrNameLst>
                                      </p:cBhvr>
                                      <p:tavLst>
                                        <p:tav tm="0">
                                          <p:val>
                                            <p:fltVal val="0"/>
                                          </p:val>
                                        </p:tav>
                                        <p:tav tm="100000">
                                          <p:val>
                                            <p:strVal val="#ppt_w"/>
                                          </p:val>
                                        </p:tav>
                                      </p:tavLst>
                                    </p:anim>
                                    <p:anim calcmode="lin" valueType="num">
                                      <p:cBhvr>
                                        <p:cTn id="53" dur="300" fill="hold"/>
                                        <p:tgtEl>
                                          <p:spTgt spid="3"/>
                                        </p:tgtEl>
                                        <p:attrNameLst>
                                          <p:attrName>ppt_h</p:attrName>
                                        </p:attrNameLst>
                                      </p:cBhvr>
                                      <p:tavLst>
                                        <p:tav tm="0">
                                          <p:val>
                                            <p:fltVal val="0"/>
                                          </p:val>
                                        </p:tav>
                                        <p:tav tm="100000">
                                          <p:val>
                                            <p:strVal val="#ppt_h"/>
                                          </p:val>
                                        </p:tav>
                                      </p:tavLst>
                                    </p:anim>
                                    <p:animEffect transition="in" filter="fade">
                                      <p:cBhvr>
                                        <p:cTn id="54" dur="300"/>
                                        <p:tgtEl>
                                          <p:spTgt spid="3"/>
                                        </p:tgtEl>
                                      </p:cBhvr>
                                    </p:animEffect>
                                  </p:childTnLst>
                                </p:cTn>
                              </p:par>
                              <p:par>
                                <p:cTn id="55" presetID="53" presetClass="entr" presetSubtype="16" fill="hold" nodeType="withEffect">
                                  <p:stCondLst>
                                    <p:cond delay="200"/>
                                  </p:stCondLst>
                                  <p:childTnLst>
                                    <p:set>
                                      <p:cBhvr>
                                        <p:cTn id="56" dur="1" fill="hold">
                                          <p:stCondLst>
                                            <p:cond delay="0"/>
                                          </p:stCondLst>
                                        </p:cTn>
                                        <p:tgtEl>
                                          <p:spTgt spid="2"/>
                                        </p:tgtEl>
                                        <p:attrNameLst>
                                          <p:attrName>style.visibility</p:attrName>
                                        </p:attrNameLst>
                                      </p:cBhvr>
                                      <p:to>
                                        <p:strVal val="visible"/>
                                      </p:to>
                                    </p:set>
                                    <p:anim calcmode="lin" valueType="num">
                                      <p:cBhvr>
                                        <p:cTn id="57" dur="300" fill="hold"/>
                                        <p:tgtEl>
                                          <p:spTgt spid="2"/>
                                        </p:tgtEl>
                                        <p:attrNameLst>
                                          <p:attrName>ppt_w</p:attrName>
                                        </p:attrNameLst>
                                      </p:cBhvr>
                                      <p:tavLst>
                                        <p:tav tm="0">
                                          <p:val>
                                            <p:fltVal val="0"/>
                                          </p:val>
                                        </p:tav>
                                        <p:tav tm="100000">
                                          <p:val>
                                            <p:strVal val="#ppt_w"/>
                                          </p:val>
                                        </p:tav>
                                      </p:tavLst>
                                    </p:anim>
                                    <p:anim calcmode="lin" valueType="num">
                                      <p:cBhvr>
                                        <p:cTn id="58" dur="300" fill="hold"/>
                                        <p:tgtEl>
                                          <p:spTgt spid="2"/>
                                        </p:tgtEl>
                                        <p:attrNameLst>
                                          <p:attrName>ppt_h</p:attrName>
                                        </p:attrNameLst>
                                      </p:cBhvr>
                                      <p:tavLst>
                                        <p:tav tm="0">
                                          <p:val>
                                            <p:fltVal val="0"/>
                                          </p:val>
                                        </p:tav>
                                        <p:tav tm="100000">
                                          <p:val>
                                            <p:strVal val="#ppt_h"/>
                                          </p:val>
                                        </p:tav>
                                      </p:tavLst>
                                    </p:anim>
                                    <p:animEffect transition="in" filter="fade">
                                      <p:cBhvr>
                                        <p:cTn id="59" dur="300"/>
                                        <p:tgtEl>
                                          <p:spTgt spid="2"/>
                                        </p:tgtEl>
                                      </p:cBhvr>
                                    </p:animEffect>
                                  </p:childTnLst>
                                </p:cTn>
                              </p:par>
                              <p:par>
                                <p:cTn id="60" presetID="53" presetClass="entr" presetSubtype="16" fill="hold" nodeType="withEffect">
                                  <p:stCondLst>
                                    <p:cond delay="500"/>
                                  </p:stCondLst>
                                  <p:childTnLst>
                                    <p:set>
                                      <p:cBhvr>
                                        <p:cTn id="61" dur="1" fill="hold">
                                          <p:stCondLst>
                                            <p:cond delay="0"/>
                                          </p:stCondLst>
                                        </p:cTn>
                                        <p:tgtEl>
                                          <p:spTgt spid="12"/>
                                        </p:tgtEl>
                                        <p:attrNameLst>
                                          <p:attrName>style.visibility</p:attrName>
                                        </p:attrNameLst>
                                      </p:cBhvr>
                                      <p:to>
                                        <p:strVal val="visible"/>
                                      </p:to>
                                    </p:set>
                                    <p:anim calcmode="lin" valueType="num">
                                      <p:cBhvr>
                                        <p:cTn id="62" dur="300" fill="hold"/>
                                        <p:tgtEl>
                                          <p:spTgt spid="12"/>
                                        </p:tgtEl>
                                        <p:attrNameLst>
                                          <p:attrName>ppt_w</p:attrName>
                                        </p:attrNameLst>
                                      </p:cBhvr>
                                      <p:tavLst>
                                        <p:tav tm="0">
                                          <p:val>
                                            <p:fltVal val="0"/>
                                          </p:val>
                                        </p:tav>
                                        <p:tav tm="100000">
                                          <p:val>
                                            <p:strVal val="#ppt_w"/>
                                          </p:val>
                                        </p:tav>
                                      </p:tavLst>
                                    </p:anim>
                                    <p:anim calcmode="lin" valueType="num">
                                      <p:cBhvr>
                                        <p:cTn id="63" dur="300" fill="hold"/>
                                        <p:tgtEl>
                                          <p:spTgt spid="12"/>
                                        </p:tgtEl>
                                        <p:attrNameLst>
                                          <p:attrName>ppt_h</p:attrName>
                                        </p:attrNameLst>
                                      </p:cBhvr>
                                      <p:tavLst>
                                        <p:tav tm="0">
                                          <p:val>
                                            <p:fltVal val="0"/>
                                          </p:val>
                                        </p:tav>
                                        <p:tav tm="100000">
                                          <p:val>
                                            <p:strVal val="#ppt_h"/>
                                          </p:val>
                                        </p:tav>
                                      </p:tavLst>
                                    </p:anim>
                                    <p:animEffect transition="in" filter="fade">
                                      <p:cBhvr>
                                        <p:cTn id="64" dur="300"/>
                                        <p:tgtEl>
                                          <p:spTgt spid="12"/>
                                        </p:tgtEl>
                                      </p:cBhvr>
                                    </p:animEffect>
                                  </p:childTnLst>
                                </p:cTn>
                              </p:par>
                              <p:par>
                                <p:cTn id="65" presetID="53" presetClass="entr" presetSubtype="16" fill="hold" nodeType="withEffect">
                                  <p:stCondLst>
                                    <p:cond delay="300"/>
                                  </p:stCondLst>
                                  <p:childTnLst>
                                    <p:set>
                                      <p:cBhvr>
                                        <p:cTn id="66" dur="1" fill="hold">
                                          <p:stCondLst>
                                            <p:cond delay="0"/>
                                          </p:stCondLst>
                                        </p:cTn>
                                        <p:tgtEl>
                                          <p:spTgt spid="15"/>
                                        </p:tgtEl>
                                        <p:attrNameLst>
                                          <p:attrName>style.visibility</p:attrName>
                                        </p:attrNameLst>
                                      </p:cBhvr>
                                      <p:to>
                                        <p:strVal val="visible"/>
                                      </p:to>
                                    </p:set>
                                    <p:anim calcmode="lin" valueType="num">
                                      <p:cBhvr>
                                        <p:cTn id="67" dur="300" fill="hold"/>
                                        <p:tgtEl>
                                          <p:spTgt spid="15"/>
                                        </p:tgtEl>
                                        <p:attrNameLst>
                                          <p:attrName>ppt_w</p:attrName>
                                        </p:attrNameLst>
                                      </p:cBhvr>
                                      <p:tavLst>
                                        <p:tav tm="0">
                                          <p:val>
                                            <p:fltVal val="0"/>
                                          </p:val>
                                        </p:tav>
                                        <p:tav tm="100000">
                                          <p:val>
                                            <p:strVal val="#ppt_w"/>
                                          </p:val>
                                        </p:tav>
                                      </p:tavLst>
                                    </p:anim>
                                    <p:anim calcmode="lin" valueType="num">
                                      <p:cBhvr>
                                        <p:cTn id="68" dur="300" fill="hold"/>
                                        <p:tgtEl>
                                          <p:spTgt spid="15"/>
                                        </p:tgtEl>
                                        <p:attrNameLst>
                                          <p:attrName>ppt_h</p:attrName>
                                        </p:attrNameLst>
                                      </p:cBhvr>
                                      <p:tavLst>
                                        <p:tav tm="0">
                                          <p:val>
                                            <p:fltVal val="0"/>
                                          </p:val>
                                        </p:tav>
                                        <p:tav tm="100000">
                                          <p:val>
                                            <p:strVal val="#ppt_h"/>
                                          </p:val>
                                        </p:tav>
                                      </p:tavLst>
                                    </p:anim>
                                    <p:animEffect transition="in" filter="fade">
                                      <p:cBhvr>
                                        <p:cTn id="69" dur="300"/>
                                        <p:tgtEl>
                                          <p:spTgt spid="15"/>
                                        </p:tgtEl>
                                      </p:cBhvr>
                                    </p:animEffect>
                                  </p:childTnLst>
                                </p:cTn>
                              </p:par>
                              <p:par>
                                <p:cTn id="70" presetID="53" presetClass="entr" presetSubtype="16" fill="hold" nodeType="withEffect">
                                  <p:stCondLst>
                                    <p:cond delay="200"/>
                                  </p:stCondLst>
                                  <p:childTnLst>
                                    <p:set>
                                      <p:cBhvr>
                                        <p:cTn id="71" dur="1" fill="hold">
                                          <p:stCondLst>
                                            <p:cond delay="0"/>
                                          </p:stCondLst>
                                        </p:cTn>
                                        <p:tgtEl>
                                          <p:spTgt spid="14"/>
                                        </p:tgtEl>
                                        <p:attrNameLst>
                                          <p:attrName>style.visibility</p:attrName>
                                        </p:attrNameLst>
                                      </p:cBhvr>
                                      <p:to>
                                        <p:strVal val="visible"/>
                                      </p:to>
                                    </p:set>
                                    <p:anim calcmode="lin" valueType="num">
                                      <p:cBhvr>
                                        <p:cTn id="72" dur="300" fill="hold"/>
                                        <p:tgtEl>
                                          <p:spTgt spid="14"/>
                                        </p:tgtEl>
                                        <p:attrNameLst>
                                          <p:attrName>ppt_w</p:attrName>
                                        </p:attrNameLst>
                                      </p:cBhvr>
                                      <p:tavLst>
                                        <p:tav tm="0">
                                          <p:val>
                                            <p:fltVal val="0"/>
                                          </p:val>
                                        </p:tav>
                                        <p:tav tm="100000">
                                          <p:val>
                                            <p:strVal val="#ppt_w"/>
                                          </p:val>
                                        </p:tav>
                                      </p:tavLst>
                                    </p:anim>
                                    <p:anim calcmode="lin" valueType="num">
                                      <p:cBhvr>
                                        <p:cTn id="73" dur="300" fill="hold"/>
                                        <p:tgtEl>
                                          <p:spTgt spid="14"/>
                                        </p:tgtEl>
                                        <p:attrNameLst>
                                          <p:attrName>ppt_h</p:attrName>
                                        </p:attrNameLst>
                                      </p:cBhvr>
                                      <p:tavLst>
                                        <p:tav tm="0">
                                          <p:val>
                                            <p:fltVal val="0"/>
                                          </p:val>
                                        </p:tav>
                                        <p:tav tm="100000">
                                          <p:val>
                                            <p:strVal val="#ppt_h"/>
                                          </p:val>
                                        </p:tav>
                                      </p:tavLst>
                                    </p:anim>
                                    <p:animEffect transition="in" filter="fade">
                                      <p:cBhvr>
                                        <p:cTn id="74" dur="300"/>
                                        <p:tgtEl>
                                          <p:spTgt spid="14"/>
                                        </p:tgtEl>
                                      </p:cBhvr>
                                    </p:animEffect>
                                  </p:childTnLst>
                                </p:cTn>
                              </p:par>
                              <p:par>
                                <p:cTn id="75" presetID="53" presetClass="entr" presetSubtype="16" fill="hold" nodeType="with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900" fill="hold"/>
                                        <p:tgtEl>
                                          <p:spTgt spid="6"/>
                                        </p:tgtEl>
                                        <p:attrNameLst>
                                          <p:attrName>ppt_w</p:attrName>
                                        </p:attrNameLst>
                                      </p:cBhvr>
                                      <p:tavLst>
                                        <p:tav tm="0">
                                          <p:val>
                                            <p:fltVal val="0"/>
                                          </p:val>
                                        </p:tav>
                                        <p:tav tm="100000">
                                          <p:val>
                                            <p:strVal val="#ppt_w"/>
                                          </p:val>
                                        </p:tav>
                                      </p:tavLst>
                                    </p:anim>
                                    <p:anim calcmode="lin" valueType="num">
                                      <p:cBhvr>
                                        <p:cTn id="78" dur="900" fill="hold"/>
                                        <p:tgtEl>
                                          <p:spTgt spid="6"/>
                                        </p:tgtEl>
                                        <p:attrNameLst>
                                          <p:attrName>ppt_h</p:attrName>
                                        </p:attrNameLst>
                                      </p:cBhvr>
                                      <p:tavLst>
                                        <p:tav tm="0">
                                          <p:val>
                                            <p:fltVal val="0"/>
                                          </p:val>
                                        </p:tav>
                                        <p:tav tm="100000">
                                          <p:val>
                                            <p:strVal val="#ppt_h"/>
                                          </p:val>
                                        </p:tav>
                                      </p:tavLst>
                                    </p:anim>
                                    <p:animEffect transition="in" filter="fade">
                                      <p:cBhvr>
                                        <p:cTn id="79" dur="9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bwMode="auto">
          <a:xfrm>
            <a:off x="755650" y="3335338"/>
            <a:ext cx="1397000" cy="749300"/>
            <a:chOff x="755576" y="3334801"/>
            <a:chExt cx="1397794" cy="749117"/>
          </a:xfrm>
        </p:grpSpPr>
        <p:sp>
          <p:nvSpPr>
            <p:cNvPr id="24620" name="TextBox 12"/>
            <p:cNvSpPr txBox="1">
              <a:spLocks noChangeArrowheads="1"/>
            </p:cNvSpPr>
            <p:nvPr/>
          </p:nvSpPr>
          <p:spPr bwMode="auto">
            <a:xfrm>
              <a:off x="755576" y="333480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21" name="TextBox 13"/>
            <p:cNvSpPr txBox="1">
              <a:spLocks noChangeArrowheads="1"/>
            </p:cNvSpPr>
            <p:nvPr/>
          </p:nvSpPr>
          <p:spPr bwMode="auto">
            <a:xfrm>
              <a:off x="755576" y="356017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22" name="TextBox 14"/>
            <p:cNvSpPr txBox="1">
              <a:spLocks noChangeArrowheads="1"/>
            </p:cNvSpPr>
            <p:nvPr/>
          </p:nvSpPr>
          <p:spPr bwMode="auto">
            <a:xfrm>
              <a:off x="755576" y="3776018"/>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grpSp>
      <p:cxnSp>
        <p:nvCxnSpPr>
          <p:cNvPr id="16" name="直接连接符 15"/>
          <p:cNvCxnSpPr/>
          <p:nvPr/>
        </p:nvCxnSpPr>
        <p:spPr>
          <a:xfrm>
            <a:off x="901700" y="3305175"/>
            <a:ext cx="11049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bwMode="auto">
          <a:xfrm>
            <a:off x="2305050" y="3335338"/>
            <a:ext cx="1397000" cy="749300"/>
            <a:chOff x="2304399" y="3334801"/>
            <a:chExt cx="1397794" cy="749117"/>
          </a:xfrm>
        </p:grpSpPr>
        <p:sp>
          <p:nvSpPr>
            <p:cNvPr id="24617" name="TextBox 17"/>
            <p:cNvSpPr txBox="1">
              <a:spLocks noChangeArrowheads="1"/>
            </p:cNvSpPr>
            <p:nvPr/>
          </p:nvSpPr>
          <p:spPr bwMode="auto">
            <a:xfrm>
              <a:off x="2304399" y="333480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18" name="TextBox 18"/>
            <p:cNvSpPr txBox="1">
              <a:spLocks noChangeArrowheads="1"/>
            </p:cNvSpPr>
            <p:nvPr/>
          </p:nvSpPr>
          <p:spPr bwMode="auto">
            <a:xfrm>
              <a:off x="2304399" y="356017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19" name="TextBox 19"/>
            <p:cNvSpPr txBox="1">
              <a:spLocks noChangeArrowheads="1"/>
            </p:cNvSpPr>
            <p:nvPr/>
          </p:nvSpPr>
          <p:spPr bwMode="auto">
            <a:xfrm>
              <a:off x="2304399" y="3776018"/>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grpSp>
      <p:cxnSp>
        <p:nvCxnSpPr>
          <p:cNvPr id="21" name="直接连接符 20"/>
          <p:cNvCxnSpPr/>
          <p:nvPr/>
        </p:nvCxnSpPr>
        <p:spPr>
          <a:xfrm>
            <a:off x="2451100" y="3305175"/>
            <a:ext cx="11049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bwMode="auto">
          <a:xfrm>
            <a:off x="3852863" y="3335338"/>
            <a:ext cx="1398587" cy="749300"/>
            <a:chOff x="3853222" y="3334801"/>
            <a:chExt cx="1397794" cy="749117"/>
          </a:xfrm>
        </p:grpSpPr>
        <p:sp>
          <p:nvSpPr>
            <p:cNvPr id="24614" name="TextBox 22"/>
            <p:cNvSpPr txBox="1">
              <a:spLocks noChangeArrowheads="1"/>
            </p:cNvSpPr>
            <p:nvPr/>
          </p:nvSpPr>
          <p:spPr bwMode="auto">
            <a:xfrm>
              <a:off x="3853222" y="333480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15" name="TextBox 23"/>
            <p:cNvSpPr txBox="1">
              <a:spLocks noChangeArrowheads="1"/>
            </p:cNvSpPr>
            <p:nvPr/>
          </p:nvSpPr>
          <p:spPr bwMode="auto">
            <a:xfrm>
              <a:off x="3853222" y="356017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16" name="TextBox 24"/>
            <p:cNvSpPr txBox="1">
              <a:spLocks noChangeArrowheads="1"/>
            </p:cNvSpPr>
            <p:nvPr/>
          </p:nvSpPr>
          <p:spPr bwMode="auto">
            <a:xfrm>
              <a:off x="3853222" y="3776018"/>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grpSp>
      <p:cxnSp>
        <p:nvCxnSpPr>
          <p:cNvPr id="26" name="直接连接符 25"/>
          <p:cNvCxnSpPr/>
          <p:nvPr/>
        </p:nvCxnSpPr>
        <p:spPr>
          <a:xfrm>
            <a:off x="3998913" y="3305175"/>
            <a:ext cx="110648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bwMode="auto">
          <a:xfrm>
            <a:off x="5402263" y="3335338"/>
            <a:ext cx="1397000" cy="749300"/>
            <a:chOff x="5402045" y="3334801"/>
            <a:chExt cx="1397794" cy="749117"/>
          </a:xfrm>
        </p:grpSpPr>
        <p:sp>
          <p:nvSpPr>
            <p:cNvPr id="24611" name="TextBox 27"/>
            <p:cNvSpPr txBox="1">
              <a:spLocks noChangeArrowheads="1"/>
            </p:cNvSpPr>
            <p:nvPr/>
          </p:nvSpPr>
          <p:spPr bwMode="auto">
            <a:xfrm>
              <a:off x="5402045" y="333480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12" name="TextBox 28"/>
            <p:cNvSpPr txBox="1">
              <a:spLocks noChangeArrowheads="1"/>
            </p:cNvSpPr>
            <p:nvPr/>
          </p:nvSpPr>
          <p:spPr bwMode="auto">
            <a:xfrm>
              <a:off x="5402045" y="356017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13" name="TextBox 29"/>
            <p:cNvSpPr txBox="1">
              <a:spLocks noChangeArrowheads="1"/>
            </p:cNvSpPr>
            <p:nvPr/>
          </p:nvSpPr>
          <p:spPr bwMode="auto">
            <a:xfrm>
              <a:off x="5402045" y="3776018"/>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grpSp>
      <p:cxnSp>
        <p:nvCxnSpPr>
          <p:cNvPr id="31" name="直接连接符 30"/>
          <p:cNvCxnSpPr/>
          <p:nvPr/>
        </p:nvCxnSpPr>
        <p:spPr>
          <a:xfrm>
            <a:off x="5548313" y="3305175"/>
            <a:ext cx="11049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bwMode="auto">
          <a:xfrm>
            <a:off x="6951663" y="3335338"/>
            <a:ext cx="1397000" cy="749300"/>
            <a:chOff x="6950869" y="3334801"/>
            <a:chExt cx="1397794" cy="749117"/>
          </a:xfrm>
        </p:grpSpPr>
        <p:sp>
          <p:nvSpPr>
            <p:cNvPr id="24608" name="TextBox 32"/>
            <p:cNvSpPr txBox="1">
              <a:spLocks noChangeArrowheads="1"/>
            </p:cNvSpPr>
            <p:nvPr/>
          </p:nvSpPr>
          <p:spPr bwMode="auto">
            <a:xfrm>
              <a:off x="6950869" y="333480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09" name="TextBox 33"/>
            <p:cNvSpPr txBox="1">
              <a:spLocks noChangeArrowheads="1"/>
            </p:cNvSpPr>
            <p:nvPr/>
          </p:nvSpPr>
          <p:spPr bwMode="auto">
            <a:xfrm>
              <a:off x="6950869" y="3560171"/>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sp>
          <p:nvSpPr>
            <p:cNvPr id="24610" name="TextBox 34"/>
            <p:cNvSpPr txBox="1">
              <a:spLocks noChangeArrowheads="1"/>
            </p:cNvSpPr>
            <p:nvPr/>
          </p:nvSpPr>
          <p:spPr bwMode="auto">
            <a:xfrm>
              <a:off x="6950869" y="3776018"/>
              <a:ext cx="1397794" cy="30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595959"/>
                  </a:solidFill>
                  <a:latin typeface="微软雅黑" panose="020B0503020204020204" pitchFamily="34" charset="-122"/>
                  <a:ea typeface="微软雅黑" panose="020B0503020204020204" pitchFamily="34" charset="-122"/>
                </a:rPr>
                <a:t>添加文字</a:t>
              </a:r>
              <a:endParaRPr lang="zh-CN" altLang="en-US" sz="1400">
                <a:solidFill>
                  <a:srgbClr val="595959"/>
                </a:solidFill>
                <a:latin typeface="微软雅黑" panose="020B0503020204020204" pitchFamily="34" charset="-122"/>
                <a:ea typeface="微软雅黑" panose="020B0503020204020204" pitchFamily="34" charset="-122"/>
              </a:endParaRPr>
            </a:p>
          </p:txBody>
        </p:sp>
      </p:grpSp>
      <p:cxnSp>
        <p:nvCxnSpPr>
          <p:cNvPr id="36" name="直接连接符 35"/>
          <p:cNvCxnSpPr/>
          <p:nvPr/>
        </p:nvCxnSpPr>
        <p:spPr>
          <a:xfrm>
            <a:off x="7097713" y="3305175"/>
            <a:ext cx="11049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42" name="组合 41"/>
          <p:cNvGrpSpPr/>
          <p:nvPr/>
        </p:nvGrpSpPr>
        <p:grpSpPr bwMode="auto">
          <a:xfrm>
            <a:off x="841375" y="1419225"/>
            <a:ext cx="1225550" cy="1747838"/>
            <a:chOff x="841698" y="1419622"/>
            <a:chExt cx="1225550" cy="1747838"/>
          </a:xfrm>
        </p:grpSpPr>
        <p:sp>
          <p:nvSpPr>
            <p:cNvPr id="24606" name="Freeform 6"/>
            <p:cNvSpPr/>
            <p:nvPr/>
          </p:nvSpPr>
          <p:spPr bwMode="auto">
            <a:xfrm>
              <a:off x="841698" y="1419622"/>
              <a:ext cx="1225550" cy="1747838"/>
            </a:xfrm>
            <a:custGeom>
              <a:avLst/>
              <a:gdLst>
                <a:gd name="T0" fmla="*/ 2147483646 w 238"/>
                <a:gd name="T1" fmla="*/ 2147483646 h 340"/>
                <a:gd name="T2" fmla="*/ 2147483646 w 238"/>
                <a:gd name="T3" fmla="*/ 0 h 340"/>
                <a:gd name="T4" fmla="*/ 0 w 238"/>
                <a:gd name="T5" fmla="*/ 2147483646 h 340"/>
                <a:gd name="T6" fmla="*/ 2147483646 w 238"/>
                <a:gd name="T7" fmla="*/ 2147483646 h 340"/>
                <a:gd name="T8" fmla="*/ 2147483646 w 238"/>
                <a:gd name="T9" fmla="*/ 2147483646 h 340"/>
                <a:gd name="T10" fmla="*/ 2147483646 w 238"/>
                <a:gd name="T11" fmla="*/ 2147483646 h 340"/>
                <a:gd name="T12" fmla="*/ 2147483646 w 238"/>
                <a:gd name="T13" fmla="*/ 2147483646 h 340"/>
                <a:gd name="T14" fmla="*/ 2147483646 w 238"/>
                <a:gd name="T15" fmla="*/ 2147483646 h 340"/>
                <a:gd name="T16" fmla="*/ 2147483646 w 238"/>
                <a:gd name="T17" fmla="*/ 2147483646 h 340"/>
                <a:gd name="T18" fmla="*/ 2147483646 w 238"/>
                <a:gd name="T19" fmla="*/ 2147483646 h 340"/>
                <a:gd name="T20" fmla="*/ 2147483646 w 238"/>
                <a:gd name="T21" fmla="*/ 2147483646 h 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8" h="340">
                  <a:moveTo>
                    <a:pt x="238" y="119"/>
                  </a:moveTo>
                  <a:cubicBezTo>
                    <a:pt x="238" y="53"/>
                    <a:pt x="185" y="0"/>
                    <a:pt x="119" y="0"/>
                  </a:cubicBezTo>
                  <a:cubicBezTo>
                    <a:pt x="53" y="0"/>
                    <a:pt x="0" y="53"/>
                    <a:pt x="0" y="119"/>
                  </a:cubicBezTo>
                  <a:cubicBezTo>
                    <a:pt x="0" y="170"/>
                    <a:pt x="32" y="214"/>
                    <a:pt x="78" y="231"/>
                  </a:cubicBezTo>
                  <a:cubicBezTo>
                    <a:pt x="78" y="251"/>
                    <a:pt x="78" y="251"/>
                    <a:pt x="78" y="251"/>
                  </a:cubicBezTo>
                  <a:cubicBezTo>
                    <a:pt x="55" y="251"/>
                    <a:pt x="55" y="251"/>
                    <a:pt x="55" y="251"/>
                  </a:cubicBezTo>
                  <a:cubicBezTo>
                    <a:pt x="119" y="340"/>
                    <a:pt x="119" y="340"/>
                    <a:pt x="119" y="340"/>
                  </a:cubicBezTo>
                  <a:cubicBezTo>
                    <a:pt x="183" y="251"/>
                    <a:pt x="183" y="251"/>
                    <a:pt x="183" y="251"/>
                  </a:cubicBezTo>
                  <a:cubicBezTo>
                    <a:pt x="159" y="251"/>
                    <a:pt x="159" y="251"/>
                    <a:pt x="159" y="251"/>
                  </a:cubicBezTo>
                  <a:cubicBezTo>
                    <a:pt x="159" y="231"/>
                    <a:pt x="159" y="231"/>
                    <a:pt x="159" y="231"/>
                  </a:cubicBezTo>
                  <a:cubicBezTo>
                    <a:pt x="205" y="215"/>
                    <a:pt x="238" y="171"/>
                    <a:pt x="238" y="119"/>
                  </a:cubicBezTo>
                  <a:close/>
                </a:path>
              </a:pathLst>
            </a:custGeom>
            <a:solidFill>
              <a:srgbClr val="FFC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 name="TextBox 36"/>
            <p:cNvSpPr txBox="1"/>
            <p:nvPr/>
          </p:nvSpPr>
          <p:spPr>
            <a:xfrm>
              <a:off x="1094111" y="1741885"/>
              <a:ext cx="720725" cy="646112"/>
            </a:xfrm>
            <a:prstGeom prst="rect">
              <a:avLst/>
            </a:prstGeom>
            <a:noFill/>
          </p:spPr>
          <p:txBody>
            <a:bodyPr>
              <a:spAutoFit/>
            </a:bodyPr>
            <a:lstStyle/>
            <a:p>
              <a:pPr eaLnBrk="1" fontAlgn="auto" hangingPunct="1">
                <a:spcBef>
                  <a:spcPts val="0"/>
                </a:spcBef>
                <a:spcAft>
                  <a:spcPts val="0"/>
                </a:spcAft>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43" name="组合 42"/>
          <p:cNvGrpSpPr/>
          <p:nvPr/>
        </p:nvGrpSpPr>
        <p:grpSpPr bwMode="auto">
          <a:xfrm>
            <a:off x="2387600" y="1419225"/>
            <a:ext cx="1230313" cy="1747838"/>
            <a:chOff x="2388140" y="1419622"/>
            <a:chExt cx="1230312" cy="1747838"/>
          </a:xfrm>
        </p:grpSpPr>
        <p:sp>
          <p:nvSpPr>
            <p:cNvPr id="24604" name="Freeform 21"/>
            <p:cNvSpPr/>
            <p:nvPr/>
          </p:nvSpPr>
          <p:spPr bwMode="auto">
            <a:xfrm>
              <a:off x="2388140" y="1419622"/>
              <a:ext cx="1230312" cy="1747838"/>
            </a:xfrm>
            <a:custGeom>
              <a:avLst/>
              <a:gdLst>
                <a:gd name="T0" fmla="*/ 2147483646 w 239"/>
                <a:gd name="T1" fmla="*/ 2147483646 h 340"/>
                <a:gd name="T2" fmla="*/ 2147483646 w 239"/>
                <a:gd name="T3" fmla="*/ 0 h 340"/>
                <a:gd name="T4" fmla="*/ 0 w 239"/>
                <a:gd name="T5" fmla="*/ 2147483646 h 340"/>
                <a:gd name="T6" fmla="*/ 2147483646 w 239"/>
                <a:gd name="T7" fmla="*/ 2147483646 h 340"/>
                <a:gd name="T8" fmla="*/ 2147483646 w 239"/>
                <a:gd name="T9" fmla="*/ 2147483646 h 340"/>
                <a:gd name="T10" fmla="*/ 2147483646 w 239"/>
                <a:gd name="T11" fmla="*/ 2147483646 h 340"/>
                <a:gd name="T12" fmla="*/ 2147483646 w 239"/>
                <a:gd name="T13" fmla="*/ 2147483646 h 340"/>
                <a:gd name="T14" fmla="*/ 2147483646 w 239"/>
                <a:gd name="T15" fmla="*/ 2147483646 h 340"/>
                <a:gd name="T16" fmla="*/ 2147483646 w 239"/>
                <a:gd name="T17" fmla="*/ 2147483646 h 340"/>
                <a:gd name="T18" fmla="*/ 2147483646 w 239"/>
                <a:gd name="T19" fmla="*/ 2147483646 h 340"/>
                <a:gd name="T20" fmla="*/ 2147483646 w 239"/>
                <a:gd name="T21" fmla="*/ 2147483646 h 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9" h="340">
                  <a:moveTo>
                    <a:pt x="239" y="119"/>
                  </a:moveTo>
                  <a:cubicBezTo>
                    <a:pt x="239" y="53"/>
                    <a:pt x="185" y="0"/>
                    <a:pt x="120" y="0"/>
                  </a:cubicBezTo>
                  <a:cubicBezTo>
                    <a:pt x="54" y="0"/>
                    <a:pt x="0" y="53"/>
                    <a:pt x="0" y="119"/>
                  </a:cubicBezTo>
                  <a:cubicBezTo>
                    <a:pt x="0" y="170"/>
                    <a:pt x="33" y="214"/>
                    <a:pt x="78" y="231"/>
                  </a:cubicBezTo>
                  <a:cubicBezTo>
                    <a:pt x="78" y="251"/>
                    <a:pt x="78" y="251"/>
                    <a:pt x="78" y="251"/>
                  </a:cubicBezTo>
                  <a:cubicBezTo>
                    <a:pt x="56" y="251"/>
                    <a:pt x="56" y="251"/>
                    <a:pt x="56" y="251"/>
                  </a:cubicBezTo>
                  <a:cubicBezTo>
                    <a:pt x="120" y="340"/>
                    <a:pt x="120" y="340"/>
                    <a:pt x="120" y="340"/>
                  </a:cubicBezTo>
                  <a:cubicBezTo>
                    <a:pt x="184" y="251"/>
                    <a:pt x="184" y="251"/>
                    <a:pt x="184" y="251"/>
                  </a:cubicBezTo>
                  <a:cubicBezTo>
                    <a:pt x="160" y="251"/>
                    <a:pt x="160" y="251"/>
                    <a:pt x="160" y="251"/>
                  </a:cubicBezTo>
                  <a:cubicBezTo>
                    <a:pt x="160" y="231"/>
                    <a:pt x="160" y="231"/>
                    <a:pt x="160" y="231"/>
                  </a:cubicBezTo>
                  <a:cubicBezTo>
                    <a:pt x="206" y="215"/>
                    <a:pt x="239" y="171"/>
                    <a:pt x="239" y="119"/>
                  </a:cubicBezTo>
                  <a:close/>
                </a:path>
              </a:pathLst>
            </a:custGeom>
            <a:solidFill>
              <a:srgbClr val="F693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 name="TextBox 37"/>
            <p:cNvSpPr txBox="1"/>
            <p:nvPr/>
          </p:nvSpPr>
          <p:spPr>
            <a:xfrm>
              <a:off x="2643728" y="1741885"/>
              <a:ext cx="719136" cy="646112"/>
            </a:xfrm>
            <a:prstGeom prst="rect">
              <a:avLst/>
            </a:prstGeom>
            <a:noFill/>
          </p:spPr>
          <p:txBody>
            <a:bodyPr>
              <a:spAutoFit/>
            </a:bodyPr>
            <a:lstStyle/>
            <a:p>
              <a:pPr eaLnBrk="1" fontAlgn="auto" hangingPunct="1">
                <a:spcBef>
                  <a:spcPts val="0"/>
                </a:spcBef>
                <a:spcAft>
                  <a:spcPts val="0"/>
                </a:spcAft>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44" name="组合 43"/>
          <p:cNvGrpSpPr/>
          <p:nvPr/>
        </p:nvGrpSpPr>
        <p:grpSpPr bwMode="auto">
          <a:xfrm>
            <a:off x="3938588" y="1419225"/>
            <a:ext cx="1225550" cy="1747838"/>
            <a:chOff x="3939344" y="1419622"/>
            <a:chExt cx="1225550" cy="1747838"/>
          </a:xfrm>
        </p:grpSpPr>
        <p:sp>
          <p:nvSpPr>
            <p:cNvPr id="22" name="Freeform 66"/>
            <p:cNvSpPr/>
            <p:nvPr/>
          </p:nvSpPr>
          <p:spPr bwMode="auto">
            <a:xfrm>
              <a:off x="3939344" y="1419622"/>
              <a:ext cx="1225550" cy="1747838"/>
            </a:xfrm>
            <a:custGeom>
              <a:avLst/>
              <a:gdLst>
                <a:gd name="T0" fmla="*/ 8122 w 238"/>
                <a:gd name="T1" fmla="*/ 4038 h 340"/>
                <a:gd name="T2" fmla="*/ 4061 w 238"/>
                <a:gd name="T3" fmla="*/ 0 h 340"/>
                <a:gd name="T4" fmla="*/ 0 w 238"/>
                <a:gd name="T5" fmla="*/ 4038 h 340"/>
                <a:gd name="T6" fmla="*/ 2663 w 238"/>
                <a:gd name="T7" fmla="*/ 7843 h 340"/>
                <a:gd name="T8" fmla="*/ 2663 w 238"/>
                <a:gd name="T9" fmla="*/ 8526 h 340"/>
                <a:gd name="T10" fmla="*/ 1872 w 238"/>
                <a:gd name="T11" fmla="*/ 8526 h 340"/>
                <a:gd name="T12" fmla="*/ 4061 w 238"/>
                <a:gd name="T13" fmla="*/ 11544 h 340"/>
                <a:gd name="T14" fmla="*/ 6251 w 238"/>
                <a:gd name="T15" fmla="*/ 8526 h 340"/>
                <a:gd name="T16" fmla="*/ 5430 w 238"/>
                <a:gd name="T17" fmla="*/ 8526 h 340"/>
                <a:gd name="T18" fmla="*/ 5430 w 238"/>
                <a:gd name="T19" fmla="*/ 7875 h 340"/>
                <a:gd name="T20" fmla="*/ 8122 w 238"/>
                <a:gd name="T21" fmla="*/ 4038 h 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8" h="340">
                  <a:moveTo>
                    <a:pt x="238" y="119"/>
                  </a:moveTo>
                  <a:cubicBezTo>
                    <a:pt x="238" y="54"/>
                    <a:pt x="185" y="0"/>
                    <a:pt x="119" y="0"/>
                  </a:cubicBezTo>
                  <a:cubicBezTo>
                    <a:pt x="53" y="0"/>
                    <a:pt x="0" y="54"/>
                    <a:pt x="0" y="119"/>
                  </a:cubicBezTo>
                  <a:cubicBezTo>
                    <a:pt x="0" y="171"/>
                    <a:pt x="33" y="215"/>
                    <a:pt x="78" y="231"/>
                  </a:cubicBezTo>
                  <a:cubicBezTo>
                    <a:pt x="78" y="251"/>
                    <a:pt x="78" y="251"/>
                    <a:pt x="78" y="251"/>
                  </a:cubicBezTo>
                  <a:cubicBezTo>
                    <a:pt x="55" y="251"/>
                    <a:pt x="55" y="251"/>
                    <a:pt x="55" y="251"/>
                  </a:cubicBezTo>
                  <a:cubicBezTo>
                    <a:pt x="119" y="340"/>
                    <a:pt x="119" y="340"/>
                    <a:pt x="119" y="340"/>
                  </a:cubicBezTo>
                  <a:cubicBezTo>
                    <a:pt x="183" y="251"/>
                    <a:pt x="183" y="251"/>
                    <a:pt x="183" y="251"/>
                  </a:cubicBezTo>
                  <a:cubicBezTo>
                    <a:pt x="159" y="251"/>
                    <a:pt x="159" y="251"/>
                    <a:pt x="159" y="251"/>
                  </a:cubicBezTo>
                  <a:cubicBezTo>
                    <a:pt x="159" y="232"/>
                    <a:pt x="159" y="232"/>
                    <a:pt x="159" y="232"/>
                  </a:cubicBezTo>
                  <a:cubicBezTo>
                    <a:pt x="205" y="215"/>
                    <a:pt x="238" y="171"/>
                    <a:pt x="238" y="119"/>
                  </a:cubicBezTo>
                  <a:close/>
                </a:path>
              </a:pathLst>
            </a:cu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9" name="TextBox 38"/>
            <p:cNvSpPr txBox="1"/>
            <p:nvPr/>
          </p:nvSpPr>
          <p:spPr>
            <a:xfrm>
              <a:off x="4191756" y="1741885"/>
              <a:ext cx="720725" cy="646112"/>
            </a:xfrm>
            <a:prstGeom prst="rect">
              <a:avLst/>
            </a:prstGeom>
            <a:noFill/>
          </p:spPr>
          <p:txBody>
            <a:bodyPr>
              <a:spAutoFit/>
            </a:bodyPr>
            <a:lstStyle/>
            <a:p>
              <a:pPr eaLnBrk="1" fontAlgn="auto" hangingPunct="1">
                <a:spcBef>
                  <a:spcPts val="0"/>
                </a:spcBef>
                <a:spcAft>
                  <a:spcPts val="0"/>
                </a:spcAft>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45" name="组合 44"/>
          <p:cNvGrpSpPr/>
          <p:nvPr/>
        </p:nvGrpSpPr>
        <p:grpSpPr bwMode="auto">
          <a:xfrm>
            <a:off x="5489575" y="1419225"/>
            <a:ext cx="1223963" cy="1747838"/>
            <a:chOff x="5488961" y="1419622"/>
            <a:chExt cx="1223962" cy="1747838"/>
          </a:xfrm>
        </p:grpSpPr>
        <p:sp>
          <p:nvSpPr>
            <p:cNvPr id="24600" name="Freeform 51"/>
            <p:cNvSpPr/>
            <p:nvPr/>
          </p:nvSpPr>
          <p:spPr bwMode="auto">
            <a:xfrm>
              <a:off x="5488961" y="1419622"/>
              <a:ext cx="1223962" cy="1747838"/>
            </a:xfrm>
            <a:custGeom>
              <a:avLst/>
              <a:gdLst>
                <a:gd name="T0" fmla="*/ 2147483646 w 238"/>
                <a:gd name="T1" fmla="*/ 2147483646 h 340"/>
                <a:gd name="T2" fmla="*/ 2147483646 w 238"/>
                <a:gd name="T3" fmla="*/ 0 h 340"/>
                <a:gd name="T4" fmla="*/ 0 w 238"/>
                <a:gd name="T5" fmla="*/ 2147483646 h 340"/>
                <a:gd name="T6" fmla="*/ 2147483646 w 238"/>
                <a:gd name="T7" fmla="*/ 2147483646 h 340"/>
                <a:gd name="T8" fmla="*/ 2147483646 w 238"/>
                <a:gd name="T9" fmla="*/ 2147483646 h 340"/>
                <a:gd name="T10" fmla="*/ 2147483646 w 238"/>
                <a:gd name="T11" fmla="*/ 2147483646 h 340"/>
                <a:gd name="T12" fmla="*/ 2147483646 w 238"/>
                <a:gd name="T13" fmla="*/ 2147483646 h 340"/>
                <a:gd name="T14" fmla="*/ 2147483646 w 238"/>
                <a:gd name="T15" fmla="*/ 2147483646 h 340"/>
                <a:gd name="T16" fmla="*/ 2147483646 w 238"/>
                <a:gd name="T17" fmla="*/ 2147483646 h 340"/>
                <a:gd name="T18" fmla="*/ 2147483646 w 238"/>
                <a:gd name="T19" fmla="*/ 2147483646 h 340"/>
                <a:gd name="T20" fmla="*/ 2147483646 w 238"/>
                <a:gd name="T21" fmla="*/ 2147483646 h 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8" h="340">
                  <a:moveTo>
                    <a:pt x="238" y="119"/>
                  </a:moveTo>
                  <a:cubicBezTo>
                    <a:pt x="238" y="53"/>
                    <a:pt x="185" y="0"/>
                    <a:pt x="119" y="0"/>
                  </a:cubicBezTo>
                  <a:cubicBezTo>
                    <a:pt x="53" y="0"/>
                    <a:pt x="0" y="53"/>
                    <a:pt x="0" y="119"/>
                  </a:cubicBezTo>
                  <a:cubicBezTo>
                    <a:pt x="0" y="171"/>
                    <a:pt x="33" y="214"/>
                    <a:pt x="78" y="231"/>
                  </a:cubicBezTo>
                  <a:cubicBezTo>
                    <a:pt x="78" y="251"/>
                    <a:pt x="78" y="251"/>
                    <a:pt x="78" y="251"/>
                  </a:cubicBezTo>
                  <a:cubicBezTo>
                    <a:pt x="55" y="251"/>
                    <a:pt x="55" y="251"/>
                    <a:pt x="55" y="251"/>
                  </a:cubicBezTo>
                  <a:cubicBezTo>
                    <a:pt x="119" y="340"/>
                    <a:pt x="119" y="340"/>
                    <a:pt x="119" y="340"/>
                  </a:cubicBezTo>
                  <a:cubicBezTo>
                    <a:pt x="183" y="251"/>
                    <a:pt x="183" y="251"/>
                    <a:pt x="183" y="251"/>
                  </a:cubicBezTo>
                  <a:cubicBezTo>
                    <a:pt x="159" y="251"/>
                    <a:pt x="159" y="251"/>
                    <a:pt x="159" y="251"/>
                  </a:cubicBezTo>
                  <a:cubicBezTo>
                    <a:pt x="159" y="232"/>
                    <a:pt x="159" y="232"/>
                    <a:pt x="159" y="232"/>
                  </a:cubicBezTo>
                  <a:cubicBezTo>
                    <a:pt x="205" y="215"/>
                    <a:pt x="238" y="171"/>
                    <a:pt x="238" y="119"/>
                  </a:cubicBezTo>
                  <a:close/>
                </a:path>
              </a:pathLst>
            </a:custGeom>
            <a:solidFill>
              <a:srgbClr val="5BAC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 name="TextBox 39"/>
            <p:cNvSpPr txBox="1"/>
            <p:nvPr/>
          </p:nvSpPr>
          <p:spPr>
            <a:xfrm>
              <a:off x="5741374" y="1741885"/>
              <a:ext cx="719136" cy="646112"/>
            </a:xfrm>
            <a:prstGeom prst="rect">
              <a:avLst/>
            </a:prstGeom>
            <a:noFill/>
          </p:spPr>
          <p:txBody>
            <a:bodyPr>
              <a:spAutoFit/>
            </a:bodyPr>
            <a:lstStyle/>
            <a:p>
              <a:pPr eaLnBrk="1" fontAlgn="auto" hangingPunct="1">
                <a:spcBef>
                  <a:spcPts val="0"/>
                </a:spcBef>
                <a:spcAft>
                  <a:spcPts val="0"/>
                </a:spcAft>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46" name="组合 45"/>
          <p:cNvGrpSpPr/>
          <p:nvPr/>
        </p:nvGrpSpPr>
        <p:grpSpPr bwMode="auto">
          <a:xfrm>
            <a:off x="7037388" y="1419225"/>
            <a:ext cx="1225550" cy="1746250"/>
            <a:chOff x="7036991" y="1419622"/>
            <a:chExt cx="1225550" cy="1746250"/>
          </a:xfrm>
        </p:grpSpPr>
        <p:sp>
          <p:nvSpPr>
            <p:cNvPr id="24598" name="Freeform 36"/>
            <p:cNvSpPr/>
            <p:nvPr/>
          </p:nvSpPr>
          <p:spPr bwMode="auto">
            <a:xfrm>
              <a:off x="7036991" y="1419622"/>
              <a:ext cx="1225550" cy="1746250"/>
            </a:xfrm>
            <a:custGeom>
              <a:avLst/>
              <a:gdLst>
                <a:gd name="T0" fmla="*/ 2147483646 w 238"/>
                <a:gd name="T1" fmla="*/ 2147483646 h 340"/>
                <a:gd name="T2" fmla="*/ 2147483646 w 238"/>
                <a:gd name="T3" fmla="*/ 0 h 340"/>
                <a:gd name="T4" fmla="*/ 0 w 238"/>
                <a:gd name="T5" fmla="*/ 2147483646 h 340"/>
                <a:gd name="T6" fmla="*/ 2147483646 w 238"/>
                <a:gd name="T7" fmla="*/ 2147483646 h 340"/>
                <a:gd name="T8" fmla="*/ 2147483646 w 238"/>
                <a:gd name="T9" fmla="*/ 2147483646 h 340"/>
                <a:gd name="T10" fmla="*/ 2147483646 w 238"/>
                <a:gd name="T11" fmla="*/ 2147483646 h 340"/>
                <a:gd name="T12" fmla="*/ 2147483646 w 238"/>
                <a:gd name="T13" fmla="*/ 2147483646 h 340"/>
                <a:gd name="T14" fmla="*/ 2147483646 w 238"/>
                <a:gd name="T15" fmla="*/ 2147483646 h 340"/>
                <a:gd name="T16" fmla="*/ 2147483646 w 238"/>
                <a:gd name="T17" fmla="*/ 2147483646 h 340"/>
                <a:gd name="T18" fmla="*/ 2147483646 w 238"/>
                <a:gd name="T19" fmla="*/ 2147483646 h 340"/>
                <a:gd name="T20" fmla="*/ 2147483646 w 238"/>
                <a:gd name="T21" fmla="*/ 2147483646 h 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8" h="340">
                  <a:moveTo>
                    <a:pt x="238" y="119"/>
                  </a:moveTo>
                  <a:cubicBezTo>
                    <a:pt x="238" y="53"/>
                    <a:pt x="185" y="0"/>
                    <a:pt x="119" y="0"/>
                  </a:cubicBezTo>
                  <a:cubicBezTo>
                    <a:pt x="53" y="0"/>
                    <a:pt x="0" y="53"/>
                    <a:pt x="0" y="119"/>
                  </a:cubicBezTo>
                  <a:cubicBezTo>
                    <a:pt x="0" y="171"/>
                    <a:pt x="33" y="214"/>
                    <a:pt x="78" y="231"/>
                  </a:cubicBezTo>
                  <a:cubicBezTo>
                    <a:pt x="78" y="251"/>
                    <a:pt x="78" y="251"/>
                    <a:pt x="78" y="251"/>
                  </a:cubicBezTo>
                  <a:cubicBezTo>
                    <a:pt x="55" y="251"/>
                    <a:pt x="55" y="251"/>
                    <a:pt x="55" y="251"/>
                  </a:cubicBezTo>
                  <a:cubicBezTo>
                    <a:pt x="119" y="340"/>
                    <a:pt x="119" y="340"/>
                    <a:pt x="119" y="340"/>
                  </a:cubicBezTo>
                  <a:cubicBezTo>
                    <a:pt x="183" y="251"/>
                    <a:pt x="183" y="251"/>
                    <a:pt x="183" y="251"/>
                  </a:cubicBezTo>
                  <a:cubicBezTo>
                    <a:pt x="159" y="251"/>
                    <a:pt x="159" y="251"/>
                    <a:pt x="159" y="251"/>
                  </a:cubicBezTo>
                  <a:cubicBezTo>
                    <a:pt x="159" y="232"/>
                    <a:pt x="159" y="232"/>
                    <a:pt x="159" y="232"/>
                  </a:cubicBezTo>
                  <a:cubicBezTo>
                    <a:pt x="205" y="215"/>
                    <a:pt x="238" y="171"/>
                    <a:pt x="238" y="119"/>
                  </a:cubicBezTo>
                  <a:close/>
                </a:path>
              </a:pathLst>
            </a:custGeom>
            <a:solidFill>
              <a:srgbClr val="79DC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1" name="TextBox 40"/>
            <p:cNvSpPr txBox="1"/>
            <p:nvPr/>
          </p:nvSpPr>
          <p:spPr>
            <a:xfrm>
              <a:off x="7289403" y="1741885"/>
              <a:ext cx="720725" cy="646112"/>
            </a:xfrm>
            <a:prstGeom prst="rect">
              <a:avLst/>
            </a:prstGeom>
            <a:noFill/>
          </p:spPr>
          <p:txBody>
            <a:bodyPr>
              <a:spAutoFit/>
            </a:bodyPr>
            <a:lstStyle/>
            <a:p>
              <a:pPr eaLnBrk="1" fontAlgn="auto" hangingPunct="1">
                <a:spcBef>
                  <a:spcPts val="0"/>
                </a:spcBef>
                <a:spcAft>
                  <a:spcPts val="0"/>
                </a:spcAft>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52"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3" name="矩形 52"/>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4"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5" name="矩形 54"/>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4597"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anim calcmode="lin" valueType="num">
                                      <p:cBhvr>
                                        <p:cTn id="8" dur="500" fill="hold"/>
                                        <p:tgtEl>
                                          <p:spTgt spid="42"/>
                                        </p:tgtEl>
                                        <p:attrNameLst>
                                          <p:attrName>ppt_x</p:attrName>
                                        </p:attrNameLst>
                                      </p:cBhvr>
                                      <p:tavLst>
                                        <p:tav tm="0">
                                          <p:val>
                                            <p:strVal val="#ppt_x"/>
                                          </p:val>
                                        </p:tav>
                                        <p:tav tm="100000">
                                          <p:val>
                                            <p:strVal val="#ppt_x"/>
                                          </p:val>
                                        </p:tav>
                                      </p:tavLst>
                                    </p:anim>
                                    <p:anim calcmode="lin" valueType="num">
                                      <p:cBhvr>
                                        <p:cTn id="9" dur="500" fill="hold"/>
                                        <p:tgtEl>
                                          <p:spTgt spid="4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30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anim calcmode="lin" valueType="num">
                                      <p:cBhvr>
                                        <p:cTn id="13" dur="500" fill="hold"/>
                                        <p:tgtEl>
                                          <p:spTgt spid="43"/>
                                        </p:tgtEl>
                                        <p:attrNameLst>
                                          <p:attrName>ppt_x</p:attrName>
                                        </p:attrNameLst>
                                      </p:cBhvr>
                                      <p:tavLst>
                                        <p:tav tm="0">
                                          <p:val>
                                            <p:strVal val="#ppt_x"/>
                                          </p:val>
                                        </p:tav>
                                        <p:tav tm="100000">
                                          <p:val>
                                            <p:strVal val="#ppt_x"/>
                                          </p:val>
                                        </p:tav>
                                      </p:tavLst>
                                    </p:anim>
                                    <p:anim calcmode="lin" valueType="num">
                                      <p:cBhvr>
                                        <p:cTn id="14" dur="500" fill="hold"/>
                                        <p:tgtEl>
                                          <p:spTgt spid="4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60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anim calcmode="lin" valueType="num">
                                      <p:cBhvr>
                                        <p:cTn id="18" dur="500" fill="hold"/>
                                        <p:tgtEl>
                                          <p:spTgt spid="44"/>
                                        </p:tgtEl>
                                        <p:attrNameLst>
                                          <p:attrName>ppt_x</p:attrName>
                                        </p:attrNameLst>
                                      </p:cBhvr>
                                      <p:tavLst>
                                        <p:tav tm="0">
                                          <p:val>
                                            <p:strVal val="#ppt_x"/>
                                          </p:val>
                                        </p:tav>
                                        <p:tav tm="100000">
                                          <p:val>
                                            <p:strVal val="#ppt_x"/>
                                          </p:val>
                                        </p:tav>
                                      </p:tavLst>
                                    </p:anim>
                                    <p:anim calcmode="lin" valueType="num">
                                      <p:cBhvr>
                                        <p:cTn id="19" dur="500" fill="hold"/>
                                        <p:tgtEl>
                                          <p:spTgt spid="44"/>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40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anim calcmode="lin" valueType="num">
                                      <p:cBhvr>
                                        <p:cTn id="23" dur="500" fill="hold"/>
                                        <p:tgtEl>
                                          <p:spTgt spid="45"/>
                                        </p:tgtEl>
                                        <p:attrNameLst>
                                          <p:attrName>ppt_x</p:attrName>
                                        </p:attrNameLst>
                                      </p:cBhvr>
                                      <p:tavLst>
                                        <p:tav tm="0">
                                          <p:val>
                                            <p:strVal val="#ppt_x"/>
                                          </p:val>
                                        </p:tav>
                                        <p:tav tm="100000">
                                          <p:val>
                                            <p:strVal val="#ppt_x"/>
                                          </p:val>
                                        </p:tav>
                                      </p:tavLst>
                                    </p:anim>
                                    <p:anim calcmode="lin" valueType="num">
                                      <p:cBhvr>
                                        <p:cTn id="24" dur="500" fill="hold"/>
                                        <p:tgtEl>
                                          <p:spTgt spid="45"/>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90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anim calcmode="lin" valueType="num">
                                      <p:cBhvr>
                                        <p:cTn id="28" dur="500" fill="hold"/>
                                        <p:tgtEl>
                                          <p:spTgt spid="46"/>
                                        </p:tgtEl>
                                        <p:attrNameLst>
                                          <p:attrName>ppt_x</p:attrName>
                                        </p:attrNameLst>
                                      </p:cBhvr>
                                      <p:tavLst>
                                        <p:tav tm="0">
                                          <p:val>
                                            <p:strVal val="#ppt_x"/>
                                          </p:val>
                                        </p:tav>
                                        <p:tav tm="100000">
                                          <p:val>
                                            <p:strVal val="#ppt_x"/>
                                          </p:val>
                                        </p:tav>
                                      </p:tavLst>
                                    </p:anim>
                                    <p:anim calcmode="lin" valueType="num">
                                      <p:cBhvr>
                                        <p:cTn id="29" dur="500" fill="hold"/>
                                        <p:tgtEl>
                                          <p:spTgt spid="4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20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anim calcmode="lin" valueType="num">
                                      <p:cBhvr>
                                        <p:cTn id="33" dur="500" fill="hold"/>
                                        <p:tgtEl>
                                          <p:spTgt spid="47"/>
                                        </p:tgtEl>
                                        <p:attrNameLst>
                                          <p:attrName>ppt_x</p:attrName>
                                        </p:attrNameLst>
                                      </p:cBhvr>
                                      <p:tavLst>
                                        <p:tav tm="0">
                                          <p:val>
                                            <p:strVal val="#ppt_x"/>
                                          </p:val>
                                        </p:tav>
                                        <p:tav tm="100000">
                                          <p:val>
                                            <p:strVal val="#ppt_x"/>
                                          </p:val>
                                        </p:tav>
                                      </p:tavLst>
                                    </p:anim>
                                    <p:anim calcmode="lin" valueType="num">
                                      <p:cBhvr>
                                        <p:cTn id="34" dur="500" fill="hold"/>
                                        <p:tgtEl>
                                          <p:spTgt spid="47"/>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20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anim calcmode="lin" valueType="num">
                                      <p:cBhvr>
                                        <p:cTn id="38" dur="500" fill="hold"/>
                                        <p:tgtEl>
                                          <p:spTgt spid="16"/>
                                        </p:tgtEl>
                                        <p:attrNameLst>
                                          <p:attrName>ppt_x</p:attrName>
                                        </p:attrNameLst>
                                      </p:cBhvr>
                                      <p:tavLst>
                                        <p:tav tm="0">
                                          <p:val>
                                            <p:strVal val="#ppt_x"/>
                                          </p:val>
                                        </p:tav>
                                        <p:tav tm="100000">
                                          <p:val>
                                            <p:strVal val="#ppt_x"/>
                                          </p:val>
                                        </p:tav>
                                      </p:tavLst>
                                    </p:anim>
                                    <p:anim calcmode="lin" valueType="num">
                                      <p:cBhvr>
                                        <p:cTn id="39" dur="5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50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anim calcmode="lin" valueType="num">
                                      <p:cBhvr>
                                        <p:cTn id="43" dur="500" fill="hold"/>
                                        <p:tgtEl>
                                          <p:spTgt spid="48"/>
                                        </p:tgtEl>
                                        <p:attrNameLst>
                                          <p:attrName>ppt_x</p:attrName>
                                        </p:attrNameLst>
                                      </p:cBhvr>
                                      <p:tavLst>
                                        <p:tav tm="0">
                                          <p:val>
                                            <p:strVal val="#ppt_x"/>
                                          </p:val>
                                        </p:tav>
                                        <p:tav tm="100000">
                                          <p:val>
                                            <p:strVal val="#ppt_x"/>
                                          </p:val>
                                        </p:tav>
                                      </p:tavLst>
                                    </p:anim>
                                    <p:anim calcmode="lin" valueType="num">
                                      <p:cBhvr>
                                        <p:cTn id="44" dur="500" fill="hold"/>
                                        <p:tgtEl>
                                          <p:spTgt spid="4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anim calcmode="lin" valueType="num">
                                      <p:cBhvr>
                                        <p:cTn id="48" dur="500" fill="hold"/>
                                        <p:tgtEl>
                                          <p:spTgt spid="21"/>
                                        </p:tgtEl>
                                        <p:attrNameLst>
                                          <p:attrName>ppt_x</p:attrName>
                                        </p:attrNameLst>
                                      </p:cBhvr>
                                      <p:tavLst>
                                        <p:tav tm="0">
                                          <p:val>
                                            <p:strVal val="#ppt_x"/>
                                          </p:val>
                                        </p:tav>
                                        <p:tav tm="100000">
                                          <p:val>
                                            <p:strVal val="#ppt_x"/>
                                          </p:val>
                                        </p:tav>
                                      </p:tavLst>
                                    </p:anim>
                                    <p:anim calcmode="lin" valueType="num">
                                      <p:cBhvr>
                                        <p:cTn id="49" dur="5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80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anim calcmode="lin" valueType="num">
                                      <p:cBhvr>
                                        <p:cTn id="53" dur="500" fill="hold"/>
                                        <p:tgtEl>
                                          <p:spTgt spid="49"/>
                                        </p:tgtEl>
                                        <p:attrNameLst>
                                          <p:attrName>ppt_x</p:attrName>
                                        </p:attrNameLst>
                                      </p:cBhvr>
                                      <p:tavLst>
                                        <p:tav tm="0">
                                          <p:val>
                                            <p:strVal val="#ppt_x"/>
                                          </p:val>
                                        </p:tav>
                                        <p:tav tm="100000">
                                          <p:val>
                                            <p:strVal val="#ppt_x"/>
                                          </p:val>
                                        </p:tav>
                                      </p:tavLst>
                                    </p:anim>
                                    <p:anim calcmode="lin" valueType="num">
                                      <p:cBhvr>
                                        <p:cTn id="54" dur="500" fill="hold"/>
                                        <p:tgtEl>
                                          <p:spTgt spid="49"/>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80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anim calcmode="lin" valueType="num">
                                      <p:cBhvr>
                                        <p:cTn id="58" dur="500" fill="hold"/>
                                        <p:tgtEl>
                                          <p:spTgt spid="26"/>
                                        </p:tgtEl>
                                        <p:attrNameLst>
                                          <p:attrName>ppt_x</p:attrName>
                                        </p:attrNameLst>
                                      </p:cBhvr>
                                      <p:tavLst>
                                        <p:tav tm="0">
                                          <p:val>
                                            <p:strVal val="#ppt_x"/>
                                          </p:val>
                                        </p:tav>
                                        <p:tav tm="100000">
                                          <p:val>
                                            <p:strVal val="#ppt_x"/>
                                          </p:val>
                                        </p:tav>
                                      </p:tavLst>
                                    </p:anim>
                                    <p:anim calcmode="lin" valueType="num">
                                      <p:cBhvr>
                                        <p:cTn id="59" dur="5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500"/>
                                  </p:stCondLst>
                                  <p:childTnLst>
                                    <p:set>
                                      <p:cBhvr>
                                        <p:cTn id="61" dur="1" fill="hold">
                                          <p:stCondLst>
                                            <p:cond delay="0"/>
                                          </p:stCondLst>
                                        </p:cTn>
                                        <p:tgtEl>
                                          <p:spTgt spid="50"/>
                                        </p:tgtEl>
                                        <p:attrNameLst>
                                          <p:attrName>style.visibility</p:attrName>
                                        </p:attrNameLst>
                                      </p:cBhvr>
                                      <p:to>
                                        <p:strVal val="visible"/>
                                      </p:to>
                                    </p:set>
                                    <p:animEffect transition="in" filter="fade">
                                      <p:cBhvr>
                                        <p:cTn id="62" dur="500"/>
                                        <p:tgtEl>
                                          <p:spTgt spid="50"/>
                                        </p:tgtEl>
                                      </p:cBhvr>
                                    </p:animEffect>
                                    <p:anim calcmode="lin" valueType="num">
                                      <p:cBhvr>
                                        <p:cTn id="63" dur="500" fill="hold"/>
                                        <p:tgtEl>
                                          <p:spTgt spid="50"/>
                                        </p:tgtEl>
                                        <p:attrNameLst>
                                          <p:attrName>ppt_x</p:attrName>
                                        </p:attrNameLst>
                                      </p:cBhvr>
                                      <p:tavLst>
                                        <p:tav tm="0">
                                          <p:val>
                                            <p:strVal val="#ppt_x"/>
                                          </p:val>
                                        </p:tav>
                                        <p:tav tm="100000">
                                          <p:val>
                                            <p:strVal val="#ppt_x"/>
                                          </p:val>
                                        </p:tav>
                                      </p:tavLst>
                                    </p:anim>
                                    <p:anim calcmode="lin" valueType="num">
                                      <p:cBhvr>
                                        <p:cTn id="64" dur="500" fill="hold"/>
                                        <p:tgtEl>
                                          <p:spTgt spid="5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50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anim calcmode="lin" valueType="num">
                                      <p:cBhvr>
                                        <p:cTn id="68" dur="500" fill="hold"/>
                                        <p:tgtEl>
                                          <p:spTgt spid="31"/>
                                        </p:tgtEl>
                                        <p:attrNameLst>
                                          <p:attrName>ppt_x</p:attrName>
                                        </p:attrNameLst>
                                      </p:cBhvr>
                                      <p:tavLst>
                                        <p:tav tm="0">
                                          <p:val>
                                            <p:strVal val="#ppt_x"/>
                                          </p:val>
                                        </p:tav>
                                        <p:tav tm="100000">
                                          <p:val>
                                            <p:strVal val="#ppt_x"/>
                                          </p:val>
                                        </p:tav>
                                      </p:tavLst>
                                    </p:anim>
                                    <p:anim calcmode="lin" valueType="num">
                                      <p:cBhvr>
                                        <p:cTn id="69" dur="500" fill="hold"/>
                                        <p:tgtEl>
                                          <p:spTgt spid="31"/>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100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anim calcmode="lin" valueType="num">
                                      <p:cBhvr>
                                        <p:cTn id="73" dur="500" fill="hold"/>
                                        <p:tgtEl>
                                          <p:spTgt spid="51"/>
                                        </p:tgtEl>
                                        <p:attrNameLst>
                                          <p:attrName>ppt_x</p:attrName>
                                        </p:attrNameLst>
                                      </p:cBhvr>
                                      <p:tavLst>
                                        <p:tav tm="0">
                                          <p:val>
                                            <p:strVal val="#ppt_x"/>
                                          </p:val>
                                        </p:tav>
                                        <p:tav tm="100000">
                                          <p:val>
                                            <p:strVal val="#ppt_x"/>
                                          </p:val>
                                        </p:tav>
                                      </p:tavLst>
                                    </p:anim>
                                    <p:anim calcmode="lin" valueType="num">
                                      <p:cBhvr>
                                        <p:cTn id="74" dur="500" fill="hold"/>
                                        <p:tgtEl>
                                          <p:spTgt spid="51"/>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110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500"/>
                                        <p:tgtEl>
                                          <p:spTgt spid="36"/>
                                        </p:tgtEl>
                                      </p:cBhvr>
                                    </p:animEffect>
                                    <p:anim calcmode="lin" valueType="num">
                                      <p:cBhvr>
                                        <p:cTn id="78" dur="500" fill="hold"/>
                                        <p:tgtEl>
                                          <p:spTgt spid="36"/>
                                        </p:tgtEl>
                                        <p:attrNameLst>
                                          <p:attrName>ppt_x</p:attrName>
                                        </p:attrNameLst>
                                      </p:cBhvr>
                                      <p:tavLst>
                                        <p:tav tm="0">
                                          <p:val>
                                            <p:strVal val="#ppt_x"/>
                                          </p:val>
                                        </p:tav>
                                        <p:tav tm="100000">
                                          <p:val>
                                            <p:strVal val="#ppt_x"/>
                                          </p:val>
                                        </p:tav>
                                      </p:tavLst>
                                    </p:anim>
                                    <p:anim calcmode="lin" valueType="num">
                                      <p:cBhvr>
                                        <p:cTn id="7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6" name="矩形 15"/>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7"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nvGrpSpPr>
          <p:cNvPr id="7" name="组合 6"/>
          <p:cNvGrpSpPr/>
          <p:nvPr/>
        </p:nvGrpSpPr>
        <p:grpSpPr bwMode="auto">
          <a:xfrm>
            <a:off x="176213" y="444500"/>
            <a:ext cx="1731962" cy="369888"/>
            <a:chOff x="176213" y="444500"/>
            <a:chExt cx="1731962" cy="369888"/>
          </a:xfrm>
        </p:grpSpPr>
        <p:sp>
          <p:nvSpPr>
            <p:cNvPr id="18" name="矩形 17"/>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224" name="TextBox 9"/>
            <p:cNvSpPr txBox="1">
              <a:spLocks noChangeArrowheads="1"/>
            </p:cNvSpPr>
            <p:nvPr/>
          </p:nvSpPr>
          <p:spPr bwMode="auto">
            <a:xfrm>
              <a:off x="255588" y="444500"/>
              <a:ext cx="715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solidFill>
                    <a:srgbClr val="960000"/>
                  </a:solidFill>
                  <a:latin typeface="微软雅黑" panose="020B0503020204020204" pitchFamily="34" charset="-122"/>
                  <a:ea typeface="微软雅黑" panose="020B0503020204020204" pitchFamily="34" charset="-122"/>
                </a:rPr>
                <a:t>目 录</a:t>
              </a:r>
              <a:endParaRPr lang="en-US" altLang="zh-CN">
                <a:solidFill>
                  <a:srgbClr val="960000"/>
                </a:solidFill>
                <a:latin typeface="微软雅黑" panose="020B0503020204020204" pitchFamily="34" charset="-122"/>
                <a:ea typeface="微软雅黑" panose="020B0503020204020204" pitchFamily="34" charset="-122"/>
              </a:endParaRPr>
            </a:p>
          </p:txBody>
        </p:sp>
        <p:sp>
          <p:nvSpPr>
            <p:cNvPr id="7225" name="矩形 148"/>
            <p:cNvSpPr>
              <a:spLocks noChangeArrowheads="1"/>
            </p:cNvSpPr>
            <p:nvPr/>
          </p:nvSpPr>
          <p:spPr bwMode="auto">
            <a:xfrm>
              <a:off x="974725" y="522288"/>
              <a:ext cx="7986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960000"/>
                  </a:solidFill>
                  <a:latin typeface="Arial" panose="020B0604020202020204" pitchFamily="34" charset="0"/>
                  <a:cs typeface="Arial" panose="020B0604020202020204" pitchFamily="34" charset="0"/>
                </a:rPr>
                <a:t>Contents</a:t>
              </a:r>
              <a:endParaRPr lang="zh-CN" altLang="en-US" sz="1200">
                <a:solidFill>
                  <a:srgbClr val="960000"/>
                </a:solidFill>
                <a:latin typeface="Arial" panose="020B0604020202020204" pitchFamily="34" charset="0"/>
                <a:cs typeface="Arial" panose="020B0604020202020204" pitchFamily="34" charset="0"/>
              </a:endParaRPr>
            </a:p>
          </p:txBody>
        </p:sp>
      </p:grpSp>
      <p:grpSp>
        <p:nvGrpSpPr>
          <p:cNvPr id="4104" name="组合 71"/>
          <p:cNvGrpSpPr/>
          <p:nvPr/>
        </p:nvGrpSpPr>
        <p:grpSpPr bwMode="auto">
          <a:xfrm>
            <a:off x="3049588" y="709613"/>
            <a:ext cx="3317875" cy="1036637"/>
            <a:chOff x="2843809" y="856343"/>
            <a:chExt cx="3318119" cy="1036448"/>
          </a:xfrm>
        </p:grpSpPr>
        <p:sp>
          <p:nvSpPr>
            <p:cNvPr id="21" name="任意多边形 20"/>
            <p:cNvSpPr/>
            <p:nvPr/>
          </p:nvSpPr>
          <p:spPr>
            <a:xfrm>
              <a:off x="2843809" y="907134"/>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rgbClr val="683804">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 name="任意多边形 1"/>
            <p:cNvSpPr/>
            <p:nvPr/>
          </p:nvSpPr>
          <p:spPr>
            <a:xfrm>
              <a:off x="2843809" y="856343"/>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rgbClr val="FAC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7" name="TextBox 3"/>
            <p:cNvSpPr txBox="1">
              <a:spLocks noChangeArrowheads="1"/>
            </p:cNvSpPr>
            <p:nvPr/>
          </p:nvSpPr>
          <p:spPr bwMode="auto">
            <a:xfrm rot="21137852">
              <a:off x="3356609" y="1188070"/>
              <a:ext cx="1970233" cy="36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7217" name="组合 42"/>
            <p:cNvGrpSpPr/>
            <p:nvPr/>
          </p:nvGrpSpPr>
          <p:grpSpPr bwMode="auto">
            <a:xfrm>
              <a:off x="3001533" y="1354897"/>
              <a:ext cx="336072" cy="336072"/>
              <a:chOff x="730250" y="-1925638"/>
              <a:chExt cx="958850" cy="958850"/>
            </a:xfrm>
          </p:grpSpPr>
          <p:sp>
            <p:nvSpPr>
              <p:cNvPr id="44" name="Oval 60"/>
              <p:cNvSpPr>
                <a:spLocks noChangeArrowheads="1"/>
              </p:cNvSpPr>
              <p:nvPr/>
            </p:nvSpPr>
            <p:spPr bwMode="auto">
              <a:xfrm>
                <a:off x="728681" y="-1926123"/>
                <a:ext cx="960285" cy="960040"/>
              </a:xfrm>
              <a:prstGeom prst="ellipse">
                <a:avLst/>
              </a:pr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219" name="Freeform 61"/>
              <p:cNvSpPr/>
              <p:nvPr/>
            </p:nvSpPr>
            <p:spPr bwMode="auto">
              <a:xfrm>
                <a:off x="1179512" y="-1685925"/>
                <a:ext cx="476250" cy="685800"/>
              </a:xfrm>
              <a:custGeom>
                <a:avLst/>
                <a:gdLst>
                  <a:gd name="T0" fmla="*/ 2147483646 w 127"/>
                  <a:gd name="T1" fmla="*/ 0 h 183"/>
                  <a:gd name="T2" fmla="*/ 2147483646 w 127"/>
                  <a:gd name="T3" fmla="*/ 2147483646 h 183"/>
                  <a:gd name="T4" fmla="*/ 0 w 127"/>
                  <a:gd name="T5" fmla="*/ 2147483646 h 183"/>
                  <a:gd name="T6" fmla="*/ 2147483646 w 127"/>
                  <a:gd name="T7" fmla="*/ 2147483646 h 183"/>
                  <a:gd name="T8" fmla="*/ 2147483646 w 127"/>
                  <a:gd name="T9" fmla="*/ 2147483646 h 183"/>
                  <a:gd name="T10" fmla="*/ 2147483646 w 127"/>
                  <a:gd name="T11" fmla="*/ 0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7" h="183">
                    <a:moveTo>
                      <a:pt x="16" y="0"/>
                    </a:moveTo>
                    <a:cubicBezTo>
                      <a:pt x="16" y="128"/>
                      <a:pt x="16" y="128"/>
                      <a:pt x="16" y="128"/>
                    </a:cubicBezTo>
                    <a:cubicBezTo>
                      <a:pt x="0" y="128"/>
                      <a:pt x="0" y="128"/>
                      <a:pt x="0" y="128"/>
                    </a:cubicBezTo>
                    <a:cubicBezTo>
                      <a:pt x="55" y="183"/>
                      <a:pt x="55" y="183"/>
                      <a:pt x="55" y="183"/>
                    </a:cubicBezTo>
                    <a:cubicBezTo>
                      <a:pt x="88" y="170"/>
                      <a:pt x="114" y="144"/>
                      <a:pt x="127" y="111"/>
                    </a:cubicBezTo>
                    <a:cubicBezTo>
                      <a:pt x="16" y="0"/>
                      <a:pt x="16" y="0"/>
                      <a:pt x="16"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20" name="Freeform 62"/>
              <p:cNvSpPr/>
              <p:nvPr/>
            </p:nvSpPr>
            <p:spPr bwMode="auto">
              <a:xfrm>
                <a:off x="1101725" y="-1625600"/>
                <a:ext cx="77788" cy="127000"/>
              </a:xfrm>
              <a:custGeom>
                <a:avLst/>
                <a:gdLst>
                  <a:gd name="T0" fmla="*/ 2147483646 w 49"/>
                  <a:gd name="T1" fmla="*/ 0 h 80"/>
                  <a:gd name="T2" fmla="*/ 2147483646 w 49"/>
                  <a:gd name="T3" fmla="*/ 0 h 80"/>
                  <a:gd name="T4" fmla="*/ 0 w 49"/>
                  <a:gd name="T5" fmla="*/ 2147483646 h 80"/>
                  <a:gd name="T6" fmla="*/ 2147483646 w 49"/>
                  <a:gd name="T7" fmla="*/ 2147483646 h 80"/>
                  <a:gd name="T8" fmla="*/ 2147483646 w 49"/>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80">
                    <a:moveTo>
                      <a:pt x="49" y="0"/>
                    </a:moveTo>
                    <a:lnTo>
                      <a:pt x="49" y="0"/>
                    </a:lnTo>
                    <a:lnTo>
                      <a:pt x="0" y="28"/>
                    </a:lnTo>
                    <a:lnTo>
                      <a:pt x="49" y="80"/>
                    </a:lnTo>
                    <a:lnTo>
                      <a:pt x="49" y="0"/>
                    </a:lnTo>
                    <a:close/>
                  </a:path>
                </a:pathLst>
              </a:custGeom>
              <a:solidFill>
                <a:srgbClr val="C07404">
                  <a:alpha val="65881"/>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21" name="Freeform 63"/>
              <p:cNvSpPr/>
              <p:nvPr/>
            </p:nvSpPr>
            <p:spPr bwMode="auto">
              <a:xfrm>
                <a:off x="1101725" y="-1625600"/>
                <a:ext cx="77788" cy="127000"/>
              </a:xfrm>
              <a:custGeom>
                <a:avLst/>
                <a:gdLst>
                  <a:gd name="T0" fmla="*/ 2147483646 w 49"/>
                  <a:gd name="T1" fmla="*/ 0 h 80"/>
                  <a:gd name="T2" fmla="*/ 2147483646 w 49"/>
                  <a:gd name="T3" fmla="*/ 0 h 80"/>
                  <a:gd name="T4" fmla="*/ 0 w 49"/>
                  <a:gd name="T5" fmla="*/ 2147483646 h 80"/>
                  <a:gd name="T6" fmla="*/ 2147483646 w 49"/>
                  <a:gd name="T7" fmla="*/ 2147483646 h 80"/>
                  <a:gd name="T8" fmla="*/ 2147483646 w 49"/>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80">
                    <a:moveTo>
                      <a:pt x="49" y="0"/>
                    </a:moveTo>
                    <a:lnTo>
                      <a:pt x="49" y="0"/>
                    </a:lnTo>
                    <a:lnTo>
                      <a:pt x="0" y="28"/>
                    </a:lnTo>
                    <a:lnTo>
                      <a:pt x="49" y="80"/>
                    </a:lnTo>
                    <a:lnTo>
                      <a:pt x="49" y="0"/>
                    </a:ln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22" name="Freeform 64"/>
              <p:cNvSpPr/>
              <p:nvPr/>
            </p:nvSpPr>
            <p:spPr bwMode="auto">
              <a:xfrm>
                <a:off x="1085850" y="-1685925"/>
                <a:ext cx="153988" cy="479425"/>
              </a:xfrm>
              <a:custGeom>
                <a:avLst/>
                <a:gdLst>
                  <a:gd name="T0" fmla="*/ 2147483646 w 97"/>
                  <a:gd name="T1" fmla="*/ 2147483646 h 302"/>
                  <a:gd name="T2" fmla="*/ 2147483646 w 97"/>
                  <a:gd name="T3" fmla="*/ 2147483646 h 302"/>
                  <a:gd name="T4" fmla="*/ 2147483646 w 97"/>
                  <a:gd name="T5" fmla="*/ 2147483646 h 302"/>
                  <a:gd name="T6" fmla="*/ 0 w 97"/>
                  <a:gd name="T7" fmla="*/ 2147483646 h 302"/>
                  <a:gd name="T8" fmla="*/ 2147483646 w 97"/>
                  <a:gd name="T9" fmla="*/ 0 h 302"/>
                  <a:gd name="T10" fmla="*/ 2147483646 w 97"/>
                  <a:gd name="T11" fmla="*/ 0 h 302"/>
                  <a:gd name="T12" fmla="*/ 2147483646 w 97"/>
                  <a:gd name="T13" fmla="*/ 2147483646 h 302"/>
                  <a:gd name="T14" fmla="*/ 2147483646 w 97"/>
                  <a:gd name="T15" fmla="*/ 2147483646 h 302"/>
                  <a:gd name="T16" fmla="*/ 2147483646 w 97"/>
                  <a:gd name="T17" fmla="*/ 2147483646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7" h="302">
                    <a:moveTo>
                      <a:pt x="59" y="38"/>
                    </a:moveTo>
                    <a:lnTo>
                      <a:pt x="59" y="38"/>
                    </a:lnTo>
                    <a:lnTo>
                      <a:pt x="10" y="66"/>
                    </a:lnTo>
                    <a:lnTo>
                      <a:pt x="0" y="35"/>
                    </a:lnTo>
                    <a:lnTo>
                      <a:pt x="64" y="0"/>
                    </a:lnTo>
                    <a:lnTo>
                      <a:pt x="97" y="0"/>
                    </a:lnTo>
                    <a:lnTo>
                      <a:pt x="97" y="302"/>
                    </a:lnTo>
                    <a:lnTo>
                      <a:pt x="59" y="302"/>
                    </a:lnTo>
                    <a:lnTo>
                      <a:pt x="59"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4105" name="组合 72"/>
          <p:cNvGrpSpPr/>
          <p:nvPr/>
        </p:nvGrpSpPr>
        <p:grpSpPr bwMode="auto">
          <a:xfrm>
            <a:off x="3221038" y="1436688"/>
            <a:ext cx="2740025" cy="936625"/>
            <a:chOff x="3015018" y="1539103"/>
            <a:chExt cx="2740226" cy="937191"/>
          </a:xfrm>
        </p:grpSpPr>
        <p:sp>
          <p:nvSpPr>
            <p:cNvPr id="22" name="任意多边形 21"/>
            <p:cNvSpPr/>
            <p:nvPr/>
          </p:nvSpPr>
          <p:spPr>
            <a:xfrm>
              <a:off x="3021368" y="1553399"/>
              <a:ext cx="2733876" cy="922895"/>
            </a:xfrm>
            <a:custGeom>
              <a:avLst/>
              <a:gdLst>
                <a:gd name="connsiteX0" fmla="*/ 2753561 w 2753561"/>
                <a:gd name="connsiteY0" fmla="*/ 0 h 923110"/>
                <a:gd name="connsiteX1" fmla="*/ 2672599 w 2753561"/>
                <a:gd name="connsiteY1" fmla="*/ 547187 h 923110"/>
                <a:gd name="connsiteX2" fmla="*/ 0 w 2753561"/>
                <a:gd name="connsiteY2" fmla="*/ 923110 h 923110"/>
                <a:gd name="connsiteX3" fmla="*/ 0 w 2753561"/>
                <a:gd name="connsiteY3" fmla="*/ 371567 h 923110"/>
                <a:gd name="connsiteX4" fmla="*/ 2753561 w 2753561"/>
                <a:gd name="connsiteY4" fmla="*/ 0 h 923110"/>
                <a:gd name="connsiteX0-1" fmla="*/ 2753561 w 2753561"/>
                <a:gd name="connsiteY0-2" fmla="*/ 0 h 923110"/>
                <a:gd name="connsiteX1-3" fmla="*/ 2734512 w 2753561"/>
                <a:gd name="connsiteY1-4" fmla="*/ 542424 h 923110"/>
                <a:gd name="connsiteX2-5" fmla="*/ 0 w 2753561"/>
                <a:gd name="connsiteY2-6" fmla="*/ 923110 h 923110"/>
                <a:gd name="connsiteX3-7" fmla="*/ 0 w 2753561"/>
                <a:gd name="connsiteY3-8" fmla="*/ 371567 h 923110"/>
                <a:gd name="connsiteX4-9" fmla="*/ 2753561 w 2753561"/>
                <a:gd name="connsiteY4-10" fmla="*/ 0 h 923110"/>
                <a:gd name="connsiteX0-11" fmla="*/ 2734511 w 2734512"/>
                <a:gd name="connsiteY0-12" fmla="*/ 0 h 923110"/>
                <a:gd name="connsiteX1-13" fmla="*/ 2734512 w 2734512"/>
                <a:gd name="connsiteY1-14" fmla="*/ 542424 h 923110"/>
                <a:gd name="connsiteX2-15" fmla="*/ 0 w 2734512"/>
                <a:gd name="connsiteY2-16" fmla="*/ 923110 h 923110"/>
                <a:gd name="connsiteX3-17" fmla="*/ 0 w 2734512"/>
                <a:gd name="connsiteY3-18" fmla="*/ 371567 h 923110"/>
                <a:gd name="connsiteX4-19" fmla="*/ 2734511 w 2734512"/>
                <a:gd name="connsiteY4-20" fmla="*/ 0 h 9231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4512" h="923110">
                  <a:moveTo>
                    <a:pt x="2734511" y="0"/>
                  </a:moveTo>
                  <a:cubicBezTo>
                    <a:pt x="2734511" y="180808"/>
                    <a:pt x="2734512" y="361616"/>
                    <a:pt x="2734512" y="542424"/>
                  </a:cubicBezTo>
                  <a:lnTo>
                    <a:pt x="0" y="923110"/>
                  </a:lnTo>
                  <a:lnTo>
                    <a:pt x="0" y="371567"/>
                  </a:lnTo>
                  <a:lnTo>
                    <a:pt x="2734511" y="0"/>
                  </a:lnTo>
                  <a:close/>
                </a:path>
              </a:pathLst>
            </a:custGeom>
            <a:solidFill>
              <a:srgbClr val="A854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 name="任意多边形 2"/>
            <p:cNvSpPr/>
            <p:nvPr/>
          </p:nvSpPr>
          <p:spPr>
            <a:xfrm>
              <a:off x="3015018" y="1539103"/>
              <a:ext cx="2671958" cy="899068"/>
            </a:xfrm>
            <a:custGeom>
              <a:avLst/>
              <a:gdLst/>
              <a:ahLst/>
              <a:cxnLst/>
              <a:rect l="l" t="t" r="r" b="b"/>
              <a:pathLst>
                <a:path w="2672599" h="899297">
                  <a:moveTo>
                    <a:pt x="2672599" y="0"/>
                  </a:moveTo>
                  <a:lnTo>
                    <a:pt x="2672599" y="523374"/>
                  </a:lnTo>
                  <a:lnTo>
                    <a:pt x="0" y="899297"/>
                  </a:lnTo>
                  <a:lnTo>
                    <a:pt x="0" y="347754"/>
                  </a:lnTo>
                  <a:close/>
                </a:path>
              </a:pathLst>
            </a:custGeom>
            <a:solidFill>
              <a:srgbClr val="F79C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9" name="TextBox 3"/>
            <p:cNvSpPr txBox="1">
              <a:spLocks noChangeArrowheads="1"/>
            </p:cNvSpPr>
            <p:nvPr/>
          </p:nvSpPr>
          <p:spPr bwMode="auto">
            <a:xfrm rot="21137852">
              <a:off x="3356355" y="1807552"/>
              <a:ext cx="2125819" cy="36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7209" name="组合 48"/>
            <p:cNvGrpSpPr/>
            <p:nvPr/>
          </p:nvGrpSpPr>
          <p:grpSpPr bwMode="auto">
            <a:xfrm>
              <a:off x="3068359" y="2000384"/>
              <a:ext cx="336072" cy="336072"/>
              <a:chOff x="-1789113" y="-1925638"/>
              <a:chExt cx="958850" cy="958850"/>
            </a:xfrm>
          </p:grpSpPr>
          <p:sp>
            <p:nvSpPr>
              <p:cNvPr id="50" name="Oval 65"/>
              <p:cNvSpPr>
                <a:spLocks noChangeArrowheads="1"/>
              </p:cNvSpPr>
              <p:nvPr/>
            </p:nvSpPr>
            <p:spPr bwMode="auto">
              <a:xfrm>
                <a:off x="-1787293" y="-1927428"/>
                <a:ext cx="955754" cy="960794"/>
              </a:xfrm>
              <a:prstGeom prst="ellipse">
                <a:avLst/>
              </a:pr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211" name="Freeform 66"/>
              <p:cNvSpPr/>
              <p:nvPr/>
            </p:nvSpPr>
            <p:spPr bwMode="auto">
              <a:xfrm>
                <a:off x="-1455738" y="-1649413"/>
                <a:ext cx="600075" cy="676275"/>
              </a:xfrm>
              <a:custGeom>
                <a:avLst/>
                <a:gdLst>
                  <a:gd name="T0" fmla="*/ 2147483646 w 160"/>
                  <a:gd name="T1" fmla="*/ 0 h 180"/>
                  <a:gd name="T2" fmla="*/ 2147483646 w 160"/>
                  <a:gd name="T3" fmla="*/ 2147483646 h 180"/>
                  <a:gd name="T4" fmla="*/ 2147483646 w 160"/>
                  <a:gd name="T5" fmla="*/ 2147483646 h 180"/>
                  <a:gd name="T6" fmla="*/ 2147483646 w 160"/>
                  <a:gd name="T7" fmla="*/ 2147483646 h 180"/>
                  <a:gd name="T8" fmla="*/ 2147483646 w 160"/>
                  <a:gd name="T9" fmla="*/ 2147483646 h 180"/>
                  <a:gd name="T10" fmla="*/ 2147483646 w 160"/>
                  <a:gd name="T11" fmla="*/ 2147483646 h 180"/>
                  <a:gd name="T12" fmla="*/ 2147483646 w 160"/>
                  <a:gd name="T13" fmla="*/ 2147483646 h 180"/>
                  <a:gd name="T14" fmla="*/ 0 w 160"/>
                  <a:gd name="T15" fmla="*/ 2147483646 h 180"/>
                  <a:gd name="T16" fmla="*/ 2147483646 w 160"/>
                  <a:gd name="T17" fmla="*/ 2147483646 h 180"/>
                  <a:gd name="T18" fmla="*/ 2147483646 w 160"/>
                  <a:gd name="T19" fmla="*/ 2147483646 h 180"/>
                  <a:gd name="T20" fmla="*/ 2147483646 w 160"/>
                  <a:gd name="T21" fmla="*/ 0 h 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0" h="180">
                    <a:moveTo>
                      <a:pt x="65" y="0"/>
                    </a:moveTo>
                    <a:cubicBezTo>
                      <a:pt x="67" y="3"/>
                      <a:pt x="75" y="12"/>
                      <a:pt x="75" y="27"/>
                    </a:cubicBezTo>
                    <a:cubicBezTo>
                      <a:pt x="75" y="50"/>
                      <a:pt x="59" y="69"/>
                      <a:pt x="33" y="94"/>
                    </a:cubicBezTo>
                    <a:cubicBezTo>
                      <a:pt x="23" y="103"/>
                      <a:pt x="23" y="103"/>
                      <a:pt x="23" y="103"/>
                    </a:cubicBezTo>
                    <a:cubicBezTo>
                      <a:pt x="23" y="104"/>
                      <a:pt x="23" y="104"/>
                      <a:pt x="23" y="104"/>
                    </a:cubicBezTo>
                    <a:cubicBezTo>
                      <a:pt x="78" y="104"/>
                      <a:pt x="78" y="104"/>
                      <a:pt x="78" y="104"/>
                    </a:cubicBezTo>
                    <a:cubicBezTo>
                      <a:pt x="78" y="118"/>
                      <a:pt x="78" y="118"/>
                      <a:pt x="78" y="118"/>
                    </a:cubicBezTo>
                    <a:cubicBezTo>
                      <a:pt x="0" y="118"/>
                      <a:pt x="0" y="118"/>
                      <a:pt x="0" y="118"/>
                    </a:cubicBezTo>
                    <a:cubicBezTo>
                      <a:pt x="62" y="180"/>
                      <a:pt x="62" y="180"/>
                      <a:pt x="62" y="180"/>
                    </a:cubicBezTo>
                    <a:cubicBezTo>
                      <a:pt x="108" y="172"/>
                      <a:pt x="145" y="139"/>
                      <a:pt x="160" y="95"/>
                    </a:cubicBezTo>
                    <a:cubicBezTo>
                      <a:pt x="65" y="0"/>
                      <a:pt x="65" y="0"/>
                      <a:pt x="65"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12" name="Freeform 67"/>
              <p:cNvSpPr/>
              <p:nvPr/>
            </p:nvSpPr>
            <p:spPr bwMode="auto">
              <a:xfrm>
                <a:off x="-1425575" y="-1633538"/>
                <a:ext cx="187325" cy="190500"/>
              </a:xfrm>
              <a:custGeom>
                <a:avLst/>
                <a:gdLst>
                  <a:gd name="T0" fmla="*/ 2147483646 w 50"/>
                  <a:gd name="T1" fmla="*/ 0 h 51"/>
                  <a:gd name="T2" fmla="*/ 0 w 50"/>
                  <a:gd name="T3" fmla="*/ 2147483646 h 51"/>
                  <a:gd name="T4" fmla="*/ 2147483646 w 50"/>
                  <a:gd name="T5" fmla="*/ 2147483646 h 51"/>
                  <a:gd name="T6" fmla="*/ 2147483646 w 50"/>
                  <a:gd name="T7" fmla="*/ 2147483646 h 51"/>
                  <a:gd name="T8" fmla="*/ 2147483646 w 50"/>
                  <a:gd name="T9" fmla="*/ 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1">
                    <a:moveTo>
                      <a:pt x="26" y="0"/>
                    </a:moveTo>
                    <a:cubicBezTo>
                      <a:pt x="15" y="0"/>
                      <a:pt x="6" y="6"/>
                      <a:pt x="0" y="11"/>
                    </a:cubicBezTo>
                    <a:cubicBezTo>
                      <a:pt x="41" y="51"/>
                      <a:pt x="41" y="51"/>
                      <a:pt x="41" y="51"/>
                    </a:cubicBezTo>
                    <a:cubicBezTo>
                      <a:pt x="47" y="42"/>
                      <a:pt x="50" y="34"/>
                      <a:pt x="50" y="25"/>
                    </a:cubicBezTo>
                    <a:cubicBezTo>
                      <a:pt x="50" y="12"/>
                      <a:pt x="44" y="0"/>
                      <a:pt x="26"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13" name="Freeform 68"/>
              <p:cNvSpPr/>
              <p:nvPr/>
            </p:nvSpPr>
            <p:spPr bwMode="auto">
              <a:xfrm>
                <a:off x="-1455738" y="-1685925"/>
                <a:ext cx="292100" cy="479425"/>
              </a:xfrm>
              <a:custGeom>
                <a:avLst/>
                <a:gdLst>
                  <a:gd name="T0" fmla="*/ 0 w 78"/>
                  <a:gd name="T1" fmla="*/ 2147483646 h 128"/>
                  <a:gd name="T2" fmla="*/ 0 w 78"/>
                  <a:gd name="T3" fmla="*/ 2147483646 h 128"/>
                  <a:gd name="T4" fmla="*/ 2147483646 w 78"/>
                  <a:gd name="T5" fmla="*/ 2147483646 h 128"/>
                  <a:gd name="T6" fmla="*/ 2147483646 w 78"/>
                  <a:gd name="T7" fmla="*/ 2147483646 h 128"/>
                  <a:gd name="T8" fmla="*/ 2147483646 w 78"/>
                  <a:gd name="T9" fmla="*/ 2147483646 h 128"/>
                  <a:gd name="T10" fmla="*/ 2147483646 w 78"/>
                  <a:gd name="T11" fmla="*/ 2147483646 h 128"/>
                  <a:gd name="T12" fmla="*/ 2147483646 w 78"/>
                  <a:gd name="T13" fmla="*/ 2147483646 h 128"/>
                  <a:gd name="T14" fmla="*/ 2147483646 w 78"/>
                  <a:gd name="T15" fmla="*/ 0 h 128"/>
                  <a:gd name="T16" fmla="*/ 2147483646 w 78"/>
                  <a:gd name="T17" fmla="*/ 2147483646 h 128"/>
                  <a:gd name="T18" fmla="*/ 2147483646 w 78"/>
                  <a:gd name="T19" fmla="*/ 2147483646 h 128"/>
                  <a:gd name="T20" fmla="*/ 2147483646 w 78"/>
                  <a:gd name="T21" fmla="*/ 2147483646 h 128"/>
                  <a:gd name="T22" fmla="*/ 2147483646 w 78"/>
                  <a:gd name="T23" fmla="*/ 2147483646 h 128"/>
                  <a:gd name="T24" fmla="*/ 2147483646 w 78"/>
                  <a:gd name="T25" fmla="*/ 2147483646 h 128"/>
                  <a:gd name="T26" fmla="*/ 2147483646 w 78"/>
                  <a:gd name="T27" fmla="*/ 2147483646 h 128"/>
                  <a:gd name="T28" fmla="*/ 0 w 78"/>
                  <a:gd name="T29" fmla="*/ 2147483646 h 1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8" h="128">
                    <a:moveTo>
                      <a:pt x="0" y="128"/>
                    </a:moveTo>
                    <a:cubicBezTo>
                      <a:pt x="0" y="118"/>
                      <a:pt x="0" y="118"/>
                      <a:pt x="0" y="118"/>
                    </a:cubicBezTo>
                    <a:cubicBezTo>
                      <a:pt x="13" y="105"/>
                      <a:pt x="13" y="105"/>
                      <a:pt x="13" y="105"/>
                    </a:cubicBezTo>
                    <a:cubicBezTo>
                      <a:pt x="44" y="74"/>
                      <a:pt x="58" y="58"/>
                      <a:pt x="58" y="39"/>
                    </a:cubicBezTo>
                    <a:cubicBezTo>
                      <a:pt x="58" y="26"/>
                      <a:pt x="52" y="14"/>
                      <a:pt x="34" y="14"/>
                    </a:cubicBezTo>
                    <a:cubicBezTo>
                      <a:pt x="23" y="14"/>
                      <a:pt x="14" y="20"/>
                      <a:pt x="8" y="25"/>
                    </a:cubicBezTo>
                    <a:cubicBezTo>
                      <a:pt x="3" y="13"/>
                      <a:pt x="3" y="13"/>
                      <a:pt x="3" y="13"/>
                    </a:cubicBezTo>
                    <a:cubicBezTo>
                      <a:pt x="11" y="5"/>
                      <a:pt x="23" y="0"/>
                      <a:pt x="38" y="0"/>
                    </a:cubicBezTo>
                    <a:cubicBezTo>
                      <a:pt x="64" y="0"/>
                      <a:pt x="75" y="19"/>
                      <a:pt x="75" y="37"/>
                    </a:cubicBezTo>
                    <a:cubicBezTo>
                      <a:pt x="75" y="60"/>
                      <a:pt x="59" y="79"/>
                      <a:pt x="33" y="104"/>
                    </a:cubicBezTo>
                    <a:cubicBezTo>
                      <a:pt x="23" y="113"/>
                      <a:pt x="23" y="113"/>
                      <a:pt x="23" y="113"/>
                    </a:cubicBezTo>
                    <a:cubicBezTo>
                      <a:pt x="23" y="114"/>
                      <a:pt x="23" y="114"/>
                      <a:pt x="23" y="114"/>
                    </a:cubicBezTo>
                    <a:cubicBezTo>
                      <a:pt x="78" y="114"/>
                      <a:pt x="78" y="114"/>
                      <a:pt x="78" y="114"/>
                    </a:cubicBezTo>
                    <a:cubicBezTo>
                      <a:pt x="78" y="128"/>
                      <a:pt x="78" y="128"/>
                      <a:pt x="78" y="128"/>
                    </a:cubicBezTo>
                    <a:lnTo>
                      <a:pt x="0" y="1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4106" name="组合 73"/>
          <p:cNvGrpSpPr/>
          <p:nvPr/>
        </p:nvGrpSpPr>
        <p:grpSpPr bwMode="auto">
          <a:xfrm>
            <a:off x="3221038" y="2065338"/>
            <a:ext cx="2986087" cy="965200"/>
            <a:chOff x="3015018" y="2136251"/>
            <a:chExt cx="2987047" cy="966546"/>
          </a:xfrm>
        </p:grpSpPr>
        <p:sp>
          <p:nvSpPr>
            <p:cNvPr id="23" name="任意多边形 22"/>
            <p:cNvSpPr/>
            <p:nvPr/>
          </p:nvSpPr>
          <p:spPr>
            <a:xfrm>
              <a:off x="3015018" y="2156917"/>
              <a:ext cx="2987047" cy="945880"/>
            </a:xfrm>
            <a:custGeom>
              <a:avLst/>
              <a:gdLst>
                <a:gd name="connsiteX0" fmla="*/ 3001335 w 3001335"/>
                <a:gd name="connsiteY0" fmla="*/ 0 h 946444"/>
                <a:gd name="connsiteX1" fmla="*/ 2925135 w 3001335"/>
                <a:gd name="connsiteY1" fmla="*/ 535000 h 946444"/>
                <a:gd name="connsiteX2" fmla="*/ 0 w 3001335"/>
                <a:gd name="connsiteY2" fmla="*/ 946444 h 946444"/>
                <a:gd name="connsiteX3" fmla="*/ 0 w 3001335"/>
                <a:gd name="connsiteY3" fmla="*/ 394901 h 946444"/>
                <a:gd name="connsiteX4" fmla="*/ 3001335 w 3001335"/>
                <a:gd name="connsiteY4" fmla="*/ 0 h 946444"/>
                <a:gd name="connsiteX0-1" fmla="*/ 2987047 w 2987047"/>
                <a:gd name="connsiteY0-2" fmla="*/ 0 h 946444"/>
                <a:gd name="connsiteX1-3" fmla="*/ 2925135 w 2987047"/>
                <a:gd name="connsiteY1-4" fmla="*/ 535000 h 946444"/>
                <a:gd name="connsiteX2-5" fmla="*/ 0 w 2987047"/>
                <a:gd name="connsiteY2-6" fmla="*/ 946444 h 946444"/>
                <a:gd name="connsiteX3-7" fmla="*/ 0 w 2987047"/>
                <a:gd name="connsiteY3-8" fmla="*/ 394901 h 946444"/>
                <a:gd name="connsiteX4-9" fmla="*/ 2987047 w 2987047"/>
                <a:gd name="connsiteY4-10" fmla="*/ 0 h 946444"/>
                <a:gd name="connsiteX0-11" fmla="*/ 2987047 w 3001335"/>
                <a:gd name="connsiteY0-12" fmla="*/ 0 h 946444"/>
                <a:gd name="connsiteX1-13" fmla="*/ 3001335 w 3001335"/>
                <a:gd name="connsiteY1-14" fmla="*/ 520713 h 946444"/>
                <a:gd name="connsiteX2-15" fmla="*/ 0 w 3001335"/>
                <a:gd name="connsiteY2-16" fmla="*/ 946444 h 946444"/>
                <a:gd name="connsiteX3-17" fmla="*/ 0 w 3001335"/>
                <a:gd name="connsiteY3-18" fmla="*/ 394901 h 946444"/>
                <a:gd name="connsiteX4-19" fmla="*/ 2987047 w 3001335"/>
                <a:gd name="connsiteY4-20" fmla="*/ 0 h 946444"/>
                <a:gd name="connsiteX0-21" fmla="*/ 2987047 w 2987047"/>
                <a:gd name="connsiteY0-22" fmla="*/ 0 h 946444"/>
                <a:gd name="connsiteX1-23" fmla="*/ 2977522 w 2987047"/>
                <a:gd name="connsiteY1-24" fmla="*/ 525475 h 946444"/>
                <a:gd name="connsiteX2-25" fmla="*/ 0 w 2987047"/>
                <a:gd name="connsiteY2-26" fmla="*/ 946444 h 946444"/>
                <a:gd name="connsiteX3-27" fmla="*/ 0 w 2987047"/>
                <a:gd name="connsiteY3-28" fmla="*/ 394901 h 946444"/>
                <a:gd name="connsiteX4-29" fmla="*/ 2987047 w 2987047"/>
                <a:gd name="connsiteY4-30" fmla="*/ 0 h 9464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87047" h="946444">
                  <a:moveTo>
                    <a:pt x="2987047" y="0"/>
                  </a:moveTo>
                  <a:lnTo>
                    <a:pt x="2977522" y="525475"/>
                  </a:lnTo>
                  <a:lnTo>
                    <a:pt x="0" y="946444"/>
                  </a:lnTo>
                  <a:lnTo>
                    <a:pt x="0" y="394901"/>
                  </a:lnTo>
                  <a:lnTo>
                    <a:pt x="2987047" y="0"/>
                  </a:lnTo>
                  <a:close/>
                </a:path>
              </a:pathLst>
            </a:cu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 name="任意多边形 4"/>
            <p:cNvSpPr/>
            <p:nvPr/>
          </p:nvSpPr>
          <p:spPr>
            <a:xfrm>
              <a:off x="3015018" y="2136251"/>
              <a:ext cx="2925115" cy="931572"/>
            </a:xfrm>
            <a:custGeom>
              <a:avLst/>
              <a:gdLst/>
              <a:ahLst/>
              <a:cxnLst/>
              <a:rect l="l" t="t" r="r" b="b"/>
              <a:pathLst>
                <a:path w="2925135" h="932157">
                  <a:moveTo>
                    <a:pt x="2925135" y="0"/>
                  </a:moveTo>
                  <a:lnTo>
                    <a:pt x="2925135" y="520713"/>
                  </a:lnTo>
                  <a:lnTo>
                    <a:pt x="0" y="932157"/>
                  </a:lnTo>
                  <a:lnTo>
                    <a:pt x="0" y="380614"/>
                  </a:lnTo>
                  <a:close/>
                </a:path>
              </a:pathLst>
            </a:custGeom>
            <a:solidFill>
              <a:srgbClr val="F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0" name="TextBox 3"/>
            <p:cNvSpPr txBox="1">
              <a:spLocks noChangeArrowheads="1"/>
            </p:cNvSpPr>
            <p:nvPr/>
          </p:nvSpPr>
          <p:spPr bwMode="auto">
            <a:xfrm rot="21137852">
              <a:off x="3413608" y="2387426"/>
              <a:ext cx="2148579" cy="368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7199" name="组合 53"/>
            <p:cNvGrpSpPr/>
            <p:nvPr/>
          </p:nvGrpSpPr>
          <p:grpSpPr bwMode="auto">
            <a:xfrm>
              <a:off x="3091726" y="2581009"/>
              <a:ext cx="339413" cy="339413"/>
              <a:chOff x="-2120900" y="2405063"/>
              <a:chExt cx="968375" cy="968375"/>
            </a:xfrm>
          </p:grpSpPr>
          <p:sp>
            <p:nvSpPr>
              <p:cNvPr id="7200" name="AutoShape 71"/>
              <p:cNvSpPr>
                <a:spLocks noChangeAspect="1" noChangeArrowheads="1" noTextEdit="1"/>
              </p:cNvSpPr>
              <p:nvPr/>
            </p:nvSpPr>
            <p:spPr bwMode="auto">
              <a:xfrm>
                <a:off x="-2120900" y="2405063"/>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Oval 73"/>
              <p:cNvSpPr>
                <a:spLocks noChangeArrowheads="1"/>
              </p:cNvSpPr>
              <p:nvPr/>
            </p:nvSpPr>
            <p:spPr bwMode="auto">
              <a:xfrm>
                <a:off x="-2117749" y="2410629"/>
                <a:ext cx="960515" cy="957012"/>
              </a:xfrm>
              <a:prstGeom prst="ellipse">
                <a:avLst/>
              </a:pr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202" name="Freeform 74"/>
              <p:cNvSpPr/>
              <p:nvPr/>
            </p:nvSpPr>
            <p:spPr bwMode="auto">
              <a:xfrm>
                <a:off x="-1711325" y="2897188"/>
                <a:ext cx="153988" cy="142875"/>
              </a:xfrm>
              <a:custGeom>
                <a:avLst/>
                <a:gdLst>
                  <a:gd name="T0" fmla="*/ 2147483646 w 41"/>
                  <a:gd name="T1" fmla="*/ 0 h 38"/>
                  <a:gd name="T2" fmla="*/ 0 w 41"/>
                  <a:gd name="T3" fmla="*/ 0 h 38"/>
                  <a:gd name="T4" fmla="*/ 2147483646 w 41"/>
                  <a:gd name="T5" fmla="*/ 2147483646 h 38"/>
                  <a:gd name="T6" fmla="*/ 2147483646 w 41"/>
                  <a:gd name="T7" fmla="*/ 2147483646 h 38"/>
                  <a:gd name="T8" fmla="*/ 2147483646 w 41"/>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38">
                    <a:moveTo>
                      <a:pt x="9" y="0"/>
                    </a:moveTo>
                    <a:cubicBezTo>
                      <a:pt x="0" y="0"/>
                      <a:pt x="0" y="0"/>
                      <a:pt x="0" y="0"/>
                    </a:cubicBezTo>
                    <a:cubicBezTo>
                      <a:pt x="38" y="38"/>
                      <a:pt x="38" y="38"/>
                      <a:pt x="38" y="38"/>
                    </a:cubicBezTo>
                    <a:cubicBezTo>
                      <a:pt x="40" y="34"/>
                      <a:pt x="41" y="29"/>
                      <a:pt x="41" y="25"/>
                    </a:cubicBezTo>
                    <a:cubicBezTo>
                      <a:pt x="41" y="7"/>
                      <a:pt x="25" y="0"/>
                      <a:pt x="9"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03" name="Freeform 75"/>
              <p:cNvSpPr/>
              <p:nvPr/>
            </p:nvSpPr>
            <p:spPr bwMode="auto">
              <a:xfrm>
                <a:off x="-1746250" y="2693988"/>
                <a:ext cx="173038" cy="146050"/>
              </a:xfrm>
              <a:custGeom>
                <a:avLst/>
                <a:gdLst>
                  <a:gd name="T0" fmla="*/ 2147483646 w 46"/>
                  <a:gd name="T1" fmla="*/ 0 h 39"/>
                  <a:gd name="T2" fmla="*/ 0 w 46"/>
                  <a:gd name="T3" fmla="*/ 2147483646 h 39"/>
                  <a:gd name="T4" fmla="*/ 2147483646 w 46"/>
                  <a:gd name="T5" fmla="*/ 2147483646 h 39"/>
                  <a:gd name="T6" fmla="*/ 2147483646 w 46"/>
                  <a:gd name="T7" fmla="*/ 2147483646 h 39"/>
                  <a:gd name="T8" fmla="*/ 2147483646 w 46"/>
                  <a:gd name="T9" fmla="*/ 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39">
                    <a:moveTo>
                      <a:pt x="24" y="0"/>
                    </a:moveTo>
                    <a:cubicBezTo>
                      <a:pt x="15" y="0"/>
                      <a:pt x="5" y="4"/>
                      <a:pt x="0" y="8"/>
                    </a:cubicBezTo>
                    <a:cubicBezTo>
                      <a:pt x="30" y="39"/>
                      <a:pt x="30" y="39"/>
                      <a:pt x="30" y="39"/>
                    </a:cubicBezTo>
                    <a:cubicBezTo>
                      <a:pt x="39" y="36"/>
                      <a:pt x="46" y="30"/>
                      <a:pt x="46" y="19"/>
                    </a:cubicBezTo>
                    <a:cubicBezTo>
                      <a:pt x="46" y="9"/>
                      <a:pt x="40" y="0"/>
                      <a:pt x="24"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04" name="Freeform 76"/>
              <p:cNvSpPr>
                <a:spLocks noEditPoints="1"/>
              </p:cNvSpPr>
              <p:nvPr/>
            </p:nvSpPr>
            <p:spPr bwMode="auto">
              <a:xfrm>
                <a:off x="-1779588" y="2674938"/>
                <a:ext cx="600075" cy="682625"/>
              </a:xfrm>
              <a:custGeom>
                <a:avLst/>
                <a:gdLst>
                  <a:gd name="T0" fmla="*/ 2147483646 w 160"/>
                  <a:gd name="T1" fmla="*/ 2147483646 h 182"/>
                  <a:gd name="T2" fmla="*/ 2147483646 w 160"/>
                  <a:gd name="T3" fmla="*/ 2147483646 h 182"/>
                  <a:gd name="T4" fmla="*/ 2147483646 w 160"/>
                  <a:gd name="T5" fmla="*/ 2147483646 h 182"/>
                  <a:gd name="T6" fmla="*/ 2147483646 w 160"/>
                  <a:gd name="T7" fmla="*/ 2147483646 h 182"/>
                  <a:gd name="T8" fmla="*/ 2147483646 w 160"/>
                  <a:gd name="T9" fmla="*/ 2147483646 h 182"/>
                  <a:gd name="T10" fmla="*/ 2147483646 w 160"/>
                  <a:gd name="T11" fmla="*/ 2147483646 h 182"/>
                  <a:gd name="T12" fmla="*/ 0 w 160"/>
                  <a:gd name="T13" fmla="*/ 2147483646 h 182"/>
                  <a:gd name="T14" fmla="*/ 2147483646 w 160"/>
                  <a:gd name="T15" fmla="*/ 2147483646 h 182"/>
                  <a:gd name="T16" fmla="*/ 2147483646 w 160"/>
                  <a:gd name="T17" fmla="*/ 2147483646 h 182"/>
                  <a:gd name="T18" fmla="*/ 2147483646 w 160"/>
                  <a:gd name="T19" fmla="*/ 2147483646 h 182"/>
                  <a:gd name="T20" fmla="*/ 2147483646 w 160"/>
                  <a:gd name="T21" fmla="*/ 0 h 182"/>
                  <a:gd name="T22" fmla="*/ 2147483646 w 160"/>
                  <a:gd name="T23" fmla="*/ 2147483646 h 182"/>
                  <a:gd name="T24" fmla="*/ 2147483646 w 160"/>
                  <a:gd name="T25" fmla="*/ 0 h 18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0" h="182">
                    <a:moveTo>
                      <a:pt x="63" y="1"/>
                    </a:moveTo>
                    <a:cubicBezTo>
                      <a:pt x="69" y="6"/>
                      <a:pt x="72" y="14"/>
                      <a:pt x="72" y="21"/>
                    </a:cubicBezTo>
                    <a:cubicBezTo>
                      <a:pt x="72" y="35"/>
                      <a:pt x="64" y="46"/>
                      <a:pt x="49" y="52"/>
                    </a:cubicBezTo>
                    <a:cubicBezTo>
                      <a:pt x="49" y="52"/>
                      <a:pt x="49" y="52"/>
                      <a:pt x="49" y="52"/>
                    </a:cubicBezTo>
                    <a:cubicBezTo>
                      <a:pt x="64" y="55"/>
                      <a:pt x="76" y="67"/>
                      <a:pt x="76" y="85"/>
                    </a:cubicBezTo>
                    <a:cubicBezTo>
                      <a:pt x="76" y="105"/>
                      <a:pt x="61" y="123"/>
                      <a:pt x="32" y="123"/>
                    </a:cubicBezTo>
                    <a:cubicBezTo>
                      <a:pt x="18" y="123"/>
                      <a:pt x="6" y="118"/>
                      <a:pt x="0" y="114"/>
                    </a:cubicBezTo>
                    <a:cubicBezTo>
                      <a:pt x="67" y="182"/>
                      <a:pt x="67" y="182"/>
                      <a:pt x="67" y="182"/>
                    </a:cubicBezTo>
                    <a:cubicBezTo>
                      <a:pt x="111" y="172"/>
                      <a:pt x="146" y="139"/>
                      <a:pt x="160" y="97"/>
                    </a:cubicBezTo>
                    <a:cubicBezTo>
                      <a:pt x="63" y="1"/>
                      <a:pt x="63" y="1"/>
                      <a:pt x="63" y="1"/>
                    </a:cubicBezTo>
                    <a:moveTo>
                      <a:pt x="63" y="0"/>
                    </a:moveTo>
                    <a:cubicBezTo>
                      <a:pt x="63" y="1"/>
                      <a:pt x="63" y="1"/>
                      <a:pt x="63" y="1"/>
                    </a:cubicBezTo>
                    <a:cubicBezTo>
                      <a:pt x="63" y="1"/>
                      <a:pt x="63" y="0"/>
                      <a:pt x="63"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205" name="Freeform 78"/>
              <p:cNvSpPr/>
              <p:nvPr/>
            </p:nvSpPr>
            <p:spPr bwMode="auto">
              <a:xfrm>
                <a:off x="-1779588" y="2641601"/>
                <a:ext cx="285750" cy="495300"/>
              </a:xfrm>
              <a:custGeom>
                <a:avLst/>
                <a:gdLst>
                  <a:gd name="T0" fmla="*/ 2147483646 w 76"/>
                  <a:gd name="T1" fmla="*/ 2147483646 h 132"/>
                  <a:gd name="T2" fmla="*/ 2147483646 w 76"/>
                  <a:gd name="T3" fmla="*/ 2147483646 h 132"/>
                  <a:gd name="T4" fmla="*/ 2147483646 w 76"/>
                  <a:gd name="T5" fmla="*/ 2147483646 h 132"/>
                  <a:gd name="T6" fmla="*/ 2147483646 w 76"/>
                  <a:gd name="T7" fmla="*/ 2147483646 h 132"/>
                  <a:gd name="T8" fmla="*/ 2147483646 w 76"/>
                  <a:gd name="T9" fmla="*/ 2147483646 h 132"/>
                  <a:gd name="T10" fmla="*/ 2147483646 w 76"/>
                  <a:gd name="T11" fmla="*/ 2147483646 h 132"/>
                  <a:gd name="T12" fmla="*/ 2147483646 w 76"/>
                  <a:gd name="T13" fmla="*/ 2147483646 h 132"/>
                  <a:gd name="T14" fmla="*/ 2147483646 w 76"/>
                  <a:gd name="T15" fmla="*/ 2147483646 h 132"/>
                  <a:gd name="T16" fmla="*/ 2147483646 w 76"/>
                  <a:gd name="T17" fmla="*/ 2147483646 h 132"/>
                  <a:gd name="T18" fmla="*/ 2147483646 w 76"/>
                  <a:gd name="T19" fmla="*/ 2147483646 h 132"/>
                  <a:gd name="T20" fmla="*/ 2147483646 w 76"/>
                  <a:gd name="T21" fmla="*/ 2147483646 h 132"/>
                  <a:gd name="T22" fmla="*/ 2147483646 w 76"/>
                  <a:gd name="T23" fmla="*/ 0 h 132"/>
                  <a:gd name="T24" fmla="*/ 2147483646 w 76"/>
                  <a:gd name="T25" fmla="*/ 2147483646 h 132"/>
                  <a:gd name="T26" fmla="*/ 2147483646 w 76"/>
                  <a:gd name="T27" fmla="*/ 2147483646 h 132"/>
                  <a:gd name="T28" fmla="*/ 2147483646 w 76"/>
                  <a:gd name="T29" fmla="*/ 2147483646 h 132"/>
                  <a:gd name="T30" fmla="*/ 2147483646 w 76"/>
                  <a:gd name="T31" fmla="*/ 2147483646 h 132"/>
                  <a:gd name="T32" fmla="*/ 2147483646 w 76"/>
                  <a:gd name="T33" fmla="*/ 2147483646 h 132"/>
                  <a:gd name="T34" fmla="*/ 0 w 76"/>
                  <a:gd name="T35" fmla="*/ 2147483646 h 132"/>
                  <a:gd name="T36" fmla="*/ 2147483646 w 76"/>
                  <a:gd name="T37" fmla="*/ 2147483646 h 1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6" h="132">
                    <a:moveTo>
                      <a:pt x="4" y="110"/>
                    </a:moveTo>
                    <a:cubicBezTo>
                      <a:pt x="9" y="113"/>
                      <a:pt x="20" y="118"/>
                      <a:pt x="31" y="118"/>
                    </a:cubicBezTo>
                    <a:cubicBezTo>
                      <a:pt x="53" y="118"/>
                      <a:pt x="59" y="104"/>
                      <a:pt x="59" y="93"/>
                    </a:cubicBezTo>
                    <a:cubicBezTo>
                      <a:pt x="59" y="75"/>
                      <a:pt x="43" y="68"/>
                      <a:pt x="27" y="68"/>
                    </a:cubicBezTo>
                    <a:cubicBezTo>
                      <a:pt x="18" y="68"/>
                      <a:pt x="18" y="68"/>
                      <a:pt x="18" y="68"/>
                    </a:cubicBezTo>
                    <a:cubicBezTo>
                      <a:pt x="18" y="55"/>
                      <a:pt x="18" y="55"/>
                      <a:pt x="18" y="55"/>
                    </a:cubicBezTo>
                    <a:cubicBezTo>
                      <a:pt x="27" y="55"/>
                      <a:pt x="27" y="55"/>
                      <a:pt x="27" y="55"/>
                    </a:cubicBezTo>
                    <a:cubicBezTo>
                      <a:pt x="40" y="55"/>
                      <a:pt x="55" y="48"/>
                      <a:pt x="55" y="33"/>
                    </a:cubicBezTo>
                    <a:cubicBezTo>
                      <a:pt x="55" y="23"/>
                      <a:pt x="49" y="14"/>
                      <a:pt x="33" y="14"/>
                    </a:cubicBezTo>
                    <a:cubicBezTo>
                      <a:pt x="24" y="14"/>
                      <a:pt x="14" y="18"/>
                      <a:pt x="9" y="22"/>
                    </a:cubicBezTo>
                    <a:cubicBezTo>
                      <a:pt x="4" y="10"/>
                      <a:pt x="4" y="10"/>
                      <a:pt x="4" y="10"/>
                    </a:cubicBezTo>
                    <a:cubicBezTo>
                      <a:pt x="11" y="5"/>
                      <a:pt x="23" y="0"/>
                      <a:pt x="36" y="0"/>
                    </a:cubicBezTo>
                    <a:cubicBezTo>
                      <a:pt x="61" y="0"/>
                      <a:pt x="72" y="15"/>
                      <a:pt x="72" y="30"/>
                    </a:cubicBezTo>
                    <a:cubicBezTo>
                      <a:pt x="72" y="44"/>
                      <a:pt x="64" y="55"/>
                      <a:pt x="49" y="61"/>
                    </a:cubicBezTo>
                    <a:cubicBezTo>
                      <a:pt x="49" y="61"/>
                      <a:pt x="49" y="61"/>
                      <a:pt x="49" y="61"/>
                    </a:cubicBezTo>
                    <a:cubicBezTo>
                      <a:pt x="64" y="64"/>
                      <a:pt x="76" y="76"/>
                      <a:pt x="76" y="94"/>
                    </a:cubicBezTo>
                    <a:cubicBezTo>
                      <a:pt x="76" y="114"/>
                      <a:pt x="61" y="132"/>
                      <a:pt x="32" y="132"/>
                    </a:cubicBezTo>
                    <a:cubicBezTo>
                      <a:pt x="18" y="132"/>
                      <a:pt x="6" y="127"/>
                      <a:pt x="0" y="123"/>
                    </a:cubicBezTo>
                    <a:lnTo>
                      <a:pt x="4" y="1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4107" name="组合 74"/>
          <p:cNvGrpSpPr/>
          <p:nvPr/>
        </p:nvGrpSpPr>
        <p:grpSpPr bwMode="auto">
          <a:xfrm>
            <a:off x="3049588" y="2722563"/>
            <a:ext cx="3683000" cy="1031875"/>
            <a:chOff x="2843809" y="2698416"/>
            <a:chExt cx="3682949" cy="1032196"/>
          </a:xfrm>
        </p:grpSpPr>
        <p:sp>
          <p:nvSpPr>
            <p:cNvPr id="24" name="任意多边形 23"/>
            <p:cNvSpPr/>
            <p:nvPr/>
          </p:nvSpPr>
          <p:spPr>
            <a:xfrm>
              <a:off x="2843809" y="2736528"/>
              <a:ext cx="3682949" cy="994084"/>
            </a:xfrm>
            <a:custGeom>
              <a:avLst/>
              <a:gdLst>
                <a:gd name="connsiteX0" fmla="*/ 3682949 w 3682949"/>
                <a:gd name="connsiteY0" fmla="*/ 0 h 994385"/>
                <a:gd name="connsiteX1" fmla="*/ 3600399 w 3682949"/>
                <a:gd name="connsiteY1" fmla="*/ 526394 h 994385"/>
                <a:gd name="connsiteX2" fmla="*/ 0 w 3682949"/>
                <a:gd name="connsiteY2" fmla="*/ 994385 h 994385"/>
                <a:gd name="connsiteX3" fmla="*/ 0 w 3682949"/>
                <a:gd name="connsiteY3" fmla="*/ 514654 h 994385"/>
                <a:gd name="connsiteX4" fmla="*/ 3682949 w 3682949"/>
                <a:gd name="connsiteY4" fmla="*/ 0 h 994385"/>
                <a:gd name="connsiteX0-1" fmla="*/ 3682949 w 3682949"/>
                <a:gd name="connsiteY0-2" fmla="*/ 0 h 994385"/>
                <a:gd name="connsiteX1-3" fmla="*/ 3682949 w 3682949"/>
                <a:gd name="connsiteY1-4" fmla="*/ 520044 h 994385"/>
                <a:gd name="connsiteX2-5" fmla="*/ 0 w 3682949"/>
                <a:gd name="connsiteY2-6" fmla="*/ 994385 h 994385"/>
                <a:gd name="connsiteX3-7" fmla="*/ 0 w 3682949"/>
                <a:gd name="connsiteY3-8" fmla="*/ 514654 h 994385"/>
                <a:gd name="connsiteX4-9" fmla="*/ 3682949 w 3682949"/>
                <a:gd name="connsiteY4-10" fmla="*/ 0 h 9943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82949" h="994385">
                  <a:moveTo>
                    <a:pt x="3682949" y="0"/>
                  </a:moveTo>
                  <a:lnTo>
                    <a:pt x="3682949" y="520044"/>
                  </a:lnTo>
                  <a:lnTo>
                    <a:pt x="0" y="994385"/>
                  </a:lnTo>
                  <a:lnTo>
                    <a:pt x="0" y="514654"/>
                  </a:lnTo>
                  <a:lnTo>
                    <a:pt x="3682949" y="0"/>
                  </a:lnTo>
                  <a:close/>
                </a:path>
              </a:pathLst>
            </a:custGeom>
            <a:solidFill>
              <a:srgbClr val="1B62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 name="任意多边形 3"/>
            <p:cNvSpPr/>
            <p:nvPr/>
          </p:nvSpPr>
          <p:spPr>
            <a:xfrm>
              <a:off x="2843809" y="2698416"/>
              <a:ext cx="3600400" cy="975028"/>
            </a:xfrm>
            <a:custGeom>
              <a:avLst/>
              <a:gdLst/>
              <a:ahLst/>
              <a:cxnLst/>
              <a:rect l="l" t="t" r="r" b="b"/>
              <a:pathLst>
                <a:path w="3600399" h="975335">
                  <a:moveTo>
                    <a:pt x="3600399" y="0"/>
                  </a:moveTo>
                  <a:lnTo>
                    <a:pt x="3600399" y="507344"/>
                  </a:lnTo>
                  <a:lnTo>
                    <a:pt x="0" y="975335"/>
                  </a:lnTo>
                  <a:lnTo>
                    <a:pt x="0" y="495604"/>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1" name="TextBox 3"/>
            <p:cNvSpPr txBox="1">
              <a:spLocks noChangeArrowheads="1"/>
            </p:cNvSpPr>
            <p:nvPr/>
          </p:nvSpPr>
          <p:spPr bwMode="auto">
            <a:xfrm rot="21137852">
              <a:off x="3458162" y="3009663"/>
              <a:ext cx="2312956" cy="36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7191" name="组合 60"/>
            <p:cNvGrpSpPr/>
            <p:nvPr/>
          </p:nvGrpSpPr>
          <p:grpSpPr bwMode="auto">
            <a:xfrm>
              <a:off x="3027462" y="3203220"/>
              <a:ext cx="336629" cy="336072"/>
              <a:chOff x="1989137" y="-1925638"/>
              <a:chExt cx="960438" cy="958850"/>
            </a:xfrm>
          </p:grpSpPr>
          <p:sp>
            <p:nvSpPr>
              <p:cNvPr id="62" name="Oval 56"/>
              <p:cNvSpPr>
                <a:spLocks noChangeArrowheads="1"/>
              </p:cNvSpPr>
              <p:nvPr/>
            </p:nvSpPr>
            <p:spPr bwMode="auto">
              <a:xfrm>
                <a:off x="1990546" y="-1925130"/>
                <a:ext cx="960198" cy="960514"/>
              </a:xfrm>
              <a:prstGeom prst="ellipse">
                <a:avLst/>
              </a:pr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193" name="Freeform 57"/>
              <p:cNvSpPr/>
              <p:nvPr/>
            </p:nvSpPr>
            <p:spPr bwMode="auto">
              <a:xfrm>
                <a:off x="2300287" y="-1685925"/>
                <a:ext cx="635000" cy="688975"/>
              </a:xfrm>
              <a:custGeom>
                <a:avLst/>
                <a:gdLst>
                  <a:gd name="T0" fmla="*/ 2147483646 w 169"/>
                  <a:gd name="T1" fmla="*/ 0 h 184"/>
                  <a:gd name="T2" fmla="*/ 2147483646 w 169"/>
                  <a:gd name="T3" fmla="*/ 2147483646 h 184"/>
                  <a:gd name="T4" fmla="*/ 2147483646 w 169"/>
                  <a:gd name="T5" fmla="*/ 2147483646 h 184"/>
                  <a:gd name="T6" fmla="*/ 2147483646 w 169"/>
                  <a:gd name="T7" fmla="*/ 2147483646 h 184"/>
                  <a:gd name="T8" fmla="*/ 2147483646 w 169"/>
                  <a:gd name="T9" fmla="*/ 2147483646 h 184"/>
                  <a:gd name="T10" fmla="*/ 2147483646 w 169"/>
                  <a:gd name="T11" fmla="*/ 2147483646 h 184"/>
                  <a:gd name="T12" fmla="*/ 2147483646 w 169"/>
                  <a:gd name="T13" fmla="*/ 2147483646 h 184"/>
                  <a:gd name="T14" fmla="*/ 2147483646 w 169"/>
                  <a:gd name="T15" fmla="*/ 2147483646 h 184"/>
                  <a:gd name="T16" fmla="*/ 0 w 169"/>
                  <a:gd name="T17" fmla="*/ 2147483646 h 184"/>
                  <a:gd name="T18" fmla="*/ 2147483646 w 169"/>
                  <a:gd name="T19" fmla="*/ 2147483646 h 184"/>
                  <a:gd name="T20" fmla="*/ 2147483646 w 169"/>
                  <a:gd name="T21" fmla="*/ 2147483646 h 184"/>
                  <a:gd name="T22" fmla="*/ 2147483646 w 169"/>
                  <a:gd name="T23" fmla="*/ 0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9" h="184">
                    <a:moveTo>
                      <a:pt x="73" y="0"/>
                    </a:move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cubicBezTo>
                      <a:pt x="57" y="128"/>
                      <a:pt x="57" y="128"/>
                      <a:pt x="57" y="128"/>
                    </a:cubicBezTo>
                    <a:cubicBezTo>
                      <a:pt x="57" y="93"/>
                      <a:pt x="57" y="93"/>
                      <a:pt x="57" y="93"/>
                    </a:cubicBezTo>
                    <a:cubicBezTo>
                      <a:pt x="0" y="93"/>
                      <a:pt x="0" y="93"/>
                      <a:pt x="0" y="93"/>
                    </a:cubicBezTo>
                    <a:cubicBezTo>
                      <a:pt x="91" y="184"/>
                      <a:pt x="91" y="184"/>
                      <a:pt x="91" y="184"/>
                    </a:cubicBezTo>
                    <a:cubicBezTo>
                      <a:pt x="129" y="169"/>
                      <a:pt x="158" y="136"/>
                      <a:pt x="169" y="96"/>
                    </a:cubicBezTo>
                    <a:cubicBezTo>
                      <a:pt x="73" y="0"/>
                      <a:pt x="73" y="0"/>
                      <a:pt x="73"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94" name="Freeform 58"/>
              <p:cNvSpPr/>
              <p:nvPr/>
            </p:nvSpPr>
            <p:spPr bwMode="auto">
              <a:xfrm>
                <a:off x="2365375" y="-1622425"/>
                <a:ext cx="152400" cy="236538"/>
              </a:xfrm>
              <a:custGeom>
                <a:avLst/>
                <a:gdLst>
                  <a:gd name="T0" fmla="*/ 2147483646 w 41"/>
                  <a:gd name="T1" fmla="*/ 0 h 63"/>
                  <a:gd name="T2" fmla="*/ 2147483646 w 41"/>
                  <a:gd name="T3" fmla="*/ 0 h 63"/>
                  <a:gd name="T4" fmla="*/ 2147483646 w 41"/>
                  <a:gd name="T5" fmla="*/ 2147483646 h 63"/>
                  <a:gd name="T6" fmla="*/ 0 w 41"/>
                  <a:gd name="T7" fmla="*/ 2147483646 h 63"/>
                  <a:gd name="T8" fmla="*/ 0 w 41"/>
                  <a:gd name="T9" fmla="*/ 2147483646 h 63"/>
                  <a:gd name="T10" fmla="*/ 2147483646 w 41"/>
                  <a:gd name="T11" fmla="*/ 2147483646 h 63"/>
                  <a:gd name="T12" fmla="*/ 2147483646 w 41"/>
                  <a:gd name="T13" fmla="*/ 2147483646 h 63"/>
                  <a:gd name="T14" fmla="*/ 2147483646 w 4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 h="63">
                    <a:moveTo>
                      <a:pt x="41" y="0"/>
                    </a:moveTo>
                    <a:cubicBezTo>
                      <a:pt x="40" y="0"/>
                      <a:pt x="40" y="0"/>
                      <a:pt x="40" y="0"/>
                    </a:cubicBezTo>
                    <a:cubicBezTo>
                      <a:pt x="36" y="7"/>
                      <a:pt x="33" y="13"/>
                      <a:pt x="30" y="19"/>
                    </a:cubicBezTo>
                    <a:cubicBezTo>
                      <a:pt x="0" y="62"/>
                      <a:pt x="0" y="62"/>
                      <a:pt x="0" y="62"/>
                    </a:cubicBezTo>
                    <a:cubicBezTo>
                      <a:pt x="0" y="63"/>
                      <a:pt x="0" y="63"/>
                      <a:pt x="0" y="63"/>
                    </a:cubicBezTo>
                    <a:cubicBezTo>
                      <a:pt x="40" y="63"/>
                      <a:pt x="40" y="63"/>
                      <a:pt x="40" y="63"/>
                    </a:cubicBezTo>
                    <a:cubicBezTo>
                      <a:pt x="40" y="20"/>
                      <a:pt x="40" y="20"/>
                      <a:pt x="40" y="20"/>
                    </a:cubicBezTo>
                    <a:cubicBezTo>
                      <a:pt x="40" y="13"/>
                      <a:pt x="40" y="6"/>
                      <a:pt x="41"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95" name="Freeform 59"/>
              <p:cNvSpPr>
                <a:spLocks noEditPoints="1"/>
              </p:cNvSpPr>
              <p:nvPr/>
            </p:nvSpPr>
            <p:spPr bwMode="auto">
              <a:xfrm>
                <a:off x="2300287" y="-1685925"/>
                <a:ext cx="338138" cy="479425"/>
              </a:xfrm>
              <a:custGeom>
                <a:avLst/>
                <a:gdLst>
                  <a:gd name="T0" fmla="*/ 2147483646 w 90"/>
                  <a:gd name="T1" fmla="*/ 2147483646 h 128"/>
                  <a:gd name="T2" fmla="*/ 2147483646 w 90"/>
                  <a:gd name="T3" fmla="*/ 2147483646 h 128"/>
                  <a:gd name="T4" fmla="*/ 0 w 90"/>
                  <a:gd name="T5" fmla="*/ 2147483646 h 128"/>
                  <a:gd name="T6" fmla="*/ 0 w 90"/>
                  <a:gd name="T7" fmla="*/ 2147483646 h 128"/>
                  <a:gd name="T8" fmla="*/ 2147483646 w 90"/>
                  <a:gd name="T9" fmla="*/ 0 h 128"/>
                  <a:gd name="T10" fmla="*/ 2147483646 w 90"/>
                  <a:gd name="T11" fmla="*/ 0 h 128"/>
                  <a:gd name="T12" fmla="*/ 2147483646 w 90"/>
                  <a:gd name="T13" fmla="*/ 2147483646 h 128"/>
                  <a:gd name="T14" fmla="*/ 2147483646 w 90"/>
                  <a:gd name="T15" fmla="*/ 2147483646 h 128"/>
                  <a:gd name="T16" fmla="*/ 2147483646 w 90"/>
                  <a:gd name="T17" fmla="*/ 2147483646 h 128"/>
                  <a:gd name="T18" fmla="*/ 2147483646 w 90"/>
                  <a:gd name="T19" fmla="*/ 2147483646 h 128"/>
                  <a:gd name="T20" fmla="*/ 2147483646 w 90"/>
                  <a:gd name="T21" fmla="*/ 2147483646 h 128"/>
                  <a:gd name="T22" fmla="*/ 2147483646 w 90"/>
                  <a:gd name="T23" fmla="*/ 2147483646 h 128"/>
                  <a:gd name="T24" fmla="*/ 2147483646 w 90"/>
                  <a:gd name="T25" fmla="*/ 2147483646 h 128"/>
                  <a:gd name="T26" fmla="*/ 2147483646 w 90"/>
                  <a:gd name="T27" fmla="*/ 2147483646 h 128"/>
                  <a:gd name="T28" fmla="*/ 2147483646 w 90"/>
                  <a:gd name="T29" fmla="*/ 2147483646 h 128"/>
                  <a:gd name="T30" fmla="*/ 2147483646 w 90"/>
                  <a:gd name="T31" fmla="*/ 2147483646 h 128"/>
                  <a:gd name="T32" fmla="*/ 2147483646 w 90"/>
                  <a:gd name="T33" fmla="*/ 2147483646 h 128"/>
                  <a:gd name="T34" fmla="*/ 2147483646 w 90"/>
                  <a:gd name="T35" fmla="*/ 2147483646 h 128"/>
                  <a:gd name="T36" fmla="*/ 2147483646 w 90"/>
                  <a:gd name="T37" fmla="*/ 2147483646 h 128"/>
                  <a:gd name="T38" fmla="*/ 2147483646 w 90"/>
                  <a:gd name="T39" fmla="*/ 2147483646 h 1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0" h="128">
                    <a:moveTo>
                      <a:pt x="57" y="128"/>
                    </a:moveTo>
                    <a:cubicBezTo>
                      <a:pt x="57" y="93"/>
                      <a:pt x="57" y="93"/>
                      <a:pt x="57" y="93"/>
                    </a:cubicBezTo>
                    <a:cubicBezTo>
                      <a:pt x="0" y="93"/>
                      <a:pt x="0" y="93"/>
                      <a:pt x="0" y="93"/>
                    </a:cubicBezTo>
                    <a:cubicBezTo>
                      <a:pt x="0" y="82"/>
                      <a:pt x="0" y="82"/>
                      <a:pt x="0" y="82"/>
                    </a:cubicBezTo>
                    <a:cubicBezTo>
                      <a:pt x="55" y="0"/>
                      <a:pt x="55" y="0"/>
                      <a:pt x="55" y="0"/>
                    </a:cubicBezTo>
                    <a:cubicBezTo>
                      <a:pt x="73" y="0"/>
                      <a:pt x="73" y="0"/>
                      <a:pt x="73" y="0"/>
                    </a:cubicBez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lnTo>
                      <a:pt x="57" y="128"/>
                    </a:lnTo>
                    <a:close/>
                    <a:moveTo>
                      <a:pt x="57" y="80"/>
                    </a:moveTo>
                    <a:cubicBezTo>
                      <a:pt x="57" y="37"/>
                      <a:pt x="57" y="37"/>
                      <a:pt x="57" y="37"/>
                    </a:cubicBezTo>
                    <a:cubicBezTo>
                      <a:pt x="57" y="30"/>
                      <a:pt x="57" y="23"/>
                      <a:pt x="58" y="17"/>
                    </a:cubicBezTo>
                    <a:cubicBezTo>
                      <a:pt x="57" y="17"/>
                      <a:pt x="57" y="17"/>
                      <a:pt x="57" y="17"/>
                    </a:cubicBezTo>
                    <a:cubicBezTo>
                      <a:pt x="53" y="24"/>
                      <a:pt x="50" y="30"/>
                      <a:pt x="47" y="36"/>
                    </a:cubicBezTo>
                    <a:cubicBezTo>
                      <a:pt x="17" y="79"/>
                      <a:pt x="17" y="79"/>
                      <a:pt x="17" y="79"/>
                    </a:cubicBezTo>
                    <a:cubicBezTo>
                      <a:pt x="17" y="80"/>
                      <a:pt x="17" y="80"/>
                      <a:pt x="17" y="80"/>
                    </a:cubicBezTo>
                    <a:lnTo>
                      <a:pt x="57" y="8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4108" name="组合 75"/>
          <p:cNvGrpSpPr/>
          <p:nvPr/>
        </p:nvGrpSpPr>
        <p:grpSpPr bwMode="auto">
          <a:xfrm>
            <a:off x="2239963" y="3444875"/>
            <a:ext cx="3338512" cy="1050925"/>
            <a:chOff x="2035111" y="3445583"/>
            <a:chExt cx="3338503" cy="1050097"/>
          </a:xfrm>
        </p:grpSpPr>
        <p:sp>
          <p:nvSpPr>
            <p:cNvPr id="25" name="任意多边形 24"/>
            <p:cNvSpPr/>
            <p:nvPr/>
          </p:nvSpPr>
          <p:spPr>
            <a:xfrm flipH="1" flipV="1">
              <a:off x="2035111" y="3507447"/>
              <a:ext cx="3338503" cy="988233"/>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rgbClr val="0C596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 name="任意多边形 5"/>
            <p:cNvSpPr/>
            <p:nvPr/>
          </p:nvSpPr>
          <p:spPr>
            <a:xfrm flipH="1" flipV="1">
              <a:off x="2035111" y="3445583"/>
              <a:ext cx="3338503" cy="988234"/>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rgbClr val="79DC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2" name="TextBox 3"/>
            <p:cNvSpPr txBox="1">
              <a:spLocks noChangeArrowheads="1"/>
            </p:cNvSpPr>
            <p:nvPr/>
          </p:nvSpPr>
          <p:spPr bwMode="auto">
            <a:xfrm rot="21137852">
              <a:off x="2833621" y="3716832"/>
              <a:ext cx="2314569" cy="36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7182" name="组合 65"/>
            <p:cNvGrpSpPr/>
            <p:nvPr/>
          </p:nvGrpSpPr>
          <p:grpSpPr bwMode="auto">
            <a:xfrm>
              <a:off x="2486551" y="3973192"/>
              <a:ext cx="305520" cy="305520"/>
              <a:chOff x="4205288" y="-1533525"/>
              <a:chExt cx="958850" cy="958850"/>
            </a:xfrm>
          </p:grpSpPr>
          <p:sp>
            <p:nvSpPr>
              <p:cNvPr id="7183" name="AutoShape 81"/>
              <p:cNvSpPr>
                <a:spLocks noChangeAspect="1" noChangeArrowheads="1" noTextEdit="1"/>
              </p:cNvSpPr>
              <p:nvPr/>
            </p:nvSpPr>
            <p:spPr bwMode="auto">
              <a:xfrm>
                <a:off x="4208463" y="-1530350"/>
                <a:ext cx="95567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 name="Oval 83"/>
              <p:cNvSpPr>
                <a:spLocks noChangeArrowheads="1"/>
              </p:cNvSpPr>
              <p:nvPr/>
            </p:nvSpPr>
            <p:spPr bwMode="auto">
              <a:xfrm>
                <a:off x="4203433" y="-1531603"/>
                <a:ext cx="961568" cy="955836"/>
              </a:xfrm>
              <a:prstGeom prst="ellipse">
                <a:avLst/>
              </a:pr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185" name="Freeform 84"/>
              <p:cNvSpPr/>
              <p:nvPr/>
            </p:nvSpPr>
            <p:spPr bwMode="auto">
              <a:xfrm>
                <a:off x="4541838" y="-1293813"/>
                <a:ext cx="611188" cy="704850"/>
              </a:xfrm>
              <a:custGeom>
                <a:avLst/>
                <a:gdLst>
                  <a:gd name="T0" fmla="*/ 2147483646 w 163"/>
                  <a:gd name="T1" fmla="*/ 0 h 188"/>
                  <a:gd name="T2" fmla="*/ 2147483646 w 163"/>
                  <a:gd name="T3" fmla="*/ 2147483646 h 188"/>
                  <a:gd name="T4" fmla="*/ 2147483646 w 163"/>
                  <a:gd name="T5" fmla="*/ 2147483646 h 188"/>
                  <a:gd name="T6" fmla="*/ 2147483646 w 163"/>
                  <a:gd name="T7" fmla="*/ 2147483646 h 188"/>
                  <a:gd name="T8" fmla="*/ 2147483646 w 163"/>
                  <a:gd name="T9" fmla="*/ 2147483646 h 188"/>
                  <a:gd name="T10" fmla="*/ 2147483646 w 163"/>
                  <a:gd name="T11" fmla="*/ 2147483646 h 188"/>
                  <a:gd name="T12" fmla="*/ 2147483646 w 163"/>
                  <a:gd name="T13" fmla="*/ 2147483646 h 188"/>
                  <a:gd name="T14" fmla="*/ 2147483646 w 163"/>
                  <a:gd name="T15" fmla="*/ 2147483646 h 188"/>
                  <a:gd name="T16" fmla="*/ 0 w 163"/>
                  <a:gd name="T17" fmla="*/ 2147483646 h 188"/>
                  <a:gd name="T18" fmla="*/ 2147483646 w 163"/>
                  <a:gd name="T19" fmla="*/ 2147483646 h 188"/>
                  <a:gd name="T20" fmla="*/ 2147483646 w 163"/>
                  <a:gd name="T21" fmla="*/ 2147483646 h 188"/>
                  <a:gd name="T22" fmla="*/ 2147483646 w 163"/>
                  <a:gd name="T23" fmla="*/ 0 h 1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3" h="188">
                    <a:moveTo>
                      <a:pt x="74" y="0"/>
                    </a:moveTo>
                    <a:cubicBezTo>
                      <a:pt x="74" y="14"/>
                      <a:pt x="74" y="14"/>
                      <a:pt x="74" y="14"/>
                    </a:cubicBez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68" y="188"/>
                      <a:pt x="68" y="188"/>
                      <a:pt x="68" y="188"/>
                    </a:cubicBezTo>
                    <a:cubicBezTo>
                      <a:pt x="116" y="177"/>
                      <a:pt x="153" y="138"/>
                      <a:pt x="163" y="90"/>
                    </a:cubicBezTo>
                    <a:cubicBezTo>
                      <a:pt x="74" y="0"/>
                      <a:pt x="74" y="0"/>
                      <a:pt x="74"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86" name="Freeform 85"/>
              <p:cNvSpPr/>
              <p:nvPr/>
            </p:nvSpPr>
            <p:spPr bwMode="auto">
              <a:xfrm>
                <a:off x="4568826" y="-1073150"/>
                <a:ext cx="193675" cy="173038"/>
              </a:xfrm>
              <a:custGeom>
                <a:avLst/>
                <a:gdLst>
                  <a:gd name="T0" fmla="*/ 2147483646 w 52"/>
                  <a:gd name="T1" fmla="*/ 0 h 46"/>
                  <a:gd name="T2" fmla="*/ 0 w 52"/>
                  <a:gd name="T3" fmla="*/ 2147483646 h 46"/>
                  <a:gd name="T4" fmla="*/ 2147483646 w 52"/>
                  <a:gd name="T5" fmla="*/ 2147483646 h 46"/>
                  <a:gd name="T6" fmla="*/ 2147483646 w 52"/>
                  <a:gd name="T7" fmla="*/ 2147483646 h 46"/>
                  <a:gd name="T8" fmla="*/ 2147483646 w 52"/>
                  <a:gd name="T9" fmla="*/ 0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46">
                    <a:moveTo>
                      <a:pt x="17" y="0"/>
                    </a:moveTo>
                    <a:cubicBezTo>
                      <a:pt x="10" y="0"/>
                      <a:pt x="5" y="1"/>
                      <a:pt x="0" y="1"/>
                    </a:cubicBezTo>
                    <a:cubicBezTo>
                      <a:pt x="45" y="46"/>
                      <a:pt x="45" y="46"/>
                      <a:pt x="45" y="46"/>
                    </a:cubicBezTo>
                    <a:cubicBezTo>
                      <a:pt x="50" y="42"/>
                      <a:pt x="52" y="36"/>
                      <a:pt x="52" y="28"/>
                    </a:cubicBezTo>
                    <a:cubicBezTo>
                      <a:pt x="52" y="12"/>
                      <a:pt x="42" y="0"/>
                      <a:pt x="17"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187" name="Freeform 86"/>
              <p:cNvSpPr/>
              <p:nvPr/>
            </p:nvSpPr>
            <p:spPr bwMode="auto">
              <a:xfrm>
                <a:off x="4541838" y="-1293813"/>
                <a:ext cx="284163" cy="479425"/>
              </a:xfrm>
              <a:custGeom>
                <a:avLst/>
                <a:gdLst>
                  <a:gd name="T0" fmla="*/ 2147483646 w 76"/>
                  <a:gd name="T1" fmla="*/ 2147483646 h 128"/>
                  <a:gd name="T2" fmla="*/ 2147483646 w 76"/>
                  <a:gd name="T3" fmla="*/ 2147483646 h 128"/>
                  <a:gd name="T4" fmla="*/ 2147483646 w 76"/>
                  <a:gd name="T5" fmla="*/ 2147483646 h 128"/>
                  <a:gd name="T6" fmla="*/ 2147483646 w 76"/>
                  <a:gd name="T7" fmla="*/ 2147483646 h 128"/>
                  <a:gd name="T8" fmla="*/ 2147483646 w 76"/>
                  <a:gd name="T9" fmla="*/ 2147483646 h 128"/>
                  <a:gd name="T10" fmla="*/ 2147483646 w 76"/>
                  <a:gd name="T11" fmla="*/ 2147483646 h 128"/>
                  <a:gd name="T12" fmla="*/ 2147483646 w 76"/>
                  <a:gd name="T13" fmla="*/ 2147483646 h 128"/>
                  <a:gd name="T14" fmla="*/ 0 w 76"/>
                  <a:gd name="T15" fmla="*/ 2147483646 h 128"/>
                  <a:gd name="T16" fmla="*/ 2147483646 w 76"/>
                  <a:gd name="T17" fmla="*/ 2147483646 h 128"/>
                  <a:gd name="T18" fmla="*/ 2147483646 w 76"/>
                  <a:gd name="T19" fmla="*/ 2147483646 h 128"/>
                  <a:gd name="T20" fmla="*/ 2147483646 w 76"/>
                  <a:gd name="T21" fmla="*/ 2147483646 h 128"/>
                  <a:gd name="T22" fmla="*/ 2147483646 w 76"/>
                  <a:gd name="T23" fmla="*/ 2147483646 h 128"/>
                  <a:gd name="T24" fmla="*/ 2147483646 w 76"/>
                  <a:gd name="T25" fmla="*/ 2147483646 h 128"/>
                  <a:gd name="T26" fmla="*/ 2147483646 w 76"/>
                  <a:gd name="T27" fmla="*/ 0 h 128"/>
                  <a:gd name="T28" fmla="*/ 2147483646 w 76"/>
                  <a:gd name="T29" fmla="*/ 0 h 128"/>
                  <a:gd name="T30" fmla="*/ 2147483646 w 76"/>
                  <a:gd name="T31" fmla="*/ 2147483646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 h="128">
                    <a:moveTo>
                      <a:pt x="74" y="14"/>
                    </a:move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4" y="107"/>
                      <a:pt x="4" y="107"/>
                      <a:pt x="4" y="107"/>
                    </a:cubicBezTo>
                    <a:cubicBezTo>
                      <a:pt x="9" y="110"/>
                      <a:pt x="19" y="114"/>
                      <a:pt x="30" y="114"/>
                    </a:cubicBezTo>
                    <a:cubicBezTo>
                      <a:pt x="46" y="114"/>
                      <a:pt x="59" y="104"/>
                      <a:pt x="59" y="87"/>
                    </a:cubicBezTo>
                    <a:cubicBezTo>
                      <a:pt x="59" y="71"/>
                      <a:pt x="49" y="59"/>
                      <a:pt x="24" y="59"/>
                    </a:cubicBezTo>
                    <a:cubicBezTo>
                      <a:pt x="17" y="59"/>
                      <a:pt x="12" y="60"/>
                      <a:pt x="7" y="60"/>
                    </a:cubicBezTo>
                    <a:cubicBezTo>
                      <a:pt x="15" y="0"/>
                      <a:pt x="15" y="0"/>
                      <a:pt x="15" y="0"/>
                    </a:cubicBezTo>
                    <a:cubicBezTo>
                      <a:pt x="74" y="0"/>
                      <a:pt x="74" y="0"/>
                      <a:pt x="74" y="0"/>
                    </a:cubicBez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300" fill="hold"/>
                                        <p:tgtEl>
                                          <p:spTgt spid="15"/>
                                        </p:tgtEl>
                                        <p:attrNameLst>
                                          <p:attrName>ppt_w</p:attrName>
                                        </p:attrNameLst>
                                      </p:cBhvr>
                                      <p:tavLst>
                                        <p:tav tm="0">
                                          <p:val>
                                            <p:fltVal val="0"/>
                                          </p:val>
                                        </p:tav>
                                        <p:tav tm="100000">
                                          <p:val>
                                            <p:strVal val="#ppt_w"/>
                                          </p:val>
                                        </p:tav>
                                      </p:tavLst>
                                    </p:anim>
                                    <p:anim calcmode="lin" valueType="num">
                                      <p:cBhvr>
                                        <p:cTn id="8" dur="300" fill="hold"/>
                                        <p:tgtEl>
                                          <p:spTgt spid="15"/>
                                        </p:tgtEl>
                                        <p:attrNameLst>
                                          <p:attrName>ppt_h</p:attrName>
                                        </p:attrNameLst>
                                      </p:cBhvr>
                                      <p:tavLst>
                                        <p:tav tm="0">
                                          <p:val>
                                            <p:fltVal val="0"/>
                                          </p:val>
                                        </p:tav>
                                        <p:tav tm="100000">
                                          <p:val>
                                            <p:strVal val="#ppt_h"/>
                                          </p:val>
                                        </p:tav>
                                      </p:tavLst>
                                    </p:anim>
                                    <p:animEffect transition="in" filter="fade">
                                      <p:cBhvr>
                                        <p:cTn id="9" dur="300"/>
                                        <p:tgtEl>
                                          <p:spTgt spid="15"/>
                                        </p:tgtEl>
                                      </p:cBhvr>
                                    </p:animEffect>
                                  </p:childTnLst>
                                </p:cTn>
                              </p:par>
                              <p:par>
                                <p:cTn id="10" presetID="26" presetClass="emph" presetSubtype="0" fill="hold" grpId="1" nodeType="withEffect">
                                  <p:stCondLst>
                                    <p:cond delay="300"/>
                                  </p:stCondLst>
                                  <p:childTnLst>
                                    <p:animEffect transition="out" filter="fade">
                                      <p:cBhvr>
                                        <p:cTn id="11" dur="200" tmFilter="0, 0; .2, .5; .8, .5; 1, 0"/>
                                        <p:tgtEl>
                                          <p:spTgt spid="15"/>
                                        </p:tgtEl>
                                      </p:cBhvr>
                                    </p:animEffect>
                                    <p:animScale>
                                      <p:cBhvr>
                                        <p:cTn id="12" dur="100" autoRev="1" fill="hold"/>
                                        <p:tgtEl>
                                          <p:spTgt spid="15"/>
                                        </p:tgtEl>
                                      </p:cBhvr>
                                      <p:by x="105000" y="105000"/>
                                    </p:animScale>
                                  </p:childTnLst>
                                </p:cTn>
                              </p:par>
                              <p:par>
                                <p:cTn id="13" presetID="53" presetClass="entr" presetSubtype="16" fill="hold" nodeType="withEffect">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cBhvr>
                                        <p:cTn id="15" dur="300" fill="hold"/>
                                        <p:tgtEl>
                                          <p:spTgt spid="17"/>
                                        </p:tgtEl>
                                        <p:attrNameLst>
                                          <p:attrName>ppt_w</p:attrName>
                                        </p:attrNameLst>
                                      </p:cBhvr>
                                      <p:tavLst>
                                        <p:tav tm="0">
                                          <p:val>
                                            <p:fltVal val="0"/>
                                          </p:val>
                                        </p:tav>
                                        <p:tav tm="100000">
                                          <p:val>
                                            <p:strVal val="#ppt_w"/>
                                          </p:val>
                                        </p:tav>
                                      </p:tavLst>
                                    </p:anim>
                                    <p:anim calcmode="lin" valueType="num">
                                      <p:cBhvr>
                                        <p:cTn id="16" dur="300" fill="hold"/>
                                        <p:tgtEl>
                                          <p:spTgt spid="17"/>
                                        </p:tgtEl>
                                        <p:attrNameLst>
                                          <p:attrName>ppt_h</p:attrName>
                                        </p:attrNameLst>
                                      </p:cBhvr>
                                      <p:tavLst>
                                        <p:tav tm="0">
                                          <p:val>
                                            <p:fltVal val="0"/>
                                          </p:val>
                                        </p:tav>
                                        <p:tav tm="100000">
                                          <p:val>
                                            <p:strVal val="#ppt_h"/>
                                          </p:val>
                                        </p:tav>
                                      </p:tavLst>
                                    </p:anim>
                                    <p:animEffect transition="in" filter="fade">
                                      <p:cBhvr>
                                        <p:cTn id="17" dur="300"/>
                                        <p:tgtEl>
                                          <p:spTgt spid="17"/>
                                        </p:tgtEl>
                                      </p:cBhvr>
                                    </p:animEffect>
                                  </p:childTnLst>
                                </p:cTn>
                              </p:par>
                              <p:par>
                                <p:cTn id="18" presetID="26" presetClass="emph" presetSubtype="0" fill="hold" nodeType="withEffect">
                                  <p:stCondLst>
                                    <p:cond delay="500"/>
                                  </p:stCondLst>
                                  <p:childTnLst>
                                    <p:animEffect transition="out" filter="fade">
                                      <p:cBhvr>
                                        <p:cTn id="19" dur="200" tmFilter="0, 0; .2, .5; .8, .5; 1, 0"/>
                                        <p:tgtEl>
                                          <p:spTgt spid="17"/>
                                        </p:tgtEl>
                                      </p:cBhvr>
                                    </p:animEffect>
                                    <p:animScale>
                                      <p:cBhvr>
                                        <p:cTn id="20" dur="100" autoRev="1" fill="hold"/>
                                        <p:tgtEl>
                                          <p:spTgt spid="17"/>
                                        </p:tgtEl>
                                      </p:cBhvr>
                                      <p:by x="105000" y="105000"/>
                                    </p:animScale>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300" fill="hold"/>
                                        <p:tgtEl>
                                          <p:spTgt spid="16"/>
                                        </p:tgtEl>
                                        <p:attrNameLst>
                                          <p:attrName>ppt_w</p:attrName>
                                        </p:attrNameLst>
                                      </p:cBhvr>
                                      <p:tavLst>
                                        <p:tav tm="0">
                                          <p:val>
                                            <p:fltVal val="0"/>
                                          </p:val>
                                        </p:tav>
                                        <p:tav tm="100000">
                                          <p:val>
                                            <p:strVal val="#ppt_w"/>
                                          </p:val>
                                        </p:tav>
                                      </p:tavLst>
                                    </p:anim>
                                    <p:anim calcmode="lin" valueType="num">
                                      <p:cBhvr>
                                        <p:cTn id="24" dur="300" fill="hold"/>
                                        <p:tgtEl>
                                          <p:spTgt spid="16"/>
                                        </p:tgtEl>
                                        <p:attrNameLst>
                                          <p:attrName>ppt_h</p:attrName>
                                        </p:attrNameLst>
                                      </p:cBhvr>
                                      <p:tavLst>
                                        <p:tav tm="0">
                                          <p:val>
                                            <p:fltVal val="0"/>
                                          </p:val>
                                        </p:tav>
                                        <p:tav tm="100000">
                                          <p:val>
                                            <p:strVal val="#ppt_h"/>
                                          </p:val>
                                        </p:tav>
                                      </p:tavLst>
                                    </p:anim>
                                    <p:animEffect transition="in" filter="fade">
                                      <p:cBhvr>
                                        <p:cTn id="25" dur="300"/>
                                        <p:tgtEl>
                                          <p:spTgt spid="16"/>
                                        </p:tgtEl>
                                      </p:cBhvr>
                                    </p:animEffect>
                                  </p:childTnLst>
                                </p:cTn>
                              </p:par>
                              <p:par>
                                <p:cTn id="26" presetID="26" presetClass="emph" presetSubtype="0" fill="hold" grpId="1" nodeType="withEffect">
                                  <p:stCondLst>
                                    <p:cond delay="600"/>
                                  </p:stCondLst>
                                  <p:childTnLst>
                                    <p:animEffect transition="out" filter="fade">
                                      <p:cBhvr>
                                        <p:cTn id="27" dur="200" tmFilter="0, 0; .2, .5; .8, .5; 1, 0"/>
                                        <p:tgtEl>
                                          <p:spTgt spid="16"/>
                                        </p:tgtEl>
                                      </p:cBhvr>
                                    </p:animEffect>
                                    <p:animScale>
                                      <p:cBhvr>
                                        <p:cTn id="28" dur="100" autoRev="1" fill="hold"/>
                                        <p:tgtEl>
                                          <p:spTgt spid="16"/>
                                        </p:tgtEl>
                                      </p:cBhvr>
                                      <p:by x="105000" y="105000"/>
                                    </p:animScale>
                                  </p:childTnLst>
                                </p:cTn>
                              </p:par>
                              <p:par>
                                <p:cTn id="29" presetID="53" presetClass="entr" presetSubtype="16" fill="hold" nodeType="withEffect">
                                  <p:stCondLst>
                                    <p:cond delay="60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26" presetClass="emph" presetSubtype="0" fill="hold" nodeType="withEffect">
                                  <p:stCondLst>
                                    <p:cond delay="600"/>
                                  </p:stCondLst>
                                  <p:childTnLst>
                                    <p:animEffect transition="out" filter="fade">
                                      <p:cBhvr>
                                        <p:cTn id="35" dur="500" tmFilter="0, 0; .2, .5; .8, .5; 1, 0"/>
                                        <p:tgtEl>
                                          <p:spTgt spid="7"/>
                                        </p:tgtEl>
                                      </p:cBhvr>
                                    </p:animEffect>
                                    <p:animScale>
                                      <p:cBhvr>
                                        <p:cTn id="36" dur="250" autoRev="1" fill="hold"/>
                                        <p:tgtEl>
                                          <p:spTgt spid="7"/>
                                        </p:tgtEl>
                                      </p:cBhvr>
                                      <p:by x="105000" y="105000"/>
                                    </p:animScale>
                                  </p:childTnLst>
                                </p:cTn>
                              </p:par>
                              <p:par>
                                <p:cTn id="37" presetID="22" presetClass="entr" presetSubtype="8" fill="hold" nodeType="withEffect">
                                  <p:stCondLst>
                                    <p:cond delay="750"/>
                                  </p:stCondLst>
                                  <p:childTnLst>
                                    <p:set>
                                      <p:cBhvr>
                                        <p:cTn id="38" dur="1" fill="hold">
                                          <p:stCondLst>
                                            <p:cond delay="0"/>
                                          </p:stCondLst>
                                        </p:cTn>
                                        <p:tgtEl>
                                          <p:spTgt spid="4104"/>
                                        </p:tgtEl>
                                        <p:attrNameLst>
                                          <p:attrName>style.visibility</p:attrName>
                                        </p:attrNameLst>
                                      </p:cBhvr>
                                      <p:to>
                                        <p:strVal val="visible"/>
                                      </p:to>
                                    </p:set>
                                    <p:animEffect transition="in" filter="wipe(left)">
                                      <p:cBhvr>
                                        <p:cTn id="39" dur="500"/>
                                        <p:tgtEl>
                                          <p:spTgt spid="4104"/>
                                        </p:tgtEl>
                                      </p:cBhvr>
                                    </p:animEffect>
                                  </p:childTnLst>
                                </p:cTn>
                              </p:par>
                              <p:par>
                                <p:cTn id="40" presetID="26" presetClass="emph" presetSubtype="0" fill="hold" nodeType="withEffect">
                                  <p:stCondLst>
                                    <p:cond delay="1000"/>
                                  </p:stCondLst>
                                  <p:childTnLst>
                                    <p:animEffect transition="out" filter="fade">
                                      <p:cBhvr>
                                        <p:cTn id="41" dur="500" tmFilter="0, 0; .2, .5; .8, .5; 1, 0"/>
                                        <p:tgtEl>
                                          <p:spTgt spid="4104"/>
                                        </p:tgtEl>
                                      </p:cBhvr>
                                    </p:animEffect>
                                    <p:animScale>
                                      <p:cBhvr>
                                        <p:cTn id="42" dur="250" autoRev="1" fill="hold"/>
                                        <p:tgtEl>
                                          <p:spTgt spid="4104"/>
                                        </p:tgtEl>
                                      </p:cBhvr>
                                      <p:by x="105000" y="105000"/>
                                    </p:animScale>
                                  </p:childTnLst>
                                </p:cTn>
                              </p:par>
                              <p:par>
                                <p:cTn id="43" presetID="22" presetClass="entr" presetSubtype="8" fill="hold" nodeType="withEffect">
                                  <p:stCondLst>
                                    <p:cond delay="1250"/>
                                  </p:stCondLst>
                                  <p:childTnLst>
                                    <p:set>
                                      <p:cBhvr>
                                        <p:cTn id="44" dur="1" fill="hold">
                                          <p:stCondLst>
                                            <p:cond delay="0"/>
                                          </p:stCondLst>
                                        </p:cTn>
                                        <p:tgtEl>
                                          <p:spTgt spid="4105"/>
                                        </p:tgtEl>
                                        <p:attrNameLst>
                                          <p:attrName>style.visibility</p:attrName>
                                        </p:attrNameLst>
                                      </p:cBhvr>
                                      <p:to>
                                        <p:strVal val="visible"/>
                                      </p:to>
                                    </p:set>
                                    <p:animEffect transition="in" filter="wipe(left)">
                                      <p:cBhvr>
                                        <p:cTn id="45" dur="500"/>
                                        <p:tgtEl>
                                          <p:spTgt spid="4105"/>
                                        </p:tgtEl>
                                      </p:cBhvr>
                                    </p:animEffect>
                                  </p:childTnLst>
                                </p:cTn>
                              </p:par>
                              <p:par>
                                <p:cTn id="46" presetID="26" presetClass="emph" presetSubtype="0" fill="hold" nodeType="withEffect">
                                  <p:stCondLst>
                                    <p:cond delay="1500"/>
                                  </p:stCondLst>
                                  <p:childTnLst>
                                    <p:animEffect transition="out" filter="fade">
                                      <p:cBhvr>
                                        <p:cTn id="47" dur="500" tmFilter="0, 0; .2, .5; .8, .5; 1, 0"/>
                                        <p:tgtEl>
                                          <p:spTgt spid="4105"/>
                                        </p:tgtEl>
                                      </p:cBhvr>
                                    </p:animEffect>
                                    <p:animScale>
                                      <p:cBhvr>
                                        <p:cTn id="48" dur="250" autoRev="1" fill="hold"/>
                                        <p:tgtEl>
                                          <p:spTgt spid="4105"/>
                                        </p:tgtEl>
                                      </p:cBhvr>
                                      <p:by x="105000" y="105000"/>
                                    </p:animScale>
                                  </p:childTnLst>
                                </p:cTn>
                              </p:par>
                              <p:par>
                                <p:cTn id="49" presetID="22" presetClass="entr" presetSubtype="8" fill="hold" nodeType="withEffect">
                                  <p:stCondLst>
                                    <p:cond delay="1750"/>
                                  </p:stCondLst>
                                  <p:childTnLst>
                                    <p:set>
                                      <p:cBhvr>
                                        <p:cTn id="50" dur="1" fill="hold">
                                          <p:stCondLst>
                                            <p:cond delay="0"/>
                                          </p:stCondLst>
                                        </p:cTn>
                                        <p:tgtEl>
                                          <p:spTgt spid="4106"/>
                                        </p:tgtEl>
                                        <p:attrNameLst>
                                          <p:attrName>style.visibility</p:attrName>
                                        </p:attrNameLst>
                                      </p:cBhvr>
                                      <p:to>
                                        <p:strVal val="visible"/>
                                      </p:to>
                                    </p:set>
                                    <p:animEffect transition="in" filter="wipe(left)">
                                      <p:cBhvr>
                                        <p:cTn id="51" dur="500"/>
                                        <p:tgtEl>
                                          <p:spTgt spid="4106"/>
                                        </p:tgtEl>
                                      </p:cBhvr>
                                    </p:animEffect>
                                  </p:childTnLst>
                                </p:cTn>
                              </p:par>
                              <p:par>
                                <p:cTn id="52" presetID="26" presetClass="emph" presetSubtype="0" fill="hold" nodeType="withEffect">
                                  <p:stCondLst>
                                    <p:cond delay="2000"/>
                                  </p:stCondLst>
                                  <p:childTnLst>
                                    <p:animEffect transition="out" filter="fade">
                                      <p:cBhvr>
                                        <p:cTn id="53" dur="500" tmFilter="0, 0; .2, .5; .8, .5; 1, 0"/>
                                        <p:tgtEl>
                                          <p:spTgt spid="4106"/>
                                        </p:tgtEl>
                                      </p:cBhvr>
                                    </p:animEffect>
                                    <p:animScale>
                                      <p:cBhvr>
                                        <p:cTn id="54" dur="250" autoRev="1" fill="hold"/>
                                        <p:tgtEl>
                                          <p:spTgt spid="4106"/>
                                        </p:tgtEl>
                                      </p:cBhvr>
                                      <p:by x="105000" y="105000"/>
                                    </p:animScale>
                                  </p:childTnLst>
                                </p:cTn>
                              </p:par>
                              <p:par>
                                <p:cTn id="55" presetID="22" presetClass="entr" presetSubtype="8" fill="hold" nodeType="withEffect">
                                  <p:stCondLst>
                                    <p:cond delay="2250"/>
                                  </p:stCondLst>
                                  <p:childTnLst>
                                    <p:set>
                                      <p:cBhvr>
                                        <p:cTn id="56" dur="1" fill="hold">
                                          <p:stCondLst>
                                            <p:cond delay="0"/>
                                          </p:stCondLst>
                                        </p:cTn>
                                        <p:tgtEl>
                                          <p:spTgt spid="4107"/>
                                        </p:tgtEl>
                                        <p:attrNameLst>
                                          <p:attrName>style.visibility</p:attrName>
                                        </p:attrNameLst>
                                      </p:cBhvr>
                                      <p:to>
                                        <p:strVal val="visible"/>
                                      </p:to>
                                    </p:set>
                                    <p:animEffect transition="in" filter="wipe(left)">
                                      <p:cBhvr>
                                        <p:cTn id="57" dur="500"/>
                                        <p:tgtEl>
                                          <p:spTgt spid="4107"/>
                                        </p:tgtEl>
                                      </p:cBhvr>
                                    </p:animEffect>
                                  </p:childTnLst>
                                </p:cTn>
                              </p:par>
                              <p:par>
                                <p:cTn id="58" presetID="26" presetClass="emph" presetSubtype="0" fill="hold" nodeType="withEffect">
                                  <p:stCondLst>
                                    <p:cond delay="2500"/>
                                  </p:stCondLst>
                                  <p:childTnLst>
                                    <p:animEffect transition="out" filter="fade">
                                      <p:cBhvr>
                                        <p:cTn id="59" dur="500" tmFilter="0, 0; .2, .5; .8, .5; 1, 0"/>
                                        <p:tgtEl>
                                          <p:spTgt spid="4107"/>
                                        </p:tgtEl>
                                      </p:cBhvr>
                                    </p:animEffect>
                                    <p:animScale>
                                      <p:cBhvr>
                                        <p:cTn id="60" dur="250" autoRev="1" fill="hold"/>
                                        <p:tgtEl>
                                          <p:spTgt spid="4107"/>
                                        </p:tgtEl>
                                      </p:cBhvr>
                                      <p:by x="105000" y="105000"/>
                                    </p:animScale>
                                  </p:childTnLst>
                                </p:cTn>
                              </p:par>
                              <p:par>
                                <p:cTn id="61" presetID="22" presetClass="entr" presetSubtype="8" fill="hold" nodeType="withEffect">
                                  <p:stCondLst>
                                    <p:cond delay="2750"/>
                                  </p:stCondLst>
                                  <p:childTnLst>
                                    <p:set>
                                      <p:cBhvr>
                                        <p:cTn id="62" dur="1" fill="hold">
                                          <p:stCondLst>
                                            <p:cond delay="0"/>
                                          </p:stCondLst>
                                        </p:cTn>
                                        <p:tgtEl>
                                          <p:spTgt spid="4108"/>
                                        </p:tgtEl>
                                        <p:attrNameLst>
                                          <p:attrName>style.visibility</p:attrName>
                                        </p:attrNameLst>
                                      </p:cBhvr>
                                      <p:to>
                                        <p:strVal val="visible"/>
                                      </p:to>
                                    </p:set>
                                    <p:animEffect transition="in" filter="wipe(left)">
                                      <p:cBhvr>
                                        <p:cTn id="63" dur="500"/>
                                        <p:tgtEl>
                                          <p:spTgt spid="4108"/>
                                        </p:tgtEl>
                                      </p:cBhvr>
                                    </p:animEffect>
                                  </p:childTnLst>
                                </p:cTn>
                              </p:par>
                              <p:par>
                                <p:cTn id="64" presetID="26" presetClass="emph" presetSubtype="0" fill="hold" nodeType="withEffect">
                                  <p:stCondLst>
                                    <p:cond delay="3000"/>
                                  </p:stCondLst>
                                  <p:childTnLst>
                                    <p:animEffect transition="out" filter="fade">
                                      <p:cBhvr>
                                        <p:cTn id="65" dur="500" tmFilter="0, 0; .2, .5; .8, .5; 1, 0"/>
                                        <p:tgtEl>
                                          <p:spTgt spid="4108"/>
                                        </p:tgtEl>
                                      </p:cBhvr>
                                    </p:animEffect>
                                    <p:animScale>
                                      <p:cBhvr>
                                        <p:cTn id="66" dur="250" autoRev="1" fill="hold"/>
                                        <p:tgtEl>
                                          <p:spTgt spid="410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bwMode="auto">
          <a:xfrm>
            <a:off x="1665288" y="1360488"/>
            <a:ext cx="2722562" cy="1117600"/>
            <a:chOff x="1633581" y="1069404"/>
            <a:chExt cx="2722396" cy="1117460"/>
          </a:xfrm>
        </p:grpSpPr>
        <p:sp>
          <p:nvSpPr>
            <p:cNvPr id="25621" name="矩形 25"/>
            <p:cNvSpPr>
              <a:spLocks noChangeArrowheads="1"/>
            </p:cNvSpPr>
            <p:nvPr/>
          </p:nvSpPr>
          <p:spPr bwMode="auto">
            <a:xfrm>
              <a:off x="1633581" y="1417423"/>
              <a:ext cx="272239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100">
                  <a:solidFill>
                    <a:srgbClr val="717171"/>
                  </a:solidFill>
                  <a:latin typeface="Arial" panose="020B0604020202020204" pitchFamily="34" charset="0"/>
                  <a:cs typeface="Arial" panose="020B0604020202020204" pitchFamily="34" charset="0"/>
                </a:rPr>
                <a:t>RAPIDPPT, the leader of professional PPT designer in China. 6 years of making professional PPT, 500 case studies for the classical PPT.</a:t>
              </a:r>
              <a:endParaRPr lang="en-US" altLang="zh-CN" sz="1100">
                <a:solidFill>
                  <a:srgbClr val="717171"/>
                </a:solidFill>
                <a:latin typeface="Arial" panose="020B0604020202020204" pitchFamily="34" charset="0"/>
                <a:cs typeface="Arial" panose="020B0604020202020204" pitchFamily="34" charset="0"/>
              </a:endParaRPr>
            </a:p>
          </p:txBody>
        </p:sp>
        <p:sp>
          <p:nvSpPr>
            <p:cNvPr id="25622" name="TextBox 26"/>
            <p:cNvSpPr txBox="1">
              <a:spLocks noChangeArrowheads="1"/>
            </p:cNvSpPr>
            <p:nvPr/>
          </p:nvSpPr>
          <p:spPr bwMode="auto">
            <a:xfrm>
              <a:off x="1633581" y="1069404"/>
              <a:ext cx="14766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a:solidFill>
                    <a:srgbClr val="C00000"/>
                  </a:solidFill>
                  <a:latin typeface="微软雅黑" panose="020B0503020204020204" pitchFamily="34" charset="-122"/>
                  <a:ea typeface="微软雅黑" panose="020B0503020204020204" pitchFamily="34" charset="-122"/>
                </a:rPr>
                <a:t>点击添加标题 </a:t>
              </a:r>
              <a:endParaRPr lang="zh-CN" altLang="en-US" sz="1600">
                <a:solidFill>
                  <a:srgbClr val="C00000"/>
                </a:solidFill>
                <a:latin typeface="Arial" panose="020B0604020202020204" pitchFamily="34" charset="0"/>
                <a:cs typeface="Arial" panose="020B0604020202020204" pitchFamily="34" charset="0"/>
              </a:endParaRPr>
            </a:p>
          </p:txBody>
        </p:sp>
      </p:grpSp>
      <p:sp>
        <p:nvSpPr>
          <p:cNvPr id="33" name="Freeform 13"/>
          <p:cNvSpPr>
            <a:spLocks noEditPoints="1"/>
          </p:cNvSpPr>
          <p:nvPr/>
        </p:nvSpPr>
        <p:spPr bwMode="auto">
          <a:xfrm rot="931068">
            <a:off x="4900314" y="3397751"/>
            <a:ext cx="689718" cy="691893"/>
          </a:xfrm>
          <a:custGeom>
            <a:avLst/>
            <a:gdLst>
              <a:gd name="T0" fmla="*/ 239 w 462"/>
              <a:gd name="T1" fmla="*/ 0 h 463"/>
              <a:gd name="T2" fmla="*/ 223 w 462"/>
              <a:gd name="T3" fmla="*/ 1 h 463"/>
              <a:gd name="T4" fmla="*/ 231 w 462"/>
              <a:gd name="T5" fmla="*/ 463 h 463"/>
              <a:gd name="T6" fmla="*/ 239 w 462"/>
              <a:gd name="T7" fmla="*/ 1 h 463"/>
              <a:gd name="T8" fmla="*/ 88 w 462"/>
              <a:gd name="T9" fmla="*/ 239 h 463"/>
              <a:gd name="T10" fmla="*/ 37 w 462"/>
              <a:gd name="T11" fmla="*/ 325 h 463"/>
              <a:gd name="T12" fmla="*/ 239 w 462"/>
              <a:gd name="T13" fmla="*/ 122 h 463"/>
              <a:gd name="T14" fmla="*/ 340 w 462"/>
              <a:gd name="T15" fmla="*/ 122 h 463"/>
              <a:gd name="T16" fmla="*/ 346 w 462"/>
              <a:gd name="T17" fmla="*/ 137 h 463"/>
              <a:gd name="T18" fmla="*/ 239 w 462"/>
              <a:gd name="T19" fmla="*/ 223 h 463"/>
              <a:gd name="T20" fmla="*/ 346 w 462"/>
              <a:gd name="T21" fmla="*/ 137 h 463"/>
              <a:gd name="T22" fmla="*/ 223 w 462"/>
              <a:gd name="T23" fmla="*/ 122 h 463"/>
              <a:gd name="T24" fmla="*/ 223 w 462"/>
              <a:gd name="T25" fmla="*/ 17 h 463"/>
              <a:gd name="T26" fmla="*/ 223 w 462"/>
              <a:gd name="T27" fmla="*/ 223 h 463"/>
              <a:gd name="T28" fmla="*/ 117 w 462"/>
              <a:gd name="T29" fmla="*/ 137 h 463"/>
              <a:gd name="T30" fmla="*/ 88 w 462"/>
              <a:gd name="T31" fmla="*/ 223 h 463"/>
              <a:gd name="T32" fmla="*/ 37 w 462"/>
              <a:gd name="T33" fmla="*/ 137 h 463"/>
              <a:gd name="T34" fmla="*/ 88 w 462"/>
              <a:gd name="T35" fmla="*/ 223 h 463"/>
              <a:gd name="T36" fmla="*/ 223 w 462"/>
              <a:gd name="T37" fmla="*/ 239 h 463"/>
              <a:gd name="T38" fmla="*/ 116 w 462"/>
              <a:gd name="T39" fmla="*/ 325 h 463"/>
              <a:gd name="T40" fmla="*/ 223 w 462"/>
              <a:gd name="T41" fmla="*/ 341 h 463"/>
              <a:gd name="T42" fmla="*/ 122 w 462"/>
              <a:gd name="T43" fmla="*/ 341 h 463"/>
              <a:gd name="T44" fmla="*/ 239 w 462"/>
              <a:gd name="T45" fmla="*/ 446 h 463"/>
              <a:gd name="T46" fmla="*/ 341 w 462"/>
              <a:gd name="T47" fmla="*/ 341 h 463"/>
              <a:gd name="T48" fmla="*/ 239 w 462"/>
              <a:gd name="T49" fmla="*/ 325 h 463"/>
              <a:gd name="T50" fmla="*/ 358 w 462"/>
              <a:gd name="T51" fmla="*/ 239 h 463"/>
              <a:gd name="T52" fmla="*/ 239 w 462"/>
              <a:gd name="T53" fmla="*/ 325 h 463"/>
              <a:gd name="T54" fmla="*/ 446 w 462"/>
              <a:gd name="T55" fmla="*/ 239 h 463"/>
              <a:gd name="T56" fmla="*/ 362 w 462"/>
              <a:gd name="T57" fmla="*/ 325 h 463"/>
              <a:gd name="T58" fmla="*/ 374 w 462"/>
              <a:gd name="T59" fmla="*/ 223 h 463"/>
              <a:gd name="T60" fmla="*/ 425 w 462"/>
              <a:gd name="T61" fmla="*/ 137 h 463"/>
              <a:gd name="T62" fmla="*/ 374 w 462"/>
              <a:gd name="T63" fmla="*/ 223 h 463"/>
              <a:gd name="T64" fmla="*/ 357 w 462"/>
              <a:gd name="T65" fmla="*/ 122 h 463"/>
              <a:gd name="T66" fmla="*/ 416 w 462"/>
              <a:gd name="T67" fmla="*/ 122 h 463"/>
              <a:gd name="T68" fmla="*/ 105 w 462"/>
              <a:gd name="T69" fmla="*/ 122 h 463"/>
              <a:gd name="T70" fmla="*/ 165 w 462"/>
              <a:gd name="T71" fmla="*/ 27 h 463"/>
              <a:gd name="T72" fmla="*/ 105 w 462"/>
              <a:gd name="T73" fmla="*/ 341 h 463"/>
              <a:gd name="T74" fmla="*/ 46 w 462"/>
              <a:gd name="T75" fmla="*/ 341 h 463"/>
              <a:gd name="T76" fmla="*/ 357 w 462"/>
              <a:gd name="T77" fmla="*/ 341 h 463"/>
              <a:gd name="T78" fmla="*/ 297 w 462"/>
              <a:gd name="T79" fmla="*/ 436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2" h="463">
                <a:moveTo>
                  <a:pt x="239" y="1"/>
                </a:moveTo>
                <a:cubicBezTo>
                  <a:pt x="239" y="0"/>
                  <a:pt x="239" y="0"/>
                  <a:pt x="239" y="0"/>
                </a:cubicBezTo>
                <a:cubicBezTo>
                  <a:pt x="223" y="0"/>
                  <a:pt x="223" y="0"/>
                  <a:pt x="223" y="0"/>
                </a:cubicBezTo>
                <a:cubicBezTo>
                  <a:pt x="223" y="1"/>
                  <a:pt x="223" y="1"/>
                  <a:pt x="223" y="1"/>
                </a:cubicBezTo>
                <a:cubicBezTo>
                  <a:pt x="99" y="5"/>
                  <a:pt x="0" y="107"/>
                  <a:pt x="0" y="232"/>
                </a:cubicBezTo>
                <a:cubicBezTo>
                  <a:pt x="0" y="359"/>
                  <a:pt x="104" y="463"/>
                  <a:pt x="231" y="463"/>
                </a:cubicBezTo>
                <a:cubicBezTo>
                  <a:pt x="359" y="463"/>
                  <a:pt x="462" y="359"/>
                  <a:pt x="462" y="232"/>
                </a:cubicBezTo>
                <a:cubicBezTo>
                  <a:pt x="462" y="107"/>
                  <a:pt x="363" y="5"/>
                  <a:pt x="239" y="1"/>
                </a:cubicBezTo>
                <a:close/>
                <a:moveTo>
                  <a:pt x="16" y="239"/>
                </a:moveTo>
                <a:cubicBezTo>
                  <a:pt x="88" y="239"/>
                  <a:pt x="88" y="239"/>
                  <a:pt x="88" y="239"/>
                </a:cubicBezTo>
                <a:cubicBezTo>
                  <a:pt x="89" y="269"/>
                  <a:pt x="93" y="298"/>
                  <a:pt x="100" y="325"/>
                </a:cubicBezTo>
                <a:cubicBezTo>
                  <a:pt x="37" y="325"/>
                  <a:pt x="37" y="325"/>
                  <a:pt x="37" y="325"/>
                </a:cubicBezTo>
                <a:cubicBezTo>
                  <a:pt x="24" y="299"/>
                  <a:pt x="17" y="270"/>
                  <a:pt x="16" y="239"/>
                </a:cubicBezTo>
                <a:close/>
                <a:moveTo>
                  <a:pt x="239" y="122"/>
                </a:moveTo>
                <a:cubicBezTo>
                  <a:pt x="239" y="17"/>
                  <a:pt x="239" y="17"/>
                  <a:pt x="239" y="17"/>
                </a:cubicBezTo>
                <a:cubicBezTo>
                  <a:pt x="282" y="21"/>
                  <a:pt x="319" y="62"/>
                  <a:pt x="340" y="122"/>
                </a:cubicBezTo>
                <a:lnTo>
                  <a:pt x="239" y="122"/>
                </a:lnTo>
                <a:close/>
                <a:moveTo>
                  <a:pt x="346" y="137"/>
                </a:moveTo>
                <a:cubicBezTo>
                  <a:pt x="353" y="164"/>
                  <a:pt x="357" y="193"/>
                  <a:pt x="358" y="223"/>
                </a:cubicBezTo>
                <a:cubicBezTo>
                  <a:pt x="239" y="223"/>
                  <a:pt x="239" y="223"/>
                  <a:pt x="239" y="223"/>
                </a:cubicBezTo>
                <a:cubicBezTo>
                  <a:pt x="239" y="137"/>
                  <a:pt x="239" y="137"/>
                  <a:pt x="239" y="137"/>
                </a:cubicBezTo>
                <a:lnTo>
                  <a:pt x="346" y="137"/>
                </a:lnTo>
                <a:close/>
                <a:moveTo>
                  <a:pt x="223" y="17"/>
                </a:moveTo>
                <a:cubicBezTo>
                  <a:pt x="223" y="122"/>
                  <a:pt x="223" y="122"/>
                  <a:pt x="223" y="122"/>
                </a:cubicBezTo>
                <a:cubicBezTo>
                  <a:pt x="122" y="122"/>
                  <a:pt x="122" y="122"/>
                  <a:pt x="122" y="122"/>
                </a:cubicBezTo>
                <a:cubicBezTo>
                  <a:pt x="143" y="62"/>
                  <a:pt x="180" y="21"/>
                  <a:pt x="223" y="17"/>
                </a:cubicBezTo>
                <a:close/>
                <a:moveTo>
                  <a:pt x="223" y="137"/>
                </a:moveTo>
                <a:cubicBezTo>
                  <a:pt x="223" y="223"/>
                  <a:pt x="223" y="223"/>
                  <a:pt x="223" y="223"/>
                </a:cubicBezTo>
                <a:cubicBezTo>
                  <a:pt x="104" y="223"/>
                  <a:pt x="104" y="223"/>
                  <a:pt x="104" y="223"/>
                </a:cubicBezTo>
                <a:cubicBezTo>
                  <a:pt x="105" y="193"/>
                  <a:pt x="109" y="164"/>
                  <a:pt x="117" y="137"/>
                </a:cubicBezTo>
                <a:lnTo>
                  <a:pt x="223" y="137"/>
                </a:lnTo>
                <a:close/>
                <a:moveTo>
                  <a:pt x="88" y="223"/>
                </a:moveTo>
                <a:cubicBezTo>
                  <a:pt x="16" y="223"/>
                  <a:pt x="16" y="223"/>
                  <a:pt x="16" y="223"/>
                </a:cubicBezTo>
                <a:cubicBezTo>
                  <a:pt x="17" y="193"/>
                  <a:pt x="25" y="164"/>
                  <a:pt x="37" y="137"/>
                </a:cubicBezTo>
                <a:cubicBezTo>
                  <a:pt x="100" y="137"/>
                  <a:pt x="100" y="137"/>
                  <a:pt x="100" y="137"/>
                </a:cubicBezTo>
                <a:cubicBezTo>
                  <a:pt x="93" y="164"/>
                  <a:pt x="89" y="193"/>
                  <a:pt x="88" y="223"/>
                </a:cubicBezTo>
                <a:close/>
                <a:moveTo>
                  <a:pt x="104" y="239"/>
                </a:moveTo>
                <a:cubicBezTo>
                  <a:pt x="223" y="239"/>
                  <a:pt x="223" y="239"/>
                  <a:pt x="223" y="239"/>
                </a:cubicBezTo>
                <a:cubicBezTo>
                  <a:pt x="223" y="325"/>
                  <a:pt x="223" y="325"/>
                  <a:pt x="223" y="325"/>
                </a:cubicBezTo>
                <a:cubicBezTo>
                  <a:pt x="116" y="325"/>
                  <a:pt x="116" y="325"/>
                  <a:pt x="116" y="325"/>
                </a:cubicBezTo>
                <a:cubicBezTo>
                  <a:pt x="109" y="299"/>
                  <a:pt x="105" y="270"/>
                  <a:pt x="104" y="239"/>
                </a:cubicBezTo>
                <a:close/>
                <a:moveTo>
                  <a:pt x="223" y="341"/>
                </a:moveTo>
                <a:cubicBezTo>
                  <a:pt x="223" y="446"/>
                  <a:pt x="223" y="446"/>
                  <a:pt x="223" y="446"/>
                </a:cubicBezTo>
                <a:cubicBezTo>
                  <a:pt x="180" y="442"/>
                  <a:pt x="142" y="400"/>
                  <a:pt x="122" y="341"/>
                </a:cubicBezTo>
                <a:lnTo>
                  <a:pt x="223" y="341"/>
                </a:lnTo>
                <a:close/>
                <a:moveTo>
                  <a:pt x="239" y="446"/>
                </a:moveTo>
                <a:cubicBezTo>
                  <a:pt x="239" y="341"/>
                  <a:pt x="239" y="341"/>
                  <a:pt x="239" y="341"/>
                </a:cubicBezTo>
                <a:cubicBezTo>
                  <a:pt x="341" y="341"/>
                  <a:pt x="341" y="341"/>
                  <a:pt x="341" y="341"/>
                </a:cubicBezTo>
                <a:cubicBezTo>
                  <a:pt x="320" y="400"/>
                  <a:pt x="282" y="442"/>
                  <a:pt x="239" y="446"/>
                </a:cubicBezTo>
                <a:close/>
                <a:moveTo>
                  <a:pt x="239" y="325"/>
                </a:moveTo>
                <a:cubicBezTo>
                  <a:pt x="239" y="239"/>
                  <a:pt x="239" y="239"/>
                  <a:pt x="239" y="239"/>
                </a:cubicBezTo>
                <a:cubicBezTo>
                  <a:pt x="358" y="239"/>
                  <a:pt x="358" y="239"/>
                  <a:pt x="358" y="239"/>
                </a:cubicBezTo>
                <a:cubicBezTo>
                  <a:pt x="358" y="270"/>
                  <a:pt x="353" y="299"/>
                  <a:pt x="346" y="325"/>
                </a:cubicBezTo>
                <a:lnTo>
                  <a:pt x="239" y="325"/>
                </a:lnTo>
                <a:close/>
                <a:moveTo>
                  <a:pt x="374" y="239"/>
                </a:moveTo>
                <a:cubicBezTo>
                  <a:pt x="446" y="239"/>
                  <a:pt x="446" y="239"/>
                  <a:pt x="446" y="239"/>
                </a:cubicBezTo>
                <a:cubicBezTo>
                  <a:pt x="445" y="270"/>
                  <a:pt x="438" y="299"/>
                  <a:pt x="425" y="325"/>
                </a:cubicBezTo>
                <a:cubicBezTo>
                  <a:pt x="362" y="325"/>
                  <a:pt x="362" y="325"/>
                  <a:pt x="362" y="325"/>
                </a:cubicBezTo>
                <a:cubicBezTo>
                  <a:pt x="369" y="298"/>
                  <a:pt x="373" y="269"/>
                  <a:pt x="374" y="239"/>
                </a:cubicBezTo>
                <a:close/>
                <a:moveTo>
                  <a:pt x="374" y="223"/>
                </a:moveTo>
                <a:cubicBezTo>
                  <a:pt x="373" y="193"/>
                  <a:pt x="369" y="164"/>
                  <a:pt x="362" y="137"/>
                </a:cubicBezTo>
                <a:cubicBezTo>
                  <a:pt x="425" y="137"/>
                  <a:pt x="425" y="137"/>
                  <a:pt x="425" y="137"/>
                </a:cubicBezTo>
                <a:cubicBezTo>
                  <a:pt x="437" y="164"/>
                  <a:pt x="445" y="193"/>
                  <a:pt x="446" y="223"/>
                </a:cubicBezTo>
                <a:lnTo>
                  <a:pt x="374" y="223"/>
                </a:lnTo>
                <a:close/>
                <a:moveTo>
                  <a:pt x="416" y="122"/>
                </a:moveTo>
                <a:cubicBezTo>
                  <a:pt x="357" y="122"/>
                  <a:pt x="357" y="122"/>
                  <a:pt x="357" y="122"/>
                </a:cubicBezTo>
                <a:cubicBezTo>
                  <a:pt x="343" y="81"/>
                  <a:pt x="323" y="48"/>
                  <a:pt x="297" y="27"/>
                </a:cubicBezTo>
                <a:cubicBezTo>
                  <a:pt x="347" y="43"/>
                  <a:pt x="390" y="77"/>
                  <a:pt x="416" y="122"/>
                </a:cubicBezTo>
                <a:close/>
                <a:moveTo>
                  <a:pt x="165" y="27"/>
                </a:moveTo>
                <a:cubicBezTo>
                  <a:pt x="140" y="48"/>
                  <a:pt x="119" y="81"/>
                  <a:pt x="105" y="122"/>
                </a:cubicBezTo>
                <a:cubicBezTo>
                  <a:pt x="46" y="122"/>
                  <a:pt x="46" y="122"/>
                  <a:pt x="46" y="122"/>
                </a:cubicBezTo>
                <a:cubicBezTo>
                  <a:pt x="73" y="77"/>
                  <a:pt x="115" y="43"/>
                  <a:pt x="165" y="27"/>
                </a:cubicBezTo>
                <a:close/>
                <a:moveTo>
                  <a:pt x="46" y="341"/>
                </a:moveTo>
                <a:cubicBezTo>
                  <a:pt x="105" y="341"/>
                  <a:pt x="105" y="341"/>
                  <a:pt x="105" y="341"/>
                </a:cubicBezTo>
                <a:cubicBezTo>
                  <a:pt x="119" y="381"/>
                  <a:pt x="140" y="415"/>
                  <a:pt x="165" y="436"/>
                </a:cubicBezTo>
                <a:cubicBezTo>
                  <a:pt x="114" y="420"/>
                  <a:pt x="72" y="386"/>
                  <a:pt x="46" y="341"/>
                </a:cubicBezTo>
                <a:close/>
                <a:moveTo>
                  <a:pt x="297" y="436"/>
                </a:moveTo>
                <a:cubicBezTo>
                  <a:pt x="323" y="415"/>
                  <a:pt x="344" y="381"/>
                  <a:pt x="357" y="341"/>
                </a:cubicBezTo>
                <a:cubicBezTo>
                  <a:pt x="417" y="341"/>
                  <a:pt x="417" y="341"/>
                  <a:pt x="417" y="341"/>
                </a:cubicBezTo>
                <a:cubicBezTo>
                  <a:pt x="390" y="386"/>
                  <a:pt x="348" y="420"/>
                  <a:pt x="297" y="436"/>
                </a:cubicBezTo>
                <a:close/>
              </a:path>
            </a:pathLst>
          </a:custGeom>
          <a:gradFill flip="none" rotWithShape="1">
            <a:gsLst>
              <a:gs pos="69184">
                <a:schemeClr val="bg1">
                  <a:lumMod val="50000"/>
                </a:schemeClr>
              </a:gs>
              <a:gs pos="33000">
                <a:schemeClr val="bg1">
                  <a:lumMod val="85000"/>
                </a:schemeClr>
              </a:gs>
              <a:gs pos="0">
                <a:schemeClr val="bg1">
                  <a:lumMod val="50000"/>
                </a:schemeClr>
              </a:gs>
              <a:gs pos="100000">
                <a:schemeClr val="tx1">
                  <a:lumMod val="50000"/>
                  <a:lumOff val="50000"/>
                </a:schemeClr>
              </a:gs>
            </a:gsLst>
            <a:lin ang="2700000" scaled="1"/>
            <a:tileRect/>
          </a:gradFill>
          <a:ln w="3175">
            <a:noFill/>
          </a:ln>
          <a:effectLst>
            <a:reflection blurRad="6350" stA="30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4" name="Freeform 14"/>
          <p:cNvSpPr>
            <a:spLocks noEditPoints="1"/>
          </p:cNvSpPr>
          <p:nvPr/>
        </p:nvSpPr>
        <p:spPr bwMode="auto">
          <a:xfrm>
            <a:off x="666253" y="3408380"/>
            <a:ext cx="929770" cy="670635"/>
          </a:xfrm>
          <a:custGeom>
            <a:avLst/>
            <a:gdLst>
              <a:gd name="T0" fmla="*/ 435 w 609"/>
              <a:gd name="T1" fmla="*/ 374 h 439"/>
              <a:gd name="T2" fmla="*/ 521 w 609"/>
              <a:gd name="T3" fmla="*/ 314 h 439"/>
              <a:gd name="T4" fmla="*/ 476 w 609"/>
              <a:gd name="T5" fmla="*/ 286 h 439"/>
              <a:gd name="T6" fmla="*/ 457 w 609"/>
              <a:gd name="T7" fmla="*/ 268 h 439"/>
              <a:gd name="T8" fmla="*/ 419 w 609"/>
              <a:gd name="T9" fmla="*/ 267 h 439"/>
              <a:gd name="T10" fmla="*/ 399 w 609"/>
              <a:gd name="T11" fmla="*/ 282 h 439"/>
              <a:gd name="T12" fmla="*/ 352 w 609"/>
              <a:gd name="T13" fmla="*/ 307 h 439"/>
              <a:gd name="T14" fmla="*/ 363 w 609"/>
              <a:gd name="T15" fmla="*/ 358 h 439"/>
              <a:gd name="T16" fmla="*/ 365 w 609"/>
              <a:gd name="T17" fmla="*/ 384 h 439"/>
              <a:gd name="T18" fmla="*/ 390 w 609"/>
              <a:gd name="T19" fmla="*/ 412 h 439"/>
              <a:gd name="T20" fmla="*/ 416 w 609"/>
              <a:gd name="T21" fmla="*/ 415 h 439"/>
              <a:gd name="T22" fmla="*/ 466 w 609"/>
              <a:gd name="T23" fmla="*/ 431 h 439"/>
              <a:gd name="T24" fmla="*/ 495 w 609"/>
              <a:gd name="T25" fmla="*/ 387 h 439"/>
              <a:gd name="T26" fmla="*/ 512 w 609"/>
              <a:gd name="T27" fmla="*/ 368 h 439"/>
              <a:gd name="T28" fmla="*/ 514 w 609"/>
              <a:gd name="T29" fmla="*/ 330 h 439"/>
              <a:gd name="T30" fmla="*/ 376 w 609"/>
              <a:gd name="T31" fmla="*/ 345 h 439"/>
              <a:gd name="T32" fmla="*/ 435 w 609"/>
              <a:gd name="T33" fmla="*/ 404 h 439"/>
              <a:gd name="T34" fmla="*/ 434 w 609"/>
              <a:gd name="T35" fmla="*/ 132 h 439"/>
              <a:gd name="T36" fmla="*/ 519 w 609"/>
              <a:gd name="T37" fmla="*/ 132 h 439"/>
              <a:gd name="T38" fmla="*/ 582 w 609"/>
              <a:gd name="T39" fmla="*/ 161 h 439"/>
              <a:gd name="T40" fmla="*/ 605 w 609"/>
              <a:gd name="T41" fmla="*/ 86 h 439"/>
              <a:gd name="T42" fmla="*/ 539 w 609"/>
              <a:gd name="T43" fmla="*/ 43 h 439"/>
              <a:gd name="T44" fmla="*/ 535 w 609"/>
              <a:gd name="T45" fmla="*/ 8 h 439"/>
              <a:gd name="T46" fmla="*/ 457 w 609"/>
              <a:gd name="T47" fmla="*/ 25 h 439"/>
              <a:gd name="T48" fmla="*/ 418 w 609"/>
              <a:gd name="T49" fmla="*/ 27 h 439"/>
              <a:gd name="T50" fmla="*/ 377 w 609"/>
              <a:gd name="T51" fmla="*/ 65 h 439"/>
              <a:gd name="T52" fmla="*/ 371 w 609"/>
              <a:gd name="T53" fmla="*/ 104 h 439"/>
              <a:gd name="T54" fmla="*/ 347 w 609"/>
              <a:gd name="T55" fmla="*/ 179 h 439"/>
              <a:gd name="T56" fmla="*/ 411 w 609"/>
              <a:gd name="T57" fmla="*/ 220 h 439"/>
              <a:gd name="T58" fmla="*/ 418 w 609"/>
              <a:gd name="T59" fmla="*/ 257 h 439"/>
              <a:gd name="T60" fmla="*/ 496 w 609"/>
              <a:gd name="T61" fmla="*/ 240 h 439"/>
              <a:gd name="T62" fmla="*/ 534 w 609"/>
              <a:gd name="T63" fmla="*/ 238 h 439"/>
              <a:gd name="T64" fmla="*/ 576 w 609"/>
              <a:gd name="T65" fmla="*/ 199 h 439"/>
              <a:gd name="T66" fmla="*/ 476 w 609"/>
              <a:gd name="T67" fmla="*/ 222 h 439"/>
              <a:gd name="T68" fmla="*/ 476 w 609"/>
              <a:gd name="T69" fmla="*/ 43 h 439"/>
              <a:gd name="T70" fmla="*/ 476 w 609"/>
              <a:gd name="T71" fmla="*/ 222 h 439"/>
              <a:gd name="T72" fmla="*/ 195 w 609"/>
              <a:gd name="T73" fmla="*/ 304 h 439"/>
              <a:gd name="T74" fmla="*/ 349 w 609"/>
              <a:gd name="T75" fmla="*/ 269 h 439"/>
              <a:gd name="T76" fmla="*/ 391 w 609"/>
              <a:gd name="T77" fmla="*/ 241 h 439"/>
              <a:gd name="T78" fmla="*/ 322 w 609"/>
              <a:gd name="T79" fmla="*/ 153 h 439"/>
              <a:gd name="T80" fmla="*/ 297 w 609"/>
              <a:gd name="T81" fmla="*/ 105 h 439"/>
              <a:gd name="T82" fmla="*/ 222 w 609"/>
              <a:gd name="T83" fmla="*/ 74 h 439"/>
              <a:gd name="T84" fmla="*/ 169 w 609"/>
              <a:gd name="T85" fmla="*/ 90 h 439"/>
              <a:gd name="T86" fmla="*/ 57 w 609"/>
              <a:gd name="T87" fmla="*/ 105 h 439"/>
              <a:gd name="T88" fmla="*/ 42 w 609"/>
              <a:gd name="T89" fmla="*/ 217 h 439"/>
              <a:gd name="T90" fmla="*/ 26 w 609"/>
              <a:gd name="T91" fmla="*/ 269 h 439"/>
              <a:gd name="T92" fmla="*/ 57 w 609"/>
              <a:gd name="T93" fmla="*/ 344 h 439"/>
              <a:gd name="T94" fmla="*/ 106 w 609"/>
              <a:gd name="T95" fmla="*/ 370 h 439"/>
              <a:gd name="T96" fmla="*/ 169 w 609"/>
              <a:gd name="T97" fmla="*/ 412 h 439"/>
              <a:gd name="T98" fmla="*/ 222 w 609"/>
              <a:gd name="T99" fmla="*/ 396 h 439"/>
              <a:gd name="T100" fmla="*/ 334 w 609"/>
              <a:gd name="T101" fmla="*/ 381 h 439"/>
              <a:gd name="T102" fmla="*/ 346 w 609"/>
              <a:gd name="T103" fmla="*/ 281 h 439"/>
              <a:gd name="T104" fmla="*/ 201 w 609"/>
              <a:gd name="T105" fmla="*/ 369 h 439"/>
              <a:gd name="T106" fmla="*/ 195 w 609"/>
              <a:gd name="T107" fmla="*/ 117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9" h="439">
                <a:moveTo>
                  <a:pt x="435" y="317"/>
                </a:moveTo>
                <a:cubicBezTo>
                  <a:pt x="419" y="317"/>
                  <a:pt x="407" y="330"/>
                  <a:pt x="407" y="345"/>
                </a:cubicBezTo>
                <a:cubicBezTo>
                  <a:pt x="407" y="361"/>
                  <a:pt x="419" y="374"/>
                  <a:pt x="435" y="374"/>
                </a:cubicBezTo>
                <a:cubicBezTo>
                  <a:pt x="451" y="374"/>
                  <a:pt x="463" y="361"/>
                  <a:pt x="463" y="345"/>
                </a:cubicBezTo>
                <a:cubicBezTo>
                  <a:pt x="463" y="330"/>
                  <a:pt x="451" y="317"/>
                  <a:pt x="435" y="317"/>
                </a:cubicBezTo>
                <a:close/>
                <a:moveTo>
                  <a:pt x="521" y="314"/>
                </a:moveTo>
                <a:cubicBezTo>
                  <a:pt x="519" y="308"/>
                  <a:pt x="512" y="304"/>
                  <a:pt x="505" y="307"/>
                </a:cubicBezTo>
                <a:cubicBezTo>
                  <a:pt x="498" y="309"/>
                  <a:pt x="498" y="309"/>
                  <a:pt x="498" y="309"/>
                </a:cubicBezTo>
                <a:cubicBezTo>
                  <a:pt x="493" y="300"/>
                  <a:pt x="485" y="292"/>
                  <a:pt x="476" y="286"/>
                </a:cubicBezTo>
                <a:cubicBezTo>
                  <a:pt x="480" y="279"/>
                  <a:pt x="480" y="279"/>
                  <a:pt x="480" y="279"/>
                </a:cubicBezTo>
                <a:cubicBezTo>
                  <a:pt x="482" y="273"/>
                  <a:pt x="480" y="265"/>
                  <a:pt x="474" y="262"/>
                </a:cubicBezTo>
                <a:cubicBezTo>
                  <a:pt x="468" y="259"/>
                  <a:pt x="460" y="262"/>
                  <a:pt x="457" y="268"/>
                </a:cubicBezTo>
                <a:cubicBezTo>
                  <a:pt x="454" y="275"/>
                  <a:pt x="454" y="275"/>
                  <a:pt x="454" y="275"/>
                </a:cubicBezTo>
                <a:cubicBezTo>
                  <a:pt x="444" y="272"/>
                  <a:pt x="433" y="272"/>
                  <a:pt x="422" y="274"/>
                </a:cubicBezTo>
                <a:cubicBezTo>
                  <a:pt x="419" y="267"/>
                  <a:pt x="419" y="267"/>
                  <a:pt x="419" y="267"/>
                </a:cubicBezTo>
                <a:cubicBezTo>
                  <a:pt x="417" y="260"/>
                  <a:pt x="410" y="257"/>
                  <a:pt x="404" y="259"/>
                </a:cubicBezTo>
                <a:cubicBezTo>
                  <a:pt x="397" y="262"/>
                  <a:pt x="394" y="269"/>
                  <a:pt x="396" y="275"/>
                </a:cubicBezTo>
                <a:cubicBezTo>
                  <a:pt x="399" y="282"/>
                  <a:pt x="399" y="282"/>
                  <a:pt x="399" y="282"/>
                </a:cubicBezTo>
                <a:cubicBezTo>
                  <a:pt x="389" y="288"/>
                  <a:pt x="381" y="295"/>
                  <a:pt x="375" y="304"/>
                </a:cubicBezTo>
                <a:cubicBezTo>
                  <a:pt x="368" y="301"/>
                  <a:pt x="368" y="301"/>
                  <a:pt x="368" y="301"/>
                </a:cubicBezTo>
                <a:cubicBezTo>
                  <a:pt x="362" y="298"/>
                  <a:pt x="355" y="300"/>
                  <a:pt x="352" y="307"/>
                </a:cubicBezTo>
                <a:cubicBezTo>
                  <a:pt x="349" y="313"/>
                  <a:pt x="352" y="320"/>
                  <a:pt x="358" y="323"/>
                </a:cubicBezTo>
                <a:cubicBezTo>
                  <a:pt x="365" y="326"/>
                  <a:pt x="365" y="326"/>
                  <a:pt x="365" y="326"/>
                </a:cubicBezTo>
                <a:cubicBezTo>
                  <a:pt x="362" y="336"/>
                  <a:pt x="361" y="347"/>
                  <a:pt x="363" y="358"/>
                </a:cubicBezTo>
                <a:cubicBezTo>
                  <a:pt x="356" y="361"/>
                  <a:pt x="356" y="361"/>
                  <a:pt x="356" y="361"/>
                </a:cubicBezTo>
                <a:cubicBezTo>
                  <a:pt x="350" y="363"/>
                  <a:pt x="347" y="370"/>
                  <a:pt x="349" y="376"/>
                </a:cubicBezTo>
                <a:cubicBezTo>
                  <a:pt x="351" y="383"/>
                  <a:pt x="358" y="386"/>
                  <a:pt x="365" y="384"/>
                </a:cubicBezTo>
                <a:cubicBezTo>
                  <a:pt x="372" y="381"/>
                  <a:pt x="372" y="381"/>
                  <a:pt x="372" y="381"/>
                </a:cubicBezTo>
                <a:cubicBezTo>
                  <a:pt x="377" y="391"/>
                  <a:pt x="385" y="399"/>
                  <a:pt x="393" y="405"/>
                </a:cubicBezTo>
                <a:cubicBezTo>
                  <a:pt x="390" y="412"/>
                  <a:pt x="390" y="412"/>
                  <a:pt x="390" y="412"/>
                </a:cubicBezTo>
                <a:cubicBezTo>
                  <a:pt x="387" y="418"/>
                  <a:pt x="390" y="425"/>
                  <a:pt x="396" y="428"/>
                </a:cubicBezTo>
                <a:cubicBezTo>
                  <a:pt x="402" y="431"/>
                  <a:pt x="410" y="428"/>
                  <a:pt x="413" y="422"/>
                </a:cubicBezTo>
                <a:cubicBezTo>
                  <a:pt x="416" y="415"/>
                  <a:pt x="416" y="415"/>
                  <a:pt x="416" y="415"/>
                </a:cubicBezTo>
                <a:cubicBezTo>
                  <a:pt x="426" y="418"/>
                  <a:pt x="437" y="419"/>
                  <a:pt x="448" y="417"/>
                </a:cubicBezTo>
                <a:cubicBezTo>
                  <a:pt x="450" y="424"/>
                  <a:pt x="450" y="424"/>
                  <a:pt x="450" y="424"/>
                </a:cubicBezTo>
                <a:cubicBezTo>
                  <a:pt x="453" y="430"/>
                  <a:pt x="460" y="434"/>
                  <a:pt x="466" y="431"/>
                </a:cubicBezTo>
                <a:cubicBezTo>
                  <a:pt x="473" y="429"/>
                  <a:pt x="476" y="422"/>
                  <a:pt x="474" y="416"/>
                </a:cubicBezTo>
                <a:cubicBezTo>
                  <a:pt x="471" y="408"/>
                  <a:pt x="471" y="408"/>
                  <a:pt x="471" y="408"/>
                </a:cubicBezTo>
                <a:cubicBezTo>
                  <a:pt x="481" y="403"/>
                  <a:pt x="489" y="396"/>
                  <a:pt x="495" y="387"/>
                </a:cubicBezTo>
                <a:cubicBezTo>
                  <a:pt x="501" y="390"/>
                  <a:pt x="501" y="390"/>
                  <a:pt x="501" y="390"/>
                </a:cubicBezTo>
                <a:cubicBezTo>
                  <a:pt x="508" y="393"/>
                  <a:pt x="515" y="390"/>
                  <a:pt x="518" y="384"/>
                </a:cubicBezTo>
                <a:cubicBezTo>
                  <a:pt x="521" y="378"/>
                  <a:pt x="518" y="371"/>
                  <a:pt x="512" y="368"/>
                </a:cubicBezTo>
                <a:cubicBezTo>
                  <a:pt x="505" y="364"/>
                  <a:pt x="505" y="364"/>
                  <a:pt x="505" y="364"/>
                </a:cubicBezTo>
                <a:cubicBezTo>
                  <a:pt x="508" y="354"/>
                  <a:pt x="508" y="343"/>
                  <a:pt x="507" y="332"/>
                </a:cubicBezTo>
                <a:cubicBezTo>
                  <a:pt x="514" y="330"/>
                  <a:pt x="514" y="330"/>
                  <a:pt x="514" y="330"/>
                </a:cubicBezTo>
                <a:cubicBezTo>
                  <a:pt x="520" y="328"/>
                  <a:pt x="523" y="320"/>
                  <a:pt x="521" y="314"/>
                </a:cubicBezTo>
                <a:close/>
                <a:moveTo>
                  <a:pt x="435" y="404"/>
                </a:moveTo>
                <a:cubicBezTo>
                  <a:pt x="402" y="404"/>
                  <a:pt x="376" y="378"/>
                  <a:pt x="376" y="345"/>
                </a:cubicBezTo>
                <a:cubicBezTo>
                  <a:pt x="376" y="313"/>
                  <a:pt x="402" y="286"/>
                  <a:pt x="435" y="286"/>
                </a:cubicBezTo>
                <a:cubicBezTo>
                  <a:pt x="467" y="286"/>
                  <a:pt x="494" y="313"/>
                  <a:pt x="494" y="345"/>
                </a:cubicBezTo>
                <a:cubicBezTo>
                  <a:pt x="494" y="378"/>
                  <a:pt x="467" y="404"/>
                  <a:pt x="435" y="404"/>
                </a:cubicBezTo>
                <a:close/>
                <a:moveTo>
                  <a:pt x="500" y="97"/>
                </a:moveTo>
                <a:cubicBezTo>
                  <a:pt x="493" y="92"/>
                  <a:pt x="485" y="90"/>
                  <a:pt x="476" y="90"/>
                </a:cubicBezTo>
                <a:cubicBezTo>
                  <a:pt x="453" y="90"/>
                  <a:pt x="434" y="109"/>
                  <a:pt x="434" y="132"/>
                </a:cubicBezTo>
                <a:cubicBezTo>
                  <a:pt x="434" y="148"/>
                  <a:pt x="442" y="161"/>
                  <a:pt x="454" y="169"/>
                </a:cubicBezTo>
                <a:cubicBezTo>
                  <a:pt x="460" y="173"/>
                  <a:pt x="468" y="175"/>
                  <a:pt x="476" y="175"/>
                </a:cubicBezTo>
                <a:cubicBezTo>
                  <a:pt x="500" y="175"/>
                  <a:pt x="519" y="156"/>
                  <a:pt x="519" y="132"/>
                </a:cubicBezTo>
                <a:cubicBezTo>
                  <a:pt x="519" y="117"/>
                  <a:pt x="512" y="104"/>
                  <a:pt x="500" y="97"/>
                </a:cubicBezTo>
                <a:close/>
                <a:moveTo>
                  <a:pt x="592" y="166"/>
                </a:moveTo>
                <a:cubicBezTo>
                  <a:pt x="582" y="161"/>
                  <a:pt x="582" y="161"/>
                  <a:pt x="582" y="161"/>
                </a:cubicBezTo>
                <a:cubicBezTo>
                  <a:pt x="586" y="146"/>
                  <a:pt x="587" y="129"/>
                  <a:pt x="584" y="113"/>
                </a:cubicBezTo>
                <a:cubicBezTo>
                  <a:pt x="594" y="109"/>
                  <a:pt x="594" y="109"/>
                  <a:pt x="594" y="109"/>
                </a:cubicBezTo>
                <a:cubicBezTo>
                  <a:pt x="604" y="106"/>
                  <a:pt x="609" y="95"/>
                  <a:pt x="605" y="86"/>
                </a:cubicBezTo>
                <a:cubicBezTo>
                  <a:pt x="602" y="76"/>
                  <a:pt x="591" y="71"/>
                  <a:pt x="582" y="74"/>
                </a:cubicBezTo>
                <a:cubicBezTo>
                  <a:pt x="571" y="78"/>
                  <a:pt x="571" y="78"/>
                  <a:pt x="571" y="78"/>
                </a:cubicBezTo>
                <a:cubicBezTo>
                  <a:pt x="563" y="64"/>
                  <a:pt x="552" y="52"/>
                  <a:pt x="539" y="43"/>
                </a:cubicBezTo>
                <a:cubicBezTo>
                  <a:pt x="543" y="33"/>
                  <a:pt x="543" y="33"/>
                  <a:pt x="543" y="33"/>
                </a:cubicBezTo>
                <a:cubicBezTo>
                  <a:pt x="547" y="26"/>
                  <a:pt x="545" y="19"/>
                  <a:pt x="541" y="13"/>
                </a:cubicBezTo>
                <a:cubicBezTo>
                  <a:pt x="540" y="11"/>
                  <a:pt x="537" y="9"/>
                  <a:pt x="535" y="8"/>
                </a:cubicBezTo>
                <a:cubicBezTo>
                  <a:pt x="525" y="4"/>
                  <a:pt x="514" y="8"/>
                  <a:pt x="510" y="17"/>
                </a:cubicBezTo>
                <a:cubicBezTo>
                  <a:pt x="505" y="27"/>
                  <a:pt x="505" y="27"/>
                  <a:pt x="505" y="27"/>
                </a:cubicBezTo>
                <a:cubicBezTo>
                  <a:pt x="490" y="23"/>
                  <a:pt x="473" y="22"/>
                  <a:pt x="457" y="25"/>
                </a:cubicBezTo>
                <a:cubicBezTo>
                  <a:pt x="453" y="14"/>
                  <a:pt x="453" y="14"/>
                  <a:pt x="453" y="14"/>
                </a:cubicBezTo>
                <a:cubicBezTo>
                  <a:pt x="450" y="5"/>
                  <a:pt x="439" y="0"/>
                  <a:pt x="430" y="3"/>
                </a:cubicBezTo>
                <a:cubicBezTo>
                  <a:pt x="420" y="7"/>
                  <a:pt x="415" y="17"/>
                  <a:pt x="418" y="27"/>
                </a:cubicBezTo>
                <a:cubicBezTo>
                  <a:pt x="422" y="38"/>
                  <a:pt x="422" y="38"/>
                  <a:pt x="422" y="38"/>
                </a:cubicBezTo>
                <a:cubicBezTo>
                  <a:pt x="408" y="46"/>
                  <a:pt x="396" y="57"/>
                  <a:pt x="387" y="70"/>
                </a:cubicBezTo>
                <a:cubicBezTo>
                  <a:pt x="377" y="65"/>
                  <a:pt x="377" y="65"/>
                  <a:pt x="377" y="65"/>
                </a:cubicBezTo>
                <a:cubicBezTo>
                  <a:pt x="367" y="61"/>
                  <a:pt x="356" y="65"/>
                  <a:pt x="352" y="74"/>
                </a:cubicBezTo>
                <a:cubicBezTo>
                  <a:pt x="348" y="83"/>
                  <a:pt x="352" y="94"/>
                  <a:pt x="361" y="99"/>
                </a:cubicBezTo>
                <a:cubicBezTo>
                  <a:pt x="371" y="104"/>
                  <a:pt x="371" y="104"/>
                  <a:pt x="371" y="104"/>
                </a:cubicBezTo>
                <a:cubicBezTo>
                  <a:pt x="367" y="119"/>
                  <a:pt x="366" y="135"/>
                  <a:pt x="369" y="152"/>
                </a:cubicBezTo>
                <a:cubicBezTo>
                  <a:pt x="358" y="156"/>
                  <a:pt x="358" y="156"/>
                  <a:pt x="358" y="156"/>
                </a:cubicBezTo>
                <a:cubicBezTo>
                  <a:pt x="349" y="159"/>
                  <a:pt x="344" y="170"/>
                  <a:pt x="347" y="179"/>
                </a:cubicBezTo>
                <a:cubicBezTo>
                  <a:pt x="351" y="189"/>
                  <a:pt x="361" y="194"/>
                  <a:pt x="371" y="190"/>
                </a:cubicBezTo>
                <a:cubicBezTo>
                  <a:pt x="382" y="186"/>
                  <a:pt x="382" y="186"/>
                  <a:pt x="382" y="186"/>
                </a:cubicBezTo>
                <a:cubicBezTo>
                  <a:pt x="389" y="200"/>
                  <a:pt x="400" y="211"/>
                  <a:pt x="411" y="220"/>
                </a:cubicBezTo>
                <a:cubicBezTo>
                  <a:pt x="412" y="221"/>
                  <a:pt x="413" y="221"/>
                  <a:pt x="414" y="222"/>
                </a:cubicBezTo>
                <a:cubicBezTo>
                  <a:pt x="409" y="232"/>
                  <a:pt x="409" y="232"/>
                  <a:pt x="409" y="232"/>
                </a:cubicBezTo>
                <a:cubicBezTo>
                  <a:pt x="405" y="241"/>
                  <a:pt x="409" y="252"/>
                  <a:pt x="418" y="257"/>
                </a:cubicBezTo>
                <a:cubicBezTo>
                  <a:pt x="427" y="261"/>
                  <a:pt x="438" y="257"/>
                  <a:pt x="443" y="248"/>
                </a:cubicBezTo>
                <a:cubicBezTo>
                  <a:pt x="448" y="238"/>
                  <a:pt x="448" y="238"/>
                  <a:pt x="448" y="238"/>
                </a:cubicBezTo>
                <a:cubicBezTo>
                  <a:pt x="463" y="242"/>
                  <a:pt x="479" y="243"/>
                  <a:pt x="496" y="240"/>
                </a:cubicBezTo>
                <a:cubicBezTo>
                  <a:pt x="500" y="250"/>
                  <a:pt x="500" y="250"/>
                  <a:pt x="500" y="250"/>
                </a:cubicBezTo>
                <a:cubicBezTo>
                  <a:pt x="503" y="260"/>
                  <a:pt x="514" y="265"/>
                  <a:pt x="523" y="261"/>
                </a:cubicBezTo>
                <a:cubicBezTo>
                  <a:pt x="533" y="258"/>
                  <a:pt x="538" y="247"/>
                  <a:pt x="534" y="238"/>
                </a:cubicBezTo>
                <a:cubicBezTo>
                  <a:pt x="530" y="227"/>
                  <a:pt x="530" y="227"/>
                  <a:pt x="530" y="227"/>
                </a:cubicBezTo>
                <a:cubicBezTo>
                  <a:pt x="545" y="219"/>
                  <a:pt x="557" y="208"/>
                  <a:pt x="566" y="195"/>
                </a:cubicBezTo>
                <a:cubicBezTo>
                  <a:pt x="576" y="199"/>
                  <a:pt x="576" y="199"/>
                  <a:pt x="576" y="199"/>
                </a:cubicBezTo>
                <a:cubicBezTo>
                  <a:pt x="585" y="204"/>
                  <a:pt x="596" y="200"/>
                  <a:pt x="601" y="191"/>
                </a:cubicBezTo>
                <a:cubicBezTo>
                  <a:pt x="605" y="181"/>
                  <a:pt x="601" y="170"/>
                  <a:pt x="592" y="166"/>
                </a:cubicBezTo>
                <a:close/>
                <a:moveTo>
                  <a:pt x="476" y="222"/>
                </a:moveTo>
                <a:cubicBezTo>
                  <a:pt x="457" y="222"/>
                  <a:pt x="439" y="215"/>
                  <a:pt x="425" y="205"/>
                </a:cubicBezTo>
                <a:cubicBezTo>
                  <a:pt x="402" y="189"/>
                  <a:pt x="387" y="162"/>
                  <a:pt x="387" y="132"/>
                </a:cubicBezTo>
                <a:cubicBezTo>
                  <a:pt x="387" y="83"/>
                  <a:pt x="427" y="43"/>
                  <a:pt x="476" y="43"/>
                </a:cubicBezTo>
                <a:cubicBezTo>
                  <a:pt x="493" y="43"/>
                  <a:pt x="508" y="48"/>
                  <a:pt x="522" y="56"/>
                </a:cubicBezTo>
                <a:cubicBezTo>
                  <a:pt x="548" y="71"/>
                  <a:pt x="566" y="100"/>
                  <a:pt x="566" y="132"/>
                </a:cubicBezTo>
                <a:cubicBezTo>
                  <a:pt x="566" y="182"/>
                  <a:pt x="526" y="222"/>
                  <a:pt x="476" y="222"/>
                </a:cubicBezTo>
                <a:close/>
                <a:moveTo>
                  <a:pt x="195" y="182"/>
                </a:moveTo>
                <a:cubicBezTo>
                  <a:pt x="162" y="182"/>
                  <a:pt x="135" y="209"/>
                  <a:pt x="135" y="243"/>
                </a:cubicBezTo>
                <a:cubicBezTo>
                  <a:pt x="135" y="277"/>
                  <a:pt x="162" y="304"/>
                  <a:pt x="195" y="304"/>
                </a:cubicBezTo>
                <a:cubicBezTo>
                  <a:pt x="229" y="304"/>
                  <a:pt x="256" y="277"/>
                  <a:pt x="256" y="243"/>
                </a:cubicBezTo>
                <a:cubicBezTo>
                  <a:pt x="256" y="209"/>
                  <a:pt x="229" y="182"/>
                  <a:pt x="195" y="182"/>
                </a:cubicBezTo>
                <a:close/>
                <a:moveTo>
                  <a:pt x="349" y="269"/>
                </a:moveTo>
                <a:cubicBezTo>
                  <a:pt x="365" y="269"/>
                  <a:pt x="365" y="269"/>
                  <a:pt x="365" y="269"/>
                </a:cubicBezTo>
                <a:cubicBezTo>
                  <a:pt x="379" y="269"/>
                  <a:pt x="391" y="258"/>
                  <a:pt x="391" y="243"/>
                </a:cubicBezTo>
                <a:cubicBezTo>
                  <a:pt x="391" y="242"/>
                  <a:pt x="391" y="242"/>
                  <a:pt x="391" y="241"/>
                </a:cubicBezTo>
                <a:cubicBezTo>
                  <a:pt x="390" y="228"/>
                  <a:pt x="379" y="217"/>
                  <a:pt x="365" y="217"/>
                </a:cubicBezTo>
                <a:cubicBezTo>
                  <a:pt x="349" y="217"/>
                  <a:pt x="349" y="217"/>
                  <a:pt x="349" y="217"/>
                </a:cubicBezTo>
                <a:cubicBezTo>
                  <a:pt x="345" y="193"/>
                  <a:pt x="336" y="172"/>
                  <a:pt x="322" y="153"/>
                </a:cubicBezTo>
                <a:cubicBezTo>
                  <a:pt x="334" y="142"/>
                  <a:pt x="334" y="142"/>
                  <a:pt x="334" y="142"/>
                </a:cubicBezTo>
                <a:cubicBezTo>
                  <a:pt x="344" y="132"/>
                  <a:pt x="344" y="115"/>
                  <a:pt x="334" y="105"/>
                </a:cubicBezTo>
                <a:cubicBezTo>
                  <a:pt x="323" y="94"/>
                  <a:pt x="307" y="94"/>
                  <a:pt x="297" y="105"/>
                </a:cubicBezTo>
                <a:cubicBezTo>
                  <a:pt x="285" y="116"/>
                  <a:pt x="285" y="116"/>
                  <a:pt x="285" y="116"/>
                </a:cubicBezTo>
                <a:cubicBezTo>
                  <a:pt x="267" y="103"/>
                  <a:pt x="245" y="94"/>
                  <a:pt x="222" y="90"/>
                </a:cubicBezTo>
                <a:cubicBezTo>
                  <a:pt x="222" y="74"/>
                  <a:pt x="222" y="74"/>
                  <a:pt x="222" y="74"/>
                </a:cubicBezTo>
                <a:cubicBezTo>
                  <a:pt x="222" y="59"/>
                  <a:pt x="210" y="47"/>
                  <a:pt x="195" y="47"/>
                </a:cubicBezTo>
                <a:cubicBezTo>
                  <a:pt x="181" y="47"/>
                  <a:pt x="169" y="59"/>
                  <a:pt x="169" y="74"/>
                </a:cubicBezTo>
                <a:cubicBezTo>
                  <a:pt x="169" y="90"/>
                  <a:pt x="169" y="90"/>
                  <a:pt x="169" y="90"/>
                </a:cubicBezTo>
                <a:cubicBezTo>
                  <a:pt x="146" y="94"/>
                  <a:pt x="124" y="103"/>
                  <a:pt x="106" y="116"/>
                </a:cubicBezTo>
                <a:cubicBezTo>
                  <a:pt x="94" y="105"/>
                  <a:pt x="94" y="105"/>
                  <a:pt x="94" y="105"/>
                </a:cubicBezTo>
                <a:cubicBezTo>
                  <a:pt x="84" y="94"/>
                  <a:pt x="67" y="94"/>
                  <a:pt x="57" y="105"/>
                </a:cubicBezTo>
                <a:cubicBezTo>
                  <a:pt x="47" y="115"/>
                  <a:pt x="47" y="132"/>
                  <a:pt x="57" y="142"/>
                </a:cubicBezTo>
                <a:cubicBezTo>
                  <a:pt x="68" y="153"/>
                  <a:pt x="68" y="153"/>
                  <a:pt x="68" y="153"/>
                </a:cubicBezTo>
                <a:cubicBezTo>
                  <a:pt x="55" y="172"/>
                  <a:pt x="46" y="193"/>
                  <a:pt x="42" y="217"/>
                </a:cubicBezTo>
                <a:cubicBezTo>
                  <a:pt x="26" y="217"/>
                  <a:pt x="26" y="217"/>
                  <a:pt x="26" y="217"/>
                </a:cubicBezTo>
                <a:cubicBezTo>
                  <a:pt x="12" y="217"/>
                  <a:pt x="0" y="228"/>
                  <a:pt x="0" y="243"/>
                </a:cubicBezTo>
                <a:cubicBezTo>
                  <a:pt x="0" y="258"/>
                  <a:pt x="12" y="269"/>
                  <a:pt x="26" y="269"/>
                </a:cubicBezTo>
                <a:cubicBezTo>
                  <a:pt x="42" y="269"/>
                  <a:pt x="42" y="269"/>
                  <a:pt x="42" y="269"/>
                </a:cubicBezTo>
                <a:cubicBezTo>
                  <a:pt x="46" y="293"/>
                  <a:pt x="55" y="314"/>
                  <a:pt x="68" y="333"/>
                </a:cubicBezTo>
                <a:cubicBezTo>
                  <a:pt x="57" y="344"/>
                  <a:pt x="57" y="344"/>
                  <a:pt x="57" y="344"/>
                </a:cubicBezTo>
                <a:cubicBezTo>
                  <a:pt x="47" y="354"/>
                  <a:pt x="47" y="371"/>
                  <a:pt x="57" y="381"/>
                </a:cubicBezTo>
                <a:cubicBezTo>
                  <a:pt x="67" y="392"/>
                  <a:pt x="84" y="392"/>
                  <a:pt x="94" y="381"/>
                </a:cubicBezTo>
                <a:cubicBezTo>
                  <a:pt x="106" y="370"/>
                  <a:pt x="106" y="370"/>
                  <a:pt x="106" y="370"/>
                </a:cubicBezTo>
                <a:cubicBezTo>
                  <a:pt x="118" y="379"/>
                  <a:pt x="132" y="386"/>
                  <a:pt x="147" y="391"/>
                </a:cubicBezTo>
                <a:cubicBezTo>
                  <a:pt x="154" y="393"/>
                  <a:pt x="161" y="395"/>
                  <a:pt x="169" y="396"/>
                </a:cubicBezTo>
                <a:cubicBezTo>
                  <a:pt x="169" y="412"/>
                  <a:pt x="169" y="412"/>
                  <a:pt x="169" y="412"/>
                </a:cubicBezTo>
                <a:cubicBezTo>
                  <a:pt x="169" y="427"/>
                  <a:pt x="181" y="439"/>
                  <a:pt x="195" y="439"/>
                </a:cubicBezTo>
                <a:cubicBezTo>
                  <a:pt x="210" y="439"/>
                  <a:pt x="222" y="427"/>
                  <a:pt x="222" y="412"/>
                </a:cubicBezTo>
                <a:cubicBezTo>
                  <a:pt x="222" y="396"/>
                  <a:pt x="222" y="396"/>
                  <a:pt x="222" y="396"/>
                </a:cubicBezTo>
                <a:cubicBezTo>
                  <a:pt x="245" y="392"/>
                  <a:pt x="267" y="383"/>
                  <a:pt x="285" y="370"/>
                </a:cubicBezTo>
                <a:cubicBezTo>
                  <a:pt x="297" y="381"/>
                  <a:pt x="297" y="381"/>
                  <a:pt x="297" y="381"/>
                </a:cubicBezTo>
                <a:cubicBezTo>
                  <a:pt x="307" y="392"/>
                  <a:pt x="323" y="392"/>
                  <a:pt x="334" y="381"/>
                </a:cubicBezTo>
                <a:cubicBezTo>
                  <a:pt x="344" y="371"/>
                  <a:pt x="344" y="354"/>
                  <a:pt x="334" y="344"/>
                </a:cubicBezTo>
                <a:cubicBezTo>
                  <a:pt x="322" y="333"/>
                  <a:pt x="322" y="333"/>
                  <a:pt x="322" y="333"/>
                </a:cubicBezTo>
                <a:cubicBezTo>
                  <a:pt x="333" y="317"/>
                  <a:pt x="341" y="300"/>
                  <a:pt x="346" y="281"/>
                </a:cubicBezTo>
                <a:cubicBezTo>
                  <a:pt x="347" y="277"/>
                  <a:pt x="348" y="273"/>
                  <a:pt x="349" y="269"/>
                </a:cubicBezTo>
                <a:close/>
                <a:moveTo>
                  <a:pt x="298" y="316"/>
                </a:moveTo>
                <a:cubicBezTo>
                  <a:pt x="276" y="347"/>
                  <a:pt x="241" y="367"/>
                  <a:pt x="201" y="369"/>
                </a:cubicBezTo>
                <a:cubicBezTo>
                  <a:pt x="199" y="369"/>
                  <a:pt x="197" y="369"/>
                  <a:pt x="195" y="369"/>
                </a:cubicBezTo>
                <a:cubicBezTo>
                  <a:pt x="126" y="369"/>
                  <a:pt x="69" y="313"/>
                  <a:pt x="69" y="243"/>
                </a:cubicBezTo>
                <a:cubicBezTo>
                  <a:pt x="69" y="173"/>
                  <a:pt x="126" y="117"/>
                  <a:pt x="195" y="117"/>
                </a:cubicBezTo>
                <a:cubicBezTo>
                  <a:pt x="265" y="117"/>
                  <a:pt x="322" y="173"/>
                  <a:pt x="322" y="243"/>
                </a:cubicBezTo>
                <a:cubicBezTo>
                  <a:pt x="322" y="270"/>
                  <a:pt x="313" y="295"/>
                  <a:pt x="298" y="316"/>
                </a:cubicBezTo>
                <a:close/>
              </a:path>
            </a:pathLst>
          </a:custGeom>
          <a:gradFill flip="none" rotWithShape="1">
            <a:gsLst>
              <a:gs pos="69184">
                <a:schemeClr val="bg1">
                  <a:lumMod val="50000"/>
                </a:schemeClr>
              </a:gs>
              <a:gs pos="33000">
                <a:schemeClr val="bg1">
                  <a:lumMod val="85000"/>
                </a:schemeClr>
              </a:gs>
              <a:gs pos="0">
                <a:schemeClr val="bg1">
                  <a:lumMod val="50000"/>
                </a:schemeClr>
              </a:gs>
              <a:gs pos="100000">
                <a:schemeClr val="tx1">
                  <a:lumMod val="50000"/>
                  <a:lumOff val="50000"/>
                </a:schemeClr>
              </a:gs>
            </a:gsLst>
            <a:lin ang="2700000" scaled="1"/>
            <a:tileRect/>
          </a:gradFill>
          <a:ln w="3175">
            <a:solidFill>
              <a:schemeClr val="bg1"/>
            </a:solidFill>
          </a:ln>
          <a:effectLst>
            <a:reflection blurRad="6350" stA="30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5" name="Freeform 15"/>
          <p:cNvSpPr>
            <a:spLocks noEditPoints="1"/>
          </p:cNvSpPr>
          <p:nvPr/>
        </p:nvSpPr>
        <p:spPr bwMode="auto">
          <a:xfrm>
            <a:off x="4941109" y="1447146"/>
            <a:ext cx="608129" cy="757015"/>
          </a:xfrm>
          <a:custGeom>
            <a:avLst/>
            <a:gdLst>
              <a:gd name="T0" fmla="*/ 219 w 423"/>
              <a:gd name="T1" fmla="*/ 319 h 526"/>
              <a:gd name="T2" fmla="*/ 204 w 423"/>
              <a:gd name="T3" fmla="*/ 375 h 526"/>
              <a:gd name="T4" fmla="*/ 217 w 423"/>
              <a:gd name="T5" fmla="*/ 318 h 526"/>
              <a:gd name="T6" fmla="*/ 184 w 423"/>
              <a:gd name="T7" fmla="*/ 258 h 526"/>
              <a:gd name="T8" fmla="*/ 192 w 423"/>
              <a:gd name="T9" fmla="*/ 232 h 526"/>
              <a:gd name="T10" fmla="*/ 210 w 423"/>
              <a:gd name="T11" fmla="*/ 227 h 526"/>
              <a:gd name="T12" fmla="*/ 204 w 423"/>
              <a:gd name="T13" fmla="*/ 278 h 526"/>
              <a:gd name="T14" fmla="*/ 219 w 423"/>
              <a:gd name="T15" fmla="*/ 285 h 526"/>
              <a:gd name="T16" fmla="*/ 210 w 423"/>
              <a:gd name="T17" fmla="*/ 227 h 526"/>
              <a:gd name="T18" fmla="*/ 212 w 423"/>
              <a:gd name="T19" fmla="*/ 526 h 526"/>
              <a:gd name="T20" fmla="*/ 180 w 423"/>
              <a:gd name="T21" fmla="*/ 91 h 526"/>
              <a:gd name="T22" fmla="*/ 115 w 423"/>
              <a:gd name="T23" fmla="*/ 0 h 526"/>
              <a:gd name="T24" fmla="*/ 164 w 423"/>
              <a:gd name="T25" fmla="*/ 0 h 526"/>
              <a:gd name="T26" fmla="*/ 212 w 423"/>
              <a:gd name="T27" fmla="*/ 0 h 526"/>
              <a:gd name="T28" fmla="*/ 259 w 423"/>
              <a:gd name="T29" fmla="*/ 0 h 526"/>
              <a:gd name="T30" fmla="*/ 308 w 423"/>
              <a:gd name="T31" fmla="*/ 0 h 526"/>
              <a:gd name="T32" fmla="*/ 423 w 423"/>
              <a:gd name="T33" fmla="*/ 397 h 526"/>
              <a:gd name="T34" fmla="*/ 231 w 423"/>
              <a:gd name="T35" fmla="*/ 291 h 526"/>
              <a:gd name="T36" fmla="*/ 248 w 423"/>
              <a:gd name="T37" fmla="*/ 241 h 526"/>
              <a:gd name="T38" fmla="*/ 262 w 423"/>
              <a:gd name="T39" fmla="*/ 219 h 526"/>
              <a:gd name="T40" fmla="*/ 231 w 423"/>
              <a:gd name="T41" fmla="*/ 182 h 526"/>
              <a:gd name="T42" fmla="*/ 219 w 423"/>
              <a:gd name="T43" fmla="*/ 204 h 526"/>
              <a:gd name="T44" fmla="*/ 204 w 423"/>
              <a:gd name="T45" fmla="*/ 204 h 526"/>
              <a:gd name="T46" fmla="*/ 192 w 423"/>
              <a:gd name="T47" fmla="*/ 182 h 526"/>
              <a:gd name="T48" fmla="*/ 171 w 423"/>
              <a:gd name="T49" fmla="*/ 219 h 526"/>
              <a:gd name="T50" fmla="*/ 170 w 423"/>
              <a:gd name="T51" fmla="*/ 290 h 526"/>
              <a:gd name="T52" fmla="*/ 192 w 423"/>
              <a:gd name="T53" fmla="*/ 373 h 526"/>
              <a:gd name="T54" fmla="*/ 165 w 423"/>
              <a:gd name="T55" fmla="*/ 357 h 526"/>
              <a:gd name="T56" fmla="*/ 172 w 423"/>
              <a:gd name="T57" fmla="*/ 391 h 526"/>
              <a:gd name="T58" fmla="*/ 192 w 423"/>
              <a:gd name="T59" fmla="*/ 421 h 526"/>
              <a:gd name="T60" fmla="*/ 204 w 423"/>
              <a:gd name="T61" fmla="*/ 399 h 526"/>
              <a:gd name="T62" fmla="*/ 219 w 423"/>
              <a:gd name="T63" fmla="*/ 421 h 526"/>
              <a:gd name="T64" fmla="*/ 231 w 423"/>
              <a:gd name="T65" fmla="*/ 395 h 526"/>
              <a:gd name="T66" fmla="*/ 269 w 423"/>
              <a:gd name="T67" fmla="*/ 352 h 526"/>
              <a:gd name="T68" fmla="*/ 231 w 423"/>
              <a:gd name="T69" fmla="*/ 326 h 526"/>
              <a:gd name="T70" fmla="*/ 235 w 423"/>
              <a:gd name="T71" fmla="*/ 364 h 526"/>
              <a:gd name="T72" fmla="*/ 231 w 423"/>
              <a:gd name="T73" fmla="*/ 3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526">
                <a:moveTo>
                  <a:pt x="217" y="318"/>
                </a:moveTo>
                <a:cubicBezTo>
                  <a:pt x="218" y="319"/>
                  <a:pt x="218" y="319"/>
                  <a:pt x="219" y="319"/>
                </a:cubicBezTo>
                <a:cubicBezTo>
                  <a:pt x="219" y="374"/>
                  <a:pt x="219" y="374"/>
                  <a:pt x="219" y="374"/>
                </a:cubicBezTo>
                <a:cubicBezTo>
                  <a:pt x="214" y="375"/>
                  <a:pt x="209" y="376"/>
                  <a:pt x="204" y="375"/>
                </a:cubicBezTo>
                <a:cubicBezTo>
                  <a:pt x="204" y="312"/>
                  <a:pt x="204" y="312"/>
                  <a:pt x="204" y="312"/>
                </a:cubicBezTo>
                <a:cubicBezTo>
                  <a:pt x="208" y="314"/>
                  <a:pt x="213" y="316"/>
                  <a:pt x="217" y="318"/>
                </a:cubicBezTo>
                <a:close/>
                <a:moveTo>
                  <a:pt x="188" y="235"/>
                </a:moveTo>
                <a:cubicBezTo>
                  <a:pt x="184" y="240"/>
                  <a:pt x="181" y="249"/>
                  <a:pt x="184" y="258"/>
                </a:cubicBezTo>
                <a:cubicBezTo>
                  <a:pt x="185" y="263"/>
                  <a:pt x="188" y="267"/>
                  <a:pt x="192" y="270"/>
                </a:cubicBezTo>
                <a:cubicBezTo>
                  <a:pt x="192" y="232"/>
                  <a:pt x="192" y="232"/>
                  <a:pt x="192" y="232"/>
                </a:cubicBezTo>
                <a:cubicBezTo>
                  <a:pt x="191" y="233"/>
                  <a:pt x="189" y="234"/>
                  <a:pt x="188" y="235"/>
                </a:cubicBezTo>
                <a:close/>
                <a:moveTo>
                  <a:pt x="210" y="227"/>
                </a:moveTo>
                <a:cubicBezTo>
                  <a:pt x="208" y="227"/>
                  <a:pt x="206" y="227"/>
                  <a:pt x="204" y="227"/>
                </a:cubicBezTo>
                <a:cubicBezTo>
                  <a:pt x="204" y="278"/>
                  <a:pt x="204" y="278"/>
                  <a:pt x="204" y="278"/>
                </a:cubicBezTo>
                <a:cubicBezTo>
                  <a:pt x="209" y="280"/>
                  <a:pt x="213" y="282"/>
                  <a:pt x="218" y="284"/>
                </a:cubicBezTo>
                <a:cubicBezTo>
                  <a:pt x="218" y="285"/>
                  <a:pt x="219" y="285"/>
                  <a:pt x="219" y="285"/>
                </a:cubicBezTo>
                <a:cubicBezTo>
                  <a:pt x="219" y="227"/>
                  <a:pt x="219" y="227"/>
                  <a:pt x="219" y="227"/>
                </a:cubicBezTo>
                <a:cubicBezTo>
                  <a:pt x="216" y="227"/>
                  <a:pt x="213" y="227"/>
                  <a:pt x="210" y="227"/>
                </a:cubicBezTo>
                <a:close/>
                <a:moveTo>
                  <a:pt x="423" y="397"/>
                </a:moveTo>
                <a:cubicBezTo>
                  <a:pt x="423" y="514"/>
                  <a:pt x="328" y="526"/>
                  <a:pt x="212" y="526"/>
                </a:cubicBezTo>
                <a:cubicBezTo>
                  <a:pt x="95" y="526"/>
                  <a:pt x="0" y="514"/>
                  <a:pt x="0" y="397"/>
                </a:cubicBezTo>
                <a:cubicBezTo>
                  <a:pt x="0" y="291"/>
                  <a:pt x="79" y="121"/>
                  <a:pt x="180" y="91"/>
                </a:cubicBezTo>
                <a:cubicBezTo>
                  <a:pt x="143" y="78"/>
                  <a:pt x="115" y="42"/>
                  <a:pt x="115" y="0"/>
                </a:cubicBezTo>
                <a:cubicBezTo>
                  <a:pt x="115" y="0"/>
                  <a:pt x="115" y="0"/>
                  <a:pt x="115" y="0"/>
                </a:cubicBezTo>
                <a:cubicBezTo>
                  <a:pt x="122" y="4"/>
                  <a:pt x="131" y="6"/>
                  <a:pt x="140" y="6"/>
                </a:cubicBezTo>
                <a:cubicBezTo>
                  <a:pt x="149" y="6"/>
                  <a:pt x="157" y="4"/>
                  <a:pt x="164" y="0"/>
                </a:cubicBezTo>
                <a:cubicBezTo>
                  <a:pt x="170" y="4"/>
                  <a:pt x="179" y="6"/>
                  <a:pt x="188" y="6"/>
                </a:cubicBezTo>
                <a:cubicBezTo>
                  <a:pt x="197" y="6"/>
                  <a:pt x="205" y="4"/>
                  <a:pt x="212" y="0"/>
                </a:cubicBezTo>
                <a:cubicBezTo>
                  <a:pt x="218" y="4"/>
                  <a:pt x="226" y="6"/>
                  <a:pt x="235" y="6"/>
                </a:cubicBezTo>
                <a:cubicBezTo>
                  <a:pt x="244" y="6"/>
                  <a:pt x="253" y="4"/>
                  <a:pt x="259" y="0"/>
                </a:cubicBezTo>
                <a:cubicBezTo>
                  <a:pt x="266" y="4"/>
                  <a:pt x="274" y="6"/>
                  <a:pt x="283" y="6"/>
                </a:cubicBezTo>
                <a:cubicBezTo>
                  <a:pt x="292" y="6"/>
                  <a:pt x="301" y="4"/>
                  <a:pt x="308" y="0"/>
                </a:cubicBezTo>
                <a:cubicBezTo>
                  <a:pt x="308" y="42"/>
                  <a:pt x="280" y="78"/>
                  <a:pt x="243" y="91"/>
                </a:cubicBezTo>
                <a:cubicBezTo>
                  <a:pt x="344" y="121"/>
                  <a:pt x="423" y="291"/>
                  <a:pt x="423" y="397"/>
                </a:cubicBezTo>
                <a:close/>
                <a:moveTo>
                  <a:pt x="267" y="325"/>
                </a:moveTo>
                <a:cubicBezTo>
                  <a:pt x="261" y="308"/>
                  <a:pt x="247" y="299"/>
                  <a:pt x="231" y="291"/>
                </a:cubicBezTo>
                <a:cubicBezTo>
                  <a:pt x="231" y="230"/>
                  <a:pt x="231" y="230"/>
                  <a:pt x="231" y="230"/>
                </a:cubicBezTo>
                <a:cubicBezTo>
                  <a:pt x="237" y="233"/>
                  <a:pt x="243" y="237"/>
                  <a:pt x="248" y="241"/>
                </a:cubicBezTo>
                <a:cubicBezTo>
                  <a:pt x="250" y="242"/>
                  <a:pt x="251" y="243"/>
                  <a:pt x="253" y="244"/>
                </a:cubicBezTo>
                <a:cubicBezTo>
                  <a:pt x="256" y="235"/>
                  <a:pt x="259" y="227"/>
                  <a:pt x="262" y="219"/>
                </a:cubicBezTo>
                <a:cubicBezTo>
                  <a:pt x="253" y="213"/>
                  <a:pt x="243" y="208"/>
                  <a:pt x="231" y="205"/>
                </a:cubicBezTo>
                <a:cubicBezTo>
                  <a:pt x="231" y="182"/>
                  <a:pt x="231" y="182"/>
                  <a:pt x="231" y="182"/>
                </a:cubicBezTo>
                <a:cubicBezTo>
                  <a:pt x="219" y="182"/>
                  <a:pt x="219" y="182"/>
                  <a:pt x="219" y="182"/>
                </a:cubicBezTo>
                <a:cubicBezTo>
                  <a:pt x="219" y="204"/>
                  <a:pt x="219" y="204"/>
                  <a:pt x="219" y="204"/>
                </a:cubicBezTo>
                <a:cubicBezTo>
                  <a:pt x="215" y="204"/>
                  <a:pt x="212" y="204"/>
                  <a:pt x="207" y="204"/>
                </a:cubicBezTo>
                <a:cubicBezTo>
                  <a:pt x="206" y="204"/>
                  <a:pt x="205" y="204"/>
                  <a:pt x="204" y="204"/>
                </a:cubicBezTo>
                <a:cubicBezTo>
                  <a:pt x="204" y="182"/>
                  <a:pt x="204" y="182"/>
                  <a:pt x="204" y="182"/>
                </a:cubicBezTo>
                <a:cubicBezTo>
                  <a:pt x="192" y="182"/>
                  <a:pt x="192" y="182"/>
                  <a:pt x="192" y="182"/>
                </a:cubicBezTo>
                <a:cubicBezTo>
                  <a:pt x="192" y="207"/>
                  <a:pt x="192" y="207"/>
                  <a:pt x="192" y="207"/>
                </a:cubicBezTo>
                <a:cubicBezTo>
                  <a:pt x="184" y="209"/>
                  <a:pt x="177" y="214"/>
                  <a:pt x="171" y="219"/>
                </a:cubicBezTo>
                <a:cubicBezTo>
                  <a:pt x="163" y="227"/>
                  <a:pt x="156" y="238"/>
                  <a:pt x="156" y="254"/>
                </a:cubicBezTo>
                <a:cubicBezTo>
                  <a:pt x="156" y="270"/>
                  <a:pt x="161" y="281"/>
                  <a:pt x="170" y="290"/>
                </a:cubicBezTo>
                <a:cubicBezTo>
                  <a:pt x="177" y="296"/>
                  <a:pt x="184" y="301"/>
                  <a:pt x="192" y="305"/>
                </a:cubicBezTo>
                <a:cubicBezTo>
                  <a:pt x="192" y="373"/>
                  <a:pt x="192" y="373"/>
                  <a:pt x="192" y="373"/>
                </a:cubicBezTo>
                <a:cubicBezTo>
                  <a:pt x="183" y="370"/>
                  <a:pt x="176" y="364"/>
                  <a:pt x="169" y="359"/>
                </a:cubicBezTo>
                <a:cubicBezTo>
                  <a:pt x="168" y="358"/>
                  <a:pt x="167" y="357"/>
                  <a:pt x="165" y="357"/>
                </a:cubicBezTo>
                <a:cubicBezTo>
                  <a:pt x="161" y="365"/>
                  <a:pt x="157" y="373"/>
                  <a:pt x="153" y="381"/>
                </a:cubicBezTo>
                <a:cubicBezTo>
                  <a:pt x="159" y="385"/>
                  <a:pt x="165" y="388"/>
                  <a:pt x="172" y="391"/>
                </a:cubicBezTo>
                <a:cubicBezTo>
                  <a:pt x="178" y="394"/>
                  <a:pt x="185" y="396"/>
                  <a:pt x="192" y="397"/>
                </a:cubicBezTo>
                <a:cubicBezTo>
                  <a:pt x="192" y="421"/>
                  <a:pt x="192" y="421"/>
                  <a:pt x="192" y="421"/>
                </a:cubicBezTo>
                <a:cubicBezTo>
                  <a:pt x="204" y="421"/>
                  <a:pt x="204" y="421"/>
                  <a:pt x="204" y="421"/>
                </a:cubicBezTo>
                <a:cubicBezTo>
                  <a:pt x="204" y="399"/>
                  <a:pt x="204" y="399"/>
                  <a:pt x="204" y="399"/>
                </a:cubicBezTo>
                <a:cubicBezTo>
                  <a:pt x="209" y="399"/>
                  <a:pt x="214" y="398"/>
                  <a:pt x="219" y="398"/>
                </a:cubicBezTo>
                <a:cubicBezTo>
                  <a:pt x="219" y="421"/>
                  <a:pt x="219" y="421"/>
                  <a:pt x="219" y="421"/>
                </a:cubicBezTo>
                <a:cubicBezTo>
                  <a:pt x="231" y="421"/>
                  <a:pt x="231" y="421"/>
                  <a:pt x="231" y="421"/>
                </a:cubicBezTo>
                <a:cubicBezTo>
                  <a:pt x="231" y="395"/>
                  <a:pt x="231" y="395"/>
                  <a:pt x="231" y="395"/>
                </a:cubicBezTo>
                <a:cubicBezTo>
                  <a:pt x="236" y="393"/>
                  <a:pt x="241" y="391"/>
                  <a:pt x="245" y="388"/>
                </a:cubicBezTo>
                <a:cubicBezTo>
                  <a:pt x="257" y="381"/>
                  <a:pt x="266" y="369"/>
                  <a:pt x="269" y="352"/>
                </a:cubicBezTo>
                <a:cubicBezTo>
                  <a:pt x="271" y="343"/>
                  <a:pt x="270" y="333"/>
                  <a:pt x="267" y="325"/>
                </a:cubicBezTo>
                <a:close/>
                <a:moveTo>
                  <a:pt x="231" y="326"/>
                </a:moveTo>
                <a:cubicBezTo>
                  <a:pt x="231" y="368"/>
                  <a:pt x="231" y="368"/>
                  <a:pt x="231" y="368"/>
                </a:cubicBezTo>
                <a:cubicBezTo>
                  <a:pt x="232" y="367"/>
                  <a:pt x="234" y="365"/>
                  <a:pt x="235" y="364"/>
                </a:cubicBezTo>
                <a:cubicBezTo>
                  <a:pt x="239" y="359"/>
                  <a:pt x="242" y="352"/>
                  <a:pt x="241" y="344"/>
                </a:cubicBezTo>
                <a:cubicBezTo>
                  <a:pt x="241" y="336"/>
                  <a:pt x="236" y="330"/>
                  <a:pt x="231" y="326"/>
                </a:cubicBezTo>
                <a:close/>
              </a:path>
            </a:pathLst>
          </a:custGeom>
          <a:gradFill flip="none" rotWithShape="1">
            <a:gsLst>
              <a:gs pos="69184">
                <a:schemeClr val="bg1">
                  <a:lumMod val="50000"/>
                </a:schemeClr>
              </a:gs>
              <a:gs pos="33000">
                <a:schemeClr val="bg1">
                  <a:lumMod val="85000"/>
                </a:schemeClr>
              </a:gs>
              <a:gs pos="0">
                <a:schemeClr val="bg1">
                  <a:lumMod val="50000"/>
                </a:schemeClr>
              </a:gs>
              <a:gs pos="100000">
                <a:schemeClr val="tx1">
                  <a:lumMod val="50000"/>
                  <a:lumOff val="50000"/>
                </a:schemeClr>
              </a:gs>
            </a:gsLst>
            <a:lin ang="2700000" scaled="1"/>
            <a:tileRect/>
          </a:gradFill>
          <a:ln w="3175">
            <a:solidFill>
              <a:schemeClr val="bg1"/>
            </a:solidFill>
          </a:ln>
          <a:effectLst>
            <a:reflection blurRad="6350" stA="30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6" name="Freeform 16"/>
          <p:cNvSpPr>
            <a:spLocks noEditPoints="1"/>
          </p:cNvSpPr>
          <p:nvPr/>
        </p:nvSpPr>
        <p:spPr bwMode="auto">
          <a:xfrm>
            <a:off x="815761" y="1424047"/>
            <a:ext cx="615640" cy="803212"/>
          </a:xfrm>
          <a:custGeom>
            <a:avLst/>
            <a:gdLst>
              <a:gd name="T0" fmla="*/ 82 w 345"/>
              <a:gd name="T1" fmla="*/ 109 h 541"/>
              <a:gd name="T2" fmla="*/ 173 w 345"/>
              <a:gd name="T3" fmla="*/ 0 h 541"/>
              <a:gd name="T4" fmla="*/ 263 w 345"/>
              <a:gd name="T5" fmla="*/ 109 h 541"/>
              <a:gd name="T6" fmla="*/ 173 w 345"/>
              <a:gd name="T7" fmla="*/ 245 h 541"/>
              <a:gd name="T8" fmla="*/ 82 w 345"/>
              <a:gd name="T9" fmla="*/ 109 h 541"/>
              <a:gd name="T10" fmla="*/ 345 w 345"/>
              <a:gd name="T11" fmla="*/ 385 h 541"/>
              <a:gd name="T12" fmla="*/ 345 w 345"/>
              <a:gd name="T13" fmla="*/ 541 h 541"/>
              <a:gd name="T14" fmla="*/ 0 w 345"/>
              <a:gd name="T15" fmla="*/ 541 h 541"/>
              <a:gd name="T16" fmla="*/ 0 w 345"/>
              <a:gd name="T17" fmla="*/ 385 h 541"/>
              <a:gd name="T18" fmla="*/ 130 w 345"/>
              <a:gd name="T19" fmla="*/ 258 h 541"/>
              <a:gd name="T20" fmla="*/ 216 w 345"/>
              <a:gd name="T21" fmla="*/ 258 h 541"/>
              <a:gd name="T22" fmla="*/ 345 w 345"/>
              <a:gd name="T23" fmla="*/ 385 h 541"/>
              <a:gd name="T24" fmla="*/ 173 w 345"/>
              <a:gd name="T25" fmla="*/ 307 h 541"/>
              <a:gd name="T26" fmla="*/ 208 w 345"/>
              <a:gd name="T27" fmla="*/ 274 h 541"/>
              <a:gd name="T28" fmla="*/ 138 w 345"/>
              <a:gd name="T29" fmla="*/ 274 h 541"/>
              <a:gd name="T30" fmla="*/ 172 w 345"/>
              <a:gd name="T31" fmla="*/ 307 h 541"/>
              <a:gd name="T32" fmla="*/ 145 w 345"/>
              <a:gd name="T33" fmla="*/ 477 h 541"/>
              <a:gd name="T34" fmla="*/ 174 w 345"/>
              <a:gd name="T35" fmla="*/ 503 h 541"/>
              <a:gd name="T36" fmla="*/ 203 w 345"/>
              <a:gd name="T37" fmla="*/ 477 h 541"/>
              <a:gd name="T38" fmla="*/ 173 w 345"/>
              <a:gd name="T39" fmla="*/ 30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5" h="541">
                <a:moveTo>
                  <a:pt x="82" y="109"/>
                </a:moveTo>
                <a:cubicBezTo>
                  <a:pt x="82" y="33"/>
                  <a:pt x="123" y="0"/>
                  <a:pt x="173" y="0"/>
                </a:cubicBezTo>
                <a:cubicBezTo>
                  <a:pt x="223" y="0"/>
                  <a:pt x="263" y="33"/>
                  <a:pt x="263" y="109"/>
                </a:cubicBezTo>
                <a:cubicBezTo>
                  <a:pt x="263" y="184"/>
                  <a:pt x="223" y="245"/>
                  <a:pt x="173" y="245"/>
                </a:cubicBezTo>
                <a:cubicBezTo>
                  <a:pt x="123" y="245"/>
                  <a:pt x="82" y="184"/>
                  <a:pt x="82" y="109"/>
                </a:cubicBezTo>
                <a:close/>
                <a:moveTo>
                  <a:pt x="345" y="385"/>
                </a:moveTo>
                <a:cubicBezTo>
                  <a:pt x="345" y="541"/>
                  <a:pt x="345" y="541"/>
                  <a:pt x="345" y="541"/>
                </a:cubicBezTo>
                <a:cubicBezTo>
                  <a:pt x="0" y="541"/>
                  <a:pt x="0" y="541"/>
                  <a:pt x="0" y="541"/>
                </a:cubicBezTo>
                <a:cubicBezTo>
                  <a:pt x="0" y="385"/>
                  <a:pt x="0" y="385"/>
                  <a:pt x="0" y="385"/>
                </a:cubicBezTo>
                <a:cubicBezTo>
                  <a:pt x="0" y="296"/>
                  <a:pt x="58" y="258"/>
                  <a:pt x="130" y="258"/>
                </a:cubicBezTo>
                <a:cubicBezTo>
                  <a:pt x="216" y="258"/>
                  <a:pt x="216" y="258"/>
                  <a:pt x="216" y="258"/>
                </a:cubicBezTo>
                <a:cubicBezTo>
                  <a:pt x="287" y="258"/>
                  <a:pt x="345" y="296"/>
                  <a:pt x="345" y="385"/>
                </a:cubicBezTo>
                <a:close/>
                <a:moveTo>
                  <a:pt x="173" y="307"/>
                </a:moveTo>
                <a:cubicBezTo>
                  <a:pt x="208" y="274"/>
                  <a:pt x="208" y="274"/>
                  <a:pt x="208" y="274"/>
                </a:cubicBezTo>
                <a:cubicBezTo>
                  <a:pt x="138" y="274"/>
                  <a:pt x="138" y="274"/>
                  <a:pt x="138" y="274"/>
                </a:cubicBezTo>
                <a:cubicBezTo>
                  <a:pt x="172" y="307"/>
                  <a:pt x="172" y="307"/>
                  <a:pt x="172" y="307"/>
                </a:cubicBezTo>
                <a:cubicBezTo>
                  <a:pt x="145" y="477"/>
                  <a:pt x="145" y="477"/>
                  <a:pt x="145" y="477"/>
                </a:cubicBezTo>
                <a:cubicBezTo>
                  <a:pt x="174" y="503"/>
                  <a:pt x="174" y="503"/>
                  <a:pt x="174" y="503"/>
                </a:cubicBezTo>
                <a:cubicBezTo>
                  <a:pt x="203" y="477"/>
                  <a:pt x="203" y="477"/>
                  <a:pt x="203" y="477"/>
                </a:cubicBezTo>
                <a:lnTo>
                  <a:pt x="173" y="307"/>
                </a:lnTo>
                <a:close/>
              </a:path>
            </a:pathLst>
          </a:custGeom>
          <a:solidFill>
            <a:srgbClr val="960C26"/>
          </a:solidFill>
          <a:ln w="3175">
            <a:solidFill>
              <a:schemeClr val="bg1"/>
            </a:solidFill>
          </a:ln>
          <a:effectLst>
            <a:reflection blurRad="6350" stA="30000" endPos="1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37" name="组合 36"/>
          <p:cNvGrpSpPr/>
          <p:nvPr/>
        </p:nvGrpSpPr>
        <p:grpSpPr bwMode="auto">
          <a:xfrm>
            <a:off x="1665288" y="3325813"/>
            <a:ext cx="2722562" cy="1117600"/>
            <a:chOff x="1633580" y="2974282"/>
            <a:chExt cx="2722397" cy="1117460"/>
          </a:xfrm>
        </p:grpSpPr>
        <p:sp>
          <p:nvSpPr>
            <p:cNvPr id="25619" name="矩形 34"/>
            <p:cNvSpPr>
              <a:spLocks noChangeArrowheads="1"/>
            </p:cNvSpPr>
            <p:nvPr/>
          </p:nvSpPr>
          <p:spPr bwMode="auto">
            <a:xfrm>
              <a:off x="1633580" y="3322301"/>
              <a:ext cx="272239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100">
                  <a:solidFill>
                    <a:srgbClr val="717171"/>
                  </a:solidFill>
                  <a:latin typeface="Arial" panose="020B0604020202020204" pitchFamily="34" charset="0"/>
                  <a:cs typeface="Arial" panose="020B0604020202020204" pitchFamily="34" charset="0"/>
                </a:rPr>
                <a:t>RAPIDPPT, the leader of professional PPT designer in China. 6 years of making professional PPT, 500 case studies for the classical PPT.</a:t>
              </a:r>
              <a:endParaRPr lang="en-US" altLang="zh-CN" sz="1100">
                <a:solidFill>
                  <a:srgbClr val="717171"/>
                </a:solidFill>
                <a:latin typeface="Arial" panose="020B0604020202020204" pitchFamily="34" charset="0"/>
                <a:cs typeface="Arial" panose="020B0604020202020204" pitchFamily="34" charset="0"/>
              </a:endParaRPr>
            </a:p>
          </p:txBody>
        </p:sp>
        <p:sp>
          <p:nvSpPr>
            <p:cNvPr id="25620" name="TextBox 35"/>
            <p:cNvSpPr txBox="1">
              <a:spLocks noChangeArrowheads="1"/>
            </p:cNvSpPr>
            <p:nvPr/>
          </p:nvSpPr>
          <p:spPr bwMode="auto">
            <a:xfrm>
              <a:off x="1633580" y="2974282"/>
              <a:ext cx="14766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a:solidFill>
                    <a:srgbClr val="000000"/>
                  </a:solidFill>
                  <a:latin typeface="微软雅黑" panose="020B0503020204020204" pitchFamily="34" charset="-122"/>
                  <a:ea typeface="微软雅黑" panose="020B0503020204020204" pitchFamily="34" charset="-122"/>
                </a:rPr>
                <a:t>点击添加标题 </a:t>
              </a:r>
              <a:endParaRPr lang="zh-CN" altLang="en-US" sz="1600">
                <a:solidFill>
                  <a:srgbClr val="000000"/>
                </a:solidFill>
                <a:latin typeface="Arial" panose="020B0604020202020204" pitchFamily="34" charset="0"/>
                <a:cs typeface="Arial" panose="020B0604020202020204" pitchFamily="34" charset="0"/>
              </a:endParaRPr>
            </a:p>
          </p:txBody>
        </p:sp>
      </p:grpSp>
      <p:grpSp>
        <p:nvGrpSpPr>
          <p:cNvPr id="40" name="组合 39"/>
          <p:cNvGrpSpPr/>
          <p:nvPr/>
        </p:nvGrpSpPr>
        <p:grpSpPr bwMode="auto">
          <a:xfrm>
            <a:off x="5670550" y="1360488"/>
            <a:ext cx="2646363" cy="1117600"/>
            <a:chOff x="5638761" y="1023104"/>
            <a:chExt cx="2646596" cy="1117460"/>
          </a:xfrm>
        </p:grpSpPr>
        <p:sp>
          <p:nvSpPr>
            <p:cNvPr id="25617" name="矩形 36"/>
            <p:cNvSpPr>
              <a:spLocks noChangeArrowheads="1"/>
            </p:cNvSpPr>
            <p:nvPr/>
          </p:nvSpPr>
          <p:spPr bwMode="auto">
            <a:xfrm>
              <a:off x="5638761" y="1371123"/>
              <a:ext cx="264659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100">
                  <a:solidFill>
                    <a:srgbClr val="717171"/>
                  </a:solidFill>
                  <a:latin typeface="Arial" panose="020B0604020202020204" pitchFamily="34" charset="0"/>
                  <a:cs typeface="Arial" panose="020B0604020202020204" pitchFamily="34" charset="0"/>
                </a:rPr>
                <a:t>RAPIDPPT, the leader of professional PPT designer in China. 6 years of making professional PPT, 500 case studies for the classical PPT.</a:t>
              </a:r>
              <a:endParaRPr lang="en-US" altLang="zh-CN" sz="1100">
                <a:solidFill>
                  <a:srgbClr val="717171"/>
                </a:solidFill>
                <a:latin typeface="Arial" panose="020B0604020202020204" pitchFamily="34" charset="0"/>
                <a:cs typeface="Arial" panose="020B0604020202020204" pitchFamily="34" charset="0"/>
              </a:endParaRPr>
            </a:p>
          </p:txBody>
        </p:sp>
        <p:sp>
          <p:nvSpPr>
            <p:cNvPr id="25618" name="TextBox 37"/>
            <p:cNvSpPr txBox="1">
              <a:spLocks noChangeArrowheads="1"/>
            </p:cNvSpPr>
            <p:nvPr/>
          </p:nvSpPr>
          <p:spPr bwMode="auto">
            <a:xfrm>
              <a:off x="5638761" y="1023104"/>
              <a:ext cx="14766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a:solidFill>
                    <a:srgbClr val="000000"/>
                  </a:solidFill>
                  <a:latin typeface="微软雅黑" panose="020B0503020204020204" pitchFamily="34" charset="-122"/>
                  <a:ea typeface="微软雅黑" panose="020B0503020204020204" pitchFamily="34" charset="-122"/>
                </a:rPr>
                <a:t>点击添加标题 </a:t>
              </a:r>
              <a:endParaRPr lang="zh-CN" altLang="en-US" sz="1600">
                <a:solidFill>
                  <a:srgbClr val="000000"/>
                </a:solidFill>
                <a:latin typeface="Arial" panose="020B0604020202020204" pitchFamily="34" charset="0"/>
                <a:cs typeface="Arial" panose="020B0604020202020204" pitchFamily="34" charset="0"/>
              </a:endParaRPr>
            </a:p>
          </p:txBody>
        </p:sp>
      </p:grpSp>
      <p:grpSp>
        <p:nvGrpSpPr>
          <p:cNvPr id="43" name="组合 42"/>
          <p:cNvGrpSpPr/>
          <p:nvPr/>
        </p:nvGrpSpPr>
        <p:grpSpPr bwMode="auto">
          <a:xfrm>
            <a:off x="5670550" y="3325813"/>
            <a:ext cx="2646363" cy="1117600"/>
            <a:chOff x="5638761" y="3122246"/>
            <a:chExt cx="2646596" cy="1117460"/>
          </a:xfrm>
        </p:grpSpPr>
        <p:sp>
          <p:nvSpPr>
            <p:cNvPr id="25615" name="矩形 38"/>
            <p:cNvSpPr>
              <a:spLocks noChangeArrowheads="1"/>
            </p:cNvSpPr>
            <p:nvPr/>
          </p:nvSpPr>
          <p:spPr bwMode="auto">
            <a:xfrm>
              <a:off x="5638761" y="3469864"/>
              <a:ext cx="2646596" cy="76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100">
                  <a:solidFill>
                    <a:srgbClr val="717171"/>
                  </a:solidFill>
                  <a:latin typeface="Arial" panose="020B0604020202020204" pitchFamily="34" charset="0"/>
                  <a:cs typeface="Arial" panose="020B0604020202020204" pitchFamily="34" charset="0"/>
                </a:rPr>
                <a:t>RAPIDPPT, the leader of professional PPT designer in China. 6 years of making professional PPT, 500 case </a:t>
              </a:r>
              <a:r>
                <a:rPr lang="en-US" altLang="zh-CN" sz="1100">
                  <a:solidFill>
                    <a:srgbClr val="595959"/>
                  </a:solidFill>
                  <a:latin typeface="Arial" panose="020B0604020202020204" pitchFamily="34" charset="0"/>
                  <a:cs typeface="Arial" panose="020B0604020202020204" pitchFamily="34" charset="0"/>
                </a:rPr>
                <a:t>studies</a:t>
              </a:r>
              <a:r>
                <a:rPr lang="en-US" altLang="zh-CN" sz="1100">
                  <a:solidFill>
                    <a:srgbClr val="717171"/>
                  </a:solidFill>
                  <a:latin typeface="Arial" panose="020B0604020202020204" pitchFamily="34" charset="0"/>
                  <a:cs typeface="Arial" panose="020B0604020202020204" pitchFamily="34" charset="0"/>
                </a:rPr>
                <a:t> for the classical PPT.</a:t>
              </a:r>
              <a:endParaRPr lang="en-US" altLang="zh-CN" sz="1100">
                <a:solidFill>
                  <a:srgbClr val="717171"/>
                </a:solidFill>
                <a:latin typeface="Arial" panose="020B0604020202020204" pitchFamily="34" charset="0"/>
                <a:cs typeface="Arial" panose="020B0604020202020204" pitchFamily="34" charset="0"/>
              </a:endParaRPr>
            </a:p>
          </p:txBody>
        </p:sp>
        <p:sp>
          <p:nvSpPr>
            <p:cNvPr id="25616" name="TextBox 39"/>
            <p:cNvSpPr txBox="1">
              <a:spLocks noChangeArrowheads="1"/>
            </p:cNvSpPr>
            <p:nvPr/>
          </p:nvSpPr>
          <p:spPr bwMode="auto">
            <a:xfrm>
              <a:off x="5638761" y="3122246"/>
              <a:ext cx="14766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a:solidFill>
                    <a:srgbClr val="000000"/>
                  </a:solidFill>
                  <a:latin typeface="微软雅黑" panose="020B0503020204020204" pitchFamily="34" charset="-122"/>
                  <a:ea typeface="微软雅黑" panose="020B0503020204020204" pitchFamily="34" charset="-122"/>
                </a:rPr>
                <a:t>点击添加标题 </a:t>
              </a:r>
              <a:endParaRPr lang="zh-CN" altLang="en-US" sz="1600">
                <a:solidFill>
                  <a:srgbClr val="000000"/>
                </a:solidFill>
                <a:latin typeface="Arial" panose="020B0604020202020204" pitchFamily="34" charset="0"/>
                <a:cs typeface="Arial" panose="020B0604020202020204" pitchFamily="34" charset="0"/>
              </a:endParaRPr>
            </a:p>
          </p:txBody>
        </p:sp>
      </p:grpSp>
      <p:sp>
        <p:nvSpPr>
          <p:cNvPr id="28"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9" name="矩形 28"/>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1"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2" name="矩形 31"/>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5614"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750"/>
                                        <p:tgtEl>
                                          <p:spTgt spid="36"/>
                                        </p:tgtEl>
                                      </p:cBhvr>
                                    </p:animEffect>
                                    <p:anim calcmode="lin" valueType="num">
                                      <p:cBhvr>
                                        <p:cTn id="8" dur="750" fill="hold"/>
                                        <p:tgtEl>
                                          <p:spTgt spid="36"/>
                                        </p:tgtEl>
                                        <p:attrNameLst>
                                          <p:attrName>ppt_x</p:attrName>
                                        </p:attrNameLst>
                                      </p:cBhvr>
                                      <p:tavLst>
                                        <p:tav tm="0">
                                          <p:val>
                                            <p:strVal val="#ppt_x"/>
                                          </p:val>
                                        </p:tav>
                                        <p:tav tm="100000">
                                          <p:val>
                                            <p:strVal val="#ppt_x"/>
                                          </p:val>
                                        </p:tav>
                                      </p:tavLst>
                                    </p:anim>
                                    <p:anim calcmode="lin" valueType="num">
                                      <p:cBhvr>
                                        <p:cTn id="9" dur="750" fill="hold"/>
                                        <p:tgtEl>
                                          <p:spTgt spid="36"/>
                                        </p:tgtEl>
                                        <p:attrNameLst>
                                          <p:attrName>ppt_y</p:attrName>
                                        </p:attrNameLst>
                                      </p:cBhvr>
                                      <p:tavLst>
                                        <p:tav tm="0">
                                          <p:val>
                                            <p:strVal val="#ppt_y+.1"/>
                                          </p:val>
                                        </p:tav>
                                        <p:tav tm="100000">
                                          <p:val>
                                            <p:strVal val="#ppt_y"/>
                                          </p:val>
                                        </p:tav>
                                      </p:tavLst>
                                    </p:anim>
                                  </p:childTnLst>
                                </p:cTn>
                              </p:par>
                              <p:par>
                                <p:cTn id="10" presetID="12" presetClass="entr" presetSubtype="8" fill="hold" nodeType="withEffect">
                                  <p:stCondLst>
                                    <p:cond delay="70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750"/>
                                        <p:tgtEl>
                                          <p:spTgt spid="30"/>
                                        </p:tgtEl>
                                        <p:attrNameLst>
                                          <p:attrName>ppt_x</p:attrName>
                                        </p:attrNameLst>
                                      </p:cBhvr>
                                      <p:tavLst>
                                        <p:tav tm="0">
                                          <p:val>
                                            <p:strVal val="#ppt_x-#ppt_w*1.125000"/>
                                          </p:val>
                                        </p:tav>
                                        <p:tav tm="100000">
                                          <p:val>
                                            <p:strVal val="#ppt_x"/>
                                          </p:val>
                                        </p:tav>
                                      </p:tavLst>
                                    </p:anim>
                                    <p:animEffect transition="in" filter="wipe(right)">
                                      <p:cBhvr>
                                        <p:cTn id="13" dur="750"/>
                                        <p:tgtEl>
                                          <p:spTgt spid="30"/>
                                        </p:tgtEl>
                                      </p:cBhvr>
                                    </p:animEffect>
                                  </p:childTnLst>
                                </p:cTn>
                              </p:par>
                              <p:par>
                                <p:cTn id="14" presetID="42" presetClass="entr" presetSubtype="0" fill="hold" nodeType="withEffect">
                                  <p:stCondLst>
                                    <p:cond delay="110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750"/>
                                        <p:tgtEl>
                                          <p:spTgt spid="35"/>
                                        </p:tgtEl>
                                      </p:cBhvr>
                                    </p:animEffect>
                                    <p:anim calcmode="lin" valueType="num">
                                      <p:cBhvr>
                                        <p:cTn id="17" dur="750" fill="hold"/>
                                        <p:tgtEl>
                                          <p:spTgt spid="35"/>
                                        </p:tgtEl>
                                        <p:attrNameLst>
                                          <p:attrName>ppt_x</p:attrName>
                                        </p:attrNameLst>
                                      </p:cBhvr>
                                      <p:tavLst>
                                        <p:tav tm="0">
                                          <p:val>
                                            <p:strVal val="#ppt_x"/>
                                          </p:val>
                                        </p:tav>
                                        <p:tav tm="100000">
                                          <p:val>
                                            <p:strVal val="#ppt_x"/>
                                          </p:val>
                                        </p:tav>
                                      </p:tavLst>
                                    </p:anim>
                                    <p:anim calcmode="lin" valueType="num">
                                      <p:cBhvr>
                                        <p:cTn id="18" dur="750" fill="hold"/>
                                        <p:tgtEl>
                                          <p:spTgt spid="35"/>
                                        </p:tgtEl>
                                        <p:attrNameLst>
                                          <p:attrName>ppt_y</p:attrName>
                                        </p:attrNameLst>
                                      </p:cBhvr>
                                      <p:tavLst>
                                        <p:tav tm="0">
                                          <p:val>
                                            <p:strVal val="#ppt_y+.1"/>
                                          </p:val>
                                        </p:tav>
                                        <p:tav tm="100000">
                                          <p:val>
                                            <p:strVal val="#ppt_y"/>
                                          </p:val>
                                        </p:tav>
                                      </p:tavLst>
                                    </p:anim>
                                  </p:childTnLst>
                                </p:cTn>
                              </p:par>
                              <p:par>
                                <p:cTn id="19" presetID="12" presetClass="entr" presetSubtype="8" fill="hold" nodeType="withEffect">
                                  <p:stCondLst>
                                    <p:cond delay="1700"/>
                                  </p:stCondLst>
                                  <p:childTnLst>
                                    <p:set>
                                      <p:cBhvr>
                                        <p:cTn id="20" dur="1" fill="hold">
                                          <p:stCondLst>
                                            <p:cond delay="0"/>
                                          </p:stCondLst>
                                        </p:cTn>
                                        <p:tgtEl>
                                          <p:spTgt spid="40"/>
                                        </p:tgtEl>
                                        <p:attrNameLst>
                                          <p:attrName>style.visibility</p:attrName>
                                        </p:attrNameLst>
                                      </p:cBhvr>
                                      <p:to>
                                        <p:strVal val="visible"/>
                                      </p:to>
                                    </p:set>
                                    <p:anim calcmode="lin" valueType="num">
                                      <p:cBhvr additive="base">
                                        <p:cTn id="21" dur="750"/>
                                        <p:tgtEl>
                                          <p:spTgt spid="40"/>
                                        </p:tgtEl>
                                        <p:attrNameLst>
                                          <p:attrName>ppt_x</p:attrName>
                                        </p:attrNameLst>
                                      </p:cBhvr>
                                      <p:tavLst>
                                        <p:tav tm="0">
                                          <p:val>
                                            <p:strVal val="#ppt_x-#ppt_w*1.125000"/>
                                          </p:val>
                                        </p:tav>
                                        <p:tav tm="100000">
                                          <p:val>
                                            <p:strVal val="#ppt_x"/>
                                          </p:val>
                                        </p:tav>
                                      </p:tavLst>
                                    </p:anim>
                                    <p:animEffect transition="in" filter="wipe(right)">
                                      <p:cBhvr>
                                        <p:cTn id="22" dur="750"/>
                                        <p:tgtEl>
                                          <p:spTgt spid="40"/>
                                        </p:tgtEl>
                                      </p:cBhvr>
                                    </p:animEffect>
                                  </p:childTnLst>
                                </p:cTn>
                              </p:par>
                              <p:par>
                                <p:cTn id="23" presetID="42" presetClass="entr" presetSubtype="0" fill="hold" nodeType="withEffect">
                                  <p:stCondLst>
                                    <p:cond delay="190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750"/>
                                        <p:tgtEl>
                                          <p:spTgt spid="34"/>
                                        </p:tgtEl>
                                      </p:cBhvr>
                                    </p:animEffect>
                                    <p:anim calcmode="lin" valueType="num">
                                      <p:cBhvr>
                                        <p:cTn id="26" dur="750" fill="hold"/>
                                        <p:tgtEl>
                                          <p:spTgt spid="34"/>
                                        </p:tgtEl>
                                        <p:attrNameLst>
                                          <p:attrName>ppt_x</p:attrName>
                                        </p:attrNameLst>
                                      </p:cBhvr>
                                      <p:tavLst>
                                        <p:tav tm="0">
                                          <p:val>
                                            <p:strVal val="#ppt_x"/>
                                          </p:val>
                                        </p:tav>
                                        <p:tav tm="100000">
                                          <p:val>
                                            <p:strVal val="#ppt_x"/>
                                          </p:val>
                                        </p:tav>
                                      </p:tavLst>
                                    </p:anim>
                                    <p:anim calcmode="lin" valueType="num">
                                      <p:cBhvr>
                                        <p:cTn id="27" dur="750" fill="hold"/>
                                        <p:tgtEl>
                                          <p:spTgt spid="34"/>
                                        </p:tgtEl>
                                        <p:attrNameLst>
                                          <p:attrName>ppt_y</p:attrName>
                                        </p:attrNameLst>
                                      </p:cBhvr>
                                      <p:tavLst>
                                        <p:tav tm="0">
                                          <p:val>
                                            <p:strVal val="#ppt_y+.1"/>
                                          </p:val>
                                        </p:tav>
                                        <p:tav tm="100000">
                                          <p:val>
                                            <p:strVal val="#ppt_y"/>
                                          </p:val>
                                        </p:tav>
                                      </p:tavLst>
                                    </p:anim>
                                  </p:childTnLst>
                                </p:cTn>
                              </p:par>
                              <p:par>
                                <p:cTn id="28" presetID="12" presetClass="entr" presetSubtype="8" fill="hold" nodeType="withEffect">
                                  <p:stCondLst>
                                    <p:cond delay="2500"/>
                                  </p:stCondLst>
                                  <p:childTnLst>
                                    <p:set>
                                      <p:cBhvr>
                                        <p:cTn id="29" dur="1" fill="hold">
                                          <p:stCondLst>
                                            <p:cond delay="0"/>
                                          </p:stCondLst>
                                        </p:cTn>
                                        <p:tgtEl>
                                          <p:spTgt spid="37"/>
                                        </p:tgtEl>
                                        <p:attrNameLst>
                                          <p:attrName>style.visibility</p:attrName>
                                        </p:attrNameLst>
                                      </p:cBhvr>
                                      <p:to>
                                        <p:strVal val="visible"/>
                                      </p:to>
                                    </p:set>
                                    <p:anim calcmode="lin" valueType="num">
                                      <p:cBhvr additive="base">
                                        <p:cTn id="30" dur="750"/>
                                        <p:tgtEl>
                                          <p:spTgt spid="37"/>
                                        </p:tgtEl>
                                        <p:attrNameLst>
                                          <p:attrName>ppt_x</p:attrName>
                                        </p:attrNameLst>
                                      </p:cBhvr>
                                      <p:tavLst>
                                        <p:tav tm="0">
                                          <p:val>
                                            <p:strVal val="#ppt_x-#ppt_w*1.125000"/>
                                          </p:val>
                                        </p:tav>
                                        <p:tav tm="100000">
                                          <p:val>
                                            <p:strVal val="#ppt_x"/>
                                          </p:val>
                                        </p:tav>
                                      </p:tavLst>
                                    </p:anim>
                                    <p:animEffect transition="in" filter="wipe(right)">
                                      <p:cBhvr>
                                        <p:cTn id="31" dur="750"/>
                                        <p:tgtEl>
                                          <p:spTgt spid="37"/>
                                        </p:tgtEl>
                                      </p:cBhvr>
                                    </p:animEffect>
                                  </p:childTnLst>
                                </p:cTn>
                              </p:par>
                              <p:par>
                                <p:cTn id="32" presetID="42" presetClass="entr" presetSubtype="0" fill="hold" nodeType="withEffect">
                                  <p:stCondLst>
                                    <p:cond delay="27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ppt_x</p:attrName>
                                        </p:attrNameLst>
                                      </p:cBhvr>
                                      <p:tavLst>
                                        <p:tav tm="0">
                                          <p:val>
                                            <p:strVal val="#ppt_x"/>
                                          </p:val>
                                        </p:tav>
                                        <p:tav tm="100000">
                                          <p:val>
                                            <p:strVal val="#ppt_x"/>
                                          </p:val>
                                        </p:tav>
                                      </p:tavLst>
                                    </p:anim>
                                    <p:anim calcmode="lin" valueType="num">
                                      <p:cBhvr>
                                        <p:cTn id="36" dur="750" fill="hold"/>
                                        <p:tgtEl>
                                          <p:spTgt spid="33"/>
                                        </p:tgtEl>
                                        <p:attrNameLst>
                                          <p:attrName>ppt_y</p:attrName>
                                        </p:attrNameLst>
                                      </p:cBhvr>
                                      <p:tavLst>
                                        <p:tav tm="0">
                                          <p:val>
                                            <p:strVal val="#ppt_y+.1"/>
                                          </p:val>
                                        </p:tav>
                                        <p:tav tm="100000">
                                          <p:val>
                                            <p:strVal val="#ppt_y"/>
                                          </p:val>
                                        </p:tav>
                                      </p:tavLst>
                                    </p:anim>
                                  </p:childTnLst>
                                </p:cTn>
                              </p:par>
                              <p:par>
                                <p:cTn id="37" presetID="12" presetClass="entr" presetSubtype="8" fill="hold" nodeType="withEffect">
                                  <p:stCondLst>
                                    <p:cond delay="340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750"/>
                                        <p:tgtEl>
                                          <p:spTgt spid="43"/>
                                        </p:tgtEl>
                                        <p:attrNameLst>
                                          <p:attrName>ppt_x</p:attrName>
                                        </p:attrNameLst>
                                      </p:cBhvr>
                                      <p:tavLst>
                                        <p:tav tm="0">
                                          <p:val>
                                            <p:strVal val="#ppt_x-#ppt_w*1.125000"/>
                                          </p:val>
                                        </p:tav>
                                        <p:tav tm="100000">
                                          <p:val>
                                            <p:strVal val="#ppt_x"/>
                                          </p:val>
                                        </p:tav>
                                      </p:tavLst>
                                    </p:anim>
                                    <p:animEffect transition="in" filter="wipe(right)">
                                      <p:cBhvr>
                                        <p:cTn id="40" dur="7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822325" y="1874838"/>
            <a:ext cx="2592388" cy="461962"/>
            <a:chOff x="1249046" y="3315457"/>
            <a:chExt cx="2712758" cy="461665"/>
          </a:xfrm>
        </p:grpSpPr>
        <p:sp>
          <p:nvSpPr>
            <p:cNvPr id="26657" name="TextBox 21"/>
            <p:cNvSpPr txBox="1">
              <a:spLocks noChangeArrowheads="1"/>
            </p:cNvSpPr>
            <p:nvPr/>
          </p:nvSpPr>
          <p:spPr bwMode="auto">
            <a:xfrm>
              <a:off x="1435102" y="3315457"/>
              <a:ext cx="2526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a:solidFill>
                    <a:srgbClr val="7F7F7F"/>
                  </a:solidFill>
                  <a:latin typeface="Arial" panose="020B0604020202020204" pitchFamily="34" charset="0"/>
                  <a:ea typeface="Kozuka Gothic Pr6N EL" panose="020B0200000000000000" pitchFamily="34" charset="-128"/>
                </a:rPr>
                <a:t>The leader of professional PPT designer in China.</a:t>
              </a:r>
              <a:endParaRPr lang="zh-CN" altLang="en-US" sz="1200">
                <a:solidFill>
                  <a:srgbClr val="7F7F7F"/>
                </a:solidFill>
                <a:latin typeface="Arial" panose="020B0604020202020204" pitchFamily="34" charset="0"/>
                <a:ea typeface="Kozuka Gothic Pr6N EL" panose="020B0200000000000000" pitchFamily="34" charset="-128"/>
              </a:endParaRPr>
            </a:p>
          </p:txBody>
        </p:sp>
        <p:grpSp>
          <p:nvGrpSpPr>
            <p:cNvPr id="26658" name="组合 24"/>
            <p:cNvGrpSpPr/>
            <p:nvPr/>
          </p:nvGrpSpPr>
          <p:grpSpPr bwMode="auto">
            <a:xfrm>
              <a:off x="1249046" y="3377778"/>
              <a:ext cx="156756" cy="156756"/>
              <a:chOff x="5308985" y="532629"/>
              <a:chExt cx="156756" cy="156756"/>
            </a:xfrm>
          </p:grpSpPr>
          <p:sp>
            <p:nvSpPr>
              <p:cNvPr id="5" name="圆角矩形 4"/>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sp>
            <p:nvSpPr>
              <p:cNvPr id="6" name="等腰三角形 5"/>
              <p:cNvSpPr/>
              <p:nvPr/>
            </p:nvSpPr>
            <p:spPr>
              <a:xfrm rot="5400000">
                <a:off x="5360886" y="587455"/>
                <a:ext cx="52353" cy="4651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grpSp>
      </p:grpSp>
      <p:sp>
        <p:nvSpPr>
          <p:cNvPr id="7" name="TextBox 75"/>
          <p:cNvSpPr txBox="1">
            <a:spLocks noChangeArrowheads="1"/>
          </p:cNvSpPr>
          <p:nvPr/>
        </p:nvSpPr>
        <p:spPr bwMode="auto">
          <a:xfrm>
            <a:off x="720725" y="1419225"/>
            <a:ext cx="1476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a:solidFill>
                  <a:srgbClr val="000000"/>
                </a:solidFill>
                <a:latin typeface="微软雅黑" panose="020B0503020204020204" pitchFamily="34" charset="-122"/>
                <a:ea typeface="微软雅黑" panose="020B0503020204020204" pitchFamily="34" charset="-122"/>
              </a:rPr>
              <a:t>点击添加标题 </a:t>
            </a:r>
            <a:endParaRPr lang="zh-CN" altLang="en-US" sz="1600">
              <a:solidFill>
                <a:srgbClr val="000000"/>
              </a:solidFill>
              <a:latin typeface="Arial" panose="020B0604020202020204" pitchFamily="34" charset="0"/>
              <a:cs typeface="Arial" panose="020B0604020202020204" pitchFamily="34" charset="0"/>
            </a:endParaRPr>
          </a:p>
        </p:txBody>
      </p:sp>
      <p:grpSp>
        <p:nvGrpSpPr>
          <p:cNvPr id="8" name="组合 7"/>
          <p:cNvGrpSpPr/>
          <p:nvPr/>
        </p:nvGrpSpPr>
        <p:grpSpPr bwMode="auto">
          <a:xfrm>
            <a:off x="822325" y="2419350"/>
            <a:ext cx="2592388" cy="461963"/>
            <a:chOff x="1249046" y="3315457"/>
            <a:chExt cx="2712758" cy="461665"/>
          </a:xfrm>
        </p:grpSpPr>
        <p:sp>
          <p:nvSpPr>
            <p:cNvPr id="26651" name="TextBox 80"/>
            <p:cNvSpPr txBox="1">
              <a:spLocks noChangeArrowheads="1"/>
            </p:cNvSpPr>
            <p:nvPr/>
          </p:nvSpPr>
          <p:spPr bwMode="auto">
            <a:xfrm>
              <a:off x="1435102" y="3315457"/>
              <a:ext cx="2526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a:solidFill>
                    <a:srgbClr val="7F7F7F"/>
                  </a:solidFill>
                  <a:latin typeface="Arial" panose="020B0604020202020204" pitchFamily="34" charset="0"/>
                  <a:ea typeface="Kozuka Gothic Pr6N EL" panose="020B0200000000000000" pitchFamily="34" charset="-128"/>
                </a:rPr>
                <a:t>The leader of professional PPT designer in China.</a:t>
              </a:r>
              <a:endParaRPr lang="zh-CN" altLang="en-US" sz="1200">
                <a:solidFill>
                  <a:srgbClr val="7F7F7F"/>
                </a:solidFill>
                <a:latin typeface="Arial" panose="020B0604020202020204" pitchFamily="34" charset="0"/>
                <a:ea typeface="Kozuka Gothic Pr6N EL" panose="020B0200000000000000" pitchFamily="34" charset="-128"/>
              </a:endParaRPr>
            </a:p>
          </p:txBody>
        </p:sp>
        <p:grpSp>
          <p:nvGrpSpPr>
            <p:cNvPr id="26652" name="组合 81"/>
            <p:cNvGrpSpPr/>
            <p:nvPr/>
          </p:nvGrpSpPr>
          <p:grpSpPr bwMode="auto">
            <a:xfrm>
              <a:off x="1249046" y="3377778"/>
              <a:ext cx="156756" cy="156756"/>
              <a:chOff x="5308985" y="532629"/>
              <a:chExt cx="156756" cy="156756"/>
            </a:xfrm>
          </p:grpSpPr>
          <p:sp>
            <p:nvSpPr>
              <p:cNvPr id="11" name="圆角矩形 10"/>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sp>
            <p:nvSpPr>
              <p:cNvPr id="12" name="等腰三角形 11"/>
              <p:cNvSpPr/>
              <p:nvPr/>
            </p:nvSpPr>
            <p:spPr>
              <a:xfrm rot="5400000">
                <a:off x="5360886" y="587455"/>
                <a:ext cx="52354" cy="4651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grpSp>
      </p:grpSp>
      <p:grpSp>
        <p:nvGrpSpPr>
          <p:cNvPr id="13" name="组合 12"/>
          <p:cNvGrpSpPr/>
          <p:nvPr/>
        </p:nvGrpSpPr>
        <p:grpSpPr bwMode="auto">
          <a:xfrm>
            <a:off x="822325" y="2962275"/>
            <a:ext cx="2592388" cy="461963"/>
            <a:chOff x="1249046" y="3315457"/>
            <a:chExt cx="2712758" cy="461665"/>
          </a:xfrm>
        </p:grpSpPr>
        <p:sp>
          <p:nvSpPr>
            <p:cNvPr id="26645" name="TextBox 85"/>
            <p:cNvSpPr txBox="1">
              <a:spLocks noChangeArrowheads="1"/>
            </p:cNvSpPr>
            <p:nvPr/>
          </p:nvSpPr>
          <p:spPr bwMode="auto">
            <a:xfrm>
              <a:off x="1435102" y="3315457"/>
              <a:ext cx="2526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a:solidFill>
                    <a:srgbClr val="7F7F7F"/>
                  </a:solidFill>
                  <a:latin typeface="Arial" panose="020B0604020202020204" pitchFamily="34" charset="0"/>
                  <a:ea typeface="Kozuka Gothic Pr6N EL" panose="020B0200000000000000" pitchFamily="34" charset="-128"/>
                </a:rPr>
                <a:t>The leader of professional PPT designer in China.</a:t>
              </a:r>
              <a:endParaRPr lang="zh-CN" altLang="en-US" sz="1200">
                <a:solidFill>
                  <a:srgbClr val="7F7F7F"/>
                </a:solidFill>
                <a:latin typeface="Arial" panose="020B0604020202020204" pitchFamily="34" charset="0"/>
                <a:ea typeface="Kozuka Gothic Pr6N EL" panose="020B0200000000000000" pitchFamily="34" charset="-128"/>
              </a:endParaRPr>
            </a:p>
          </p:txBody>
        </p:sp>
        <p:grpSp>
          <p:nvGrpSpPr>
            <p:cNvPr id="26646" name="组合 86"/>
            <p:cNvGrpSpPr/>
            <p:nvPr/>
          </p:nvGrpSpPr>
          <p:grpSpPr bwMode="auto">
            <a:xfrm>
              <a:off x="1249046" y="3377778"/>
              <a:ext cx="156756" cy="156756"/>
              <a:chOff x="5308985" y="532629"/>
              <a:chExt cx="156756" cy="156756"/>
            </a:xfrm>
          </p:grpSpPr>
          <p:sp>
            <p:nvSpPr>
              <p:cNvPr id="16" name="圆角矩形 15"/>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sp>
            <p:nvSpPr>
              <p:cNvPr id="17" name="等腰三角形 16"/>
              <p:cNvSpPr/>
              <p:nvPr/>
            </p:nvSpPr>
            <p:spPr>
              <a:xfrm rot="5400000">
                <a:off x="5360886" y="587455"/>
                <a:ext cx="52354" cy="4651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grpSp>
      </p:grpSp>
      <p:grpSp>
        <p:nvGrpSpPr>
          <p:cNvPr id="18" name="组合 17"/>
          <p:cNvGrpSpPr/>
          <p:nvPr/>
        </p:nvGrpSpPr>
        <p:grpSpPr bwMode="auto">
          <a:xfrm>
            <a:off x="822325" y="3506788"/>
            <a:ext cx="2592388" cy="460375"/>
            <a:chOff x="1249046" y="3315457"/>
            <a:chExt cx="2712758" cy="461665"/>
          </a:xfrm>
        </p:grpSpPr>
        <p:sp>
          <p:nvSpPr>
            <p:cNvPr id="26639" name="TextBox 90"/>
            <p:cNvSpPr txBox="1">
              <a:spLocks noChangeArrowheads="1"/>
            </p:cNvSpPr>
            <p:nvPr/>
          </p:nvSpPr>
          <p:spPr bwMode="auto">
            <a:xfrm>
              <a:off x="1435102" y="3315457"/>
              <a:ext cx="25267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1200">
                  <a:solidFill>
                    <a:srgbClr val="7F7F7F"/>
                  </a:solidFill>
                  <a:latin typeface="Arial" panose="020B0604020202020204" pitchFamily="34" charset="0"/>
                  <a:ea typeface="Kozuka Gothic Pr6N EL" panose="020B0200000000000000" pitchFamily="34" charset="-128"/>
                </a:rPr>
                <a:t>The leader of professional PPT designer in China.</a:t>
              </a:r>
              <a:endParaRPr lang="zh-CN" altLang="en-US" sz="1200">
                <a:solidFill>
                  <a:srgbClr val="7F7F7F"/>
                </a:solidFill>
                <a:latin typeface="Arial" panose="020B0604020202020204" pitchFamily="34" charset="0"/>
                <a:ea typeface="Kozuka Gothic Pr6N EL" panose="020B0200000000000000" pitchFamily="34" charset="-128"/>
              </a:endParaRPr>
            </a:p>
          </p:txBody>
        </p:sp>
        <p:grpSp>
          <p:nvGrpSpPr>
            <p:cNvPr id="26640" name="组合 91"/>
            <p:cNvGrpSpPr/>
            <p:nvPr/>
          </p:nvGrpSpPr>
          <p:grpSpPr bwMode="auto">
            <a:xfrm>
              <a:off x="1249046" y="3377778"/>
              <a:ext cx="156756" cy="156756"/>
              <a:chOff x="5308985" y="532629"/>
              <a:chExt cx="156756" cy="156756"/>
            </a:xfrm>
          </p:grpSpPr>
          <p:sp>
            <p:nvSpPr>
              <p:cNvPr id="21" name="圆角矩形 20"/>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sp>
            <p:nvSpPr>
              <p:cNvPr id="22" name="等腰三角形 21"/>
              <p:cNvSpPr/>
              <p:nvPr/>
            </p:nvSpPr>
            <p:spPr>
              <a:xfrm rot="5400000">
                <a:off x="5360795" y="587939"/>
                <a:ext cx="52534" cy="46514"/>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grpSp>
      </p:grpSp>
      <p:pic>
        <p:nvPicPr>
          <p:cNvPr id="2050" name="Picture 2"/>
          <p:cNvPicPr>
            <a:picLocks noChangeAspect="1" noChangeArrowheads="1"/>
          </p:cNvPicPr>
          <p:nvPr/>
        </p:nvPicPr>
        <p:blipFill rotWithShape="1">
          <a:blip r:embed="rId1"/>
          <a:srcRect r="67397"/>
          <a:stretch>
            <a:fillRect/>
          </a:stretch>
        </p:blipFill>
        <p:spPr bwMode="auto">
          <a:xfrm>
            <a:off x="4427538" y="1654175"/>
            <a:ext cx="1138237" cy="2286000"/>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7" name="Picture 2"/>
          <p:cNvPicPr>
            <a:picLocks noChangeAspect="1" noChangeArrowheads="1"/>
          </p:cNvPicPr>
          <p:nvPr/>
        </p:nvPicPr>
        <p:blipFill rotWithShape="1">
          <a:blip r:embed="rId1"/>
          <a:srcRect l="33699" r="33698"/>
          <a:stretch>
            <a:fillRect/>
          </a:stretch>
        </p:blipFill>
        <p:spPr bwMode="auto">
          <a:xfrm>
            <a:off x="5630863" y="1654175"/>
            <a:ext cx="1138237" cy="2286000"/>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42" name="Picture 2"/>
          <p:cNvPicPr>
            <a:picLocks noChangeAspect="1" noChangeArrowheads="1"/>
          </p:cNvPicPr>
          <p:nvPr/>
        </p:nvPicPr>
        <p:blipFill rotWithShape="1">
          <a:blip r:embed="rId1"/>
          <a:srcRect l="67397"/>
          <a:stretch>
            <a:fillRect/>
          </a:stretch>
        </p:blipFill>
        <p:spPr bwMode="auto">
          <a:xfrm>
            <a:off x="6835775" y="1654175"/>
            <a:ext cx="1138238" cy="2286000"/>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6"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8" name="矩形 37"/>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9"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0" name="矩形 39"/>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6638"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par>
                                <p:cTn id="9" presetID="12" presetClass="entr" presetSubtype="1" fill="hold"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down)">
                                      <p:cBhvr>
                                        <p:cTn id="12" dur="500"/>
                                        <p:tgtEl>
                                          <p:spTgt spid="2"/>
                                        </p:tgtEl>
                                      </p:cBhvr>
                                    </p:animEffect>
                                  </p:childTnLst>
                                </p:cTn>
                              </p:par>
                              <p:par>
                                <p:cTn id="13" presetID="12" presetClass="entr" presetSubtype="1" fill="hold" nodeType="withEffect">
                                  <p:stCondLst>
                                    <p:cond delay="3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p:tgtEl>
                                          <p:spTgt spid="8"/>
                                        </p:tgtEl>
                                        <p:attrNameLst>
                                          <p:attrName>ppt_y</p:attrName>
                                        </p:attrNameLst>
                                      </p:cBhvr>
                                      <p:tavLst>
                                        <p:tav tm="0">
                                          <p:val>
                                            <p:strVal val="#ppt_y-#ppt_h*1.125000"/>
                                          </p:val>
                                        </p:tav>
                                        <p:tav tm="100000">
                                          <p:val>
                                            <p:strVal val="#ppt_y"/>
                                          </p:val>
                                        </p:tav>
                                      </p:tavLst>
                                    </p:anim>
                                    <p:animEffect transition="in" filter="wipe(down)">
                                      <p:cBhvr>
                                        <p:cTn id="16" dur="500"/>
                                        <p:tgtEl>
                                          <p:spTgt spid="8"/>
                                        </p:tgtEl>
                                      </p:cBhvr>
                                    </p:animEffect>
                                  </p:childTnLst>
                                </p:cTn>
                              </p:par>
                              <p:par>
                                <p:cTn id="17" presetID="12" presetClass="entr" presetSubtype="1" fill="hold" nodeType="withEffect">
                                  <p:stCondLst>
                                    <p:cond delay="45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p:tgtEl>
                                          <p:spTgt spid="13"/>
                                        </p:tgtEl>
                                        <p:attrNameLst>
                                          <p:attrName>ppt_y</p:attrName>
                                        </p:attrNameLst>
                                      </p:cBhvr>
                                      <p:tavLst>
                                        <p:tav tm="0">
                                          <p:val>
                                            <p:strVal val="#ppt_y-#ppt_h*1.125000"/>
                                          </p:val>
                                        </p:tav>
                                        <p:tav tm="100000">
                                          <p:val>
                                            <p:strVal val="#ppt_y"/>
                                          </p:val>
                                        </p:tav>
                                      </p:tavLst>
                                    </p:anim>
                                    <p:animEffect transition="in" filter="wipe(down)">
                                      <p:cBhvr>
                                        <p:cTn id="20" dur="500"/>
                                        <p:tgtEl>
                                          <p:spTgt spid="13"/>
                                        </p:tgtEl>
                                      </p:cBhvr>
                                    </p:animEffect>
                                  </p:childTnLst>
                                </p:cTn>
                              </p:par>
                              <p:par>
                                <p:cTn id="21" presetID="12" presetClass="entr" presetSubtype="1" fill="hold" nodeType="withEffect">
                                  <p:stCondLst>
                                    <p:cond delay="55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p:tgtEl>
                                          <p:spTgt spid="18"/>
                                        </p:tgtEl>
                                        <p:attrNameLst>
                                          <p:attrName>ppt_y</p:attrName>
                                        </p:attrNameLst>
                                      </p:cBhvr>
                                      <p:tavLst>
                                        <p:tav tm="0">
                                          <p:val>
                                            <p:strVal val="#ppt_y-#ppt_h*1.125000"/>
                                          </p:val>
                                        </p:tav>
                                        <p:tav tm="100000">
                                          <p:val>
                                            <p:strVal val="#ppt_y"/>
                                          </p:val>
                                        </p:tav>
                                      </p:tavLst>
                                    </p:anim>
                                    <p:animEffect transition="in" filter="wipe(down)">
                                      <p:cBhvr>
                                        <p:cTn id="24" dur="500"/>
                                        <p:tgtEl>
                                          <p:spTgt spid="18"/>
                                        </p:tgtEl>
                                      </p:cBhvr>
                                    </p:animEffect>
                                  </p:childTnLst>
                                </p:cTn>
                              </p:par>
                              <p:par>
                                <p:cTn id="25" presetID="12" presetClass="entr" presetSubtype="8" fill="hold" nodeType="withEffect">
                                  <p:stCondLst>
                                    <p:cond delay="250"/>
                                  </p:stCondLst>
                                  <p:childTnLst>
                                    <p:set>
                                      <p:cBhvr>
                                        <p:cTn id="26" dur="1" fill="hold">
                                          <p:stCondLst>
                                            <p:cond delay="0"/>
                                          </p:stCondLst>
                                        </p:cTn>
                                        <p:tgtEl>
                                          <p:spTgt spid="2050"/>
                                        </p:tgtEl>
                                        <p:attrNameLst>
                                          <p:attrName>style.visibility</p:attrName>
                                        </p:attrNameLst>
                                      </p:cBhvr>
                                      <p:to>
                                        <p:strVal val="visible"/>
                                      </p:to>
                                    </p:set>
                                    <p:anim calcmode="lin" valueType="num">
                                      <p:cBhvr additive="base">
                                        <p:cTn id="27" dur="500"/>
                                        <p:tgtEl>
                                          <p:spTgt spid="2050"/>
                                        </p:tgtEl>
                                        <p:attrNameLst>
                                          <p:attrName>ppt_x</p:attrName>
                                        </p:attrNameLst>
                                      </p:cBhvr>
                                      <p:tavLst>
                                        <p:tav tm="0">
                                          <p:val>
                                            <p:strVal val="#ppt_x-#ppt_w*1.125000"/>
                                          </p:val>
                                        </p:tav>
                                        <p:tav tm="100000">
                                          <p:val>
                                            <p:strVal val="#ppt_x"/>
                                          </p:val>
                                        </p:tav>
                                      </p:tavLst>
                                    </p:anim>
                                    <p:animEffect transition="in" filter="wipe(right)">
                                      <p:cBhvr>
                                        <p:cTn id="28" dur="500"/>
                                        <p:tgtEl>
                                          <p:spTgt spid="2050"/>
                                        </p:tgtEl>
                                      </p:cBhvr>
                                    </p:animEffect>
                                  </p:childTnLst>
                                </p:cTn>
                              </p:par>
                              <p:par>
                                <p:cTn id="29" presetID="12" presetClass="entr" presetSubtype="8" fill="hold" nodeType="withEffect">
                                  <p:stCondLst>
                                    <p:cond delay="25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p:tgtEl>
                                          <p:spTgt spid="37"/>
                                        </p:tgtEl>
                                        <p:attrNameLst>
                                          <p:attrName>ppt_x</p:attrName>
                                        </p:attrNameLst>
                                      </p:cBhvr>
                                      <p:tavLst>
                                        <p:tav tm="0">
                                          <p:val>
                                            <p:strVal val="#ppt_x-#ppt_w*1.125000"/>
                                          </p:val>
                                        </p:tav>
                                        <p:tav tm="100000">
                                          <p:val>
                                            <p:strVal val="#ppt_x"/>
                                          </p:val>
                                        </p:tav>
                                      </p:tavLst>
                                    </p:anim>
                                    <p:animEffect transition="in" filter="wipe(right)">
                                      <p:cBhvr>
                                        <p:cTn id="32" dur="500"/>
                                        <p:tgtEl>
                                          <p:spTgt spid="37"/>
                                        </p:tgtEl>
                                      </p:cBhvr>
                                    </p:animEffect>
                                  </p:childTnLst>
                                </p:cTn>
                              </p:par>
                              <p:par>
                                <p:cTn id="33" presetID="12" presetClass="entr" presetSubtype="8" fill="hold" nodeType="withEffect">
                                  <p:stCondLst>
                                    <p:cond delay="25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p:tgtEl>
                                          <p:spTgt spid="42"/>
                                        </p:tgtEl>
                                        <p:attrNameLst>
                                          <p:attrName>ppt_x</p:attrName>
                                        </p:attrNameLst>
                                      </p:cBhvr>
                                      <p:tavLst>
                                        <p:tav tm="0">
                                          <p:val>
                                            <p:strVal val="#ppt_x-#ppt_w*1.125000"/>
                                          </p:val>
                                        </p:tav>
                                        <p:tav tm="100000">
                                          <p:val>
                                            <p:strVal val="#ppt_x"/>
                                          </p:val>
                                        </p:tav>
                                      </p:tavLst>
                                    </p:anim>
                                    <p:animEffect transition="in" filter="wipe(right)">
                                      <p:cBhvr>
                                        <p:cTn id="3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6" name="矩形 15"/>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7"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8" name="矩形 17"/>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7654" name="TextBox 9"/>
          <p:cNvSpPr txBox="1">
            <a:spLocks noChangeArrowheads="1"/>
          </p:cNvSpPr>
          <p:nvPr/>
        </p:nvSpPr>
        <p:spPr bwMode="auto">
          <a:xfrm>
            <a:off x="255588" y="444500"/>
            <a:ext cx="715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solidFill>
                  <a:srgbClr val="960000"/>
                </a:solidFill>
                <a:latin typeface="微软雅黑" panose="020B0503020204020204" pitchFamily="34" charset="-122"/>
                <a:ea typeface="微软雅黑" panose="020B0503020204020204" pitchFamily="34" charset="-122"/>
              </a:rPr>
              <a:t>目 录</a:t>
            </a:r>
            <a:endParaRPr lang="en-US" altLang="zh-CN">
              <a:solidFill>
                <a:srgbClr val="960000"/>
              </a:solidFill>
              <a:latin typeface="微软雅黑" panose="020B0503020204020204" pitchFamily="34" charset="-122"/>
              <a:ea typeface="微软雅黑" panose="020B0503020204020204" pitchFamily="34" charset="-122"/>
            </a:endParaRPr>
          </a:p>
        </p:txBody>
      </p:sp>
      <p:sp>
        <p:nvSpPr>
          <p:cNvPr id="27655" name="矩形 148"/>
          <p:cNvSpPr>
            <a:spLocks noChangeArrowheads="1"/>
          </p:cNvSpPr>
          <p:nvPr/>
        </p:nvSpPr>
        <p:spPr bwMode="auto">
          <a:xfrm>
            <a:off x="974725" y="522288"/>
            <a:ext cx="798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960000"/>
                </a:solidFill>
                <a:latin typeface="Arial" panose="020B0604020202020204" pitchFamily="34" charset="0"/>
                <a:cs typeface="Arial" panose="020B0604020202020204" pitchFamily="34" charset="0"/>
              </a:rPr>
              <a:t>Contents</a:t>
            </a:r>
            <a:endParaRPr lang="zh-CN" altLang="en-US" sz="1200">
              <a:solidFill>
                <a:srgbClr val="960000"/>
              </a:solidFill>
              <a:latin typeface="Arial" panose="020B0604020202020204" pitchFamily="34" charset="0"/>
              <a:cs typeface="Arial" panose="020B0604020202020204" pitchFamily="34" charset="0"/>
            </a:endParaRPr>
          </a:p>
        </p:txBody>
      </p:sp>
      <p:grpSp>
        <p:nvGrpSpPr>
          <p:cNvPr id="27656" name="组合 71"/>
          <p:cNvGrpSpPr/>
          <p:nvPr/>
        </p:nvGrpSpPr>
        <p:grpSpPr bwMode="auto">
          <a:xfrm>
            <a:off x="3049588" y="709613"/>
            <a:ext cx="3317875" cy="1036637"/>
            <a:chOff x="2843809" y="856343"/>
            <a:chExt cx="3318119" cy="1036448"/>
          </a:xfrm>
        </p:grpSpPr>
        <p:sp>
          <p:nvSpPr>
            <p:cNvPr id="21" name="任意多边形 20"/>
            <p:cNvSpPr/>
            <p:nvPr/>
          </p:nvSpPr>
          <p:spPr>
            <a:xfrm>
              <a:off x="2843809" y="907134"/>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 name="任意多边形 1"/>
            <p:cNvSpPr/>
            <p:nvPr/>
          </p:nvSpPr>
          <p:spPr>
            <a:xfrm>
              <a:off x="2843809" y="856343"/>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7" name="TextBox 3"/>
            <p:cNvSpPr txBox="1">
              <a:spLocks noChangeArrowheads="1"/>
            </p:cNvSpPr>
            <p:nvPr/>
          </p:nvSpPr>
          <p:spPr bwMode="auto">
            <a:xfrm rot="21137852">
              <a:off x="3356609" y="1188070"/>
              <a:ext cx="1970233" cy="36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7699" name="组合 42"/>
            <p:cNvGrpSpPr/>
            <p:nvPr/>
          </p:nvGrpSpPr>
          <p:grpSpPr bwMode="auto">
            <a:xfrm>
              <a:off x="3001533" y="1354897"/>
              <a:ext cx="336072" cy="336072"/>
              <a:chOff x="730250" y="-1925638"/>
              <a:chExt cx="958850" cy="958850"/>
            </a:xfrm>
          </p:grpSpPr>
          <p:sp>
            <p:nvSpPr>
              <p:cNvPr id="44" name="Oval 60"/>
              <p:cNvSpPr>
                <a:spLocks noChangeArrowheads="1"/>
              </p:cNvSpPr>
              <p:nvPr/>
            </p:nvSpPr>
            <p:spPr bwMode="auto">
              <a:xfrm>
                <a:off x="728681" y="-1926123"/>
                <a:ext cx="960285" cy="960040"/>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 name="Freeform 61"/>
              <p:cNvSpPr/>
              <p:nvPr/>
            </p:nvSpPr>
            <p:spPr bwMode="auto">
              <a:xfrm>
                <a:off x="1177117" y="-1686114"/>
                <a:ext cx="480143" cy="688330"/>
              </a:xfrm>
              <a:custGeom>
                <a:avLst/>
                <a:gdLst>
                  <a:gd name="T0" fmla="*/ 16 w 127"/>
                  <a:gd name="T1" fmla="*/ 0 h 183"/>
                  <a:gd name="T2" fmla="*/ 16 w 127"/>
                  <a:gd name="T3" fmla="*/ 128 h 183"/>
                  <a:gd name="T4" fmla="*/ 0 w 127"/>
                  <a:gd name="T5" fmla="*/ 128 h 183"/>
                  <a:gd name="T6" fmla="*/ 55 w 127"/>
                  <a:gd name="T7" fmla="*/ 183 h 183"/>
                  <a:gd name="T8" fmla="*/ 127 w 127"/>
                  <a:gd name="T9" fmla="*/ 111 h 183"/>
                  <a:gd name="T10" fmla="*/ 16 w 127"/>
                  <a:gd name="T11" fmla="*/ 0 h 183"/>
                </a:gdLst>
                <a:ahLst/>
                <a:cxnLst>
                  <a:cxn ang="0">
                    <a:pos x="T0" y="T1"/>
                  </a:cxn>
                  <a:cxn ang="0">
                    <a:pos x="T2" y="T3"/>
                  </a:cxn>
                  <a:cxn ang="0">
                    <a:pos x="T4" y="T5"/>
                  </a:cxn>
                  <a:cxn ang="0">
                    <a:pos x="T6" y="T7"/>
                  </a:cxn>
                  <a:cxn ang="0">
                    <a:pos x="T8" y="T9"/>
                  </a:cxn>
                  <a:cxn ang="0">
                    <a:pos x="T10" y="T11"/>
                  </a:cxn>
                </a:cxnLst>
                <a:rect l="0" t="0" r="r" b="b"/>
                <a:pathLst>
                  <a:path w="127" h="183">
                    <a:moveTo>
                      <a:pt x="16" y="0"/>
                    </a:moveTo>
                    <a:cubicBezTo>
                      <a:pt x="16" y="128"/>
                      <a:pt x="16" y="128"/>
                      <a:pt x="16" y="128"/>
                    </a:cubicBezTo>
                    <a:cubicBezTo>
                      <a:pt x="0" y="128"/>
                      <a:pt x="0" y="128"/>
                      <a:pt x="0" y="128"/>
                    </a:cubicBezTo>
                    <a:cubicBezTo>
                      <a:pt x="55" y="183"/>
                      <a:pt x="55" y="183"/>
                      <a:pt x="55" y="183"/>
                    </a:cubicBezTo>
                    <a:cubicBezTo>
                      <a:pt x="88" y="170"/>
                      <a:pt x="114" y="144"/>
                      <a:pt x="127" y="111"/>
                    </a:cubicBezTo>
                    <a:cubicBezTo>
                      <a:pt x="16" y="0"/>
                      <a:pt x="16" y="0"/>
                      <a:pt x="16"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7702" name="Freeform 62"/>
              <p:cNvSpPr/>
              <p:nvPr/>
            </p:nvSpPr>
            <p:spPr bwMode="auto">
              <a:xfrm>
                <a:off x="1101725" y="-1625600"/>
                <a:ext cx="77788" cy="127000"/>
              </a:xfrm>
              <a:custGeom>
                <a:avLst/>
                <a:gdLst>
                  <a:gd name="T0" fmla="*/ 2147483646 w 49"/>
                  <a:gd name="T1" fmla="*/ 0 h 80"/>
                  <a:gd name="T2" fmla="*/ 2147483646 w 49"/>
                  <a:gd name="T3" fmla="*/ 0 h 80"/>
                  <a:gd name="T4" fmla="*/ 0 w 49"/>
                  <a:gd name="T5" fmla="*/ 2147483646 h 80"/>
                  <a:gd name="T6" fmla="*/ 2147483646 w 49"/>
                  <a:gd name="T7" fmla="*/ 2147483646 h 80"/>
                  <a:gd name="T8" fmla="*/ 2147483646 w 49"/>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80">
                    <a:moveTo>
                      <a:pt x="49" y="0"/>
                    </a:moveTo>
                    <a:lnTo>
                      <a:pt x="49" y="0"/>
                    </a:lnTo>
                    <a:lnTo>
                      <a:pt x="0" y="28"/>
                    </a:lnTo>
                    <a:lnTo>
                      <a:pt x="49" y="80"/>
                    </a:lnTo>
                    <a:lnTo>
                      <a:pt x="49" y="0"/>
                    </a:lnTo>
                    <a:close/>
                  </a:path>
                </a:pathLst>
              </a:custGeom>
              <a:solidFill>
                <a:srgbClr val="C07404">
                  <a:alpha val="65881"/>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 name="Freeform 63"/>
              <p:cNvSpPr/>
              <p:nvPr/>
            </p:nvSpPr>
            <p:spPr bwMode="auto">
              <a:xfrm>
                <a:off x="1100112" y="-1627243"/>
                <a:ext cx="77005" cy="126798"/>
              </a:xfrm>
              <a:custGeom>
                <a:avLst/>
                <a:gdLst>
                  <a:gd name="T0" fmla="*/ 49 w 49"/>
                  <a:gd name="T1" fmla="*/ 0 h 80"/>
                  <a:gd name="T2" fmla="*/ 49 w 49"/>
                  <a:gd name="T3" fmla="*/ 0 h 80"/>
                  <a:gd name="T4" fmla="*/ 0 w 49"/>
                  <a:gd name="T5" fmla="*/ 28 h 80"/>
                  <a:gd name="T6" fmla="*/ 49 w 49"/>
                  <a:gd name="T7" fmla="*/ 80 h 80"/>
                  <a:gd name="T8" fmla="*/ 49 w 49"/>
                  <a:gd name="T9" fmla="*/ 0 h 80"/>
                </a:gdLst>
                <a:ahLst/>
                <a:cxnLst>
                  <a:cxn ang="0">
                    <a:pos x="T0" y="T1"/>
                  </a:cxn>
                  <a:cxn ang="0">
                    <a:pos x="T2" y="T3"/>
                  </a:cxn>
                  <a:cxn ang="0">
                    <a:pos x="T4" y="T5"/>
                  </a:cxn>
                  <a:cxn ang="0">
                    <a:pos x="T6" y="T7"/>
                  </a:cxn>
                  <a:cxn ang="0">
                    <a:pos x="T8" y="T9"/>
                  </a:cxn>
                </a:cxnLst>
                <a:rect l="0" t="0" r="r" b="b"/>
                <a:pathLst>
                  <a:path w="49" h="80">
                    <a:moveTo>
                      <a:pt x="49" y="0"/>
                    </a:moveTo>
                    <a:lnTo>
                      <a:pt x="49" y="0"/>
                    </a:lnTo>
                    <a:lnTo>
                      <a:pt x="0" y="28"/>
                    </a:lnTo>
                    <a:lnTo>
                      <a:pt x="49" y="80"/>
                    </a:lnTo>
                    <a:lnTo>
                      <a:pt x="49" y="0"/>
                    </a:ln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7704" name="Freeform 64"/>
              <p:cNvSpPr/>
              <p:nvPr/>
            </p:nvSpPr>
            <p:spPr bwMode="auto">
              <a:xfrm>
                <a:off x="1085850" y="-1685925"/>
                <a:ext cx="153988" cy="479425"/>
              </a:xfrm>
              <a:custGeom>
                <a:avLst/>
                <a:gdLst>
                  <a:gd name="T0" fmla="*/ 2147483646 w 97"/>
                  <a:gd name="T1" fmla="*/ 2147483646 h 302"/>
                  <a:gd name="T2" fmla="*/ 2147483646 w 97"/>
                  <a:gd name="T3" fmla="*/ 2147483646 h 302"/>
                  <a:gd name="T4" fmla="*/ 2147483646 w 97"/>
                  <a:gd name="T5" fmla="*/ 2147483646 h 302"/>
                  <a:gd name="T6" fmla="*/ 0 w 97"/>
                  <a:gd name="T7" fmla="*/ 2147483646 h 302"/>
                  <a:gd name="T8" fmla="*/ 2147483646 w 97"/>
                  <a:gd name="T9" fmla="*/ 0 h 302"/>
                  <a:gd name="T10" fmla="*/ 2147483646 w 97"/>
                  <a:gd name="T11" fmla="*/ 0 h 302"/>
                  <a:gd name="T12" fmla="*/ 2147483646 w 97"/>
                  <a:gd name="T13" fmla="*/ 2147483646 h 302"/>
                  <a:gd name="T14" fmla="*/ 2147483646 w 97"/>
                  <a:gd name="T15" fmla="*/ 2147483646 h 302"/>
                  <a:gd name="T16" fmla="*/ 2147483646 w 97"/>
                  <a:gd name="T17" fmla="*/ 2147483646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7" h="302">
                    <a:moveTo>
                      <a:pt x="59" y="38"/>
                    </a:moveTo>
                    <a:lnTo>
                      <a:pt x="59" y="38"/>
                    </a:lnTo>
                    <a:lnTo>
                      <a:pt x="10" y="66"/>
                    </a:lnTo>
                    <a:lnTo>
                      <a:pt x="0" y="35"/>
                    </a:lnTo>
                    <a:lnTo>
                      <a:pt x="64" y="0"/>
                    </a:lnTo>
                    <a:lnTo>
                      <a:pt x="97" y="0"/>
                    </a:lnTo>
                    <a:lnTo>
                      <a:pt x="97" y="302"/>
                    </a:lnTo>
                    <a:lnTo>
                      <a:pt x="59" y="302"/>
                    </a:lnTo>
                    <a:lnTo>
                      <a:pt x="59"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27657" name="组合 75"/>
          <p:cNvGrpSpPr/>
          <p:nvPr/>
        </p:nvGrpSpPr>
        <p:grpSpPr bwMode="auto">
          <a:xfrm>
            <a:off x="2239963" y="3444875"/>
            <a:ext cx="3338512" cy="1050925"/>
            <a:chOff x="2035111" y="3445583"/>
            <a:chExt cx="3338503" cy="1050097"/>
          </a:xfrm>
        </p:grpSpPr>
        <p:sp>
          <p:nvSpPr>
            <p:cNvPr id="25" name="任意多边形 24"/>
            <p:cNvSpPr/>
            <p:nvPr/>
          </p:nvSpPr>
          <p:spPr>
            <a:xfrm flipH="1" flipV="1">
              <a:off x="2035111" y="3507447"/>
              <a:ext cx="3338503" cy="988233"/>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 name="任意多边形 5"/>
            <p:cNvSpPr/>
            <p:nvPr/>
          </p:nvSpPr>
          <p:spPr>
            <a:xfrm flipH="1" flipV="1">
              <a:off x="2035111" y="3445583"/>
              <a:ext cx="3338503" cy="988234"/>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2" name="TextBox 3"/>
            <p:cNvSpPr txBox="1">
              <a:spLocks noChangeArrowheads="1"/>
            </p:cNvSpPr>
            <p:nvPr/>
          </p:nvSpPr>
          <p:spPr bwMode="auto">
            <a:xfrm rot="21137852">
              <a:off x="2833621" y="3716832"/>
              <a:ext cx="2314569" cy="36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7690" name="组合 65"/>
            <p:cNvGrpSpPr/>
            <p:nvPr/>
          </p:nvGrpSpPr>
          <p:grpSpPr bwMode="auto">
            <a:xfrm>
              <a:off x="2486551" y="3973192"/>
              <a:ext cx="305520" cy="305520"/>
              <a:chOff x="4205288" y="-1533525"/>
              <a:chExt cx="958850" cy="958850"/>
            </a:xfrm>
          </p:grpSpPr>
          <p:sp>
            <p:nvSpPr>
              <p:cNvPr id="27691" name="AutoShape 81"/>
              <p:cNvSpPr>
                <a:spLocks noChangeAspect="1" noChangeArrowheads="1" noTextEdit="1"/>
              </p:cNvSpPr>
              <p:nvPr/>
            </p:nvSpPr>
            <p:spPr bwMode="auto">
              <a:xfrm>
                <a:off x="4208463" y="-1530350"/>
                <a:ext cx="95567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 name="Oval 83"/>
              <p:cNvSpPr>
                <a:spLocks noChangeArrowheads="1"/>
              </p:cNvSpPr>
              <p:nvPr/>
            </p:nvSpPr>
            <p:spPr bwMode="auto">
              <a:xfrm>
                <a:off x="4203433" y="-1531603"/>
                <a:ext cx="961568" cy="955836"/>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9" name="Freeform 84"/>
              <p:cNvSpPr/>
              <p:nvPr/>
            </p:nvSpPr>
            <p:spPr bwMode="auto">
              <a:xfrm>
                <a:off x="4542225" y="-1292644"/>
                <a:ext cx="612812" cy="701941"/>
              </a:xfrm>
              <a:custGeom>
                <a:avLst/>
                <a:gdLst>
                  <a:gd name="T0" fmla="*/ 74 w 163"/>
                  <a:gd name="T1" fmla="*/ 0 h 188"/>
                  <a:gd name="T2" fmla="*/ 74 w 163"/>
                  <a:gd name="T3" fmla="*/ 14 h 188"/>
                  <a:gd name="T4" fmla="*/ 27 w 163"/>
                  <a:gd name="T5" fmla="*/ 14 h 188"/>
                  <a:gd name="T6" fmla="*/ 22 w 163"/>
                  <a:gd name="T7" fmla="*/ 47 h 188"/>
                  <a:gd name="T8" fmla="*/ 32 w 163"/>
                  <a:gd name="T9" fmla="*/ 46 h 188"/>
                  <a:gd name="T10" fmla="*/ 59 w 163"/>
                  <a:gd name="T11" fmla="*/ 53 h 188"/>
                  <a:gd name="T12" fmla="*/ 76 w 163"/>
                  <a:gd name="T13" fmla="*/ 85 h 188"/>
                  <a:gd name="T14" fmla="*/ 30 w 163"/>
                  <a:gd name="T15" fmla="*/ 128 h 188"/>
                  <a:gd name="T16" fmla="*/ 0 w 163"/>
                  <a:gd name="T17" fmla="*/ 120 h 188"/>
                  <a:gd name="T18" fmla="*/ 68 w 163"/>
                  <a:gd name="T19" fmla="*/ 188 h 188"/>
                  <a:gd name="T20" fmla="*/ 163 w 163"/>
                  <a:gd name="T21" fmla="*/ 90 h 188"/>
                  <a:gd name="T22" fmla="*/ 74 w 163"/>
                  <a:gd name="T2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88">
                    <a:moveTo>
                      <a:pt x="74" y="0"/>
                    </a:moveTo>
                    <a:cubicBezTo>
                      <a:pt x="74" y="14"/>
                      <a:pt x="74" y="14"/>
                      <a:pt x="74" y="14"/>
                    </a:cubicBez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68" y="188"/>
                      <a:pt x="68" y="188"/>
                      <a:pt x="68" y="188"/>
                    </a:cubicBezTo>
                    <a:cubicBezTo>
                      <a:pt x="116" y="177"/>
                      <a:pt x="153" y="138"/>
                      <a:pt x="163" y="90"/>
                    </a:cubicBezTo>
                    <a:cubicBezTo>
                      <a:pt x="74" y="0"/>
                      <a:pt x="74" y="0"/>
                      <a:pt x="74"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70" name="Freeform 85"/>
              <p:cNvSpPr/>
              <p:nvPr/>
            </p:nvSpPr>
            <p:spPr bwMode="auto">
              <a:xfrm>
                <a:off x="4567134" y="-1073598"/>
                <a:ext cx="194308" cy="174239"/>
              </a:xfrm>
              <a:custGeom>
                <a:avLst/>
                <a:gdLst>
                  <a:gd name="T0" fmla="*/ 17 w 52"/>
                  <a:gd name="T1" fmla="*/ 0 h 46"/>
                  <a:gd name="T2" fmla="*/ 0 w 52"/>
                  <a:gd name="T3" fmla="*/ 1 h 46"/>
                  <a:gd name="T4" fmla="*/ 45 w 52"/>
                  <a:gd name="T5" fmla="*/ 46 h 46"/>
                  <a:gd name="T6" fmla="*/ 52 w 52"/>
                  <a:gd name="T7" fmla="*/ 28 h 46"/>
                  <a:gd name="T8" fmla="*/ 17 w 52"/>
                  <a:gd name="T9" fmla="*/ 0 h 46"/>
                </a:gdLst>
                <a:ahLst/>
                <a:cxnLst>
                  <a:cxn ang="0">
                    <a:pos x="T0" y="T1"/>
                  </a:cxn>
                  <a:cxn ang="0">
                    <a:pos x="T2" y="T3"/>
                  </a:cxn>
                  <a:cxn ang="0">
                    <a:pos x="T4" y="T5"/>
                  </a:cxn>
                  <a:cxn ang="0">
                    <a:pos x="T6" y="T7"/>
                  </a:cxn>
                  <a:cxn ang="0">
                    <a:pos x="T8" y="T9"/>
                  </a:cxn>
                </a:cxnLst>
                <a:rect l="0" t="0" r="r" b="b"/>
                <a:pathLst>
                  <a:path w="52" h="46">
                    <a:moveTo>
                      <a:pt x="17" y="0"/>
                    </a:moveTo>
                    <a:cubicBezTo>
                      <a:pt x="10" y="0"/>
                      <a:pt x="5" y="1"/>
                      <a:pt x="0" y="1"/>
                    </a:cubicBezTo>
                    <a:cubicBezTo>
                      <a:pt x="45" y="46"/>
                      <a:pt x="45" y="46"/>
                      <a:pt x="45" y="46"/>
                    </a:cubicBezTo>
                    <a:cubicBezTo>
                      <a:pt x="50" y="42"/>
                      <a:pt x="52" y="36"/>
                      <a:pt x="52" y="28"/>
                    </a:cubicBezTo>
                    <a:cubicBezTo>
                      <a:pt x="52" y="12"/>
                      <a:pt x="42" y="0"/>
                      <a:pt x="17"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7695" name="Freeform 86"/>
              <p:cNvSpPr/>
              <p:nvPr/>
            </p:nvSpPr>
            <p:spPr bwMode="auto">
              <a:xfrm>
                <a:off x="4541838" y="-1293813"/>
                <a:ext cx="284163" cy="479425"/>
              </a:xfrm>
              <a:custGeom>
                <a:avLst/>
                <a:gdLst>
                  <a:gd name="T0" fmla="*/ 2147483646 w 76"/>
                  <a:gd name="T1" fmla="*/ 2147483646 h 128"/>
                  <a:gd name="T2" fmla="*/ 2147483646 w 76"/>
                  <a:gd name="T3" fmla="*/ 2147483646 h 128"/>
                  <a:gd name="T4" fmla="*/ 2147483646 w 76"/>
                  <a:gd name="T5" fmla="*/ 2147483646 h 128"/>
                  <a:gd name="T6" fmla="*/ 2147483646 w 76"/>
                  <a:gd name="T7" fmla="*/ 2147483646 h 128"/>
                  <a:gd name="T8" fmla="*/ 2147483646 w 76"/>
                  <a:gd name="T9" fmla="*/ 2147483646 h 128"/>
                  <a:gd name="T10" fmla="*/ 2147483646 w 76"/>
                  <a:gd name="T11" fmla="*/ 2147483646 h 128"/>
                  <a:gd name="T12" fmla="*/ 2147483646 w 76"/>
                  <a:gd name="T13" fmla="*/ 2147483646 h 128"/>
                  <a:gd name="T14" fmla="*/ 0 w 76"/>
                  <a:gd name="T15" fmla="*/ 2147483646 h 128"/>
                  <a:gd name="T16" fmla="*/ 2147483646 w 76"/>
                  <a:gd name="T17" fmla="*/ 2147483646 h 128"/>
                  <a:gd name="T18" fmla="*/ 2147483646 w 76"/>
                  <a:gd name="T19" fmla="*/ 2147483646 h 128"/>
                  <a:gd name="T20" fmla="*/ 2147483646 w 76"/>
                  <a:gd name="T21" fmla="*/ 2147483646 h 128"/>
                  <a:gd name="T22" fmla="*/ 2147483646 w 76"/>
                  <a:gd name="T23" fmla="*/ 2147483646 h 128"/>
                  <a:gd name="T24" fmla="*/ 2147483646 w 76"/>
                  <a:gd name="T25" fmla="*/ 2147483646 h 128"/>
                  <a:gd name="T26" fmla="*/ 2147483646 w 76"/>
                  <a:gd name="T27" fmla="*/ 0 h 128"/>
                  <a:gd name="T28" fmla="*/ 2147483646 w 76"/>
                  <a:gd name="T29" fmla="*/ 0 h 128"/>
                  <a:gd name="T30" fmla="*/ 2147483646 w 76"/>
                  <a:gd name="T31" fmla="*/ 2147483646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 h="128">
                    <a:moveTo>
                      <a:pt x="74" y="14"/>
                    </a:move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4" y="107"/>
                      <a:pt x="4" y="107"/>
                      <a:pt x="4" y="107"/>
                    </a:cubicBezTo>
                    <a:cubicBezTo>
                      <a:pt x="9" y="110"/>
                      <a:pt x="19" y="114"/>
                      <a:pt x="30" y="114"/>
                    </a:cubicBezTo>
                    <a:cubicBezTo>
                      <a:pt x="46" y="114"/>
                      <a:pt x="59" y="104"/>
                      <a:pt x="59" y="87"/>
                    </a:cubicBezTo>
                    <a:cubicBezTo>
                      <a:pt x="59" y="71"/>
                      <a:pt x="49" y="59"/>
                      <a:pt x="24" y="59"/>
                    </a:cubicBezTo>
                    <a:cubicBezTo>
                      <a:pt x="17" y="59"/>
                      <a:pt x="12" y="60"/>
                      <a:pt x="7" y="60"/>
                    </a:cubicBezTo>
                    <a:cubicBezTo>
                      <a:pt x="15" y="0"/>
                      <a:pt x="15" y="0"/>
                      <a:pt x="15" y="0"/>
                    </a:cubicBezTo>
                    <a:cubicBezTo>
                      <a:pt x="74" y="0"/>
                      <a:pt x="74" y="0"/>
                      <a:pt x="74" y="0"/>
                    </a:cubicBez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27658" name="组合 72"/>
          <p:cNvGrpSpPr/>
          <p:nvPr/>
        </p:nvGrpSpPr>
        <p:grpSpPr bwMode="auto">
          <a:xfrm>
            <a:off x="3221038" y="1436688"/>
            <a:ext cx="2740025" cy="936625"/>
            <a:chOff x="3015018" y="1539103"/>
            <a:chExt cx="2740226" cy="937191"/>
          </a:xfrm>
        </p:grpSpPr>
        <p:sp>
          <p:nvSpPr>
            <p:cNvPr id="86" name="任意多边形 85"/>
            <p:cNvSpPr/>
            <p:nvPr/>
          </p:nvSpPr>
          <p:spPr>
            <a:xfrm>
              <a:off x="3021368" y="1553399"/>
              <a:ext cx="2733876" cy="922895"/>
            </a:xfrm>
            <a:custGeom>
              <a:avLst/>
              <a:gdLst>
                <a:gd name="connsiteX0" fmla="*/ 2753561 w 2753561"/>
                <a:gd name="connsiteY0" fmla="*/ 0 h 923110"/>
                <a:gd name="connsiteX1" fmla="*/ 2672599 w 2753561"/>
                <a:gd name="connsiteY1" fmla="*/ 547187 h 923110"/>
                <a:gd name="connsiteX2" fmla="*/ 0 w 2753561"/>
                <a:gd name="connsiteY2" fmla="*/ 923110 h 923110"/>
                <a:gd name="connsiteX3" fmla="*/ 0 w 2753561"/>
                <a:gd name="connsiteY3" fmla="*/ 371567 h 923110"/>
                <a:gd name="connsiteX4" fmla="*/ 2753561 w 2753561"/>
                <a:gd name="connsiteY4" fmla="*/ 0 h 923110"/>
                <a:gd name="connsiteX0-1" fmla="*/ 2753561 w 2753561"/>
                <a:gd name="connsiteY0-2" fmla="*/ 0 h 923110"/>
                <a:gd name="connsiteX1-3" fmla="*/ 2734512 w 2753561"/>
                <a:gd name="connsiteY1-4" fmla="*/ 542424 h 923110"/>
                <a:gd name="connsiteX2-5" fmla="*/ 0 w 2753561"/>
                <a:gd name="connsiteY2-6" fmla="*/ 923110 h 923110"/>
                <a:gd name="connsiteX3-7" fmla="*/ 0 w 2753561"/>
                <a:gd name="connsiteY3-8" fmla="*/ 371567 h 923110"/>
                <a:gd name="connsiteX4-9" fmla="*/ 2753561 w 2753561"/>
                <a:gd name="connsiteY4-10" fmla="*/ 0 h 923110"/>
                <a:gd name="connsiteX0-11" fmla="*/ 2734511 w 2734512"/>
                <a:gd name="connsiteY0-12" fmla="*/ 0 h 923110"/>
                <a:gd name="connsiteX1-13" fmla="*/ 2734512 w 2734512"/>
                <a:gd name="connsiteY1-14" fmla="*/ 542424 h 923110"/>
                <a:gd name="connsiteX2-15" fmla="*/ 0 w 2734512"/>
                <a:gd name="connsiteY2-16" fmla="*/ 923110 h 923110"/>
                <a:gd name="connsiteX3-17" fmla="*/ 0 w 2734512"/>
                <a:gd name="connsiteY3-18" fmla="*/ 371567 h 923110"/>
                <a:gd name="connsiteX4-19" fmla="*/ 2734511 w 2734512"/>
                <a:gd name="connsiteY4-20" fmla="*/ 0 h 9231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4512" h="923110">
                  <a:moveTo>
                    <a:pt x="2734511" y="0"/>
                  </a:moveTo>
                  <a:cubicBezTo>
                    <a:pt x="2734511" y="180808"/>
                    <a:pt x="2734512" y="361616"/>
                    <a:pt x="2734512" y="542424"/>
                  </a:cubicBezTo>
                  <a:lnTo>
                    <a:pt x="0" y="923110"/>
                  </a:lnTo>
                  <a:lnTo>
                    <a:pt x="0" y="371567"/>
                  </a:lnTo>
                  <a:lnTo>
                    <a:pt x="2734511"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87" name="任意多边形 86"/>
            <p:cNvSpPr/>
            <p:nvPr/>
          </p:nvSpPr>
          <p:spPr>
            <a:xfrm>
              <a:off x="3015018" y="1539103"/>
              <a:ext cx="2671958" cy="899068"/>
            </a:xfrm>
            <a:custGeom>
              <a:avLst/>
              <a:gdLst/>
              <a:ahLst/>
              <a:cxnLst/>
              <a:rect l="l" t="t" r="r" b="b"/>
              <a:pathLst>
                <a:path w="2672599" h="899297">
                  <a:moveTo>
                    <a:pt x="2672599" y="0"/>
                  </a:moveTo>
                  <a:lnTo>
                    <a:pt x="2672599" y="523374"/>
                  </a:lnTo>
                  <a:lnTo>
                    <a:pt x="0" y="899297"/>
                  </a:lnTo>
                  <a:lnTo>
                    <a:pt x="0" y="34775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88" name="TextBox 3"/>
            <p:cNvSpPr txBox="1">
              <a:spLocks noChangeArrowheads="1"/>
            </p:cNvSpPr>
            <p:nvPr/>
          </p:nvSpPr>
          <p:spPr bwMode="auto">
            <a:xfrm rot="21137852">
              <a:off x="3356355" y="1807552"/>
              <a:ext cx="2125819" cy="36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7682" name="组合 88"/>
            <p:cNvGrpSpPr/>
            <p:nvPr/>
          </p:nvGrpSpPr>
          <p:grpSpPr bwMode="auto">
            <a:xfrm>
              <a:off x="3068359" y="2000384"/>
              <a:ext cx="336072" cy="336072"/>
              <a:chOff x="-1789113" y="-1925638"/>
              <a:chExt cx="958850" cy="958850"/>
            </a:xfrm>
          </p:grpSpPr>
          <p:sp>
            <p:nvSpPr>
              <p:cNvPr id="90" name="Oval 65"/>
              <p:cNvSpPr>
                <a:spLocks noChangeArrowheads="1"/>
              </p:cNvSpPr>
              <p:nvPr/>
            </p:nvSpPr>
            <p:spPr bwMode="auto">
              <a:xfrm>
                <a:off x="-1787293" y="-1927428"/>
                <a:ext cx="955754" cy="960794"/>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1" name="Freeform 66"/>
              <p:cNvSpPr/>
              <p:nvPr/>
            </p:nvSpPr>
            <p:spPr bwMode="auto">
              <a:xfrm>
                <a:off x="-1456630" y="-1650974"/>
                <a:ext cx="597913" cy="679807"/>
              </a:xfrm>
              <a:custGeom>
                <a:avLst/>
                <a:gdLst>
                  <a:gd name="T0" fmla="*/ 65 w 160"/>
                  <a:gd name="T1" fmla="*/ 0 h 180"/>
                  <a:gd name="T2" fmla="*/ 75 w 160"/>
                  <a:gd name="T3" fmla="*/ 27 h 180"/>
                  <a:gd name="T4" fmla="*/ 33 w 160"/>
                  <a:gd name="T5" fmla="*/ 94 h 180"/>
                  <a:gd name="T6" fmla="*/ 23 w 160"/>
                  <a:gd name="T7" fmla="*/ 103 h 180"/>
                  <a:gd name="T8" fmla="*/ 23 w 160"/>
                  <a:gd name="T9" fmla="*/ 104 h 180"/>
                  <a:gd name="T10" fmla="*/ 78 w 160"/>
                  <a:gd name="T11" fmla="*/ 104 h 180"/>
                  <a:gd name="T12" fmla="*/ 78 w 160"/>
                  <a:gd name="T13" fmla="*/ 118 h 180"/>
                  <a:gd name="T14" fmla="*/ 0 w 160"/>
                  <a:gd name="T15" fmla="*/ 118 h 180"/>
                  <a:gd name="T16" fmla="*/ 62 w 160"/>
                  <a:gd name="T17" fmla="*/ 180 h 180"/>
                  <a:gd name="T18" fmla="*/ 160 w 160"/>
                  <a:gd name="T19" fmla="*/ 95 h 180"/>
                  <a:gd name="T20" fmla="*/ 65 w 160"/>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180">
                    <a:moveTo>
                      <a:pt x="65" y="0"/>
                    </a:moveTo>
                    <a:cubicBezTo>
                      <a:pt x="67" y="3"/>
                      <a:pt x="75" y="12"/>
                      <a:pt x="75" y="27"/>
                    </a:cubicBezTo>
                    <a:cubicBezTo>
                      <a:pt x="75" y="50"/>
                      <a:pt x="59" y="69"/>
                      <a:pt x="33" y="94"/>
                    </a:cubicBezTo>
                    <a:cubicBezTo>
                      <a:pt x="23" y="103"/>
                      <a:pt x="23" y="103"/>
                      <a:pt x="23" y="103"/>
                    </a:cubicBezTo>
                    <a:cubicBezTo>
                      <a:pt x="23" y="104"/>
                      <a:pt x="23" y="104"/>
                      <a:pt x="23" y="104"/>
                    </a:cubicBezTo>
                    <a:cubicBezTo>
                      <a:pt x="78" y="104"/>
                      <a:pt x="78" y="104"/>
                      <a:pt x="78" y="104"/>
                    </a:cubicBezTo>
                    <a:cubicBezTo>
                      <a:pt x="78" y="118"/>
                      <a:pt x="78" y="118"/>
                      <a:pt x="78" y="118"/>
                    </a:cubicBezTo>
                    <a:cubicBezTo>
                      <a:pt x="0" y="118"/>
                      <a:pt x="0" y="118"/>
                      <a:pt x="0" y="118"/>
                    </a:cubicBezTo>
                    <a:cubicBezTo>
                      <a:pt x="62" y="180"/>
                      <a:pt x="62" y="180"/>
                      <a:pt x="62" y="180"/>
                    </a:cubicBezTo>
                    <a:cubicBezTo>
                      <a:pt x="108" y="172"/>
                      <a:pt x="145" y="139"/>
                      <a:pt x="160" y="95"/>
                    </a:cubicBezTo>
                    <a:cubicBezTo>
                      <a:pt x="65" y="0"/>
                      <a:pt x="65" y="0"/>
                      <a:pt x="65"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92" name="Freeform 67"/>
              <p:cNvSpPr/>
              <p:nvPr/>
            </p:nvSpPr>
            <p:spPr bwMode="auto">
              <a:xfrm>
                <a:off x="-1424921" y="-1632846"/>
                <a:ext cx="185714" cy="190346"/>
              </a:xfrm>
              <a:custGeom>
                <a:avLst/>
                <a:gdLst>
                  <a:gd name="T0" fmla="*/ 26 w 50"/>
                  <a:gd name="T1" fmla="*/ 0 h 51"/>
                  <a:gd name="T2" fmla="*/ 0 w 50"/>
                  <a:gd name="T3" fmla="*/ 11 h 51"/>
                  <a:gd name="T4" fmla="*/ 41 w 50"/>
                  <a:gd name="T5" fmla="*/ 51 h 51"/>
                  <a:gd name="T6" fmla="*/ 50 w 50"/>
                  <a:gd name="T7" fmla="*/ 25 h 51"/>
                  <a:gd name="T8" fmla="*/ 26 w 50"/>
                  <a:gd name="T9" fmla="*/ 0 h 51"/>
                </a:gdLst>
                <a:ahLst/>
                <a:cxnLst>
                  <a:cxn ang="0">
                    <a:pos x="T0" y="T1"/>
                  </a:cxn>
                  <a:cxn ang="0">
                    <a:pos x="T2" y="T3"/>
                  </a:cxn>
                  <a:cxn ang="0">
                    <a:pos x="T4" y="T5"/>
                  </a:cxn>
                  <a:cxn ang="0">
                    <a:pos x="T6" y="T7"/>
                  </a:cxn>
                  <a:cxn ang="0">
                    <a:pos x="T8" y="T9"/>
                  </a:cxn>
                </a:cxnLst>
                <a:rect l="0" t="0" r="r" b="b"/>
                <a:pathLst>
                  <a:path w="50" h="51">
                    <a:moveTo>
                      <a:pt x="26" y="0"/>
                    </a:moveTo>
                    <a:cubicBezTo>
                      <a:pt x="15" y="0"/>
                      <a:pt x="6" y="6"/>
                      <a:pt x="0" y="11"/>
                    </a:cubicBezTo>
                    <a:cubicBezTo>
                      <a:pt x="41" y="51"/>
                      <a:pt x="41" y="51"/>
                      <a:pt x="41" y="51"/>
                    </a:cubicBezTo>
                    <a:cubicBezTo>
                      <a:pt x="47" y="42"/>
                      <a:pt x="50" y="34"/>
                      <a:pt x="50" y="25"/>
                    </a:cubicBezTo>
                    <a:cubicBezTo>
                      <a:pt x="50" y="12"/>
                      <a:pt x="44" y="0"/>
                      <a:pt x="26"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7686" name="Freeform 68"/>
              <p:cNvSpPr/>
              <p:nvPr/>
            </p:nvSpPr>
            <p:spPr bwMode="auto">
              <a:xfrm>
                <a:off x="-1455738" y="-1685925"/>
                <a:ext cx="292100" cy="479425"/>
              </a:xfrm>
              <a:custGeom>
                <a:avLst/>
                <a:gdLst>
                  <a:gd name="T0" fmla="*/ 0 w 78"/>
                  <a:gd name="T1" fmla="*/ 2147483646 h 128"/>
                  <a:gd name="T2" fmla="*/ 0 w 78"/>
                  <a:gd name="T3" fmla="*/ 2147483646 h 128"/>
                  <a:gd name="T4" fmla="*/ 2147483646 w 78"/>
                  <a:gd name="T5" fmla="*/ 2147483646 h 128"/>
                  <a:gd name="T6" fmla="*/ 2147483646 w 78"/>
                  <a:gd name="T7" fmla="*/ 2147483646 h 128"/>
                  <a:gd name="T8" fmla="*/ 2147483646 w 78"/>
                  <a:gd name="T9" fmla="*/ 2147483646 h 128"/>
                  <a:gd name="T10" fmla="*/ 2147483646 w 78"/>
                  <a:gd name="T11" fmla="*/ 2147483646 h 128"/>
                  <a:gd name="T12" fmla="*/ 2147483646 w 78"/>
                  <a:gd name="T13" fmla="*/ 2147483646 h 128"/>
                  <a:gd name="T14" fmla="*/ 2147483646 w 78"/>
                  <a:gd name="T15" fmla="*/ 0 h 128"/>
                  <a:gd name="T16" fmla="*/ 2147483646 w 78"/>
                  <a:gd name="T17" fmla="*/ 2147483646 h 128"/>
                  <a:gd name="T18" fmla="*/ 2147483646 w 78"/>
                  <a:gd name="T19" fmla="*/ 2147483646 h 128"/>
                  <a:gd name="T20" fmla="*/ 2147483646 w 78"/>
                  <a:gd name="T21" fmla="*/ 2147483646 h 128"/>
                  <a:gd name="T22" fmla="*/ 2147483646 w 78"/>
                  <a:gd name="T23" fmla="*/ 2147483646 h 128"/>
                  <a:gd name="T24" fmla="*/ 2147483646 w 78"/>
                  <a:gd name="T25" fmla="*/ 2147483646 h 128"/>
                  <a:gd name="T26" fmla="*/ 2147483646 w 78"/>
                  <a:gd name="T27" fmla="*/ 2147483646 h 128"/>
                  <a:gd name="T28" fmla="*/ 0 w 78"/>
                  <a:gd name="T29" fmla="*/ 2147483646 h 1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8" h="128">
                    <a:moveTo>
                      <a:pt x="0" y="128"/>
                    </a:moveTo>
                    <a:cubicBezTo>
                      <a:pt x="0" y="118"/>
                      <a:pt x="0" y="118"/>
                      <a:pt x="0" y="118"/>
                    </a:cubicBezTo>
                    <a:cubicBezTo>
                      <a:pt x="13" y="105"/>
                      <a:pt x="13" y="105"/>
                      <a:pt x="13" y="105"/>
                    </a:cubicBezTo>
                    <a:cubicBezTo>
                      <a:pt x="44" y="74"/>
                      <a:pt x="58" y="58"/>
                      <a:pt x="58" y="39"/>
                    </a:cubicBezTo>
                    <a:cubicBezTo>
                      <a:pt x="58" y="26"/>
                      <a:pt x="52" y="14"/>
                      <a:pt x="34" y="14"/>
                    </a:cubicBezTo>
                    <a:cubicBezTo>
                      <a:pt x="23" y="14"/>
                      <a:pt x="14" y="20"/>
                      <a:pt x="8" y="25"/>
                    </a:cubicBezTo>
                    <a:cubicBezTo>
                      <a:pt x="3" y="13"/>
                      <a:pt x="3" y="13"/>
                      <a:pt x="3" y="13"/>
                    </a:cubicBezTo>
                    <a:cubicBezTo>
                      <a:pt x="11" y="5"/>
                      <a:pt x="23" y="0"/>
                      <a:pt x="38" y="0"/>
                    </a:cubicBezTo>
                    <a:cubicBezTo>
                      <a:pt x="64" y="0"/>
                      <a:pt x="75" y="19"/>
                      <a:pt x="75" y="37"/>
                    </a:cubicBezTo>
                    <a:cubicBezTo>
                      <a:pt x="75" y="60"/>
                      <a:pt x="59" y="79"/>
                      <a:pt x="33" y="104"/>
                    </a:cubicBezTo>
                    <a:cubicBezTo>
                      <a:pt x="23" y="113"/>
                      <a:pt x="23" y="113"/>
                      <a:pt x="23" y="113"/>
                    </a:cubicBezTo>
                    <a:cubicBezTo>
                      <a:pt x="23" y="114"/>
                      <a:pt x="23" y="114"/>
                      <a:pt x="23" y="114"/>
                    </a:cubicBezTo>
                    <a:cubicBezTo>
                      <a:pt x="78" y="114"/>
                      <a:pt x="78" y="114"/>
                      <a:pt x="78" y="114"/>
                    </a:cubicBezTo>
                    <a:cubicBezTo>
                      <a:pt x="78" y="128"/>
                      <a:pt x="78" y="128"/>
                      <a:pt x="78" y="128"/>
                    </a:cubicBezTo>
                    <a:lnTo>
                      <a:pt x="0" y="1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27659" name="组合 93"/>
          <p:cNvGrpSpPr/>
          <p:nvPr/>
        </p:nvGrpSpPr>
        <p:grpSpPr bwMode="auto">
          <a:xfrm>
            <a:off x="3221038" y="2065338"/>
            <a:ext cx="2986087" cy="965200"/>
            <a:chOff x="3015018" y="2136251"/>
            <a:chExt cx="2987047" cy="966546"/>
          </a:xfrm>
        </p:grpSpPr>
        <p:sp>
          <p:nvSpPr>
            <p:cNvPr id="95" name="任意多边形 94"/>
            <p:cNvSpPr/>
            <p:nvPr/>
          </p:nvSpPr>
          <p:spPr>
            <a:xfrm>
              <a:off x="3015018" y="2156917"/>
              <a:ext cx="2987047" cy="945880"/>
            </a:xfrm>
            <a:custGeom>
              <a:avLst/>
              <a:gdLst>
                <a:gd name="connsiteX0" fmla="*/ 3001335 w 3001335"/>
                <a:gd name="connsiteY0" fmla="*/ 0 h 946444"/>
                <a:gd name="connsiteX1" fmla="*/ 2925135 w 3001335"/>
                <a:gd name="connsiteY1" fmla="*/ 535000 h 946444"/>
                <a:gd name="connsiteX2" fmla="*/ 0 w 3001335"/>
                <a:gd name="connsiteY2" fmla="*/ 946444 h 946444"/>
                <a:gd name="connsiteX3" fmla="*/ 0 w 3001335"/>
                <a:gd name="connsiteY3" fmla="*/ 394901 h 946444"/>
                <a:gd name="connsiteX4" fmla="*/ 3001335 w 3001335"/>
                <a:gd name="connsiteY4" fmla="*/ 0 h 946444"/>
                <a:gd name="connsiteX0-1" fmla="*/ 2987047 w 2987047"/>
                <a:gd name="connsiteY0-2" fmla="*/ 0 h 946444"/>
                <a:gd name="connsiteX1-3" fmla="*/ 2925135 w 2987047"/>
                <a:gd name="connsiteY1-4" fmla="*/ 535000 h 946444"/>
                <a:gd name="connsiteX2-5" fmla="*/ 0 w 2987047"/>
                <a:gd name="connsiteY2-6" fmla="*/ 946444 h 946444"/>
                <a:gd name="connsiteX3-7" fmla="*/ 0 w 2987047"/>
                <a:gd name="connsiteY3-8" fmla="*/ 394901 h 946444"/>
                <a:gd name="connsiteX4-9" fmla="*/ 2987047 w 2987047"/>
                <a:gd name="connsiteY4-10" fmla="*/ 0 h 946444"/>
                <a:gd name="connsiteX0-11" fmla="*/ 2987047 w 3001335"/>
                <a:gd name="connsiteY0-12" fmla="*/ 0 h 946444"/>
                <a:gd name="connsiteX1-13" fmla="*/ 3001335 w 3001335"/>
                <a:gd name="connsiteY1-14" fmla="*/ 520713 h 946444"/>
                <a:gd name="connsiteX2-15" fmla="*/ 0 w 3001335"/>
                <a:gd name="connsiteY2-16" fmla="*/ 946444 h 946444"/>
                <a:gd name="connsiteX3-17" fmla="*/ 0 w 3001335"/>
                <a:gd name="connsiteY3-18" fmla="*/ 394901 h 946444"/>
                <a:gd name="connsiteX4-19" fmla="*/ 2987047 w 3001335"/>
                <a:gd name="connsiteY4-20" fmla="*/ 0 h 946444"/>
                <a:gd name="connsiteX0-21" fmla="*/ 2987047 w 2987047"/>
                <a:gd name="connsiteY0-22" fmla="*/ 0 h 946444"/>
                <a:gd name="connsiteX1-23" fmla="*/ 2977522 w 2987047"/>
                <a:gd name="connsiteY1-24" fmla="*/ 525475 h 946444"/>
                <a:gd name="connsiteX2-25" fmla="*/ 0 w 2987047"/>
                <a:gd name="connsiteY2-26" fmla="*/ 946444 h 946444"/>
                <a:gd name="connsiteX3-27" fmla="*/ 0 w 2987047"/>
                <a:gd name="connsiteY3-28" fmla="*/ 394901 h 946444"/>
                <a:gd name="connsiteX4-29" fmla="*/ 2987047 w 2987047"/>
                <a:gd name="connsiteY4-30" fmla="*/ 0 h 9464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87047" h="946444">
                  <a:moveTo>
                    <a:pt x="2987047" y="0"/>
                  </a:moveTo>
                  <a:lnTo>
                    <a:pt x="2977522" y="525475"/>
                  </a:lnTo>
                  <a:lnTo>
                    <a:pt x="0" y="946444"/>
                  </a:lnTo>
                  <a:lnTo>
                    <a:pt x="0" y="394901"/>
                  </a:lnTo>
                  <a:lnTo>
                    <a:pt x="2987047"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96" name="任意多边形 95"/>
            <p:cNvSpPr/>
            <p:nvPr/>
          </p:nvSpPr>
          <p:spPr>
            <a:xfrm>
              <a:off x="3015018" y="2136251"/>
              <a:ext cx="2925115" cy="931572"/>
            </a:xfrm>
            <a:custGeom>
              <a:avLst/>
              <a:gdLst/>
              <a:ahLst/>
              <a:cxnLst/>
              <a:rect l="l" t="t" r="r" b="b"/>
              <a:pathLst>
                <a:path w="2925135" h="932157">
                  <a:moveTo>
                    <a:pt x="2925135" y="0"/>
                  </a:moveTo>
                  <a:lnTo>
                    <a:pt x="2925135" y="520713"/>
                  </a:lnTo>
                  <a:lnTo>
                    <a:pt x="0" y="932157"/>
                  </a:lnTo>
                  <a:lnTo>
                    <a:pt x="0" y="38061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97" name="TextBox 3"/>
            <p:cNvSpPr txBox="1">
              <a:spLocks noChangeArrowheads="1"/>
            </p:cNvSpPr>
            <p:nvPr/>
          </p:nvSpPr>
          <p:spPr bwMode="auto">
            <a:xfrm rot="21137852">
              <a:off x="3413608" y="2387426"/>
              <a:ext cx="2148579" cy="368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7672" name="组合 97"/>
            <p:cNvGrpSpPr/>
            <p:nvPr/>
          </p:nvGrpSpPr>
          <p:grpSpPr bwMode="auto">
            <a:xfrm>
              <a:off x="3091726" y="2581009"/>
              <a:ext cx="339413" cy="339413"/>
              <a:chOff x="-2120900" y="2405063"/>
              <a:chExt cx="968375" cy="968375"/>
            </a:xfrm>
          </p:grpSpPr>
          <p:sp>
            <p:nvSpPr>
              <p:cNvPr id="27673" name="AutoShape 71"/>
              <p:cNvSpPr>
                <a:spLocks noChangeAspect="1" noChangeArrowheads="1" noTextEdit="1"/>
              </p:cNvSpPr>
              <p:nvPr/>
            </p:nvSpPr>
            <p:spPr bwMode="auto">
              <a:xfrm>
                <a:off x="-2120900" y="2405063"/>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 name="Oval 73"/>
              <p:cNvSpPr>
                <a:spLocks noChangeArrowheads="1"/>
              </p:cNvSpPr>
              <p:nvPr/>
            </p:nvSpPr>
            <p:spPr bwMode="auto">
              <a:xfrm>
                <a:off x="-2117749" y="2410629"/>
                <a:ext cx="960515" cy="957012"/>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1" name="Freeform 74"/>
              <p:cNvSpPr/>
              <p:nvPr/>
            </p:nvSpPr>
            <p:spPr bwMode="auto">
              <a:xfrm>
                <a:off x="-1709983" y="2895939"/>
                <a:ext cx="154045" cy="145139"/>
              </a:xfrm>
              <a:custGeom>
                <a:avLst/>
                <a:gdLst>
                  <a:gd name="T0" fmla="*/ 9 w 41"/>
                  <a:gd name="T1" fmla="*/ 0 h 38"/>
                  <a:gd name="T2" fmla="*/ 0 w 41"/>
                  <a:gd name="T3" fmla="*/ 0 h 38"/>
                  <a:gd name="T4" fmla="*/ 38 w 41"/>
                  <a:gd name="T5" fmla="*/ 38 h 38"/>
                  <a:gd name="T6" fmla="*/ 41 w 41"/>
                  <a:gd name="T7" fmla="*/ 25 h 38"/>
                  <a:gd name="T8" fmla="*/ 9 w 41"/>
                  <a:gd name="T9" fmla="*/ 0 h 38"/>
                </a:gdLst>
                <a:ahLst/>
                <a:cxnLst>
                  <a:cxn ang="0">
                    <a:pos x="T0" y="T1"/>
                  </a:cxn>
                  <a:cxn ang="0">
                    <a:pos x="T2" y="T3"/>
                  </a:cxn>
                  <a:cxn ang="0">
                    <a:pos x="T4" y="T5"/>
                  </a:cxn>
                  <a:cxn ang="0">
                    <a:pos x="T6" y="T7"/>
                  </a:cxn>
                  <a:cxn ang="0">
                    <a:pos x="T8" y="T9"/>
                  </a:cxn>
                </a:cxnLst>
                <a:rect l="0" t="0" r="r" b="b"/>
                <a:pathLst>
                  <a:path w="41" h="38">
                    <a:moveTo>
                      <a:pt x="9" y="0"/>
                    </a:moveTo>
                    <a:cubicBezTo>
                      <a:pt x="0" y="0"/>
                      <a:pt x="0" y="0"/>
                      <a:pt x="0" y="0"/>
                    </a:cubicBezTo>
                    <a:cubicBezTo>
                      <a:pt x="38" y="38"/>
                      <a:pt x="38" y="38"/>
                      <a:pt x="38" y="38"/>
                    </a:cubicBezTo>
                    <a:cubicBezTo>
                      <a:pt x="40" y="34"/>
                      <a:pt x="41" y="29"/>
                      <a:pt x="41" y="25"/>
                    </a:cubicBezTo>
                    <a:cubicBezTo>
                      <a:pt x="41" y="7"/>
                      <a:pt x="25" y="0"/>
                      <a:pt x="9"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102" name="Freeform 75"/>
              <p:cNvSpPr/>
              <p:nvPr/>
            </p:nvSpPr>
            <p:spPr bwMode="auto">
              <a:xfrm>
                <a:off x="-1746229" y="2696373"/>
                <a:ext cx="172168" cy="145139"/>
              </a:xfrm>
              <a:custGeom>
                <a:avLst/>
                <a:gdLst>
                  <a:gd name="T0" fmla="*/ 24 w 46"/>
                  <a:gd name="T1" fmla="*/ 0 h 39"/>
                  <a:gd name="T2" fmla="*/ 0 w 46"/>
                  <a:gd name="T3" fmla="*/ 8 h 39"/>
                  <a:gd name="T4" fmla="*/ 30 w 46"/>
                  <a:gd name="T5" fmla="*/ 39 h 39"/>
                  <a:gd name="T6" fmla="*/ 46 w 46"/>
                  <a:gd name="T7" fmla="*/ 19 h 39"/>
                  <a:gd name="T8" fmla="*/ 24 w 46"/>
                  <a:gd name="T9" fmla="*/ 0 h 39"/>
                </a:gdLst>
                <a:ahLst/>
                <a:cxnLst>
                  <a:cxn ang="0">
                    <a:pos x="T0" y="T1"/>
                  </a:cxn>
                  <a:cxn ang="0">
                    <a:pos x="T2" y="T3"/>
                  </a:cxn>
                  <a:cxn ang="0">
                    <a:pos x="T4" y="T5"/>
                  </a:cxn>
                  <a:cxn ang="0">
                    <a:pos x="T6" y="T7"/>
                  </a:cxn>
                  <a:cxn ang="0">
                    <a:pos x="T8" y="T9"/>
                  </a:cxn>
                </a:cxnLst>
                <a:rect l="0" t="0" r="r" b="b"/>
                <a:pathLst>
                  <a:path w="46" h="39">
                    <a:moveTo>
                      <a:pt x="24" y="0"/>
                    </a:moveTo>
                    <a:cubicBezTo>
                      <a:pt x="15" y="0"/>
                      <a:pt x="5" y="4"/>
                      <a:pt x="0" y="8"/>
                    </a:cubicBezTo>
                    <a:cubicBezTo>
                      <a:pt x="30" y="39"/>
                      <a:pt x="30" y="39"/>
                      <a:pt x="30" y="39"/>
                    </a:cubicBezTo>
                    <a:cubicBezTo>
                      <a:pt x="39" y="36"/>
                      <a:pt x="46" y="30"/>
                      <a:pt x="46" y="19"/>
                    </a:cubicBezTo>
                    <a:cubicBezTo>
                      <a:pt x="46" y="9"/>
                      <a:pt x="40" y="0"/>
                      <a:pt x="24"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103" name="Freeform 76"/>
              <p:cNvSpPr>
                <a:spLocks noEditPoints="1"/>
              </p:cNvSpPr>
              <p:nvPr/>
            </p:nvSpPr>
            <p:spPr bwMode="auto">
              <a:xfrm>
                <a:off x="-1782475" y="2673693"/>
                <a:ext cx="602589" cy="684877"/>
              </a:xfrm>
              <a:custGeom>
                <a:avLst/>
                <a:gdLst>
                  <a:gd name="T0" fmla="*/ 63 w 160"/>
                  <a:gd name="T1" fmla="*/ 1 h 182"/>
                  <a:gd name="T2" fmla="*/ 72 w 160"/>
                  <a:gd name="T3" fmla="*/ 21 h 182"/>
                  <a:gd name="T4" fmla="*/ 49 w 160"/>
                  <a:gd name="T5" fmla="*/ 52 h 182"/>
                  <a:gd name="T6" fmla="*/ 49 w 160"/>
                  <a:gd name="T7" fmla="*/ 52 h 182"/>
                  <a:gd name="T8" fmla="*/ 76 w 160"/>
                  <a:gd name="T9" fmla="*/ 85 h 182"/>
                  <a:gd name="T10" fmla="*/ 32 w 160"/>
                  <a:gd name="T11" fmla="*/ 123 h 182"/>
                  <a:gd name="T12" fmla="*/ 0 w 160"/>
                  <a:gd name="T13" fmla="*/ 114 h 182"/>
                  <a:gd name="T14" fmla="*/ 67 w 160"/>
                  <a:gd name="T15" fmla="*/ 182 h 182"/>
                  <a:gd name="T16" fmla="*/ 160 w 160"/>
                  <a:gd name="T17" fmla="*/ 97 h 182"/>
                  <a:gd name="T18" fmla="*/ 63 w 160"/>
                  <a:gd name="T19" fmla="*/ 1 h 182"/>
                  <a:gd name="T20" fmla="*/ 63 w 160"/>
                  <a:gd name="T21" fmla="*/ 0 h 182"/>
                  <a:gd name="T22" fmla="*/ 63 w 160"/>
                  <a:gd name="T23" fmla="*/ 1 h 182"/>
                  <a:gd name="T24" fmla="*/ 63 w 160"/>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182">
                    <a:moveTo>
                      <a:pt x="63" y="1"/>
                    </a:moveTo>
                    <a:cubicBezTo>
                      <a:pt x="69" y="6"/>
                      <a:pt x="72" y="14"/>
                      <a:pt x="72" y="21"/>
                    </a:cubicBezTo>
                    <a:cubicBezTo>
                      <a:pt x="72" y="35"/>
                      <a:pt x="64" y="46"/>
                      <a:pt x="49" y="52"/>
                    </a:cubicBezTo>
                    <a:cubicBezTo>
                      <a:pt x="49" y="52"/>
                      <a:pt x="49" y="52"/>
                      <a:pt x="49" y="52"/>
                    </a:cubicBezTo>
                    <a:cubicBezTo>
                      <a:pt x="64" y="55"/>
                      <a:pt x="76" y="67"/>
                      <a:pt x="76" y="85"/>
                    </a:cubicBezTo>
                    <a:cubicBezTo>
                      <a:pt x="76" y="105"/>
                      <a:pt x="61" y="123"/>
                      <a:pt x="32" y="123"/>
                    </a:cubicBezTo>
                    <a:cubicBezTo>
                      <a:pt x="18" y="123"/>
                      <a:pt x="6" y="118"/>
                      <a:pt x="0" y="114"/>
                    </a:cubicBezTo>
                    <a:cubicBezTo>
                      <a:pt x="67" y="182"/>
                      <a:pt x="67" y="182"/>
                      <a:pt x="67" y="182"/>
                    </a:cubicBezTo>
                    <a:cubicBezTo>
                      <a:pt x="111" y="172"/>
                      <a:pt x="146" y="139"/>
                      <a:pt x="160" y="97"/>
                    </a:cubicBezTo>
                    <a:cubicBezTo>
                      <a:pt x="63" y="1"/>
                      <a:pt x="63" y="1"/>
                      <a:pt x="63" y="1"/>
                    </a:cubicBezTo>
                    <a:moveTo>
                      <a:pt x="63" y="0"/>
                    </a:moveTo>
                    <a:cubicBezTo>
                      <a:pt x="63" y="1"/>
                      <a:pt x="63" y="1"/>
                      <a:pt x="63" y="1"/>
                    </a:cubicBezTo>
                    <a:cubicBezTo>
                      <a:pt x="63" y="1"/>
                      <a:pt x="63" y="0"/>
                      <a:pt x="63"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27678" name="Freeform 78"/>
              <p:cNvSpPr/>
              <p:nvPr/>
            </p:nvSpPr>
            <p:spPr bwMode="auto">
              <a:xfrm>
                <a:off x="-1779588" y="2641601"/>
                <a:ext cx="285750" cy="495300"/>
              </a:xfrm>
              <a:custGeom>
                <a:avLst/>
                <a:gdLst>
                  <a:gd name="T0" fmla="*/ 2147483646 w 76"/>
                  <a:gd name="T1" fmla="*/ 2147483646 h 132"/>
                  <a:gd name="T2" fmla="*/ 2147483646 w 76"/>
                  <a:gd name="T3" fmla="*/ 2147483646 h 132"/>
                  <a:gd name="T4" fmla="*/ 2147483646 w 76"/>
                  <a:gd name="T5" fmla="*/ 2147483646 h 132"/>
                  <a:gd name="T6" fmla="*/ 2147483646 w 76"/>
                  <a:gd name="T7" fmla="*/ 2147483646 h 132"/>
                  <a:gd name="T8" fmla="*/ 2147483646 w 76"/>
                  <a:gd name="T9" fmla="*/ 2147483646 h 132"/>
                  <a:gd name="T10" fmla="*/ 2147483646 w 76"/>
                  <a:gd name="T11" fmla="*/ 2147483646 h 132"/>
                  <a:gd name="T12" fmla="*/ 2147483646 w 76"/>
                  <a:gd name="T13" fmla="*/ 2147483646 h 132"/>
                  <a:gd name="T14" fmla="*/ 2147483646 w 76"/>
                  <a:gd name="T15" fmla="*/ 2147483646 h 132"/>
                  <a:gd name="T16" fmla="*/ 2147483646 w 76"/>
                  <a:gd name="T17" fmla="*/ 2147483646 h 132"/>
                  <a:gd name="T18" fmla="*/ 2147483646 w 76"/>
                  <a:gd name="T19" fmla="*/ 2147483646 h 132"/>
                  <a:gd name="T20" fmla="*/ 2147483646 w 76"/>
                  <a:gd name="T21" fmla="*/ 2147483646 h 132"/>
                  <a:gd name="T22" fmla="*/ 2147483646 w 76"/>
                  <a:gd name="T23" fmla="*/ 0 h 132"/>
                  <a:gd name="T24" fmla="*/ 2147483646 w 76"/>
                  <a:gd name="T25" fmla="*/ 2147483646 h 132"/>
                  <a:gd name="T26" fmla="*/ 2147483646 w 76"/>
                  <a:gd name="T27" fmla="*/ 2147483646 h 132"/>
                  <a:gd name="T28" fmla="*/ 2147483646 w 76"/>
                  <a:gd name="T29" fmla="*/ 2147483646 h 132"/>
                  <a:gd name="T30" fmla="*/ 2147483646 w 76"/>
                  <a:gd name="T31" fmla="*/ 2147483646 h 132"/>
                  <a:gd name="T32" fmla="*/ 2147483646 w 76"/>
                  <a:gd name="T33" fmla="*/ 2147483646 h 132"/>
                  <a:gd name="T34" fmla="*/ 0 w 76"/>
                  <a:gd name="T35" fmla="*/ 2147483646 h 132"/>
                  <a:gd name="T36" fmla="*/ 2147483646 w 76"/>
                  <a:gd name="T37" fmla="*/ 2147483646 h 1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6" h="132">
                    <a:moveTo>
                      <a:pt x="4" y="110"/>
                    </a:moveTo>
                    <a:cubicBezTo>
                      <a:pt x="9" y="113"/>
                      <a:pt x="20" y="118"/>
                      <a:pt x="31" y="118"/>
                    </a:cubicBezTo>
                    <a:cubicBezTo>
                      <a:pt x="53" y="118"/>
                      <a:pt x="59" y="104"/>
                      <a:pt x="59" y="93"/>
                    </a:cubicBezTo>
                    <a:cubicBezTo>
                      <a:pt x="59" y="75"/>
                      <a:pt x="43" y="68"/>
                      <a:pt x="27" y="68"/>
                    </a:cubicBezTo>
                    <a:cubicBezTo>
                      <a:pt x="18" y="68"/>
                      <a:pt x="18" y="68"/>
                      <a:pt x="18" y="68"/>
                    </a:cubicBezTo>
                    <a:cubicBezTo>
                      <a:pt x="18" y="55"/>
                      <a:pt x="18" y="55"/>
                      <a:pt x="18" y="55"/>
                    </a:cubicBezTo>
                    <a:cubicBezTo>
                      <a:pt x="27" y="55"/>
                      <a:pt x="27" y="55"/>
                      <a:pt x="27" y="55"/>
                    </a:cubicBezTo>
                    <a:cubicBezTo>
                      <a:pt x="40" y="55"/>
                      <a:pt x="55" y="48"/>
                      <a:pt x="55" y="33"/>
                    </a:cubicBezTo>
                    <a:cubicBezTo>
                      <a:pt x="55" y="23"/>
                      <a:pt x="49" y="14"/>
                      <a:pt x="33" y="14"/>
                    </a:cubicBezTo>
                    <a:cubicBezTo>
                      <a:pt x="24" y="14"/>
                      <a:pt x="14" y="18"/>
                      <a:pt x="9" y="22"/>
                    </a:cubicBezTo>
                    <a:cubicBezTo>
                      <a:pt x="4" y="10"/>
                      <a:pt x="4" y="10"/>
                      <a:pt x="4" y="10"/>
                    </a:cubicBezTo>
                    <a:cubicBezTo>
                      <a:pt x="11" y="5"/>
                      <a:pt x="23" y="0"/>
                      <a:pt x="36" y="0"/>
                    </a:cubicBezTo>
                    <a:cubicBezTo>
                      <a:pt x="61" y="0"/>
                      <a:pt x="72" y="15"/>
                      <a:pt x="72" y="30"/>
                    </a:cubicBezTo>
                    <a:cubicBezTo>
                      <a:pt x="72" y="44"/>
                      <a:pt x="64" y="55"/>
                      <a:pt x="49" y="61"/>
                    </a:cubicBezTo>
                    <a:cubicBezTo>
                      <a:pt x="49" y="61"/>
                      <a:pt x="49" y="61"/>
                      <a:pt x="49" y="61"/>
                    </a:cubicBezTo>
                    <a:cubicBezTo>
                      <a:pt x="64" y="64"/>
                      <a:pt x="76" y="76"/>
                      <a:pt x="76" y="94"/>
                    </a:cubicBezTo>
                    <a:cubicBezTo>
                      <a:pt x="76" y="114"/>
                      <a:pt x="61" y="132"/>
                      <a:pt x="32" y="132"/>
                    </a:cubicBezTo>
                    <a:cubicBezTo>
                      <a:pt x="18" y="132"/>
                      <a:pt x="6" y="127"/>
                      <a:pt x="0" y="123"/>
                    </a:cubicBezTo>
                    <a:lnTo>
                      <a:pt x="4" y="1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27660" name="组合 104"/>
          <p:cNvGrpSpPr/>
          <p:nvPr/>
        </p:nvGrpSpPr>
        <p:grpSpPr bwMode="auto">
          <a:xfrm>
            <a:off x="3049588" y="2722563"/>
            <a:ext cx="3683000" cy="1031875"/>
            <a:chOff x="2843809" y="2698416"/>
            <a:chExt cx="3682949" cy="1032196"/>
          </a:xfrm>
        </p:grpSpPr>
        <p:sp>
          <p:nvSpPr>
            <p:cNvPr id="106" name="任意多边形 105"/>
            <p:cNvSpPr/>
            <p:nvPr/>
          </p:nvSpPr>
          <p:spPr>
            <a:xfrm>
              <a:off x="2843809" y="2736528"/>
              <a:ext cx="3682949" cy="994084"/>
            </a:xfrm>
            <a:custGeom>
              <a:avLst/>
              <a:gdLst>
                <a:gd name="connsiteX0" fmla="*/ 3682949 w 3682949"/>
                <a:gd name="connsiteY0" fmla="*/ 0 h 994385"/>
                <a:gd name="connsiteX1" fmla="*/ 3600399 w 3682949"/>
                <a:gd name="connsiteY1" fmla="*/ 526394 h 994385"/>
                <a:gd name="connsiteX2" fmla="*/ 0 w 3682949"/>
                <a:gd name="connsiteY2" fmla="*/ 994385 h 994385"/>
                <a:gd name="connsiteX3" fmla="*/ 0 w 3682949"/>
                <a:gd name="connsiteY3" fmla="*/ 514654 h 994385"/>
                <a:gd name="connsiteX4" fmla="*/ 3682949 w 3682949"/>
                <a:gd name="connsiteY4" fmla="*/ 0 h 994385"/>
                <a:gd name="connsiteX0-1" fmla="*/ 3682949 w 3682949"/>
                <a:gd name="connsiteY0-2" fmla="*/ 0 h 994385"/>
                <a:gd name="connsiteX1-3" fmla="*/ 3682949 w 3682949"/>
                <a:gd name="connsiteY1-4" fmla="*/ 520044 h 994385"/>
                <a:gd name="connsiteX2-5" fmla="*/ 0 w 3682949"/>
                <a:gd name="connsiteY2-6" fmla="*/ 994385 h 994385"/>
                <a:gd name="connsiteX3-7" fmla="*/ 0 w 3682949"/>
                <a:gd name="connsiteY3-8" fmla="*/ 514654 h 994385"/>
                <a:gd name="connsiteX4-9" fmla="*/ 3682949 w 3682949"/>
                <a:gd name="connsiteY4-10" fmla="*/ 0 h 9943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82949" h="994385">
                  <a:moveTo>
                    <a:pt x="3682949" y="0"/>
                  </a:moveTo>
                  <a:lnTo>
                    <a:pt x="3682949" y="520044"/>
                  </a:lnTo>
                  <a:lnTo>
                    <a:pt x="0" y="994385"/>
                  </a:lnTo>
                  <a:lnTo>
                    <a:pt x="0" y="514654"/>
                  </a:lnTo>
                  <a:lnTo>
                    <a:pt x="3682949" y="0"/>
                  </a:lnTo>
                  <a:close/>
                </a:path>
              </a:pathLst>
            </a:custGeom>
            <a:solidFill>
              <a:srgbClr val="1B62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07" name="任意多边形 106"/>
            <p:cNvSpPr/>
            <p:nvPr/>
          </p:nvSpPr>
          <p:spPr>
            <a:xfrm>
              <a:off x="2843809" y="2698416"/>
              <a:ext cx="3600400" cy="975028"/>
            </a:xfrm>
            <a:custGeom>
              <a:avLst/>
              <a:gdLst/>
              <a:ahLst/>
              <a:cxnLst/>
              <a:rect l="l" t="t" r="r" b="b"/>
              <a:pathLst>
                <a:path w="3600399" h="975335">
                  <a:moveTo>
                    <a:pt x="3600399" y="0"/>
                  </a:moveTo>
                  <a:lnTo>
                    <a:pt x="3600399" y="507344"/>
                  </a:lnTo>
                  <a:lnTo>
                    <a:pt x="0" y="975335"/>
                  </a:lnTo>
                  <a:lnTo>
                    <a:pt x="0" y="495604"/>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08" name="TextBox 3"/>
            <p:cNvSpPr txBox="1">
              <a:spLocks noChangeArrowheads="1"/>
            </p:cNvSpPr>
            <p:nvPr/>
          </p:nvSpPr>
          <p:spPr bwMode="auto">
            <a:xfrm rot="21137852">
              <a:off x="3458162" y="3009663"/>
              <a:ext cx="2312956" cy="36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27664" name="组合 108"/>
            <p:cNvGrpSpPr/>
            <p:nvPr/>
          </p:nvGrpSpPr>
          <p:grpSpPr bwMode="auto">
            <a:xfrm>
              <a:off x="3027462" y="3203220"/>
              <a:ext cx="336629" cy="336072"/>
              <a:chOff x="1989137" y="-1925638"/>
              <a:chExt cx="960438" cy="958850"/>
            </a:xfrm>
          </p:grpSpPr>
          <p:sp>
            <p:nvSpPr>
              <p:cNvPr id="110" name="Oval 56"/>
              <p:cNvSpPr>
                <a:spLocks noChangeArrowheads="1"/>
              </p:cNvSpPr>
              <p:nvPr/>
            </p:nvSpPr>
            <p:spPr bwMode="auto">
              <a:xfrm>
                <a:off x="1990546" y="-1925130"/>
                <a:ext cx="960198" cy="960514"/>
              </a:xfrm>
              <a:prstGeom prst="ellipse">
                <a:avLst/>
              </a:pr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666" name="Freeform 57"/>
              <p:cNvSpPr/>
              <p:nvPr/>
            </p:nvSpPr>
            <p:spPr bwMode="auto">
              <a:xfrm>
                <a:off x="2300287" y="-1685925"/>
                <a:ext cx="635000" cy="688975"/>
              </a:xfrm>
              <a:custGeom>
                <a:avLst/>
                <a:gdLst>
                  <a:gd name="T0" fmla="*/ 2147483646 w 169"/>
                  <a:gd name="T1" fmla="*/ 0 h 184"/>
                  <a:gd name="T2" fmla="*/ 2147483646 w 169"/>
                  <a:gd name="T3" fmla="*/ 2147483646 h 184"/>
                  <a:gd name="T4" fmla="*/ 2147483646 w 169"/>
                  <a:gd name="T5" fmla="*/ 2147483646 h 184"/>
                  <a:gd name="T6" fmla="*/ 2147483646 w 169"/>
                  <a:gd name="T7" fmla="*/ 2147483646 h 184"/>
                  <a:gd name="T8" fmla="*/ 2147483646 w 169"/>
                  <a:gd name="T9" fmla="*/ 2147483646 h 184"/>
                  <a:gd name="T10" fmla="*/ 2147483646 w 169"/>
                  <a:gd name="T11" fmla="*/ 2147483646 h 184"/>
                  <a:gd name="T12" fmla="*/ 2147483646 w 169"/>
                  <a:gd name="T13" fmla="*/ 2147483646 h 184"/>
                  <a:gd name="T14" fmla="*/ 2147483646 w 169"/>
                  <a:gd name="T15" fmla="*/ 2147483646 h 184"/>
                  <a:gd name="T16" fmla="*/ 0 w 169"/>
                  <a:gd name="T17" fmla="*/ 2147483646 h 184"/>
                  <a:gd name="T18" fmla="*/ 2147483646 w 169"/>
                  <a:gd name="T19" fmla="*/ 2147483646 h 184"/>
                  <a:gd name="T20" fmla="*/ 2147483646 w 169"/>
                  <a:gd name="T21" fmla="*/ 2147483646 h 184"/>
                  <a:gd name="T22" fmla="*/ 2147483646 w 169"/>
                  <a:gd name="T23" fmla="*/ 0 h 1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9" h="184">
                    <a:moveTo>
                      <a:pt x="73" y="0"/>
                    </a:move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cubicBezTo>
                      <a:pt x="57" y="128"/>
                      <a:pt x="57" y="128"/>
                      <a:pt x="57" y="128"/>
                    </a:cubicBezTo>
                    <a:cubicBezTo>
                      <a:pt x="57" y="93"/>
                      <a:pt x="57" y="93"/>
                      <a:pt x="57" y="93"/>
                    </a:cubicBezTo>
                    <a:cubicBezTo>
                      <a:pt x="0" y="93"/>
                      <a:pt x="0" y="93"/>
                      <a:pt x="0" y="93"/>
                    </a:cubicBezTo>
                    <a:cubicBezTo>
                      <a:pt x="91" y="184"/>
                      <a:pt x="91" y="184"/>
                      <a:pt x="91" y="184"/>
                    </a:cubicBezTo>
                    <a:cubicBezTo>
                      <a:pt x="129" y="169"/>
                      <a:pt x="158" y="136"/>
                      <a:pt x="169" y="96"/>
                    </a:cubicBezTo>
                    <a:cubicBezTo>
                      <a:pt x="73" y="0"/>
                      <a:pt x="73" y="0"/>
                      <a:pt x="73"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7" name="Freeform 58"/>
              <p:cNvSpPr/>
              <p:nvPr/>
            </p:nvSpPr>
            <p:spPr bwMode="auto">
              <a:xfrm>
                <a:off x="2365375" y="-1622425"/>
                <a:ext cx="152400" cy="236538"/>
              </a:xfrm>
              <a:custGeom>
                <a:avLst/>
                <a:gdLst>
                  <a:gd name="T0" fmla="*/ 2147483646 w 41"/>
                  <a:gd name="T1" fmla="*/ 0 h 63"/>
                  <a:gd name="T2" fmla="*/ 2147483646 w 41"/>
                  <a:gd name="T3" fmla="*/ 0 h 63"/>
                  <a:gd name="T4" fmla="*/ 2147483646 w 41"/>
                  <a:gd name="T5" fmla="*/ 2147483646 h 63"/>
                  <a:gd name="T6" fmla="*/ 0 w 41"/>
                  <a:gd name="T7" fmla="*/ 2147483646 h 63"/>
                  <a:gd name="T8" fmla="*/ 0 w 41"/>
                  <a:gd name="T9" fmla="*/ 2147483646 h 63"/>
                  <a:gd name="T10" fmla="*/ 2147483646 w 41"/>
                  <a:gd name="T11" fmla="*/ 2147483646 h 63"/>
                  <a:gd name="T12" fmla="*/ 2147483646 w 41"/>
                  <a:gd name="T13" fmla="*/ 2147483646 h 63"/>
                  <a:gd name="T14" fmla="*/ 2147483646 w 4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 h="63">
                    <a:moveTo>
                      <a:pt x="41" y="0"/>
                    </a:moveTo>
                    <a:cubicBezTo>
                      <a:pt x="40" y="0"/>
                      <a:pt x="40" y="0"/>
                      <a:pt x="40" y="0"/>
                    </a:cubicBezTo>
                    <a:cubicBezTo>
                      <a:pt x="36" y="7"/>
                      <a:pt x="33" y="13"/>
                      <a:pt x="30" y="19"/>
                    </a:cubicBezTo>
                    <a:cubicBezTo>
                      <a:pt x="0" y="62"/>
                      <a:pt x="0" y="62"/>
                      <a:pt x="0" y="62"/>
                    </a:cubicBezTo>
                    <a:cubicBezTo>
                      <a:pt x="0" y="63"/>
                      <a:pt x="0" y="63"/>
                      <a:pt x="0" y="63"/>
                    </a:cubicBezTo>
                    <a:cubicBezTo>
                      <a:pt x="40" y="63"/>
                      <a:pt x="40" y="63"/>
                      <a:pt x="40" y="63"/>
                    </a:cubicBezTo>
                    <a:cubicBezTo>
                      <a:pt x="40" y="20"/>
                      <a:pt x="40" y="20"/>
                      <a:pt x="40" y="20"/>
                    </a:cubicBezTo>
                    <a:cubicBezTo>
                      <a:pt x="40" y="13"/>
                      <a:pt x="40" y="6"/>
                      <a:pt x="41"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8" name="Freeform 59"/>
              <p:cNvSpPr>
                <a:spLocks noEditPoints="1"/>
              </p:cNvSpPr>
              <p:nvPr/>
            </p:nvSpPr>
            <p:spPr bwMode="auto">
              <a:xfrm>
                <a:off x="2300287" y="-1685925"/>
                <a:ext cx="338138" cy="479425"/>
              </a:xfrm>
              <a:custGeom>
                <a:avLst/>
                <a:gdLst>
                  <a:gd name="T0" fmla="*/ 2147483646 w 90"/>
                  <a:gd name="T1" fmla="*/ 2147483646 h 128"/>
                  <a:gd name="T2" fmla="*/ 2147483646 w 90"/>
                  <a:gd name="T3" fmla="*/ 2147483646 h 128"/>
                  <a:gd name="T4" fmla="*/ 0 w 90"/>
                  <a:gd name="T5" fmla="*/ 2147483646 h 128"/>
                  <a:gd name="T6" fmla="*/ 0 w 90"/>
                  <a:gd name="T7" fmla="*/ 2147483646 h 128"/>
                  <a:gd name="T8" fmla="*/ 2147483646 w 90"/>
                  <a:gd name="T9" fmla="*/ 0 h 128"/>
                  <a:gd name="T10" fmla="*/ 2147483646 w 90"/>
                  <a:gd name="T11" fmla="*/ 0 h 128"/>
                  <a:gd name="T12" fmla="*/ 2147483646 w 90"/>
                  <a:gd name="T13" fmla="*/ 2147483646 h 128"/>
                  <a:gd name="T14" fmla="*/ 2147483646 w 90"/>
                  <a:gd name="T15" fmla="*/ 2147483646 h 128"/>
                  <a:gd name="T16" fmla="*/ 2147483646 w 90"/>
                  <a:gd name="T17" fmla="*/ 2147483646 h 128"/>
                  <a:gd name="T18" fmla="*/ 2147483646 w 90"/>
                  <a:gd name="T19" fmla="*/ 2147483646 h 128"/>
                  <a:gd name="T20" fmla="*/ 2147483646 w 90"/>
                  <a:gd name="T21" fmla="*/ 2147483646 h 128"/>
                  <a:gd name="T22" fmla="*/ 2147483646 w 90"/>
                  <a:gd name="T23" fmla="*/ 2147483646 h 128"/>
                  <a:gd name="T24" fmla="*/ 2147483646 w 90"/>
                  <a:gd name="T25" fmla="*/ 2147483646 h 128"/>
                  <a:gd name="T26" fmla="*/ 2147483646 w 90"/>
                  <a:gd name="T27" fmla="*/ 2147483646 h 128"/>
                  <a:gd name="T28" fmla="*/ 2147483646 w 90"/>
                  <a:gd name="T29" fmla="*/ 2147483646 h 128"/>
                  <a:gd name="T30" fmla="*/ 2147483646 w 90"/>
                  <a:gd name="T31" fmla="*/ 2147483646 h 128"/>
                  <a:gd name="T32" fmla="*/ 2147483646 w 90"/>
                  <a:gd name="T33" fmla="*/ 2147483646 h 128"/>
                  <a:gd name="T34" fmla="*/ 2147483646 w 90"/>
                  <a:gd name="T35" fmla="*/ 2147483646 h 128"/>
                  <a:gd name="T36" fmla="*/ 2147483646 w 90"/>
                  <a:gd name="T37" fmla="*/ 2147483646 h 128"/>
                  <a:gd name="T38" fmla="*/ 2147483646 w 90"/>
                  <a:gd name="T39" fmla="*/ 2147483646 h 1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0" h="128">
                    <a:moveTo>
                      <a:pt x="57" y="128"/>
                    </a:moveTo>
                    <a:cubicBezTo>
                      <a:pt x="57" y="93"/>
                      <a:pt x="57" y="93"/>
                      <a:pt x="57" y="93"/>
                    </a:cubicBezTo>
                    <a:cubicBezTo>
                      <a:pt x="0" y="93"/>
                      <a:pt x="0" y="93"/>
                      <a:pt x="0" y="93"/>
                    </a:cubicBezTo>
                    <a:cubicBezTo>
                      <a:pt x="0" y="82"/>
                      <a:pt x="0" y="82"/>
                      <a:pt x="0" y="82"/>
                    </a:cubicBezTo>
                    <a:cubicBezTo>
                      <a:pt x="55" y="0"/>
                      <a:pt x="55" y="0"/>
                      <a:pt x="55" y="0"/>
                    </a:cubicBezTo>
                    <a:cubicBezTo>
                      <a:pt x="73" y="0"/>
                      <a:pt x="73" y="0"/>
                      <a:pt x="73" y="0"/>
                    </a:cubicBez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lnTo>
                      <a:pt x="57" y="128"/>
                    </a:lnTo>
                    <a:close/>
                    <a:moveTo>
                      <a:pt x="57" y="80"/>
                    </a:moveTo>
                    <a:cubicBezTo>
                      <a:pt x="57" y="37"/>
                      <a:pt x="57" y="37"/>
                      <a:pt x="57" y="37"/>
                    </a:cubicBezTo>
                    <a:cubicBezTo>
                      <a:pt x="57" y="30"/>
                      <a:pt x="57" y="23"/>
                      <a:pt x="58" y="17"/>
                    </a:cubicBezTo>
                    <a:cubicBezTo>
                      <a:pt x="57" y="17"/>
                      <a:pt x="57" y="17"/>
                      <a:pt x="57" y="17"/>
                    </a:cubicBezTo>
                    <a:cubicBezTo>
                      <a:pt x="53" y="24"/>
                      <a:pt x="50" y="30"/>
                      <a:pt x="47" y="36"/>
                    </a:cubicBezTo>
                    <a:cubicBezTo>
                      <a:pt x="17" y="79"/>
                      <a:pt x="17" y="79"/>
                      <a:pt x="17" y="79"/>
                    </a:cubicBezTo>
                    <a:cubicBezTo>
                      <a:pt x="17" y="80"/>
                      <a:pt x="17" y="80"/>
                      <a:pt x="17" y="80"/>
                    </a:cubicBezTo>
                    <a:lnTo>
                      <a:pt x="57" y="8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bwMode="auto">
          <a:xfrm>
            <a:off x="7408863" y="3857625"/>
            <a:ext cx="1339850" cy="236538"/>
            <a:chOff x="514983" y="3665104"/>
            <a:chExt cx="1397794" cy="246221"/>
          </a:xfrm>
        </p:grpSpPr>
        <p:sp>
          <p:nvSpPr>
            <p:cNvPr id="9" name="矩形 8"/>
            <p:cNvSpPr/>
            <p:nvPr/>
          </p:nvSpPr>
          <p:spPr>
            <a:xfrm>
              <a:off x="539825" y="3716332"/>
              <a:ext cx="301420" cy="143766"/>
            </a:xfrm>
            <a:prstGeom prst="rect">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8725" name="TextBox 9"/>
            <p:cNvSpPr txBox="1">
              <a:spLocks noChangeArrowheads="1"/>
            </p:cNvSpPr>
            <p:nvPr/>
          </p:nvSpPr>
          <p:spPr bwMode="auto">
            <a:xfrm>
              <a:off x="514983" y="3665104"/>
              <a:ext cx="1397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000000"/>
                  </a:solidFill>
                  <a:latin typeface="微软雅黑" panose="020B0503020204020204" pitchFamily="34" charset="-122"/>
                  <a:ea typeface="微软雅黑" panose="020B0503020204020204" pitchFamily="34" charset="-122"/>
                </a:rPr>
                <a:t>添加文字</a:t>
              </a:r>
              <a:endParaRPr lang="zh-CN" altLang="en-US" sz="1000">
                <a:solidFill>
                  <a:srgbClr val="000000"/>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bwMode="auto">
          <a:xfrm>
            <a:off x="7399338" y="4068763"/>
            <a:ext cx="1339850" cy="236537"/>
            <a:chOff x="505331" y="3909705"/>
            <a:chExt cx="1397794" cy="246221"/>
          </a:xfrm>
        </p:grpSpPr>
        <p:sp>
          <p:nvSpPr>
            <p:cNvPr id="12" name="矩形 11"/>
            <p:cNvSpPr/>
            <p:nvPr/>
          </p:nvSpPr>
          <p:spPr>
            <a:xfrm>
              <a:off x="540110" y="3960932"/>
              <a:ext cx="301420" cy="143767"/>
            </a:xfrm>
            <a:prstGeom prst="rect">
              <a:avLst/>
            </a:prstGeom>
            <a:solidFill>
              <a:srgbClr val="F693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8723" name="TextBox 12"/>
            <p:cNvSpPr txBox="1">
              <a:spLocks noChangeArrowheads="1"/>
            </p:cNvSpPr>
            <p:nvPr/>
          </p:nvSpPr>
          <p:spPr bwMode="auto">
            <a:xfrm>
              <a:off x="505331" y="3909705"/>
              <a:ext cx="1397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000000"/>
                  </a:solidFill>
                  <a:latin typeface="微软雅黑" panose="020B0503020204020204" pitchFamily="34" charset="-122"/>
                  <a:ea typeface="微软雅黑" panose="020B0503020204020204" pitchFamily="34" charset="-122"/>
                </a:rPr>
                <a:t>添加文字</a:t>
              </a:r>
              <a:endParaRPr lang="zh-CN" altLang="en-US" sz="1000">
                <a:solidFill>
                  <a:srgbClr val="000000"/>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bwMode="auto">
          <a:xfrm>
            <a:off x="7399338" y="4279900"/>
            <a:ext cx="1339850" cy="236538"/>
            <a:chOff x="505331" y="4104823"/>
            <a:chExt cx="1397794" cy="246221"/>
          </a:xfrm>
        </p:grpSpPr>
        <p:sp>
          <p:nvSpPr>
            <p:cNvPr id="15" name="矩形 14"/>
            <p:cNvSpPr/>
            <p:nvPr/>
          </p:nvSpPr>
          <p:spPr>
            <a:xfrm>
              <a:off x="540110" y="4156051"/>
              <a:ext cx="301420" cy="143766"/>
            </a:xfrm>
            <a:prstGeom prst="rect">
              <a:avLst/>
            </a:pr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8721" name="TextBox 15"/>
            <p:cNvSpPr txBox="1">
              <a:spLocks noChangeArrowheads="1"/>
            </p:cNvSpPr>
            <p:nvPr/>
          </p:nvSpPr>
          <p:spPr bwMode="auto">
            <a:xfrm>
              <a:off x="505331" y="4104823"/>
              <a:ext cx="13977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000">
                  <a:solidFill>
                    <a:srgbClr val="000000"/>
                  </a:solidFill>
                  <a:latin typeface="微软雅黑" panose="020B0503020204020204" pitchFamily="34" charset="-122"/>
                  <a:ea typeface="微软雅黑" panose="020B0503020204020204" pitchFamily="34" charset="-122"/>
                </a:rPr>
                <a:t>添加文字</a:t>
              </a:r>
              <a:endParaRPr lang="zh-CN" altLang="en-US" sz="1000">
                <a:solidFill>
                  <a:srgbClr val="000000"/>
                </a:solidFill>
                <a:latin typeface="微软雅黑" panose="020B0503020204020204" pitchFamily="34" charset="-122"/>
                <a:ea typeface="微软雅黑" panose="020B0503020204020204" pitchFamily="34" charset="-122"/>
              </a:endParaRPr>
            </a:p>
          </p:txBody>
        </p:sp>
      </p:grpSp>
      <p:grpSp>
        <p:nvGrpSpPr>
          <p:cNvPr id="28677" name="组合 17"/>
          <p:cNvGrpSpPr/>
          <p:nvPr/>
        </p:nvGrpSpPr>
        <p:grpSpPr bwMode="auto">
          <a:xfrm>
            <a:off x="1400175" y="2260600"/>
            <a:ext cx="2768600" cy="295275"/>
            <a:chOff x="1746206" y="1132384"/>
            <a:chExt cx="2887012" cy="307777"/>
          </a:xfrm>
        </p:grpSpPr>
        <p:sp>
          <p:nvSpPr>
            <p:cNvPr id="28716" name="Freeform 80"/>
            <p:cNvSpPr/>
            <p:nvPr/>
          </p:nvSpPr>
          <p:spPr bwMode="auto">
            <a:xfrm>
              <a:off x="1870071" y="1213294"/>
              <a:ext cx="115926" cy="153889"/>
            </a:xfrm>
            <a:custGeom>
              <a:avLst/>
              <a:gdLst>
                <a:gd name="T0" fmla="*/ 2147483646 w 73"/>
                <a:gd name="T1" fmla="*/ 0 h 96"/>
                <a:gd name="T2" fmla="*/ 2147483646 w 73"/>
                <a:gd name="T3" fmla="*/ 2147483646 h 96"/>
                <a:gd name="T4" fmla="*/ 2147483646 w 73"/>
                <a:gd name="T5" fmla="*/ 2147483646 h 96"/>
                <a:gd name="T6" fmla="*/ 0 w 73"/>
                <a:gd name="T7" fmla="*/ 2147483646 h 96"/>
                <a:gd name="T8" fmla="*/ 2147483646 w 73"/>
                <a:gd name="T9" fmla="*/ 2147483646 h 96"/>
                <a:gd name="T10" fmla="*/ 0 w 73"/>
                <a:gd name="T11" fmla="*/ 0 h 96"/>
                <a:gd name="T12" fmla="*/ 2147483646 w 73"/>
                <a:gd name="T13" fmla="*/ 0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8717" name="组合 22"/>
            <p:cNvGrpSpPr/>
            <p:nvPr/>
          </p:nvGrpSpPr>
          <p:grpSpPr bwMode="auto">
            <a:xfrm>
              <a:off x="1746206" y="1132384"/>
              <a:ext cx="2887012" cy="307777"/>
              <a:chOff x="1746206" y="1132384"/>
              <a:chExt cx="2887012" cy="307777"/>
            </a:xfrm>
          </p:grpSpPr>
          <p:sp>
            <p:nvSpPr>
              <p:cNvPr id="21" name="矩形 20"/>
              <p:cNvSpPr/>
              <p:nvPr/>
            </p:nvSpPr>
            <p:spPr>
              <a:xfrm>
                <a:off x="1961408" y="1132384"/>
                <a:ext cx="2671810" cy="307777"/>
              </a:xfrm>
              <a:prstGeom prst="rect">
                <a:avLst/>
              </a:prstGeom>
              <a:noFill/>
            </p:spPr>
            <p:txBody>
              <a:bodyPr>
                <a:spAutoFit/>
              </a:bodyPr>
              <a:lstStyle/>
              <a:p>
                <a:pPr eaLnBrk="1" fontAlgn="auto" hangingPunct="1">
                  <a:spcBef>
                    <a:spcPts val="0"/>
                  </a:spcBef>
                  <a:spcAft>
                    <a:spcPts val="0"/>
                  </a:spcAft>
                  <a:defRPr/>
                </a:pPr>
                <a:r>
                  <a:rPr lang="zh-CN" altLang="en-US" sz="1400" b="1" spc="120" dirty="0">
                    <a:solidFill>
                      <a:prstClr val="white"/>
                    </a:solidFill>
                    <a:latin typeface="微软雅黑" panose="020B0503020204020204" pitchFamily="34" charset="-122"/>
                    <a:ea typeface="微软雅黑" panose="020B0503020204020204" pitchFamily="34" charset="-122"/>
                  </a:rPr>
                  <a:t>较好的经营口碑</a:t>
                </a:r>
                <a:endParaRPr lang="zh-CN" altLang="en-US" sz="1400" b="1" spc="120" dirty="0">
                  <a:solidFill>
                    <a:prstClr val="white"/>
                  </a:solidFill>
                  <a:latin typeface="微软雅黑" panose="020B0503020204020204" pitchFamily="34" charset="-122"/>
                  <a:ea typeface="微软雅黑" panose="020B0503020204020204" pitchFamily="34" charset="-122"/>
                </a:endParaRPr>
              </a:p>
            </p:txBody>
          </p:sp>
          <p:sp>
            <p:nvSpPr>
              <p:cNvPr id="28719" name="Freeform 81"/>
              <p:cNvSpPr/>
              <p:nvPr/>
            </p:nvSpPr>
            <p:spPr bwMode="auto">
              <a:xfrm>
                <a:off x="1746206" y="1213294"/>
                <a:ext cx="115926" cy="153889"/>
              </a:xfrm>
              <a:custGeom>
                <a:avLst/>
                <a:gdLst>
                  <a:gd name="T0" fmla="*/ 2147483646 w 73"/>
                  <a:gd name="T1" fmla="*/ 0 h 96"/>
                  <a:gd name="T2" fmla="*/ 2147483646 w 73"/>
                  <a:gd name="T3" fmla="*/ 2147483646 h 96"/>
                  <a:gd name="T4" fmla="*/ 2147483646 w 73"/>
                  <a:gd name="T5" fmla="*/ 2147483646 h 96"/>
                  <a:gd name="T6" fmla="*/ 0 w 73"/>
                  <a:gd name="T7" fmla="*/ 2147483646 h 96"/>
                  <a:gd name="T8" fmla="*/ 2147483646 w 73"/>
                  <a:gd name="T9" fmla="*/ 2147483646 h 96"/>
                  <a:gd name="T10" fmla="*/ 0 w 73"/>
                  <a:gd name="T11" fmla="*/ 0 h 96"/>
                  <a:gd name="T12" fmla="*/ 2147483646 w 73"/>
                  <a:gd name="T13" fmla="*/ 0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50" name="组合 49"/>
          <p:cNvGrpSpPr/>
          <p:nvPr/>
        </p:nvGrpSpPr>
        <p:grpSpPr bwMode="auto">
          <a:xfrm>
            <a:off x="1323975" y="1338263"/>
            <a:ext cx="2371725" cy="2139950"/>
            <a:chOff x="1324147" y="1338089"/>
            <a:chExt cx="2371849" cy="2140387"/>
          </a:xfrm>
        </p:grpSpPr>
        <p:sp>
          <p:nvSpPr>
            <p:cNvPr id="28712" name="Freeform 552"/>
            <p:cNvSpPr/>
            <p:nvPr/>
          </p:nvSpPr>
          <p:spPr bwMode="auto">
            <a:xfrm>
              <a:off x="1324147" y="1338089"/>
              <a:ext cx="2115709" cy="2140387"/>
            </a:xfrm>
            <a:custGeom>
              <a:avLst/>
              <a:gdLst>
                <a:gd name="T0" fmla="*/ 2147483646 w 177"/>
                <a:gd name="T1" fmla="*/ 0 h 179"/>
                <a:gd name="T2" fmla="*/ 2147483646 w 177"/>
                <a:gd name="T3" fmla="*/ 0 h 179"/>
                <a:gd name="T4" fmla="*/ 2147483646 w 177"/>
                <a:gd name="T5" fmla="*/ 0 h 179"/>
                <a:gd name="T6" fmla="*/ 0 w 177"/>
                <a:gd name="T7" fmla="*/ 2147483646 h 179"/>
                <a:gd name="T8" fmla="*/ 0 w 177"/>
                <a:gd name="T9" fmla="*/ 2147483646 h 179"/>
                <a:gd name="T10" fmla="*/ 0 w 177"/>
                <a:gd name="T11" fmla="*/ 2147483646 h 179"/>
                <a:gd name="T12" fmla="*/ 0 w 177"/>
                <a:gd name="T13" fmla="*/ 2147483646 h 179"/>
                <a:gd name="T14" fmla="*/ 2147483646 w 177"/>
                <a:gd name="T15" fmla="*/ 2147483646 h 179"/>
                <a:gd name="T16" fmla="*/ 2147483646 w 177"/>
                <a:gd name="T17" fmla="*/ 2147483646 h 179"/>
                <a:gd name="T18" fmla="*/ 2147483646 w 177"/>
                <a:gd name="T19" fmla="*/ 2147483646 h 179"/>
                <a:gd name="T20" fmla="*/ 2147483646 w 177"/>
                <a:gd name="T21" fmla="*/ 2147483646 h 179"/>
                <a:gd name="T22" fmla="*/ 2147483646 w 177"/>
                <a:gd name="T23" fmla="*/ 2147483646 h 179"/>
                <a:gd name="T24" fmla="*/ 2147483646 w 177"/>
                <a:gd name="T25" fmla="*/ 2147483646 h 179"/>
                <a:gd name="T26" fmla="*/ 2147483646 w 177"/>
                <a:gd name="T27" fmla="*/ 0 h 179"/>
                <a:gd name="T28" fmla="*/ 2147483646 w 177"/>
                <a:gd name="T29" fmla="*/ 0 h 17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7" h="179">
                  <a:moveTo>
                    <a:pt x="119" y="0"/>
                  </a:moveTo>
                  <a:cubicBezTo>
                    <a:pt x="60" y="0"/>
                    <a:pt x="60" y="0"/>
                    <a:pt x="60" y="0"/>
                  </a:cubicBezTo>
                  <a:cubicBezTo>
                    <a:pt x="58" y="0"/>
                    <a:pt x="58" y="0"/>
                    <a:pt x="58" y="0"/>
                  </a:cubicBezTo>
                  <a:cubicBezTo>
                    <a:pt x="26" y="0"/>
                    <a:pt x="0" y="26"/>
                    <a:pt x="0" y="58"/>
                  </a:cubicBezTo>
                  <a:cubicBezTo>
                    <a:pt x="0" y="96"/>
                    <a:pt x="0" y="96"/>
                    <a:pt x="0" y="96"/>
                  </a:cubicBezTo>
                  <a:cubicBezTo>
                    <a:pt x="0" y="121"/>
                    <a:pt x="0" y="121"/>
                    <a:pt x="0" y="121"/>
                  </a:cubicBezTo>
                  <a:cubicBezTo>
                    <a:pt x="0" y="179"/>
                    <a:pt x="0" y="179"/>
                    <a:pt x="0" y="179"/>
                  </a:cubicBezTo>
                  <a:cubicBezTo>
                    <a:pt x="58" y="179"/>
                    <a:pt x="58" y="179"/>
                    <a:pt x="58" y="179"/>
                  </a:cubicBezTo>
                  <a:cubicBezTo>
                    <a:pt x="116" y="179"/>
                    <a:pt x="116" y="179"/>
                    <a:pt x="116" y="179"/>
                  </a:cubicBezTo>
                  <a:cubicBezTo>
                    <a:pt x="119" y="179"/>
                    <a:pt x="119" y="179"/>
                    <a:pt x="119" y="179"/>
                  </a:cubicBezTo>
                  <a:cubicBezTo>
                    <a:pt x="151" y="179"/>
                    <a:pt x="177" y="153"/>
                    <a:pt x="177" y="121"/>
                  </a:cubicBezTo>
                  <a:cubicBezTo>
                    <a:pt x="177" y="83"/>
                    <a:pt x="177" y="83"/>
                    <a:pt x="177" y="83"/>
                  </a:cubicBezTo>
                  <a:cubicBezTo>
                    <a:pt x="177" y="58"/>
                    <a:pt x="177" y="58"/>
                    <a:pt x="177" y="58"/>
                  </a:cubicBezTo>
                  <a:cubicBezTo>
                    <a:pt x="177" y="0"/>
                    <a:pt x="177" y="0"/>
                    <a:pt x="177" y="0"/>
                  </a:cubicBezTo>
                  <a:lnTo>
                    <a:pt x="119" y="0"/>
                  </a:lnTo>
                  <a:close/>
                </a:path>
              </a:pathLst>
            </a:custGeom>
            <a:solidFill>
              <a:srgbClr val="960C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5" name="TextBox 4"/>
            <p:cNvSpPr txBox="1"/>
            <p:nvPr/>
          </p:nvSpPr>
          <p:spPr>
            <a:xfrm>
              <a:off x="1555934" y="1338089"/>
              <a:ext cx="2140062" cy="886006"/>
            </a:xfrm>
            <a:prstGeom prst="rect">
              <a:avLst/>
            </a:prstGeom>
            <a:noFill/>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5400" smtClean="0">
                  <a:solidFill>
                    <a:prstClr val="white"/>
                  </a:solidFill>
                  <a:effectLst>
                    <a:outerShdw blurRad="38100" dist="38100" dir="2700000" algn="tl">
                      <a:srgbClr val="C0C0C0"/>
                    </a:outerShdw>
                  </a:effectLst>
                  <a:latin typeface="Arial" panose="020B0604020202020204" pitchFamily="34" charset="0"/>
                  <a:ea typeface="微软雅黑" panose="020B0503020204020204" pitchFamily="34" charset="-122"/>
                </a:rPr>
                <a:t>70%</a:t>
              </a:r>
              <a:endParaRPr lang="zh-CN" altLang="en-US" sz="5400" smtClean="0">
                <a:solidFill>
                  <a:prstClr val="white"/>
                </a:solidFill>
                <a:effectLst>
                  <a:outerShdw blurRad="38100" dist="38100" dir="2700000" algn="tl">
                    <a:srgbClr val="C0C0C0"/>
                  </a:outerShdw>
                </a:effectLst>
                <a:latin typeface="Arial" panose="020B0604020202020204" pitchFamily="34" charset="0"/>
                <a:ea typeface="微软雅黑" panose="020B0503020204020204" pitchFamily="34" charset="-122"/>
              </a:endParaRPr>
            </a:p>
          </p:txBody>
        </p:sp>
        <p:sp>
          <p:nvSpPr>
            <p:cNvPr id="28714" name="Rectangle 44"/>
            <p:cNvSpPr>
              <a:spLocks noChangeArrowheads="1"/>
            </p:cNvSpPr>
            <p:nvPr/>
          </p:nvSpPr>
          <p:spPr bwMode="auto">
            <a:xfrm>
              <a:off x="1337224" y="2555933"/>
              <a:ext cx="2002299" cy="75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Clr>
                  <a:srgbClr val="0070C0"/>
                </a:buClr>
              </a:pPr>
              <a:r>
                <a:rPr lang="zh-CN" altLang="en-US" sz="1000">
                  <a:solidFill>
                    <a:srgbClr val="FFFFFF"/>
                  </a:solidFill>
                  <a:latin typeface="微软雅黑" panose="020B0503020204020204" pitchFamily="34" charset="-122"/>
                  <a:ea typeface="微软雅黑" panose="020B0503020204020204" pitchFamily="34" charset="-122"/>
                </a:rPr>
                <a:t>拥有国内顶尖的</a:t>
              </a:r>
              <a:r>
                <a:rPr lang="en-US" altLang="zh-CN" sz="1000">
                  <a:solidFill>
                    <a:srgbClr val="FFFFFF"/>
                  </a:solidFill>
                  <a:latin typeface="微软雅黑" panose="020B0503020204020204" pitchFamily="34" charset="-122"/>
                  <a:ea typeface="微软雅黑" panose="020B0503020204020204" pitchFamily="34" charset="-122"/>
                </a:rPr>
                <a:t>PPT</a:t>
              </a:r>
              <a:r>
                <a:rPr lang="zh-CN" altLang="en-US" sz="1000">
                  <a:solidFill>
                    <a:srgbClr val="FFFFFF"/>
                  </a:solidFill>
                  <a:latin typeface="微软雅黑" panose="020B0503020204020204" pitchFamily="34" charset="-122"/>
                  <a:ea typeface="微软雅黑" panose="020B0503020204020204" pitchFamily="34" charset="-122"/>
                </a:rPr>
                <a:t>制作技术、顶级的</a:t>
              </a:r>
              <a:r>
                <a:rPr lang="en-US" altLang="zh-CN" sz="1000">
                  <a:solidFill>
                    <a:srgbClr val="FFFFFF"/>
                  </a:solidFill>
                  <a:latin typeface="微软雅黑" panose="020B0503020204020204" pitchFamily="34" charset="-122"/>
                  <a:ea typeface="微软雅黑" panose="020B0503020204020204" pitchFamily="34" charset="-122"/>
                </a:rPr>
                <a:t>PPT</a:t>
              </a:r>
              <a:r>
                <a:rPr lang="zh-CN" altLang="en-US" sz="1000">
                  <a:solidFill>
                    <a:srgbClr val="FFFFFF"/>
                  </a:solidFill>
                  <a:latin typeface="微软雅黑" panose="020B0503020204020204" pitchFamily="34" charset="-122"/>
                  <a:ea typeface="微软雅黑" panose="020B0503020204020204" pitchFamily="34" charset="-122"/>
                </a:rPr>
                <a:t>设计团队， 坚持精益求精、拒绝平庸的做事精神，</a:t>
              </a:r>
              <a:endParaRPr lang="zh-CN" altLang="en-US" sz="1000">
                <a:solidFill>
                  <a:srgbClr val="FFFFFF"/>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1400351" y="2555950"/>
              <a:ext cx="193843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bwMode="auto">
          <a:xfrm>
            <a:off x="3667125" y="1338263"/>
            <a:ext cx="2830513" cy="2139950"/>
            <a:chOff x="3667076" y="1338089"/>
            <a:chExt cx="2830836" cy="2140387"/>
          </a:xfrm>
        </p:grpSpPr>
        <p:sp>
          <p:nvSpPr>
            <p:cNvPr id="28703" name="Freeform 553"/>
            <p:cNvSpPr/>
            <p:nvPr/>
          </p:nvSpPr>
          <p:spPr bwMode="auto">
            <a:xfrm>
              <a:off x="3667625" y="1338089"/>
              <a:ext cx="2105587" cy="2140387"/>
            </a:xfrm>
            <a:custGeom>
              <a:avLst/>
              <a:gdLst>
                <a:gd name="T0" fmla="*/ 2147483646 w 176"/>
                <a:gd name="T1" fmla="*/ 0 h 179"/>
                <a:gd name="T2" fmla="*/ 2147483646 w 176"/>
                <a:gd name="T3" fmla="*/ 0 h 179"/>
                <a:gd name="T4" fmla="*/ 2147483646 w 176"/>
                <a:gd name="T5" fmla="*/ 0 h 179"/>
                <a:gd name="T6" fmla="*/ 0 w 176"/>
                <a:gd name="T7" fmla="*/ 2147483646 h 179"/>
                <a:gd name="T8" fmla="*/ 0 w 176"/>
                <a:gd name="T9" fmla="*/ 2147483646 h 179"/>
                <a:gd name="T10" fmla="*/ 0 w 176"/>
                <a:gd name="T11" fmla="*/ 2147483646 h 179"/>
                <a:gd name="T12" fmla="*/ 0 w 176"/>
                <a:gd name="T13" fmla="*/ 2147483646 h 179"/>
                <a:gd name="T14" fmla="*/ 2147483646 w 176"/>
                <a:gd name="T15" fmla="*/ 2147483646 h 179"/>
                <a:gd name="T16" fmla="*/ 2147483646 w 176"/>
                <a:gd name="T17" fmla="*/ 2147483646 h 179"/>
                <a:gd name="T18" fmla="*/ 2147483646 w 176"/>
                <a:gd name="T19" fmla="*/ 2147483646 h 179"/>
                <a:gd name="T20" fmla="*/ 2147483646 w 176"/>
                <a:gd name="T21" fmla="*/ 2147483646 h 179"/>
                <a:gd name="T22" fmla="*/ 2147483646 w 176"/>
                <a:gd name="T23" fmla="*/ 2147483646 h 179"/>
                <a:gd name="T24" fmla="*/ 2147483646 w 176"/>
                <a:gd name="T25" fmla="*/ 2147483646 h 179"/>
                <a:gd name="T26" fmla="*/ 2147483646 w 176"/>
                <a:gd name="T27" fmla="*/ 0 h 179"/>
                <a:gd name="T28" fmla="*/ 2147483646 w 176"/>
                <a:gd name="T29" fmla="*/ 0 h 17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6" h="179">
                  <a:moveTo>
                    <a:pt x="118" y="0"/>
                  </a:moveTo>
                  <a:cubicBezTo>
                    <a:pt x="60" y="0"/>
                    <a:pt x="60" y="0"/>
                    <a:pt x="60" y="0"/>
                  </a:cubicBezTo>
                  <a:cubicBezTo>
                    <a:pt x="58" y="0"/>
                    <a:pt x="58" y="0"/>
                    <a:pt x="58" y="0"/>
                  </a:cubicBezTo>
                  <a:cubicBezTo>
                    <a:pt x="26" y="0"/>
                    <a:pt x="0" y="26"/>
                    <a:pt x="0" y="58"/>
                  </a:cubicBezTo>
                  <a:cubicBezTo>
                    <a:pt x="0" y="96"/>
                    <a:pt x="0" y="96"/>
                    <a:pt x="0" y="96"/>
                  </a:cubicBezTo>
                  <a:cubicBezTo>
                    <a:pt x="0" y="121"/>
                    <a:pt x="0" y="121"/>
                    <a:pt x="0" y="121"/>
                  </a:cubicBezTo>
                  <a:cubicBezTo>
                    <a:pt x="0" y="179"/>
                    <a:pt x="0" y="179"/>
                    <a:pt x="0" y="179"/>
                  </a:cubicBezTo>
                  <a:cubicBezTo>
                    <a:pt x="58" y="179"/>
                    <a:pt x="58" y="179"/>
                    <a:pt x="58" y="179"/>
                  </a:cubicBezTo>
                  <a:cubicBezTo>
                    <a:pt x="116" y="179"/>
                    <a:pt x="116" y="179"/>
                    <a:pt x="116" y="179"/>
                  </a:cubicBezTo>
                  <a:cubicBezTo>
                    <a:pt x="118" y="179"/>
                    <a:pt x="118" y="179"/>
                    <a:pt x="118" y="179"/>
                  </a:cubicBezTo>
                  <a:cubicBezTo>
                    <a:pt x="150" y="179"/>
                    <a:pt x="176" y="153"/>
                    <a:pt x="176" y="121"/>
                  </a:cubicBezTo>
                  <a:cubicBezTo>
                    <a:pt x="176" y="83"/>
                    <a:pt x="176" y="83"/>
                    <a:pt x="176" y="83"/>
                  </a:cubicBezTo>
                  <a:cubicBezTo>
                    <a:pt x="176" y="58"/>
                    <a:pt x="176" y="58"/>
                    <a:pt x="176" y="58"/>
                  </a:cubicBezTo>
                  <a:cubicBezTo>
                    <a:pt x="176" y="0"/>
                    <a:pt x="176" y="0"/>
                    <a:pt x="176" y="0"/>
                  </a:cubicBezTo>
                  <a:lnTo>
                    <a:pt x="118" y="0"/>
                  </a:lnTo>
                  <a:close/>
                </a:path>
              </a:pathLst>
            </a:custGeom>
            <a:solidFill>
              <a:srgbClr val="F693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 name="TextBox 5"/>
            <p:cNvSpPr txBox="1"/>
            <p:nvPr/>
          </p:nvSpPr>
          <p:spPr>
            <a:xfrm>
              <a:off x="3892527" y="1338089"/>
              <a:ext cx="2140194" cy="886006"/>
            </a:xfrm>
            <a:prstGeom prst="rect">
              <a:avLst/>
            </a:prstGeom>
            <a:noFill/>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5400" dirty="0" smtClean="0">
                  <a:solidFill>
                    <a:prstClr val="white"/>
                  </a:solidFill>
                  <a:effectLst>
                    <a:outerShdw blurRad="38100" dist="38100" dir="2700000" algn="tl">
                      <a:srgbClr val="C0C0C0"/>
                    </a:outerShdw>
                  </a:effectLst>
                  <a:latin typeface="Arial" panose="020B0604020202020204" pitchFamily="34" charset="0"/>
                  <a:ea typeface="微软雅黑" panose="020B0503020204020204" pitchFamily="34" charset="-122"/>
                </a:rPr>
                <a:t>15%</a:t>
              </a:r>
              <a:endParaRPr lang="zh-CN" altLang="en-US" sz="5400" dirty="0" smtClean="0">
                <a:solidFill>
                  <a:prstClr val="white"/>
                </a:solidFill>
                <a:effectLst>
                  <a:outerShdw blurRad="38100" dist="38100" dir="2700000" algn="tl">
                    <a:srgbClr val="C0C0C0"/>
                  </a:outerShdw>
                </a:effectLst>
                <a:latin typeface="Arial" panose="020B0604020202020204" pitchFamily="34" charset="0"/>
                <a:ea typeface="微软雅黑" panose="020B0503020204020204" pitchFamily="34" charset="-122"/>
              </a:endParaRPr>
            </a:p>
          </p:txBody>
        </p:sp>
        <p:sp>
          <p:nvSpPr>
            <p:cNvPr id="28705" name="Rectangle 44"/>
            <p:cNvSpPr>
              <a:spLocks noChangeArrowheads="1"/>
            </p:cNvSpPr>
            <p:nvPr/>
          </p:nvSpPr>
          <p:spPr bwMode="auto">
            <a:xfrm>
              <a:off x="3667076" y="2555933"/>
              <a:ext cx="2002299" cy="75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Clr>
                  <a:srgbClr val="0070C0"/>
                </a:buClr>
              </a:pPr>
              <a:r>
                <a:rPr lang="zh-CN" altLang="en-US" sz="1000">
                  <a:solidFill>
                    <a:srgbClr val="FFFFFF"/>
                  </a:solidFill>
                  <a:latin typeface="微软雅黑" panose="020B0503020204020204" pitchFamily="34" charset="-122"/>
                  <a:ea typeface="微软雅黑" panose="020B0503020204020204" pitchFamily="34" charset="-122"/>
                </a:rPr>
                <a:t>拥有国内顶尖的</a:t>
              </a:r>
              <a:r>
                <a:rPr lang="en-US" altLang="zh-CN" sz="1000">
                  <a:solidFill>
                    <a:srgbClr val="FFFFFF"/>
                  </a:solidFill>
                  <a:latin typeface="微软雅黑" panose="020B0503020204020204" pitchFamily="34" charset="-122"/>
                  <a:ea typeface="微软雅黑" panose="020B0503020204020204" pitchFamily="34" charset="-122"/>
                </a:rPr>
                <a:t>PPT</a:t>
              </a:r>
              <a:r>
                <a:rPr lang="zh-CN" altLang="en-US" sz="1000">
                  <a:solidFill>
                    <a:srgbClr val="FFFFFF"/>
                  </a:solidFill>
                  <a:latin typeface="微软雅黑" panose="020B0503020204020204" pitchFamily="34" charset="-122"/>
                  <a:ea typeface="微软雅黑" panose="020B0503020204020204" pitchFamily="34" charset="-122"/>
                </a:rPr>
                <a:t>制作技术、顶级的</a:t>
              </a:r>
              <a:r>
                <a:rPr lang="en-US" altLang="zh-CN" sz="1000">
                  <a:solidFill>
                    <a:srgbClr val="FFFFFF"/>
                  </a:solidFill>
                  <a:latin typeface="微软雅黑" panose="020B0503020204020204" pitchFamily="34" charset="-122"/>
                  <a:ea typeface="微软雅黑" panose="020B0503020204020204" pitchFamily="34" charset="-122"/>
                </a:rPr>
                <a:t>PPT</a:t>
              </a:r>
              <a:r>
                <a:rPr lang="zh-CN" altLang="en-US" sz="1000">
                  <a:solidFill>
                    <a:srgbClr val="FFFFFF"/>
                  </a:solidFill>
                  <a:latin typeface="微软雅黑" panose="020B0503020204020204" pitchFamily="34" charset="-122"/>
                  <a:ea typeface="微软雅黑" panose="020B0503020204020204" pitchFamily="34" charset="-122"/>
                </a:rPr>
                <a:t>设计团队， 坚持精益求精、拒绝平庸的做事精神，</a:t>
              </a:r>
              <a:endParaRPr lang="zh-CN" altLang="en-US" sz="1000">
                <a:solidFill>
                  <a:srgbClr val="FFFFFF"/>
                </a:solidFill>
                <a:latin typeface="微软雅黑" panose="020B0503020204020204" pitchFamily="34" charset="-122"/>
                <a:ea typeface="微软雅黑" panose="020B0503020204020204" pitchFamily="34" charset="-122"/>
              </a:endParaRPr>
            </a:p>
          </p:txBody>
        </p:sp>
        <p:grpSp>
          <p:nvGrpSpPr>
            <p:cNvPr id="28706" name="组合 23"/>
            <p:cNvGrpSpPr/>
            <p:nvPr/>
          </p:nvGrpSpPr>
          <p:grpSpPr bwMode="auto">
            <a:xfrm>
              <a:off x="3730602" y="2260632"/>
              <a:ext cx="2767310" cy="295301"/>
              <a:chOff x="1746206" y="1132384"/>
              <a:chExt cx="2887012" cy="307777"/>
            </a:xfrm>
          </p:grpSpPr>
          <p:sp>
            <p:nvSpPr>
              <p:cNvPr id="28708" name="Freeform 80"/>
              <p:cNvSpPr/>
              <p:nvPr/>
            </p:nvSpPr>
            <p:spPr bwMode="auto">
              <a:xfrm>
                <a:off x="1870071" y="1213294"/>
                <a:ext cx="115926" cy="153889"/>
              </a:xfrm>
              <a:custGeom>
                <a:avLst/>
                <a:gdLst>
                  <a:gd name="T0" fmla="*/ 2147483646 w 73"/>
                  <a:gd name="T1" fmla="*/ 0 h 96"/>
                  <a:gd name="T2" fmla="*/ 2147483646 w 73"/>
                  <a:gd name="T3" fmla="*/ 2147483646 h 96"/>
                  <a:gd name="T4" fmla="*/ 2147483646 w 73"/>
                  <a:gd name="T5" fmla="*/ 2147483646 h 96"/>
                  <a:gd name="T6" fmla="*/ 0 w 73"/>
                  <a:gd name="T7" fmla="*/ 2147483646 h 96"/>
                  <a:gd name="T8" fmla="*/ 2147483646 w 73"/>
                  <a:gd name="T9" fmla="*/ 2147483646 h 96"/>
                  <a:gd name="T10" fmla="*/ 0 w 73"/>
                  <a:gd name="T11" fmla="*/ 0 h 96"/>
                  <a:gd name="T12" fmla="*/ 2147483646 w 73"/>
                  <a:gd name="T13" fmla="*/ 0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8709" name="组合 22"/>
              <p:cNvGrpSpPr/>
              <p:nvPr/>
            </p:nvGrpSpPr>
            <p:grpSpPr bwMode="auto">
              <a:xfrm>
                <a:off x="1746206" y="1132384"/>
                <a:ext cx="2887012" cy="307777"/>
                <a:chOff x="1746206" y="1132384"/>
                <a:chExt cx="2887012" cy="307777"/>
              </a:xfrm>
            </p:grpSpPr>
            <p:sp>
              <p:nvSpPr>
                <p:cNvPr id="27" name="矩形 26"/>
                <p:cNvSpPr/>
                <p:nvPr/>
              </p:nvSpPr>
              <p:spPr>
                <a:xfrm>
                  <a:off x="1959857" y="1132365"/>
                  <a:ext cx="2673361" cy="307812"/>
                </a:xfrm>
                <a:prstGeom prst="rect">
                  <a:avLst/>
                </a:prstGeom>
                <a:noFill/>
              </p:spPr>
              <p:txBody>
                <a:bodyPr>
                  <a:spAutoFit/>
                </a:bodyPr>
                <a:lstStyle/>
                <a:p>
                  <a:pPr eaLnBrk="1" fontAlgn="auto" hangingPunct="1">
                    <a:spcBef>
                      <a:spcPts val="0"/>
                    </a:spcBef>
                    <a:spcAft>
                      <a:spcPts val="0"/>
                    </a:spcAft>
                    <a:defRPr/>
                  </a:pPr>
                  <a:r>
                    <a:rPr lang="zh-CN" altLang="en-US" sz="1400" b="1" spc="120" dirty="0">
                      <a:solidFill>
                        <a:prstClr val="white"/>
                      </a:solidFill>
                      <a:latin typeface="微软雅黑" panose="020B0503020204020204" pitchFamily="34" charset="-122"/>
                      <a:ea typeface="微软雅黑" panose="020B0503020204020204" pitchFamily="34" charset="-122"/>
                    </a:rPr>
                    <a:t>较好的经营口碑</a:t>
                  </a:r>
                  <a:endParaRPr lang="zh-CN" altLang="en-US" sz="1400" b="1" spc="120" dirty="0">
                    <a:solidFill>
                      <a:prstClr val="white"/>
                    </a:solidFill>
                    <a:latin typeface="微软雅黑" panose="020B0503020204020204" pitchFamily="34" charset="-122"/>
                    <a:ea typeface="微软雅黑" panose="020B0503020204020204" pitchFamily="34" charset="-122"/>
                  </a:endParaRPr>
                </a:p>
              </p:txBody>
            </p:sp>
            <p:sp>
              <p:nvSpPr>
                <p:cNvPr id="28711" name="Freeform 81"/>
                <p:cNvSpPr/>
                <p:nvPr/>
              </p:nvSpPr>
              <p:spPr bwMode="auto">
                <a:xfrm>
                  <a:off x="1746206" y="1213294"/>
                  <a:ext cx="115926" cy="153889"/>
                </a:xfrm>
                <a:custGeom>
                  <a:avLst/>
                  <a:gdLst>
                    <a:gd name="T0" fmla="*/ 2147483646 w 73"/>
                    <a:gd name="T1" fmla="*/ 0 h 96"/>
                    <a:gd name="T2" fmla="*/ 2147483646 w 73"/>
                    <a:gd name="T3" fmla="*/ 2147483646 h 96"/>
                    <a:gd name="T4" fmla="*/ 2147483646 w 73"/>
                    <a:gd name="T5" fmla="*/ 2147483646 h 96"/>
                    <a:gd name="T6" fmla="*/ 0 w 73"/>
                    <a:gd name="T7" fmla="*/ 2147483646 h 96"/>
                    <a:gd name="T8" fmla="*/ 2147483646 w 73"/>
                    <a:gd name="T9" fmla="*/ 2147483646 h 96"/>
                    <a:gd name="T10" fmla="*/ 0 w 73"/>
                    <a:gd name="T11" fmla="*/ 0 h 96"/>
                    <a:gd name="T12" fmla="*/ 2147483646 w 73"/>
                    <a:gd name="T13" fmla="*/ 0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cxnSp>
          <p:nvCxnSpPr>
            <p:cNvPr id="36" name="直接连接符 35"/>
            <p:cNvCxnSpPr/>
            <p:nvPr/>
          </p:nvCxnSpPr>
          <p:spPr>
            <a:xfrm>
              <a:off x="3730583" y="2555950"/>
              <a:ext cx="19385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bwMode="auto">
          <a:xfrm>
            <a:off x="5989638" y="1338263"/>
            <a:ext cx="2830512" cy="2139950"/>
            <a:chOff x="5989636" y="1338089"/>
            <a:chExt cx="2830836" cy="2140387"/>
          </a:xfrm>
        </p:grpSpPr>
        <p:sp>
          <p:nvSpPr>
            <p:cNvPr id="28694" name="Freeform 554"/>
            <p:cNvSpPr/>
            <p:nvPr/>
          </p:nvSpPr>
          <p:spPr bwMode="auto">
            <a:xfrm>
              <a:off x="6000749" y="1338089"/>
              <a:ext cx="2116380" cy="2140387"/>
            </a:xfrm>
            <a:custGeom>
              <a:avLst/>
              <a:gdLst>
                <a:gd name="T0" fmla="*/ 2147483646 w 177"/>
                <a:gd name="T1" fmla="*/ 0 h 179"/>
                <a:gd name="T2" fmla="*/ 2147483646 w 177"/>
                <a:gd name="T3" fmla="*/ 0 h 179"/>
                <a:gd name="T4" fmla="*/ 2147483646 w 177"/>
                <a:gd name="T5" fmla="*/ 0 h 179"/>
                <a:gd name="T6" fmla="*/ 0 w 177"/>
                <a:gd name="T7" fmla="*/ 2147483646 h 179"/>
                <a:gd name="T8" fmla="*/ 0 w 177"/>
                <a:gd name="T9" fmla="*/ 2147483646 h 179"/>
                <a:gd name="T10" fmla="*/ 0 w 177"/>
                <a:gd name="T11" fmla="*/ 2147483646 h 179"/>
                <a:gd name="T12" fmla="*/ 0 w 177"/>
                <a:gd name="T13" fmla="*/ 2147483646 h 179"/>
                <a:gd name="T14" fmla="*/ 2147483646 w 177"/>
                <a:gd name="T15" fmla="*/ 2147483646 h 179"/>
                <a:gd name="T16" fmla="*/ 2147483646 w 177"/>
                <a:gd name="T17" fmla="*/ 2147483646 h 179"/>
                <a:gd name="T18" fmla="*/ 2147483646 w 177"/>
                <a:gd name="T19" fmla="*/ 2147483646 h 179"/>
                <a:gd name="T20" fmla="*/ 2147483646 w 177"/>
                <a:gd name="T21" fmla="*/ 2147483646 h 179"/>
                <a:gd name="T22" fmla="*/ 2147483646 w 177"/>
                <a:gd name="T23" fmla="*/ 2147483646 h 179"/>
                <a:gd name="T24" fmla="*/ 2147483646 w 177"/>
                <a:gd name="T25" fmla="*/ 2147483646 h 179"/>
                <a:gd name="T26" fmla="*/ 2147483646 w 177"/>
                <a:gd name="T27" fmla="*/ 0 h 179"/>
                <a:gd name="T28" fmla="*/ 2147483646 w 177"/>
                <a:gd name="T29" fmla="*/ 0 h 17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7" h="179">
                  <a:moveTo>
                    <a:pt x="119" y="0"/>
                  </a:moveTo>
                  <a:cubicBezTo>
                    <a:pt x="61" y="0"/>
                    <a:pt x="61" y="0"/>
                    <a:pt x="61" y="0"/>
                  </a:cubicBezTo>
                  <a:cubicBezTo>
                    <a:pt x="58" y="0"/>
                    <a:pt x="58" y="0"/>
                    <a:pt x="58" y="0"/>
                  </a:cubicBezTo>
                  <a:cubicBezTo>
                    <a:pt x="26" y="0"/>
                    <a:pt x="0" y="26"/>
                    <a:pt x="0" y="58"/>
                  </a:cubicBezTo>
                  <a:cubicBezTo>
                    <a:pt x="0" y="96"/>
                    <a:pt x="0" y="96"/>
                    <a:pt x="0" y="96"/>
                  </a:cubicBezTo>
                  <a:cubicBezTo>
                    <a:pt x="0" y="121"/>
                    <a:pt x="0" y="121"/>
                    <a:pt x="0" y="121"/>
                  </a:cubicBezTo>
                  <a:cubicBezTo>
                    <a:pt x="0" y="179"/>
                    <a:pt x="0" y="179"/>
                    <a:pt x="0" y="179"/>
                  </a:cubicBezTo>
                  <a:cubicBezTo>
                    <a:pt x="58" y="179"/>
                    <a:pt x="58" y="179"/>
                    <a:pt x="58" y="179"/>
                  </a:cubicBezTo>
                  <a:cubicBezTo>
                    <a:pt x="116" y="179"/>
                    <a:pt x="116" y="179"/>
                    <a:pt x="116" y="179"/>
                  </a:cubicBezTo>
                  <a:cubicBezTo>
                    <a:pt x="119" y="179"/>
                    <a:pt x="119" y="179"/>
                    <a:pt x="119" y="179"/>
                  </a:cubicBezTo>
                  <a:cubicBezTo>
                    <a:pt x="151" y="179"/>
                    <a:pt x="177" y="153"/>
                    <a:pt x="177" y="121"/>
                  </a:cubicBezTo>
                  <a:cubicBezTo>
                    <a:pt x="177" y="83"/>
                    <a:pt x="177" y="83"/>
                    <a:pt x="177" y="83"/>
                  </a:cubicBezTo>
                  <a:cubicBezTo>
                    <a:pt x="177" y="58"/>
                    <a:pt x="177" y="58"/>
                    <a:pt x="177" y="58"/>
                  </a:cubicBezTo>
                  <a:cubicBezTo>
                    <a:pt x="177" y="0"/>
                    <a:pt x="177" y="0"/>
                    <a:pt x="177" y="0"/>
                  </a:cubicBezTo>
                  <a:lnTo>
                    <a:pt x="119" y="0"/>
                  </a:lnTo>
                  <a:close/>
                </a:path>
              </a:pathLst>
            </a:custGeom>
            <a:solidFill>
              <a:srgbClr val="5BAC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TextBox 6"/>
            <p:cNvSpPr txBox="1"/>
            <p:nvPr/>
          </p:nvSpPr>
          <p:spPr>
            <a:xfrm>
              <a:off x="6238902" y="1338089"/>
              <a:ext cx="2140195" cy="886006"/>
            </a:xfrm>
            <a:prstGeom prst="rect">
              <a:avLst/>
            </a:prstGeom>
            <a:noFill/>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5400" smtClean="0">
                  <a:solidFill>
                    <a:prstClr val="white"/>
                  </a:solidFill>
                  <a:effectLst>
                    <a:outerShdw blurRad="38100" dist="38100" dir="2700000" algn="tl">
                      <a:srgbClr val="C0C0C0"/>
                    </a:outerShdw>
                  </a:effectLst>
                  <a:latin typeface="Arial" panose="020B0604020202020204" pitchFamily="34" charset="0"/>
                  <a:ea typeface="微软雅黑" panose="020B0503020204020204" pitchFamily="34" charset="-122"/>
                </a:rPr>
                <a:t>15%</a:t>
              </a:r>
              <a:endParaRPr lang="zh-CN" altLang="en-US" sz="5400" smtClean="0">
                <a:solidFill>
                  <a:prstClr val="white"/>
                </a:solidFill>
                <a:effectLst>
                  <a:outerShdw blurRad="38100" dist="38100" dir="2700000" algn="tl">
                    <a:srgbClr val="C0C0C0"/>
                  </a:outerShdw>
                </a:effectLst>
                <a:latin typeface="Arial" panose="020B0604020202020204" pitchFamily="34" charset="0"/>
                <a:ea typeface="微软雅黑" panose="020B0503020204020204" pitchFamily="34" charset="-122"/>
              </a:endParaRPr>
            </a:p>
          </p:txBody>
        </p:sp>
        <p:sp>
          <p:nvSpPr>
            <p:cNvPr id="28696" name="Rectangle 44"/>
            <p:cNvSpPr>
              <a:spLocks noChangeArrowheads="1"/>
            </p:cNvSpPr>
            <p:nvPr/>
          </p:nvSpPr>
          <p:spPr bwMode="auto">
            <a:xfrm>
              <a:off x="5989636" y="2555933"/>
              <a:ext cx="2002299" cy="752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Clr>
                  <a:srgbClr val="0070C0"/>
                </a:buClr>
              </a:pPr>
              <a:r>
                <a:rPr lang="zh-CN" altLang="en-US" sz="1000">
                  <a:solidFill>
                    <a:srgbClr val="FFFFFF"/>
                  </a:solidFill>
                  <a:latin typeface="微软雅黑" panose="020B0503020204020204" pitchFamily="34" charset="-122"/>
                  <a:ea typeface="微软雅黑" panose="020B0503020204020204" pitchFamily="34" charset="-122"/>
                </a:rPr>
                <a:t>拥有国内顶尖的</a:t>
              </a:r>
              <a:r>
                <a:rPr lang="en-US" altLang="zh-CN" sz="1000">
                  <a:solidFill>
                    <a:srgbClr val="FFFFFF"/>
                  </a:solidFill>
                  <a:latin typeface="微软雅黑" panose="020B0503020204020204" pitchFamily="34" charset="-122"/>
                  <a:ea typeface="微软雅黑" panose="020B0503020204020204" pitchFamily="34" charset="-122"/>
                </a:rPr>
                <a:t>PPT</a:t>
              </a:r>
              <a:r>
                <a:rPr lang="zh-CN" altLang="en-US" sz="1000">
                  <a:solidFill>
                    <a:srgbClr val="FFFFFF"/>
                  </a:solidFill>
                  <a:latin typeface="微软雅黑" panose="020B0503020204020204" pitchFamily="34" charset="-122"/>
                  <a:ea typeface="微软雅黑" panose="020B0503020204020204" pitchFamily="34" charset="-122"/>
                </a:rPr>
                <a:t>制作技术、顶级的</a:t>
              </a:r>
              <a:r>
                <a:rPr lang="en-US" altLang="zh-CN" sz="1000">
                  <a:solidFill>
                    <a:srgbClr val="FFFFFF"/>
                  </a:solidFill>
                  <a:latin typeface="微软雅黑" panose="020B0503020204020204" pitchFamily="34" charset="-122"/>
                  <a:ea typeface="微软雅黑" panose="020B0503020204020204" pitchFamily="34" charset="-122"/>
                </a:rPr>
                <a:t>PPT</a:t>
              </a:r>
              <a:r>
                <a:rPr lang="zh-CN" altLang="en-US" sz="1000">
                  <a:solidFill>
                    <a:srgbClr val="FFFFFF"/>
                  </a:solidFill>
                  <a:latin typeface="微软雅黑" panose="020B0503020204020204" pitchFamily="34" charset="-122"/>
                  <a:ea typeface="微软雅黑" panose="020B0503020204020204" pitchFamily="34" charset="-122"/>
                </a:rPr>
                <a:t>设计团队， 坚持精益求精、拒绝平庸的做事精神，</a:t>
              </a:r>
              <a:endParaRPr lang="zh-CN" altLang="en-US" sz="1000">
                <a:solidFill>
                  <a:srgbClr val="FFFFFF"/>
                </a:solidFill>
                <a:latin typeface="微软雅黑" panose="020B0503020204020204" pitchFamily="34" charset="-122"/>
                <a:ea typeface="微软雅黑" panose="020B0503020204020204" pitchFamily="34" charset="-122"/>
              </a:endParaRPr>
            </a:p>
          </p:txBody>
        </p:sp>
        <p:grpSp>
          <p:nvGrpSpPr>
            <p:cNvPr id="28697" name="组合 29"/>
            <p:cNvGrpSpPr/>
            <p:nvPr/>
          </p:nvGrpSpPr>
          <p:grpSpPr bwMode="auto">
            <a:xfrm>
              <a:off x="6053162" y="2260632"/>
              <a:ext cx="2767310" cy="295301"/>
              <a:chOff x="1746206" y="1132384"/>
              <a:chExt cx="2887012" cy="307777"/>
            </a:xfrm>
          </p:grpSpPr>
          <p:sp>
            <p:nvSpPr>
              <p:cNvPr id="28699" name="Freeform 80"/>
              <p:cNvSpPr/>
              <p:nvPr/>
            </p:nvSpPr>
            <p:spPr bwMode="auto">
              <a:xfrm>
                <a:off x="1870071" y="1213294"/>
                <a:ext cx="115926" cy="153889"/>
              </a:xfrm>
              <a:custGeom>
                <a:avLst/>
                <a:gdLst>
                  <a:gd name="T0" fmla="*/ 2147483646 w 73"/>
                  <a:gd name="T1" fmla="*/ 0 h 96"/>
                  <a:gd name="T2" fmla="*/ 2147483646 w 73"/>
                  <a:gd name="T3" fmla="*/ 2147483646 h 96"/>
                  <a:gd name="T4" fmla="*/ 2147483646 w 73"/>
                  <a:gd name="T5" fmla="*/ 2147483646 h 96"/>
                  <a:gd name="T6" fmla="*/ 0 w 73"/>
                  <a:gd name="T7" fmla="*/ 2147483646 h 96"/>
                  <a:gd name="T8" fmla="*/ 2147483646 w 73"/>
                  <a:gd name="T9" fmla="*/ 2147483646 h 96"/>
                  <a:gd name="T10" fmla="*/ 0 w 73"/>
                  <a:gd name="T11" fmla="*/ 0 h 96"/>
                  <a:gd name="T12" fmla="*/ 2147483646 w 73"/>
                  <a:gd name="T13" fmla="*/ 0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96">
                    <a:moveTo>
                      <a:pt x="26" y="0"/>
                    </a:moveTo>
                    <a:lnTo>
                      <a:pt x="73" y="49"/>
                    </a:lnTo>
                    <a:lnTo>
                      <a:pt x="26" y="96"/>
                    </a:lnTo>
                    <a:lnTo>
                      <a:pt x="0" y="96"/>
                    </a:lnTo>
                    <a:lnTo>
                      <a:pt x="49" y="49"/>
                    </a:lnTo>
                    <a:lnTo>
                      <a:pt x="0" y="0"/>
                    </a:lnTo>
                    <a:lnTo>
                      <a:pt x="26"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8700" name="组合 22"/>
              <p:cNvGrpSpPr/>
              <p:nvPr/>
            </p:nvGrpSpPr>
            <p:grpSpPr bwMode="auto">
              <a:xfrm>
                <a:off x="1746206" y="1132384"/>
                <a:ext cx="2887012" cy="307777"/>
                <a:chOff x="1746206" y="1132384"/>
                <a:chExt cx="2887012" cy="307777"/>
              </a:xfrm>
            </p:grpSpPr>
            <p:sp>
              <p:nvSpPr>
                <p:cNvPr id="33" name="矩形 32"/>
                <p:cNvSpPr/>
                <p:nvPr/>
              </p:nvSpPr>
              <p:spPr>
                <a:xfrm>
                  <a:off x="1959856" y="1132365"/>
                  <a:ext cx="2673362" cy="307812"/>
                </a:xfrm>
                <a:prstGeom prst="rect">
                  <a:avLst/>
                </a:prstGeom>
                <a:noFill/>
              </p:spPr>
              <p:txBody>
                <a:bodyPr>
                  <a:spAutoFit/>
                </a:bodyPr>
                <a:lstStyle/>
                <a:p>
                  <a:pPr eaLnBrk="1" fontAlgn="auto" hangingPunct="1">
                    <a:spcBef>
                      <a:spcPts val="0"/>
                    </a:spcBef>
                    <a:spcAft>
                      <a:spcPts val="0"/>
                    </a:spcAft>
                    <a:defRPr/>
                  </a:pPr>
                  <a:r>
                    <a:rPr lang="zh-CN" altLang="en-US" sz="1400" b="1" spc="120" dirty="0">
                      <a:solidFill>
                        <a:prstClr val="white"/>
                      </a:solidFill>
                      <a:latin typeface="微软雅黑" panose="020B0503020204020204" pitchFamily="34" charset="-122"/>
                      <a:ea typeface="微软雅黑" panose="020B0503020204020204" pitchFamily="34" charset="-122"/>
                    </a:rPr>
                    <a:t>较好的经营口碑</a:t>
                  </a:r>
                  <a:endParaRPr lang="zh-CN" altLang="en-US" sz="1400" b="1" spc="120" dirty="0">
                    <a:solidFill>
                      <a:prstClr val="white"/>
                    </a:solidFill>
                    <a:latin typeface="微软雅黑" panose="020B0503020204020204" pitchFamily="34" charset="-122"/>
                    <a:ea typeface="微软雅黑" panose="020B0503020204020204" pitchFamily="34" charset="-122"/>
                  </a:endParaRPr>
                </a:p>
              </p:txBody>
            </p:sp>
            <p:sp>
              <p:nvSpPr>
                <p:cNvPr id="28702" name="Freeform 81"/>
                <p:cNvSpPr/>
                <p:nvPr/>
              </p:nvSpPr>
              <p:spPr bwMode="auto">
                <a:xfrm>
                  <a:off x="1746206" y="1213294"/>
                  <a:ext cx="115926" cy="153889"/>
                </a:xfrm>
                <a:custGeom>
                  <a:avLst/>
                  <a:gdLst>
                    <a:gd name="T0" fmla="*/ 2147483646 w 73"/>
                    <a:gd name="T1" fmla="*/ 0 h 96"/>
                    <a:gd name="T2" fmla="*/ 2147483646 w 73"/>
                    <a:gd name="T3" fmla="*/ 2147483646 h 96"/>
                    <a:gd name="T4" fmla="*/ 2147483646 w 73"/>
                    <a:gd name="T5" fmla="*/ 2147483646 h 96"/>
                    <a:gd name="T6" fmla="*/ 0 w 73"/>
                    <a:gd name="T7" fmla="*/ 2147483646 h 96"/>
                    <a:gd name="T8" fmla="*/ 2147483646 w 73"/>
                    <a:gd name="T9" fmla="*/ 2147483646 h 96"/>
                    <a:gd name="T10" fmla="*/ 0 w 73"/>
                    <a:gd name="T11" fmla="*/ 0 h 96"/>
                    <a:gd name="T12" fmla="*/ 2147483646 w 73"/>
                    <a:gd name="T13" fmla="*/ 0 h 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96">
                      <a:moveTo>
                        <a:pt x="23" y="0"/>
                      </a:moveTo>
                      <a:lnTo>
                        <a:pt x="73" y="49"/>
                      </a:lnTo>
                      <a:lnTo>
                        <a:pt x="23" y="96"/>
                      </a:lnTo>
                      <a:lnTo>
                        <a:pt x="0" y="96"/>
                      </a:lnTo>
                      <a:lnTo>
                        <a:pt x="49" y="49"/>
                      </a:lnTo>
                      <a:lnTo>
                        <a:pt x="0" y="0"/>
                      </a:lnTo>
                      <a:lnTo>
                        <a:pt x="2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cxnSp>
          <p:nvCxnSpPr>
            <p:cNvPr id="37" name="直接连接符 36"/>
            <p:cNvCxnSpPr/>
            <p:nvPr/>
          </p:nvCxnSpPr>
          <p:spPr>
            <a:xfrm>
              <a:off x="6053143" y="2555950"/>
              <a:ext cx="19385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3" name="组合 24"/>
          <p:cNvGrpSpPr/>
          <p:nvPr/>
        </p:nvGrpSpPr>
        <p:grpSpPr bwMode="auto">
          <a:xfrm>
            <a:off x="1392238" y="4214813"/>
            <a:ext cx="149225" cy="157162"/>
            <a:chOff x="5308985" y="532629"/>
            <a:chExt cx="156756" cy="156756"/>
          </a:xfrm>
        </p:grpSpPr>
        <p:sp>
          <p:nvSpPr>
            <p:cNvPr id="54" name="圆角矩形 53"/>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sp>
          <p:nvSpPr>
            <p:cNvPr id="55" name="等腰三角形 54"/>
            <p:cNvSpPr/>
            <p:nvPr/>
          </p:nvSpPr>
          <p:spPr>
            <a:xfrm rot="5400000">
              <a:off x="5361236" y="587660"/>
              <a:ext cx="52253" cy="46693"/>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endParaRPr lang="zh-CN" altLang="en-US" sz="1400">
                <a:solidFill>
                  <a:prstClr val="white">
                    <a:lumMod val="50000"/>
                  </a:prstClr>
                </a:solidFill>
              </a:endParaRPr>
            </a:p>
          </p:txBody>
        </p:sp>
      </p:grpSp>
      <p:sp>
        <p:nvSpPr>
          <p:cNvPr id="56" name="TextBox 75"/>
          <p:cNvSpPr txBox="1">
            <a:spLocks noChangeArrowheads="1"/>
          </p:cNvSpPr>
          <p:nvPr/>
        </p:nvSpPr>
        <p:spPr bwMode="auto">
          <a:xfrm>
            <a:off x="1258888" y="3713163"/>
            <a:ext cx="1476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a:solidFill>
                  <a:srgbClr val="000000"/>
                </a:solidFill>
                <a:latin typeface="微软雅黑" panose="020B0503020204020204" pitchFamily="34" charset="-122"/>
                <a:ea typeface="微软雅黑" panose="020B0503020204020204" pitchFamily="34" charset="-122"/>
              </a:rPr>
              <a:t>点击添加标题 </a:t>
            </a:r>
            <a:endParaRPr lang="zh-CN" altLang="en-US" sz="1600">
              <a:solidFill>
                <a:srgbClr val="000000"/>
              </a:solidFill>
              <a:latin typeface="Arial" panose="020B0604020202020204" pitchFamily="34" charset="0"/>
              <a:cs typeface="Arial" panose="020B0604020202020204" pitchFamily="34" charset="0"/>
            </a:endParaRPr>
          </a:p>
        </p:txBody>
      </p:sp>
      <p:sp>
        <p:nvSpPr>
          <p:cNvPr id="57" name="矩形 56"/>
          <p:cNvSpPr>
            <a:spLocks noChangeArrowheads="1"/>
          </p:cNvSpPr>
          <p:nvPr/>
        </p:nvSpPr>
        <p:spPr bwMode="auto">
          <a:xfrm>
            <a:off x="1547813" y="4111625"/>
            <a:ext cx="5049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800">
                <a:solidFill>
                  <a:srgbClr val="595959"/>
                </a:solidFill>
                <a:latin typeface="Arial" panose="020B0604020202020204" pitchFamily="34" charset="0"/>
                <a:cs typeface="Arial" panose="020B0604020202020204" pitchFamily="34" charset="0"/>
              </a:rPr>
              <a:t>The leader of professional PPT designer in China. 6 years of making professional PPT, 500 case studies for the classical PPT, make sure you will be satisfied. RAPIDPPT differs from the traditional production model, and create a new PPT experience.</a:t>
            </a:r>
            <a:endParaRPr lang="en-US" altLang="zh-CN" sz="800">
              <a:solidFill>
                <a:srgbClr val="595959"/>
              </a:solidFill>
              <a:latin typeface="Arial" panose="020B0604020202020204" pitchFamily="34" charset="0"/>
              <a:cs typeface="Arial" panose="020B0604020202020204" pitchFamily="34" charset="0"/>
            </a:endParaRPr>
          </a:p>
        </p:txBody>
      </p:sp>
      <p:sp>
        <p:nvSpPr>
          <p:cNvPr id="51"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2" name="矩形 51"/>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2"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nvGrpSpPr>
          <p:cNvPr id="63" name="组合 62"/>
          <p:cNvGrpSpPr/>
          <p:nvPr/>
        </p:nvGrpSpPr>
        <p:grpSpPr bwMode="auto">
          <a:xfrm>
            <a:off x="176213" y="463550"/>
            <a:ext cx="1731962" cy="338138"/>
            <a:chOff x="176213" y="463550"/>
            <a:chExt cx="1731962" cy="338138"/>
          </a:xfrm>
        </p:grpSpPr>
        <p:sp>
          <p:nvSpPr>
            <p:cNvPr id="64" name="矩形 63"/>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8689"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40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400"/>
                                        <p:tgtEl>
                                          <p:spTgt spid="48"/>
                                        </p:tgtEl>
                                        <p:attrNameLst>
                                          <p:attrName>ppt_y</p:attrName>
                                        </p:attrNameLst>
                                      </p:cBhvr>
                                      <p:tavLst>
                                        <p:tav tm="0">
                                          <p:val>
                                            <p:strVal val="#ppt_y+#ppt_h*1.125000"/>
                                          </p:val>
                                        </p:tav>
                                        <p:tav tm="100000">
                                          <p:val>
                                            <p:strVal val="#ppt_y"/>
                                          </p:val>
                                        </p:tav>
                                      </p:tavLst>
                                    </p:anim>
                                    <p:animEffect transition="in" filter="wipe(up)">
                                      <p:cBhvr>
                                        <p:cTn id="8" dur="400"/>
                                        <p:tgtEl>
                                          <p:spTgt spid="48"/>
                                        </p:tgtEl>
                                      </p:cBhvr>
                                    </p:animEffect>
                                  </p:childTnLst>
                                </p:cTn>
                              </p:par>
                              <p:par>
                                <p:cTn id="9" presetID="12" presetClass="entr" presetSubtype="4" fill="hold" nodeType="withEffect">
                                  <p:stCondLst>
                                    <p:cond delay="6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400"/>
                                        <p:tgtEl>
                                          <p:spTgt spid="49"/>
                                        </p:tgtEl>
                                        <p:attrNameLst>
                                          <p:attrName>ppt_y</p:attrName>
                                        </p:attrNameLst>
                                      </p:cBhvr>
                                      <p:tavLst>
                                        <p:tav tm="0">
                                          <p:val>
                                            <p:strVal val="#ppt_y+#ppt_h*1.125000"/>
                                          </p:val>
                                        </p:tav>
                                        <p:tav tm="100000">
                                          <p:val>
                                            <p:strVal val="#ppt_y"/>
                                          </p:val>
                                        </p:tav>
                                      </p:tavLst>
                                    </p:anim>
                                    <p:animEffect transition="in" filter="wipe(up)">
                                      <p:cBhvr>
                                        <p:cTn id="12" dur="400"/>
                                        <p:tgtEl>
                                          <p:spTgt spid="49"/>
                                        </p:tgtEl>
                                      </p:cBhvr>
                                    </p:animEffect>
                                  </p:childTnLst>
                                </p:cTn>
                              </p:par>
                              <p:par>
                                <p:cTn id="13" presetID="12" presetClass="entr" presetSubtype="4" fill="hold" nodeType="withEffect">
                                  <p:stCondLst>
                                    <p:cond delay="80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400"/>
                                        <p:tgtEl>
                                          <p:spTgt spid="50"/>
                                        </p:tgtEl>
                                        <p:attrNameLst>
                                          <p:attrName>ppt_y</p:attrName>
                                        </p:attrNameLst>
                                      </p:cBhvr>
                                      <p:tavLst>
                                        <p:tav tm="0">
                                          <p:val>
                                            <p:strVal val="#ppt_y+#ppt_h*1.125000"/>
                                          </p:val>
                                        </p:tav>
                                        <p:tav tm="100000">
                                          <p:val>
                                            <p:strVal val="#ppt_y"/>
                                          </p:val>
                                        </p:tav>
                                      </p:tavLst>
                                    </p:anim>
                                    <p:animEffect transition="in" filter="wipe(up)">
                                      <p:cBhvr>
                                        <p:cTn id="16" dur="400"/>
                                        <p:tgtEl>
                                          <p:spTgt spid="50"/>
                                        </p:tgtEl>
                                      </p:cBhvr>
                                    </p:animEffect>
                                  </p:childTnLst>
                                </p:cTn>
                              </p:par>
                              <p:par>
                                <p:cTn id="17" presetID="12" presetClass="entr" presetSubtype="1" fill="hold" nodeType="withEffect">
                                  <p:stCondLst>
                                    <p:cond delay="100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400"/>
                                        <p:tgtEl>
                                          <p:spTgt spid="53"/>
                                        </p:tgtEl>
                                        <p:attrNameLst>
                                          <p:attrName>ppt_y</p:attrName>
                                        </p:attrNameLst>
                                      </p:cBhvr>
                                      <p:tavLst>
                                        <p:tav tm="0">
                                          <p:val>
                                            <p:strVal val="#ppt_y-#ppt_h*1.125000"/>
                                          </p:val>
                                        </p:tav>
                                        <p:tav tm="100000">
                                          <p:val>
                                            <p:strVal val="#ppt_y"/>
                                          </p:val>
                                        </p:tav>
                                      </p:tavLst>
                                    </p:anim>
                                    <p:animEffect transition="in" filter="wipe(down)">
                                      <p:cBhvr>
                                        <p:cTn id="20" dur="400"/>
                                        <p:tgtEl>
                                          <p:spTgt spid="53"/>
                                        </p:tgtEl>
                                      </p:cBhvr>
                                    </p:animEffect>
                                  </p:childTnLst>
                                </p:cTn>
                              </p:par>
                              <p:par>
                                <p:cTn id="21" presetID="12" presetClass="entr" presetSubtype="8" fill="hold" grpId="0" nodeType="withEffect">
                                  <p:stCondLst>
                                    <p:cond delay="1000"/>
                                  </p:stCondLst>
                                  <p:childTnLst>
                                    <p:set>
                                      <p:cBhvr>
                                        <p:cTn id="22" dur="1" fill="hold">
                                          <p:stCondLst>
                                            <p:cond delay="0"/>
                                          </p:stCondLst>
                                        </p:cTn>
                                        <p:tgtEl>
                                          <p:spTgt spid="56"/>
                                        </p:tgtEl>
                                        <p:attrNameLst>
                                          <p:attrName>style.visibility</p:attrName>
                                        </p:attrNameLst>
                                      </p:cBhvr>
                                      <p:to>
                                        <p:strVal val="visible"/>
                                      </p:to>
                                    </p:set>
                                    <p:anim calcmode="lin" valueType="num">
                                      <p:cBhvr additive="base">
                                        <p:cTn id="23" dur="500"/>
                                        <p:tgtEl>
                                          <p:spTgt spid="56"/>
                                        </p:tgtEl>
                                        <p:attrNameLst>
                                          <p:attrName>ppt_x</p:attrName>
                                        </p:attrNameLst>
                                      </p:cBhvr>
                                      <p:tavLst>
                                        <p:tav tm="0">
                                          <p:val>
                                            <p:strVal val="#ppt_x-#ppt_w*1.125000"/>
                                          </p:val>
                                        </p:tav>
                                        <p:tav tm="100000">
                                          <p:val>
                                            <p:strVal val="#ppt_x"/>
                                          </p:val>
                                        </p:tav>
                                      </p:tavLst>
                                    </p:anim>
                                    <p:animEffect transition="in" filter="wipe(right)">
                                      <p:cBhvr>
                                        <p:cTn id="24" dur="500"/>
                                        <p:tgtEl>
                                          <p:spTgt spid="56"/>
                                        </p:tgtEl>
                                      </p:cBhvr>
                                    </p:animEffect>
                                  </p:childTnLst>
                                </p:cTn>
                              </p:par>
                              <p:par>
                                <p:cTn id="25" presetID="12" presetClass="entr" presetSubtype="1" fill="hold" grpId="0" nodeType="withEffect">
                                  <p:stCondLst>
                                    <p:cond delay="800"/>
                                  </p:stCondLst>
                                  <p:childTnLst>
                                    <p:set>
                                      <p:cBhvr>
                                        <p:cTn id="26" dur="1" fill="hold">
                                          <p:stCondLst>
                                            <p:cond delay="0"/>
                                          </p:stCondLst>
                                        </p:cTn>
                                        <p:tgtEl>
                                          <p:spTgt spid="57"/>
                                        </p:tgtEl>
                                        <p:attrNameLst>
                                          <p:attrName>style.visibility</p:attrName>
                                        </p:attrNameLst>
                                      </p:cBhvr>
                                      <p:to>
                                        <p:strVal val="visible"/>
                                      </p:to>
                                    </p:set>
                                    <p:anim calcmode="lin" valueType="num">
                                      <p:cBhvr additive="base">
                                        <p:cTn id="27" dur="400"/>
                                        <p:tgtEl>
                                          <p:spTgt spid="57"/>
                                        </p:tgtEl>
                                        <p:attrNameLst>
                                          <p:attrName>ppt_y</p:attrName>
                                        </p:attrNameLst>
                                      </p:cBhvr>
                                      <p:tavLst>
                                        <p:tav tm="0">
                                          <p:val>
                                            <p:strVal val="#ppt_y-#ppt_h*1.125000"/>
                                          </p:val>
                                        </p:tav>
                                        <p:tav tm="100000">
                                          <p:val>
                                            <p:strVal val="#ppt_y"/>
                                          </p:val>
                                        </p:tav>
                                      </p:tavLst>
                                    </p:anim>
                                    <p:animEffect transition="in" filter="wipe(down)">
                                      <p:cBhvr>
                                        <p:cTn id="28" dur="400"/>
                                        <p:tgtEl>
                                          <p:spTgt spid="57"/>
                                        </p:tgtEl>
                                      </p:cBhvr>
                                    </p:animEffect>
                                  </p:childTnLst>
                                </p:cTn>
                              </p:par>
                              <p:par>
                                <p:cTn id="29" presetID="12" presetClass="entr" presetSubtype="1" fill="hold" nodeType="withEffect">
                                  <p:stCondLst>
                                    <p:cond delay="8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400"/>
                                        <p:tgtEl>
                                          <p:spTgt spid="8"/>
                                        </p:tgtEl>
                                        <p:attrNameLst>
                                          <p:attrName>ppt_y</p:attrName>
                                        </p:attrNameLst>
                                      </p:cBhvr>
                                      <p:tavLst>
                                        <p:tav tm="0">
                                          <p:val>
                                            <p:strVal val="#ppt_y-#ppt_h*1.125000"/>
                                          </p:val>
                                        </p:tav>
                                        <p:tav tm="100000">
                                          <p:val>
                                            <p:strVal val="#ppt_y"/>
                                          </p:val>
                                        </p:tav>
                                      </p:tavLst>
                                    </p:anim>
                                    <p:animEffect transition="in" filter="wipe(down)">
                                      <p:cBhvr>
                                        <p:cTn id="32" dur="400"/>
                                        <p:tgtEl>
                                          <p:spTgt spid="8"/>
                                        </p:tgtEl>
                                      </p:cBhvr>
                                    </p:animEffect>
                                  </p:childTnLst>
                                </p:cTn>
                              </p:par>
                              <p:par>
                                <p:cTn id="33" presetID="12" presetClass="entr" presetSubtype="1" fill="hold" nodeType="withEffect">
                                  <p:stCondLst>
                                    <p:cond delay="90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400"/>
                                        <p:tgtEl>
                                          <p:spTgt spid="11"/>
                                        </p:tgtEl>
                                        <p:attrNameLst>
                                          <p:attrName>ppt_y</p:attrName>
                                        </p:attrNameLst>
                                      </p:cBhvr>
                                      <p:tavLst>
                                        <p:tav tm="0">
                                          <p:val>
                                            <p:strVal val="#ppt_y-#ppt_h*1.125000"/>
                                          </p:val>
                                        </p:tav>
                                        <p:tav tm="100000">
                                          <p:val>
                                            <p:strVal val="#ppt_y"/>
                                          </p:val>
                                        </p:tav>
                                      </p:tavLst>
                                    </p:anim>
                                    <p:animEffect transition="in" filter="wipe(down)">
                                      <p:cBhvr>
                                        <p:cTn id="36" dur="400"/>
                                        <p:tgtEl>
                                          <p:spTgt spid="11"/>
                                        </p:tgtEl>
                                      </p:cBhvr>
                                    </p:animEffect>
                                  </p:childTnLst>
                                </p:cTn>
                              </p:par>
                              <p:par>
                                <p:cTn id="37" presetID="12" presetClass="entr" presetSubtype="1" fill="hold" nodeType="withEffect">
                                  <p:stCondLst>
                                    <p:cond delay="110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400"/>
                                        <p:tgtEl>
                                          <p:spTgt spid="14"/>
                                        </p:tgtEl>
                                        <p:attrNameLst>
                                          <p:attrName>ppt_y</p:attrName>
                                        </p:attrNameLst>
                                      </p:cBhvr>
                                      <p:tavLst>
                                        <p:tav tm="0">
                                          <p:val>
                                            <p:strVal val="#ppt_y-#ppt_h*1.125000"/>
                                          </p:val>
                                        </p:tav>
                                        <p:tav tm="100000">
                                          <p:val>
                                            <p:strVal val="#ppt_y"/>
                                          </p:val>
                                        </p:tav>
                                      </p:tavLst>
                                    </p:anim>
                                    <p:animEffect transition="in" filter="wipe(down)">
                                      <p:cBhvr>
                                        <p:cTn id="40" dur="4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p:cTn id="43" dur="300" fill="hold"/>
                                        <p:tgtEl>
                                          <p:spTgt spid="51"/>
                                        </p:tgtEl>
                                        <p:attrNameLst>
                                          <p:attrName>ppt_w</p:attrName>
                                        </p:attrNameLst>
                                      </p:cBhvr>
                                      <p:tavLst>
                                        <p:tav tm="0">
                                          <p:val>
                                            <p:fltVal val="0"/>
                                          </p:val>
                                        </p:tav>
                                        <p:tav tm="100000">
                                          <p:val>
                                            <p:strVal val="#ppt_w"/>
                                          </p:val>
                                        </p:tav>
                                      </p:tavLst>
                                    </p:anim>
                                    <p:anim calcmode="lin" valueType="num">
                                      <p:cBhvr>
                                        <p:cTn id="44" dur="300" fill="hold"/>
                                        <p:tgtEl>
                                          <p:spTgt spid="51"/>
                                        </p:tgtEl>
                                        <p:attrNameLst>
                                          <p:attrName>ppt_h</p:attrName>
                                        </p:attrNameLst>
                                      </p:cBhvr>
                                      <p:tavLst>
                                        <p:tav tm="0">
                                          <p:val>
                                            <p:fltVal val="0"/>
                                          </p:val>
                                        </p:tav>
                                        <p:tav tm="100000">
                                          <p:val>
                                            <p:strVal val="#ppt_h"/>
                                          </p:val>
                                        </p:tav>
                                      </p:tavLst>
                                    </p:anim>
                                    <p:animEffect transition="in" filter="fade">
                                      <p:cBhvr>
                                        <p:cTn id="45" dur="300"/>
                                        <p:tgtEl>
                                          <p:spTgt spid="51"/>
                                        </p:tgtEl>
                                      </p:cBhvr>
                                    </p:animEffect>
                                  </p:childTnLst>
                                </p:cTn>
                              </p:par>
                              <p:par>
                                <p:cTn id="46" presetID="26" presetClass="emph" presetSubtype="0" fill="hold" grpId="1" nodeType="withEffect">
                                  <p:stCondLst>
                                    <p:cond delay="300"/>
                                  </p:stCondLst>
                                  <p:childTnLst>
                                    <p:animEffect transition="out" filter="fade">
                                      <p:cBhvr>
                                        <p:cTn id="47" dur="200" tmFilter="0, 0; .2, .5; .8, .5; 1, 0"/>
                                        <p:tgtEl>
                                          <p:spTgt spid="51"/>
                                        </p:tgtEl>
                                      </p:cBhvr>
                                    </p:animEffect>
                                    <p:animScale>
                                      <p:cBhvr>
                                        <p:cTn id="48" dur="100" autoRev="1" fill="hold"/>
                                        <p:tgtEl>
                                          <p:spTgt spid="51"/>
                                        </p:tgtEl>
                                      </p:cBhvr>
                                      <p:by x="105000" y="105000"/>
                                    </p:animScale>
                                  </p:childTnLst>
                                </p:cTn>
                              </p:par>
                              <p:par>
                                <p:cTn id="49" presetID="53" presetClass="entr" presetSubtype="16" fill="hold" nodeType="withEffect">
                                  <p:stCondLst>
                                    <p:cond delay="250"/>
                                  </p:stCondLst>
                                  <p:childTnLst>
                                    <p:set>
                                      <p:cBhvr>
                                        <p:cTn id="50" dur="1" fill="hold">
                                          <p:stCondLst>
                                            <p:cond delay="0"/>
                                          </p:stCondLst>
                                        </p:cTn>
                                        <p:tgtEl>
                                          <p:spTgt spid="62"/>
                                        </p:tgtEl>
                                        <p:attrNameLst>
                                          <p:attrName>style.visibility</p:attrName>
                                        </p:attrNameLst>
                                      </p:cBhvr>
                                      <p:to>
                                        <p:strVal val="visible"/>
                                      </p:to>
                                    </p:set>
                                    <p:anim calcmode="lin" valueType="num">
                                      <p:cBhvr>
                                        <p:cTn id="51" dur="300" fill="hold"/>
                                        <p:tgtEl>
                                          <p:spTgt spid="62"/>
                                        </p:tgtEl>
                                        <p:attrNameLst>
                                          <p:attrName>ppt_w</p:attrName>
                                        </p:attrNameLst>
                                      </p:cBhvr>
                                      <p:tavLst>
                                        <p:tav tm="0">
                                          <p:val>
                                            <p:fltVal val="0"/>
                                          </p:val>
                                        </p:tav>
                                        <p:tav tm="100000">
                                          <p:val>
                                            <p:strVal val="#ppt_w"/>
                                          </p:val>
                                        </p:tav>
                                      </p:tavLst>
                                    </p:anim>
                                    <p:anim calcmode="lin" valueType="num">
                                      <p:cBhvr>
                                        <p:cTn id="52" dur="300" fill="hold"/>
                                        <p:tgtEl>
                                          <p:spTgt spid="62"/>
                                        </p:tgtEl>
                                        <p:attrNameLst>
                                          <p:attrName>ppt_h</p:attrName>
                                        </p:attrNameLst>
                                      </p:cBhvr>
                                      <p:tavLst>
                                        <p:tav tm="0">
                                          <p:val>
                                            <p:fltVal val="0"/>
                                          </p:val>
                                        </p:tav>
                                        <p:tav tm="100000">
                                          <p:val>
                                            <p:strVal val="#ppt_h"/>
                                          </p:val>
                                        </p:tav>
                                      </p:tavLst>
                                    </p:anim>
                                    <p:animEffect transition="in" filter="fade">
                                      <p:cBhvr>
                                        <p:cTn id="53" dur="300"/>
                                        <p:tgtEl>
                                          <p:spTgt spid="62"/>
                                        </p:tgtEl>
                                      </p:cBhvr>
                                    </p:animEffect>
                                  </p:childTnLst>
                                </p:cTn>
                              </p:par>
                              <p:par>
                                <p:cTn id="54" presetID="26" presetClass="emph" presetSubtype="0" fill="hold" nodeType="withEffect">
                                  <p:stCondLst>
                                    <p:cond delay="500"/>
                                  </p:stCondLst>
                                  <p:childTnLst>
                                    <p:animEffect transition="out" filter="fade">
                                      <p:cBhvr>
                                        <p:cTn id="55" dur="200" tmFilter="0, 0; .2, .5; .8, .5; 1, 0"/>
                                        <p:tgtEl>
                                          <p:spTgt spid="62"/>
                                        </p:tgtEl>
                                      </p:cBhvr>
                                    </p:animEffect>
                                    <p:animScale>
                                      <p:cBhvr>
                                        <p:cTn id="56" dur="100" autoRev="1" fill="hold"/>
                                        <p:tgtEl>
                                          <p:spTgt spid="62"/>
                                        </p:tgtEl>
                                      </p:cBhvr>
                                      <p:by x="105000" y="105000"/>
                                    </p:animScale>
                                  </p:childTnLst>
                                </p:cTn>
                              </p:par>
                              <p:par>
                                <p:cTn id="57" presetID="53" presetClass="entr" presetSubtype="16" fill="hold" grpId="0" nodeType="withEffect">
                                  <p:stCondLst>
                                    <p:cond delay="500"/>
                                  </p:stCondLst>
                                  <p:childTnLst>
                                    <p:set>
                                      <p:cBhvr>
                                        <p:cTn id="58" dur="1" fill="hold">
                                          <p:stCondLst>
                                            <p:cond delay="0"/>
                                          </p:stCondLst>
                                        </p:cTn>
                                        <p:tgtEl>
                                          <p:spTgt spid="52"/>
                                        </p:tgtEl>
                                        <p:attrNameLst>
                                          <p:attrName>style.visibility</p:attrName>
                                        </p:attrNameLst>
                                      </p:cBhvr>
                                      <p:to>
                                        <p:strVal val="visible"/>
                                      </p:to>
                                    </p:set>
                                    <p:anim calcmode="lin" valueType="num">
                                      <p:cBhvr>
                                        <p:cTn id="59" dur="300" fill="hold"/>
                                        <p:tgtEl>
                                          <p:spTgt spid="52"/>
                                        </p:tgtEl>
                                        <p:attrNameLst>
                                          <p:attrName>ppt_w</p:attrName>
                                        </p:attrNameLst>
                                      </p:cBhvr>
                                      <p:tavLst>
                                        <p:tav tm="0">
                                          <p:val>
                                            <p:fltVal val="0"/>
                                          </p:val>
                                        </p:tav>
                                        <p:tav tm="100000">
                                          <p:val>
                                            <p:strVal val="#ppt_w"/>
                                          </p:val>
                                        </p:tav>
                                      </p:tavLst>
                                    </p:anim>
                                    <p:anim calcmode="lin" valueType="num">
                                      <p:cBhvr>
                                        <p:cTn id="60" dur="300" fill="hold"/>
                                        <p:tgtEl>
                                          <p:spTgt spid="52"/>
                                        </p:tgtEl>
                                        <p:attrNameLst>
                                          <p:attrName>ppt_h</p:attrName>
                                        </p:attrNameLst>
                                      </p:cBhvr>
                                      <p:tavLst>
                                        <p:tav tm="0">
                                          <p:val>
                                            <p:fltVal val="0"/>
                                          </p:val>
                                        </p:tav>
                                        <p:tav tm="100000">
                                          <p:val>
                                            <p:strVal val="#ppt_h"/>
                                          </p:val>
                                        </p:tav>
                                      </p:tavLst>
                                    </p:anim>
                                    <p:animEffect transition="in" filter="fade">
                                      <p:cBhvr>
                                        <p:cTn id="61" dur="300"/>
                                        <p:tgtEl>
                                          <p:spTgt spid="52"/>
                                        </p:tgtEl>
                                      </p:cBhvr>
                                    </p:animEffect>
                                  </p:childTnLst>
                                </p:cTn>
                              </p:par>
                              <p:par>
                                <p:cTn id="62" presetID="26" presetClass="emph" presetSubtype="0" fill="hold" grpId="1" nodeType="withEffect">
                                  <p:stCondLst>
                                    <p:cond delay="600"/>
                                  </p:stCondLst>
                                  <p:childTnLst>
                                    <p:animEffect transition="out" filter="fade">
                                      <p:cBhvr>
                                        <p:cTn id="63" dur="200" tmFilter="0, 0; .2, .5; .8, .5; 1, 0"/>
                                        <p:tgtEl>
                                          <p:spTgt spid="52"/>
                                        </p:tgtEl>
                                      </p:cBhvr>
                                    </p:animEffect>
                                    <p:animScale>
                                      <p:cBhvr>
                                        <p:cTn id="64" dur="100" autoRev="1" fill="hold"/>
                                        <p:tgtEl>
                                          <p:spTgt spid="52"/>
                                        </p:tgtEl>
                                      </p:cBhvr>
                                      <p:by x="105000" y="105000"/>
                                    </p:animScale>
                                  </p:childTnLst>
                                </p:cTn>
                              </p:par>
                              <p:par>
                                <p:cTn id="65" presetID="53" presetClass="entr" presetSubtype="16" fill="hold" nodeType="withEffect">
                                  <p:stCondLst>
                                    <p:cond delay="600"/>
                                  </p:stCondLst>
                                  <p:childTnLst>
                                    <p:set>
                                      <p:cBhvr>
                                        <p:cTn id="66" dur="1" fill="hold">
                                          <p:stCondLst>
                                            <p:cond delay="0"/>
                                          </p:stCondLst>
                                        </p:cTn>
                                        <p:tgtEl>
                                          <p:spTgt spid="63"/>
                                        </p:tgtEl>
                                        <p:attrNameLst>
                                          <p:attrName>style.visibility</p:attrName>
                                        </p:attrNameLst>
                                      </p:cBhvr>
                                      <p:to>
                                        <p:strVal val="visible"/>
                                      </p:to>
                                    </p:set>
                                    <p:anim calcmode="lin" valueType="num">
                                      <p:cBhvr>
                                        <p:cTn id="67" dur="500" fill="hold"/>
                                        <p:tgtEl>
                                          <p:spTgt spid="63"/>
                                        </p:tgtEl>
                                        <p:attrNameLst>
                                          <p:attrName>ppt_w</p:attrName>
                                        </p:attrNameLst>
                                      </p:cBhvr>
                                      <p:tavLst>
                                        <p:tav tm="0">
                                          <p:val>
                                            <p:fltVal val="0"/>
                                          </p:val>
                                        </p:tav>
                                        <p:tav tm="100000">
                                          <p:val>
                                            <p:strVal val="#ppt_w"/>
                                          </p:val>
                                        </p:tav>
                                      </p:tavLst>
                                    </p:anim>
                                    <p:anim calcmode="lin" valueType="num">
                                      <p:cBhvr>
                                        <p:cTn id="68" dur="500" fill="hold"/>
                                        <p:tgtEl>
                                          <p:spTgt spid="63"/>
                                        </p:tgtEl>
                                        <p:attrNameLst>
                                          <p:attrName>ppt_h</p:attrName>
                                        </p:attrNameLst>
                                      </p:cBhvr>
                                      <p:tavLst>
                                        <p:tav tm="0">
                                          <p:val>
                                            <p:fltVal val="0"/>
                                          </p:val>
                                        </p:tav>
                                        <p:tav tm="100000">
                                          <p:val>
                                            <p:strVal val="#ppt_h"/>
                                          </p:val>
                                        </p:tav>
                                      </p:tavLst>
                                    </p:anim>
                                    <p:animEffect transition="in" filter="fade">
                                      <p:cBhvr>
                                        <p:cTn id="69" dur="500"/>
                                        <p:tgtEl>
                                          <p:spTgt spid="63"/>
                                        </p:tgtEl>
                                      </p:cBhvr>
                                    </p:animEffect>
                                  </p:childTnLst>
                                </p:cTn>
                              </p:par>
                              <p:par>
                                <p:cTn id="70" presetID="26" presetClass="emph" presetSubtype="0" fill="hold" nodeType="withEffect">
                                  <p:stCondLst>
                                    <p:cond delay="600"/>
                                  </p:stCondLst>
                                  <p:childTnLst>
                                    <p:animEffect transition="out" filter="fade">
                                      <p:cBhvr>
                                        <p:cTn id="71" dur="500" tmFilter="0, 0; .2, .5; .8, .5; 1, 0"/>
                                        <p:tgtEl>
                                          <p:spTgt spid="63"/>
                                        </p:tgtEl>
                                      </p:cBhvr>
                                    </p:animEffect>
                                    <p:animScale>
                                      <p:cBhvr>
                                        <p:cTn id="72" dur="250" autoRev="1" fill="hold"/>
                                        <p:tgtEl>
                                          <p:spTgt spid="6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51" grpId="0" animBg="1"/>
      <p:bldP spid="51" grpId="1" animBg="1"/>
      <p:bldP spid="52" grpId="0" animBg="1"/>
      <p:bldP spid="5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
          <p:cNvSpPr txBox="1">
            <a:spLocks noChangeArrowheads="1"/>
          </p:cNvSpPr>
          <p:nvPr/>
        </p:nvSpPr>
        <p:spPr bwMode="auto">
          <a:xfrm>
            <a:off x="539750" y="1560513"/>
            <a:ext cx="29527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en-US" sz="1200">
                <a:solidFill>
                  <a:srgbClr val="595959"/>
                </a:solidFill>
                <a:latin typeface="微软雅黑" panose="020B0503020204020204" pitchFamily="34" charset="-122"/>
                <a:ea typeface="微软雅黑" panose="020B0503020204020204" pitchFamily="34" charset="-122"/>
              </a:rPr>
              <a:t>设计机构。拥有国内顶尖的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en-US" sz="1200">
                <a:solidFill>
                  <a:srgbClr val="595959"/>
                </a:solidFill>
                <a:latin typeface="微软雅黑" panose="020B0503020204020204" pitchFamily="34" charset="-122"/>
                <a:ea typeface="微软雅黑" panose="020B0503020204020204" pitchFamily="34" charset="-122"/>
              </a:rPr>
              <a:t>制作技术、顶级的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en-US" sz="1200">
                <a:solidFill>
                  <a:srgbClr val="595959"/>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en-US" sz="1200">
                <a:solidFill>
                  <a:srgbClr val="595959"/>
                </a:solidFill>
                <a:latin typeface="微软雅黑" panose="020B0503020204020204" pitchFamily="34" charset="-122"/>
                <a:ea typeface="微软雅黑" panose="020B0503020204020204" pitchFamily="34" charset="-122"/>
              </a:rPr>
              <a:t>展示效果，让您的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en-US" sz="1200">
                <a:solidFill>
                  <a:srgbClr val="595959"/>
                </a:solidFill>
                <a:latin typeface="微软雅黑" panose="020B0503020204020204" pitchFamily="34" charset="-122"/>
                <a:ea typeface="微软雅黑" panose="020B0503020204020204" pitchFamily="34" charset="-122"/>
              </a:rPr>
              <a:t>创造卓越价值。</a:t>
            </a:r>
            <a:endParaRPr lang="zh-CN" altLang="en-US" sz="1200">
              <a:solidFill>
                <a:srgbClr val="595959"/>
              </a:solidFill>
              <a:latin typeface="微软雅黑" panose="020B0503020204020204" pitchFamily="34" charset="-122"/>
              <a:ea typeface="微软雅黑" panose="020B0503020204020204" pitchFamily="34" charset="-122"/>
            </a:endParaRPr>
          </a:p>
        </p:txBody>
      </p:sp>
      <p:sp>
        <p:nvSpPr>
          <p:cNvPr id="25" name="TextBox 24"/>
          <p:cNvSpPr txBox="1">
            <a:spLocks noChangeArrowheads="1"/>
          </p:cNvSpPr>
          <p:nvPr/>
        </p:nvSpPr>
        <p:spPr bwMode="auto">
          <a:xfrm>
            <a:off x="901700" y="1131888"/>
            <a:ext cx="1476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960000"/>
                </a:solidFill>
                <a:latin typeface="微软雅黑" panose="020B0503020204020204" pitchFamily="34" charset="-122"/>
                <a:ea typeface="微软雅黑" panose="020B0503020204020204" pitchFamily="34" charset="-122"/>
              </a:rPr>
              <a:t>点击添加标题 </a:t>
            </a:r>
            <a:endParaRPr lang="zh-CN" altLang="en-US" sz="1600">
              <a:solidFill>
                <a:srgbClr val="960000"/>
              </a:solidFill>
              <a:latin typeface="Arial" panose="020B0604020202020204" pitchFamily="34" charset="0"/>
              <a:cs typeface="Arial" panose="020B0604020202020204" pitchFamily="34" charset="0"/>
            </a:endParaRPr>
          </a:p>
        </p:txBody>
      </p:sp>
      <p:grpSp>
        <p:nvGrpSpPr>
          <p:cNvPr id="26" name="组合 25"/>
          <p:cNvGrpSpPr/>
          <p:nvPr/>
        </p:nvGrpSpPr>
        <p:grpSpPr bwMode="auto">
          <a:xfrm>
            <a:off x="692150" y="1228725"/>
            <a:ext cx="166688" cy="166688"/>
            <a:chOff x="5308985" y="532629"/>
            <a:chExt cx="156756" cy="156756"/>
          </a:xfrm>
        </p:grpSpPr>
        <p:sp>
          <p:nvSpPr>
            <p:cNvPr id="27" name="圆角矩形 26"/>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8" name="等腰三角形 27"/>
            <p:cNvSpPr/>
            <p:nvPr/>
          </p:nvSpPr>
          <p:spPr>
            <a:xfrm rot="5400000">
              <a:off x="5361237" y="587867"/>
              <a:ext cx="52251" cy="4628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29" name="矩形 28"/>
          <p:cNvSpPr>
            <a:spLocks noChangeArrowheads="1"/>
          </p:cNvSpPr>
          <p:nvPr/>
        </p:nvSpPr>
        <p:spPr bwMode="auto">
          <a:xfrm>
            <a:off x="3563938" y="3870325"/>
            <a:ext cx="50498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800">
                <a:solidFill>
                  <a:srgbClr val="595959"/>
                </a:solidFill>
                <a:latin typeface="Arial" panose="020B0604020202020204" pitchFamily="34" charset="0"/>
                <a:cs typeface="Arial" panose="020B0604020202020204" pitchFamily="34" charset="0"/>
              </a:rPr>
              <a:t>The leader of professional PPT designer in China. 6 years of making professional PPT, 500 case studies for the classical PPT, make sure you will be satisfied. RAPIDPPT differs from the traditional production model, and create a new PPT experience.</a:t>
            </a:r>
            <a:endParaRPr lang="en-US" altLang="zh-CN" sz="800">
              <a:solidFill>
                <a:srgbClr val="595959"/>
              </a:solidFill>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rotWithShape="1">
          <a:blip r:embed="rId1"/>
          <a:srcRect r="75900" b="35083"/>
          <a:stretch>
            <a:fillRect/>
          </a:stretch>
        </p:blipFill>
        <p:spPr bwMode="auto">
          <a:xfrm>
            <a:off x="3767138" y="1241425"/>
            <a:ext cx="846137" cy="1670050"/>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1" name="Picture 2"/>
          <p:cNvPicPr>
            <a:picLocks noChangeAspect="1" noChangeArrowheads="1"/>
          </p:cNvPicPr>
          <p:nvPr/>
        </p:nvPicPr>
        <p:blipFill rotWithShape="1">
          <a:blip r:embed="rId1"/>
          <a:srcRect l="25000" r="51805" b="67665"/>
          <a:stretch>
            <a:fillRect/>
          </a:stretch>
        </p:blipFill>
        <p:spPr bwMode="auto">
          <a:xfrm>
            <a:off x="4683125" y="1241425"/>
            <a:ext cx="814388" cy="831850"/>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2" name="Picture 2"/>
          <p:cNvPicPr>
            <a:picLocks noChangeAspect="1" noChangeArrowheads="1"/>
          </p:cNvPicPr>
          <p:nvPr/>
        </p:nvPicPr>
        <p:blipFill rotWithShape="1">
          <a:blip r:embed="rId1"/>
          <a:srcRect l="25000" t="35001" r="51805" b="35083"/>
          <a:stretch>
            <a:fillRect/>
          </a:stretch>
        </p:blipFill>
        <p:spPr bwMode="auto">
          <a:xfrm>
            <a:off x="4683125" y="2141538"/>
            <a:ext cx="814388" cy="769937"/>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3" name="Picture 2"/>
          <p:cNvPicPr>
            <a:picLocks noChangeAspect="1" noChangeArrowheads="1"/>
          </p:cNvPicPr>
          <p:nvPr/>
        </p:nvPicPr>
        <p:blipFill rotWithShape="1">
          <a:blip r:embed="rId1"/>
          <a:srcRect t="67500" r="51766"/>
          <a:stretch>
            <a:fillRect/>
          </a:stretch>
        </p:blipFill>
        <p:spPr bwMode="auto">
          <a:xfrm>
            <a:off x="3767138" y="2976563"/>
            <a:ext cx="1730375" cy="836612"/>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rotWithShape="1">
          <a:blip r:embed="rId1"/>
          <a:srcRect l="51886" t="35001" r="26462"/>
          <a:stretch>
            <a:fillRect/>
          </a:stretch>
        </p:blipFill>
        <p:spPr bwMode="auto">
          <a:xfrm>
            <a:off x="5592763" y="2141538"/>
            <a:ext cx="760412" cy="1671637"/>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5" name="Picture 2"/>
          <p:cNvPicPr>
            <a:picLocks noChangeAspect="1" noChangeArrowheads="1"/>
          </p:cNvPicPr>
          <p:nvPr/>
        </p:nvPicPr>
        <p:blipFill rotWithShape="1">
          <a:blip r:embed="rId1"/>
          <a:srcRect l="76633" t="35001"/>
          <a:stretch>
            <a:fillRect/>
          </a:stretch>
        </p:blipFill>
        <p:spPr bwMode="auto">
          <a:xfrm>
            <a:off x="6427788" y="2141538"/>
            <a:ext cx="820737" cy="1671637"/>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6" name="Picture 2"/>
          <p:cNvPicPr>
            <a:picLocks noChangeAspect="1" noChangeArrowheads="1"/>
          </p:cNvPicPr>
          <p:nvPr/>
        </p:nvPicPr>
        <p:blipFill rotWithShape="1">
          <a:blip r:embed="rId1"/>
          <a:srcRect l="50000" b="67665"/>
          <a:stretch>
            <a:fillRect/>
          </a:stretch>
        </p:blipFill>
        <p:spPr bwMode="auto">
          <a:xfrm>
            <a:off x="5591175" y="976313"/>
            <a:ext cx="2330450" cy="1104900"/>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7" name="矩形 36"/>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8"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9" name="矩形 38"/>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29713"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 calcmode="lin" valueType="num">
                                      <p:cBhvr additive="base">
                                        <p:cTn id="10" dur="500"/>
                                        <p:tgtEl>
                                          <p:spTgt spid="26"/>
                                        </p:tgtEl>
                                        <p:attrNameLst>
                                          <p:attrName>ppt_x</p:attrName>
                                        </p:attrNameLst>
                                      </p:cBhvr>
                                      <p:tavLst>
                                        <p:tav tm="0">
                                          <p:val>
                                            <p:strVal val="#ppt_x-#ppt_w*1.125000"/>
                                          </p:val>
                                        </p:tav>
                                        <p:tav tm="100000">
                                          <p:val>
                                            <p:strVal val="#ppt_x"/>
                                          </p:val>
                                        </p:tav>
                                      </p:tavLst>
                                    </p:anim>
                                    <p:animEffect transition="in" filter="wipe(right)">
                                      <p:cBhvr>
                                        <p:cTn id="11" dur="500"/>
                                        <p:tgtEl>
                                          <p:spTgt spid="26"/>
                                        </p:tgtEl>
                                      </p:cBhvr>
                                    </p:animEffect>
                                  </p:childTnLst>
                                </p:cTn>
                              </p:par>
                              <p:par>
                                <p:cTn id="12" presetID="12" presetClass="entr" presetSubtype="8" fill="hold" grpId="0" nodeType="withEffect">
                                  <p:stCondLst>
                                    <p:cond delay="30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500"/>
                                        <p:tgtEl>
                                          <p:spTgt spid="25"/>
                                        </p:tgtEl>
                                        <p:attrNameLst>
                                          <p:attrName>ppt_x</p:attrName>
                                        </p:attrNameLst>
                                      </p:cBhvr>
                                      <p:tavLst>
                                        <p:tav tm="0">
                                          <p:val>
                                            <p:strVal val="#ppt_x-#ppt_w*1.125000"/>
                                          </p:val>
                                        </p:tav>
                                        <p:tav tm="100000">
                                          <p:val>
                                            <p:strVal val="#ppt_x"/>
                                          </p:val>
                                        </p:tav>
                                      </p:tavLst>
                                    </p:anim>
                                    <p:animEffect transition="in" filter="wipe(right)">
                                      <p:cBhvr>
                                        <p:cTn id="15" dur="500"/>
                                        <p:tgtEl>
                                          <p:spTgt spid="25"/>
                                        </p:tgtEl>
                                      </p:cBhvr>
                                    </p:animEffect>
                                  </p:childTnLst>
                                </p:cTn>
                              </p:par>
                              <p:par>
                                <p:cTn id="16" presetID="53" presetClass="entr" presetSubtype="16" fill="hold" nodeType="withEffect">
                                  <p:stCondLst>
                                    <p:cond delay="300"/>
                                  </p:stCondLst>
                                  <p:childTnLst>
                                    <p:set>
                                      <p:cBhvr>
                                        <p:cTn id="17" dur="1" fill="hold">
                                          <p:stCondLst>
                                            <p:cond delay="0"/>
                                          </p:stCondLst>
                                        </p:cTn>
                                        <p:tgtEl>
                                          <p:spTgt spid="3074"/>
                                        </p:tgtEl>
                                        <p:attrNameLst>
                                          <p:attrName>style.visibility</p:attrName>
                                        </p:attrNameLst>
                                      </p:cBhvr>
                                      <p:to>
                                        <p:strVal val="visible"/>
                                      </p:to>
                                    </p:set>
                                    <p:anim calcmode="lin" valueType="num">
                                      <p:cBhvr>
                                        <p:cTn id="18" dur="300" fill="hold"/>
                                        <p:tgtEl>
                                          <p:spTgt spid="3074"/>
                                        </p:tgtEl>
                                        <p:attrNameLst>
                                          <p:attrName>ppt_w</p:attrName>
                                        </p:attrNameLst>
                                      </p:cBhvr>
                                      <p:tavLst>
                                        <p:tav tm="0">
                                          <p:val>
                                            <p:fltVal val="0"/>
                                          </p:val>
                                        </p:tav>
                                        <p:tav tm="100000">
                                          <p:val>
                                            <p:strVal val="#ppt_w"/>
                                          </p:val>
                                        </p:tav>
                                      </p:tavLst>
                                    </p:anim>
                                    <p:anim calcmode="lin" valueType="num">
                                      <p:cBhvr>
                                        <p:cTn id="19" dur="300" fill="hold"/>
                                        <p:tgtEl>
                                          <p:spTgt spid="3074"/>
                                        </p:tgtEl>
                                        <p:attrNameLst>
                                          <p:attrName>ppt_h</p:attrName>
                                        </p:attrNameLst>
                                      </p:cBhvr>
                                      <p:tavLst>
                                        <p:tav tm="0">
                                          <p:val>
                                            <p:fltVal val="0"/>
                                          </p:val>
                                        </p:tav>
                                        <p:tav tm="100000">
                                          <p:val>
                                            <p:strVal val="#ppt_h"/>
                                          </p:val>
                                        </p:tav>
                                      </p:tavLst>
                                    </p:anim>
                                    <p:animEffect transition="in" filter="fade">
                                      <p:cBhvr>
                                        <p:cTn id="20" dur="300"/>
                                        <p:tgtEl>
                                          <p:spTgt spid="3074"/>
                                        </p:tgtEl>
                                      </p:cBhvr>
                                    </p:animEffect>
                                  </p:childTnLst>
                                </p:cTn>
                              </p:par>
                              <p:par>
                                <p:cTn id="21" presetID="53" presetClass="entr" presetSubtype="16" fill="hold" nodeType="withEffect">
                                  <p:stCondLst>
                                    <p:cond delay="500"/>
                                  </p:stCondLst>
                                  <p:childTnLst>
                                    <p:set>
                                      <p:cBhvr>
                                        <p:cTn id="22" dur="1" fill="hold">
                                          <p:stCondLst>
                                            <p:cond delay="0"/>
                                          </p:stCondLst>
                                        </p:cTn>
                                        <p:tgtEl>
                                          <p:spTgt spid="31"/>
                                        </p:tgtEl>
                                        <p:attrNameLst>
                                          <p:attrName>style.visibility</p:attrName>
                                        </p:attrNameLst>
                                      </p:cBhvr>
                                      <p:to>
                                        <p:strVal val="visible"/>
                                      </p:to>
                                    </p:set>
                                    <p:anim calcmode="lin" valueType="num">
                                      <p:cBhvr>
                                        <p:cTn id="23" dur="300" fill="hold"/>
                                        <p:tgtEl>
                                          <p:spTgt spid="31"/>
                                        </p:tgtEl>
                                        <p:attrNameLst>
                                          <p:attrName>ppt_w</p:attrName>
                                        </p:attrNameLst>
                                      </p:cBhvr>
                                      <p:tavLst>
                                        <p:tav tm="0">
                                          <p:val>
                                            <p:fltVal val="0"/>
                                          </p:val>
                                        </p:tav>
                                        <p:tav tm="100000">
                                          <p:val>
                                            <p:strVal val="#ppt_w"/>
                                          </p:val>
                                        </p:tav>
                                      </p:tavLst>
                                    </p:anim>
                                    <p:anim calcmode="lin" valueType="num">
                                      <p:cBhvr>
                                        <p:cTn id="24" dur="300" fill="hold"/>
                                        <p:tgtEl>
                                          <p:spTgt spid="31"/>
                                        </p:tgtEl>
                                        <p:attrNameLst>
                                          <p:attrName>ppt_h</p:attrName>
                                        </p:attrNameLst>
                                      </p:cBhvr>
                                      <p:tavLst>
                                        <p:tav tm="0">
                                          <p:val>
                                            <p:fltVal val="0"/>
                                          </p:val>
                                        </p:tav>
                                        <p:tav tm="100000">
                                          <p:val>
                                            <p:strVal val="#ppt_h"/>
                                          </p:val>
                                        </p:tav>
                                      </p:tavLst>
                                    </p:anim>
                                    <p:animEffect transition="in" filter="fade">
                                      <p:cBhvr>
                                        <p:cTn id="25" dur="300"/>
                                        <p:tgtEl>
                                          <p:spTgt spid="31"/>
                                        </p:tgtEl>
                                      </p:cBhvr>
                                    </p:animEffect>
                                  </p:childTnLst>
                                </p:cTn>
                              </p:par>
                              <p:par>
                                <p:cTn id="26" presetID="53" presetClass="entr" presetSubtype="16" fill="hold" nodeType="withEffect">
                                  <p:stCondLst>
                                    <p:cond delay="400"/>
                                  </p:stCondLst>
                                  <p:childTnLst>
                                    <p:set>
                                      <p:cBhvr>
                                        <p:cTn id="27" dur="1" fill="hold">
                                          <p:stCondLst>
                                            <p:cond delay="0"/>
                                          </p:stCondLst>
                                        </p:cTn>
                                        <p:tgtEl>
                                          <p:spTgt spid="32"/>
                                        </p:tgtEl>
                                        <p:attrNameLst>
                                          <p:attrName>style.visibility</p:attrName>
                                        </p:attrNameLst>
                                      </p:cBhvr>
                                      <p:to>
                                        <p:strVal val="visible"/>
                                      </p:to>
                                    </p:set>
                                    <p:anim calcmode="lin" valueType="num">
                                      <p:cBhvr>
                                        <p:cTn id="28" dur="300" fill="hold"/>
                                        <p:tgtEl>
                                          <p:spTgt spid="32"/>
                                        </p:tgtEl>
                                        <p:attrNameLst>
                                          <p:attrName>ppt_w</p:attrName>
                                        </p:attrNameLst>
                                      </p:cBhvr>
                                      <p:tavLst>
                                        <p:tav tm="0">
                                          <p:val>
                                            <p:fltVal val="0"/>
                                          </p:val>
                                        </p:tav>
                                        <p:tav tm="100000">
                                          <p:val>
                                            <p:strVal val="#ppt_w"/>
                                          </p:val>
                                        </p:tav>
                                      </p:tavLst>
                                    </p:anim>
                                    <p:anim calcmode="lin" valueType="num">
                                      <p:cBhvr>
                                        <p:cTn id="29" dur="300" fill="hold"/>
                                        <p:tgtEl>
                                          <p:spTgt spid="32"/>
                                        </p:tgtEl>
                                        <p:attrNameLst>
                                          <p:attrName>ppt_h</p:attrName>
                                        </p:attrNameLst>
                                      </p:cBhvr>
                                      <p:tavLst>
                                        <p:tav tm="0">
                                          <p:val>
                                            <p:fltVal val="0"/>
                                          </p:val>
                                        </p:tav>
                                        <p:tav tm="100000">
                                          <p:val>
                                            <p:strVal val="#ppt_h"/>
                                          </p:val>
                                        </p:tav>
                                      </p:tavLst>
                                    </p:anim>
                                    <p:animEffect transition="in" filter="fade">
                                      <p:cBhvr>
                                        <p:cTn id="30" dur="300"/>
                                        <p:tgtEl>
                                          <p:spTgt spid="32"/>
                                        </p:tgtEl>
                                      </p:cBhvr>
                                    </p:animEffect>
                                  </p:childTnLst>
                                </p:cTn>
                              </p:par>
                              <p:par>
                                <p:cTn id="31" presetID="53" presetClass="entr" presetSubtype="16" fill="hold" nodeType="withEffect">
                                  <p:stCondLst>
                                    <p:cond delay="6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300" fill="hold"/>
                                        <p:tgtEl>
                                          <p:spTgt spid="33"/>
                                        </p:tgtEl>
                                        <p:attrNameLst>
                                          <p:attrName>ppt_w</p:attrName>
                                        </p:attrNameLst>
                                      </p:cBhvr>
                                      <p:tavLst>
                                        <p:tav tm="0">
                                          <p:val>
                                            <p:fltVal val="0"/>
                                          </p:val>
                                        </p:tav>
                                        <p:tav tm="100000">
                                          <p:val>
                                            <p:strVal val="#ppt_w"/>
                                          </p:val>
                                        </p:tav>
                                      </p:tavLst>
                                    </p:anim>
                                    <p:anim calcmode="lin" valueType="num">
                                      <p:cBhvr>
                                        <p:cTn id="34" dur="300" fill="hold"/>
                                        <p:tgtEl>
                                          <p:spTgt spid="33"/>
                                        </p:tgtEl>
                                        <p:attrNameLst>
                                          <p:attrName>ppt_h</p:attrName>
                                        </p:attrNameLst>
                                      </p:cBhvr>
                                      <p:tavLst>
                                        <p:tav tm="0">
                                          <p:val>
                                            <p:fltVal val="0"/>
                                          </p:val>
                                        </p:tav>
                                        <p:tav tm="100000">
                                          <p:val>
                                            <p:strVal val="#ppt_h"/>
                                          </p:val>
                                        </p:tav>
                                      </p:tavLst>
                                    </p:anim>
                                    <p:animEffect transition="in" filter="fade">
                                      <p:cBhvr>
                                        <p:cTn id="35" dur="300"/>
                                        <p:tgtEl>
                                          <p:spTgt spid="33"/>
                                        </p:tgtEl>
                                      </p:cBhvr>
                                    </p:animEffect>
                                  </p:childTnLst>
                                </p:cTn>
                              </p:par>
                              <p:par>
                                <p:cTn id="36" presetID="53" presetClass="entr" presetSubtype="16" fill="hold" nodeType="withEffect">
                                  <p:stCondLst>
                                    <p:cond delay="400"/>
                                  </p:stCondLst>
                                  <p:childTnLst>
                                    <p:set>
                                      <p:cBhvr>
                                        <p:cTn id="37" dur="1" fill="hold">
                                          <p:stCondLst>
                                            <p:cond delay="0"/>
                                          </p:stCondLst>
                                        </p:cTn>
                                        <p:tgtEl>
                                          <p:spTgt spid="34"/>
                                        </p:tgtEl>
                                        <p:attrNameLst>
                                          <p:attrName>style.visibility</p:attrName>
                                        </p:attrNameLst>
                                      </p:cBhvr>
                                      <p:to>
                                        <p:strVal val="visible"/>
                                      </p:to>
                                    </p:set>
                                    <p:anim calcmode="lin" valueType="num">
                                      <p:cBhvr>
                                        <p:cTn id="38" dur="300" fill="hold"/>
                                        <p:tgtEl>
                                          <p:spTgt spid="34"/>
                                        </p:tgtEl>
                                        <p:attrNameLst>
                                          <p:attrName>ppt_w</p:attrName>
                                        </p:attrNameLst>
                                      </p:cBhvr>
                                      <p:tavLst>
                                        <p:tav tm="0">
                                          <p:val>
                                            <p:fltVal val="0"/>
                                          </p:val>
                                        </p:tav>
                                        <p:tav tm="100000">
                                          <p:val>
                                            <p:strVal val="#ppt_w"/>
                                          </p:val>
                                        </p:tav>
                                      </p:tavLst>
                                    </p:anim>
                                    <p:anim calcmode="lin" valueType="num">
                                      <p:cBhvr>
                                        <p:cTn id="39" dur="300" fill="hold"/>
                                        <p:tgtEl>
                                          <p:spTgt spid="34"/>
                                        </p:tgtEl>
                                        <p:attrNameLst>
                                          <p:attrName>ppt_h</p:attrName>
                                        </p:attrNameLst>
                                      </p:cBhvr>
                                      <p:tavLst>
                                        <p:tav tm="0">
                                          <p:val>
                                            <p:fltVal val="0"/>
                                          </p:val>
                                        </p:tav>
                                        <p:tav tm="100000">
                                          <p:val>
                                            <p:strVal val="#ppt_h"/>
                                          </p:val>
                                        </p:tav>
                                      </p:tavLst>
                                    </p:anim>
                                    <p:animEffect transition="in" filter="fade">
                                      <p:cBhvr>
                                        <p:cTn id="40" dur="300"/>
                                        <p:tgtEl>
                                          <p:spTgt spid="34"/>
                                        </p:tgtEl>
                                      </p:cBhvr>
                                    </p:animEffect>
                                  </p:childTnLst>
                                </p:cTn>
                              </p:par>
                              <p:par>
                                <p:cTn id="41" presetID="53" presetClass="entr" presetSubtype="16" fill="hold" nodeType="withEffect">
                                  <p:stCondLst>
                                    <p:cond delay="700"/>
                                  </p:stCondLst>
                                  <p:childTnLst>
                                    <p:set>
                                      <p:cBhvr>
                                        <p:cTn id="42" dur="1" fill="hold">
                                          <p:stCondLst>
                                            <p:cond delay="0"/>
                                          </p:stCondLst>
                                        </p:cTn>
                                        <p:tgtEl>
                                          <p:spTgt spid="35"/>
                                        </p:tgtEl>
                                        <p:attrNameLst>
                                          <p:attrName>style.visibility</p:attrName>
                                        </p:attrNameLst>
                                      </p:cBhvr>
                                      <p:to>
                                        <p:strVal val="visible"/>
                                      </p:to>
                                    </p:set>
                                    <p:anim calcmode="lin" valueType="num">
                                      <p:cBhvr>
                                        <p:cTn id="43" dur="300" fill="hold"/>
                                        <p:tgtEl>
                                          <p:spTgt spid="35"/>
                                        </p:tgtEl>
                                        <p:attrNameLst>
                                          <p:attrName>ppt_w</p:attrName>
                                        </p:attrNameLst>
                                      </p:cBhvr>
                                      <p:tavLst>
                                        <p:tav tm="0">
                                          <p:val>
                                            <p:fltVal val="0"/>
                                          </p:val>
                                        </p:tav>
                                        <p:tav tm="100000">
                                          <p:val>
                                            <p:strVal val="#ppt_w"/>
                                          </p:val>
                                        </p:tav>
                                      </p:tavLst>
                                    </p:anim>
                                    <p:anim calcmode="lin" valueType="num">
                                      <p:cBhvr>
                                        <p:cTn id="44" dur="300" fill="hold"/>
                                        <p:tgtEl>
                                          <p:spTgt spid="35"/>
                                        </p:tgtEl>
                                        <p:attrNameLst>
                                          <p:attrName>ppt_h</p:attrName>
                                        </p:attrNameLst>
                                      </p:cBhvr>
                                      <p:tavLst>
                                        <p:tav tm="0">
                                          <p:val>
                                            <p:fltVal val="0"/>
                                          </p:val>
                                        </p:tav>
                                        <p:tav tm="100000">
                                          <p:val>
                                            <p:strVal val="#ppt_h"/>
                                          </p:val>
                                        </p:tav>
                                      </p:tavLst>
                                    </p:anim>
                                    <p:animEffect transition="in" filter="fade">
                                      <p:cBhvr>
                                        <p:cTn id="45" dur="300"/>
                                        <p:tgtEl>
                                          <p:spTgt spid="35"/>
                                        </p:tgtEl>
                                      </p:cBhvr>
                                    </p:animEffect>
                                  </p:childTnLst>
                                </p:cTn>
                              </p:par>
                              <p:par>
                                <p:cTn id="46" presetID="22" presetClass="entr" presetSubtype="8" fill="hold" nodeType="withEffect">
                                  <p:stCondLst>
                                    <p:cond delay="700"/>
                                  </p:stCondLst>
                                  <p:childTnLst>
                                    <p:set>
                                      <p:cBhvr>
                                        <p:cTn id="47" dur="1" fill="hold">
                                          <p:stCondLst>
                                            <p:cond delay="0"/>
                                          </p:stCondLst>
                                        </p:cTn>
                                        <p:tgtEl>
                                          <p:spTgt spid="36"/>
                                        </p:tgtEl>
                                        <p:attrNameLst>
                                          <p:attrName>style.visibility</p:attrName>
                                        </p:attrNameLst>
                                      </p:cBhvr>
                                      <p:to>
                                        <p:strVal val="visible"/>
                                      </p:to>
                                    </p:set>
                                    <p:animEffect transition="in" filter="wipe(left)">
                                      <p:cBhvr>
                                        <p:cTn id="48" dur="500"/>
                                        <p:tgtEl>
                                          <p:spTgt spid="36"/>
                                        </p:tgtEl>
                                      </p:cBhvr>
                                    </p:animEffect>
                                  </p:childTnLst>
                                </p:cTn>
                              </p:par>
                              <p:par>
                                <p:cTn id="49" presetID="12" presetClass="entr" presetSubtype="1" fill="hold" grpId="0" nodeType="withEffect">
                                  <p:stCondLst>
                                    <p:cond delay="50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p:tgtEl>
                                          <p:spTgt spid="29"/>
                                        </p:tgtEl>
                                        <p:attrNameLst>
                                          <p:attrName>ppt_y</p:attrName>
                                        </p:attrNameLst>
                                      </p:cBhvr>
                                      <p:tavLst>
                                        <p:tav tm="0">
                                          <p:val>
                                            <p:strVal val="#ppt_y-#ppt_h*1.125000"/>
                                          </p:val>
                                        </p:tav>
                                        <p:tav tm="100000">
                                          <p:val>
                                            <p:strVal val="#ppt_y"/>
                                          </p:val>
                                        </p:tav>
                                      </p:tavLst>
                                    </p:anim>
                                    <p:animEffect transition="in" filter="wipe(down)">
                                      <p:cBhvr>
                                        <p:cTn id="5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854075" y="1751013"/>
            <a:ext cx="2300288"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0000"/>
              </a:lnSpc>
            </a:pPr>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设计机构。拥有国内顶尖的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制作技术、顶级的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展示效果，让您的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创造卓越价值</a:t>
            </a:r>
            <a:endParaRPr lang="en-US" altLang="zh-CN" sz="1200">
              <a:solidFill>
                <a:srgbClr val="595959"/>
              </a:solidFill>
              <a:latin typeface="Arial" panose="020B0604020202020204" pitchFamily="34" charset="0"/>
              <a:cs typeface="Arial" panose="020B0604020202020204" pitchFamily="34" charset="0"/>
            </a:endParaRPr>
          </a:p>
        </p:txBody>
      </p:sp>
      <p:pic>
        <p:nvPicPr>
          <p:cNvPr id="3"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t="9177" b="4853"/>
          <a:stretch>
            <a:fillRect/>
          </a:stretch>
        </p:blipFill>
        <p:spPr bwMode="auto">
          <a:xfrm>
            <a:off x="3431384" y="1303643"/>
            <a:ext cx="3450637" cy="2449737"/>
          </a:xfrm>
          <a:prstGeom prst="rect">
            <a:avLst/>
          </a:prstGeom>
          <a:noFill/>
          <a:ln w="19050">
            <a:gradFill flip="none" rotWithShape="1">
              <a:gsLst>
                <a:gs pos="0">
                  <a:schemeClr val="bg1">
                    <a:lumMod val="75000"/>
                  </a:schemeClr>
                </a:gs>
                <a:gs pos="50000">
                  <a:schemeClr val="bg1">
                    <a:lumMod val="95000"/>
                  </a:schemeClr>
                </a:gs>
                <a:gs pos="100000">
                  <a:schemeClr val="bg1">
                    <a:lumMod val="85000"/>
                  </a:schemeClr>
                </a:gs>
              </a:gsLst>
              <a:lin ang="13500000" scaled="1"/>
              <a:tileRect/>
            </a:gra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24"/>
          <p:cNvSpPr txBox="1">
            <a:spLocks noChangeArrowheads="1"/>
          </p:cNvSpPr>
          <p:nvPr/>
        </p:nvSpPr>
        <p:spPr bwMode="auto">
          <a:xfrm>
            <a:off x="844550" y="1206500"/>
            <a:ext cx="1476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960000"/>
                </a:solidFill>
                <a:latin typeface="微软雅黑" panose="020B0503020204020204" pitchFamily="34" charset="-122"/>
                <a:ea typeface="微软雅黑" panose="020B0503020204020204" pitchFamily="34" charset="-122"/>
              </a:rPr>
              <a:t>点击添加标题 </a:t>
            </a:r>
            <a:endParaRPr lang="zh-CN" altLang="en-US" sz="1600">
              <a:solidFill>
                <a:srgbClr val="960000"/>
              </a:solidFill>
              <a:latin typeface="Arial" panose="020B0604020202020204" pitchFamily="34" charset="0"/>
              <a:cs typeface="Arial" panose="020B0604020202020204" pitchFamily="34" charset="0"/>
            </a:endParaRPr>
          </a:p>
        </p:txBody>
      </p:sp>
      <p:grpSp>
        <p:nvGrpSpPr>
          <p:cNvPr id="5" name="组合 4"/>
          <p:cNvGrpSpPr/>
          <p:nvPr/>
        </p:nvGrpSpPr>
        <p:grpSpPr bwMode="auto">
          <a:xfrm>
            <a:off x="635000" y="1303338"/>
            <a:ext cx="166688" cy="166687"/>
            <a:chOff x="5308985" y="532629"/>
            <a:chExt cx="156756" cy="156756"/>
          </a:xfrm>
        </p:grpSpPr>
        <p:sp>
          <p:nvSpPr>
            <p:cNvPr id="6" name="圆角矩形 5"/>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 name="等腰三角形 6"/>
            <p:cNvSpPr/>
            <p:nvPr/>
          </p:nvSpPr>
          <p:spPr>
            <a:xfrm rot="5400000">
              <a:off x="5361236" y="587868"/>
              <a:ext cx="52253" cy="4628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cxnSp>
        <p:nvCxnSpPr>
          <p:cNvPr id="8" name="直接连接符 7"/>
          <p:cNvCxnSpPr/>
          <p:nvPr/>
        </p:nvCxnSpPr>
        <p:spPr>
          <a:xfrm>
            <a:off x="944563" y="1655763"/>
            <a:ext cx="2090737" cy="0"/>
          </a:xfrm>
          <a:prstGeom prst="line">
            <a:avLst/>
          </a:prstGeom>
          <a:ln>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矩形 8"/>
          <p:cNvSpPr>
            <a:spLocks noChangeArrowheads="1"/>
          </p:cNvSpPr>
          <p:nvPr/>
        </p:nvSpPr>
        <p:spPr bwMode="auto">
          <a:xfrm>
            <a:off x="3355975" y="3813175"/>
            <a:ext cx="50498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en-US" altLang="zh-CN" sz="800">
                <a:solidFill>
                  <a:srgbClr val="595959"/>
                </a:solidFill>
                <a:latin typeface="Arial" panose="020B0604020202020204" pitchFamily="34" charset="0"/>
                <a:cs typeface="Arial" panose="020B0604020202020204" pitchFamily="34" charset="0"/>
              </a:rPr>
              <a:t>The leader of professional PPT designer in China. 6 years of making professional PPT, 500 case studies for the classical PPT, make sure you will be satisfied. RAPIDPPT differs from the traditional production model, and create a new PPT experience.</a:t>
            </a:r>
            <a:endParaRPr lang="en-US" altLang="zh-CN" sz="800">
              <a:solidFill>
                <a:srgbClr val="595959"/>
              </a:solidFill>
              <a:latin typeface="Arial" panose="020B0604020202020204" pitchFamily="34" charset="0"/>
              <a:cs typeface="Arial" panose="020B0604020202020204" pitchFamily="34" charset="0"/>
            </a:endParaRPr>
          </a:p>
        </p:txBody>
      </p:sp>
      <p:grpSp>
        <p:nvGrpSpPr>
          <p:cNvPr id="14" name="组合 13"/>
          <p:cNvGrpSpPr/>
          <p:nvPr/>
        </p:nvGrpSpPr>
        <p:grpSpPr bwMode="auto">
          <a:xfrm>
            <a:off x="6778625" y="1284288"/>
            <a:ext cx="1627188" cy="2468562"/>
            <a:chOff x="6778548" y="847892"/>
            <a:chExt cx="1626503" cy="2468703"/>
          </a:xfrm>
        </p:grpSpPr>
        <p:sp>
          <p:nvSpPr>
            <p:cNvPr id="15" name="矩形 5"/>
            <p:cNvSpPr/>
            <p:nvPr/>
          </p:nvSpPr>
          <p:spPr>
            <a:xfrm>
              <a:off x="6778548" y="847892"/>
              <a:ext cx="1626503" cy="2468703"/>
            </a:xfrm>
            <a:custGeom>
              <a:avLst/>
              <a:gdLst/>
              <a:ahLst/>
              <a:cxnLst/>
              <a:rect l="l" t="t" r="r" b="b"/>
              <a:pathLst>
                <a:path w="1530636" h="2323197">
                  <a:moveTo>
                    <a:pt x="97373" y="0"/>
                  </a:moveTo>
                  <a:lnTo>
                    <a:pt x="1530636" y="0"/>
                  </a:lnTo>
                  <a:lnTo>
                    <a:pt x="1530636" y="2323197"/>
                  </a:lnTo>
                  <a:lnTo>
                    <a:pt x="97373" y="2323197"/>
                  </a:lnTo>
                  <a:lnTo>
                    <a:pt x="97373" y="1227000"/>
                  </a:lnTo>
                  <a:lnTo>
                    <a:pt x="0" y="1170523"/>
                  </a:lnTo>
                  <a:lnTo>
                    <a:pt x="97373" y="1114047"/>
                  </a:lnTo>
                  <a:close/>
                </a:path>
              </a:pathLst>
            </a:custGeom>
            <a:gradFill flip="none" rotWithShape="1">
              <a:gsLst>
                <a:gs pos="100000">
                  <a:schemeClr val="bg1">
                    <a:lumMod val="85000"/>
                  </a:schemeClr>
                </a:gs>
                <a:gs pos="40000">
                  <a:schemeClr val="bg1">
                    <a:lumMod val="95000"/>
                  </a:schemeClr>
                </a:gs>
              </a:gsLst>
              <a:lin ang="5400000" scaled="1"/>
              <a:tileRect/>
            </a:gra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pic>
          <p:nvPicPr>
            <p:cNvPr id="307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604" y="881760"/>
              <a:ext cx="1403659" cy="2374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3"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7" name="矩形 26"/>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8"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9" name="矩形 28"/>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0733"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par>
                                <p:cTn id="9" presetID="12" presetClass="entr" presetSubtype="8" fill="hold" grpId="0" nodeType="withEffect">
                                  <p:stCondLst>
                                    <p:cond delay="3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right)">
                                      <p:cBhvr>
                                        <p:cTn id="12" dur="500"/>
                                        <p:tgtEl>
                                          <p:spTgt spid="4"/>
                                        </p:tgtEl>
                                      </p:cBhvr>
                                    </p:animEffect>
                                  </p:childTnLst>
                                </p:cTn>
                              </p:par>
                              <p:par>
                                <p:cTn id="13" presetID="22" presetClass="entr" presetSubtype="8" fill="hold" nodeType="withEffect">
                                  <p:stCondLst>
                                    <p:cond delay="70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12" presetClass="entr" presetSubtype="1" fill="hold" grpId="0" nodeType="withEffect">
                                  <p:stCondLst>
                                    <p:cond delay="100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p:tgtEl>
                                          <p:spTgt spid="2"/>
                                        </p:tgtEl>
                                        <p:attrNameLst>
                                          <p:attrName>ppt_y</p:attrName>
                                        </p:attrNameLst>
                                      </p:cBhvr>
                                      <p:tavLst>
                                        <p:tav tm="0">
                                          <p:val>
                                            <p:strVal val="#ppt_y-#ppt_h*1.125000"/>
                                          </p:val>
                                        </p:tav>
                                        <p:tav tm="100000">
                                          <p:val>
                                            <p:strVal val="#ppt_y"/>
                                          </p:val>
                                        </p:tav>
                                      </p:tavLst>
                                    </p:anim>
                                    <p:animEffect transition="in" filter="wipe(down)">
                                      <p:cBhvr>
                                        <p:cTn id="19" dur="500"/>
                                        <p:tgtEl>
                                          <p:spTgt spid="2"/>
                                        </p:tgtEl>
                                      </p:cBhvr>
                                    </p:animEffect>
                                  </p:childTnLst>
                                </p:cTn>
                              </p:par>
                              <p:par>
                                <p:cTn id="20" presetID="12" presetClass="entr" presetSubtype="2" fill="hold" nodeType="withEffect">
                                  <p:stCondLst>
                                    <p:cond delay="130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p:tgtEl>
                                          <p:spTgt spid="3"/>
                                        </p:tgtEl>
                                        <p:attrNameLst>
                                          <p:attrName>ppt_x</p:attrName>
                                        </p:attrNameLst>
                                      </p:cBhvr>
                                      <p:tavLst>
                                        <p:tav tm="0">
                                          <p:val>
                                            <p:strVal val="#ppt_x+#ppt_w*1.125000"/>
                                          </p:val>
                                        </p:tav>
                                        <p:tav tm="100000">
                                          <p:val>
                                            <p:strVal val="#ppt_x"/>
                                          </p:val>
                                        </p:tav>
                                      </p:tavLst>
                                    </p:anim>
                                    <p:animEffect transition="in" filter="wipe(left)">
                                      <p:cBhvr>
                                        <p:cTn id="23" dur="500"/>
                                        <p:tgtEl>
                                          <p:spTgt spid="3"/>
                                        </p:tgtEl>
                                      </p:cBhvr>
                                    </p:animEffect>
                                  </p:childTnLst>
                                </p:cTn>
                              </p:par>
                              <p:par>
                                <p:cTn id="24" presetID="12" presetClass="entr" presetSubtype="8" fill="hold" nodeType="withEffect">
                                  <p:stCondLst>
                                    <p:cond delay="140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p:tgtEl>
                                          <p:spTgt spid="14"/>
                                        </p:tgtEl>
                                        <p:attrNameLst>
                                          <p:attrName>ppt_x</p:attrName>
                                        </p:attrNameLst>
                                      </p:cBhvr>
                                      <p:tavLst>
                                        <p:tav tm="0">
                                          <p:val>
                                            <p:strVal val="#ppt_x-#ppt_w*1.125000"/>
                                          </p:val>
                                        </p:tav>
                                        <p:tav tm="100000">
                                          <p:val>
                                            <p:strVal val="#ppt_x"/>
                                          </p:val>
                                        </p:tav>
                                      </p:tavLst>
                                    </p:anim>
                                    <p:animEffect transition="in" filter="wipe(right)">
                                      <p:cBhvr>
                                        <p:cTn id="27" dur="500"/>
                                        <p:tgtEl>
                                          <p:spTgt spid="14"/>
                                        </p:tgtEl>
                                      </p:cBhvr>
                                    </p:animEffect>
                                  </p:childTnLst>
                                </p:cTn>
                              </p:par>
                              <p:par>
                                <p:cTn id="28" presetID="12" presetClass="entr" presetSubtype="1" fill="hold" grpId="0" nodeType="withEffect">
                                  <p:stCondLst>
                                    <p:cond delay="170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p:tgtEl>
                                          <p:spTgt spid="9"/>
                                        </p:tgtEl>
                                        <p:attrNameLst>
                                          <p:attrName>ppt_y</p:attrName>
                                        </p:attrNameLst>
                                      </p:cBhvr>
                                      <p:tavLst>
                                        <p:tav tm="0">
                                          <p:val>
                                            <p:strVal val="#ppt_y-#ppt_h*1.125000"/>
                                          </p:val>
                                        </p:tav>
                                        <p:tav tm="100000">
                                          <p:val>
                                            <p:strVal val="#ppt_y"/>
                                          </p:val>
                                        </p:tav>
                                      </p:tavLst>
                                    </p:anim>
                                    <p:animEffect transition="in" filter="wipe(down)">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rotWithShape="1">
          <a:blip r:embed="rId1"/>
          <a:srcRect t="5578" b="5578"/>
          <a:stretch>
            <a:fillRect/>
          </a:stretch>
        </p:blipFill>
        <p:spPr bwMode="auto">
          <a:xfrm>
            <a:off x="5929313" y="2857500"/>
            <a:ext cx="2674937" cy="1730375"/>
          </a:xfrm>
          <a:prstGeom prst="rect">
            <a:avLst/>
          </a:prstGeom>
          <a:noFill/>
          <a:ln>
            <a:solidFill>
              <a:schemeClr val="bg1">
                <a:lumMod val="7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3"/>
          <p:cNvPicPr>
            <a:picLocks noChangeAspect="1" noChangeArrowheads="1"/>
          </p:cNvPicPr>
          <p:nvPr/>
        </p:nvPicPr>
        <p:blipFill rotWithShape="1">
          <a:blip r:embed="rId2"/>
          <a:srcRect l="1179" t="8305" r="-479" b="4040"/>
          <a:stretch>
            <a:fillRect/>
          </a:stretch>
        </p:blipFill>
        <p:spPr bwMode="auto">
          <a:xfrm>
            <a:off x="3203575" y="1171575"/>
            <a:ext cx="2671763" cy="1624013"/>
          </a:xfrm>
          <a:prstGeom prst="rect">
            <a:avLst/>
          </a:prstGeom>
          <a:noFill/>
          <a:ln>
            <a:solidFill>
              <a:schemeClr val="bg1">
                <a:lumMod val="7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 name="Picture 4"/>
          <p:cNvPicPr>
            <a:picLocks noChangeAspect="1" noChangeArrowheads="1"/>
          </p:cNvPicPr>
          <p:nvPr/>
        </p:nvPicPr>
        <p:blipFill rotWithShape="1">
          <a:blip r:embed="rId3"/>
          <a:srcRect l="7095" t="10577" r="5096" b="-385"/>
          <a:stretch>
            <a:fillRect/>
          </a:stretch>
        </p:blipFill>
        <p:spPr bwMode="auto">
          <a:xfrm>
            <a:off x="523875" y="2857500"/>
            <a:ext cx="2616200" cy="1730375"/>
          </a:xfrm>
          <a:prstGeom prst="rect">
            <a:avLst/>
          </a:prstGeom>
          <a:noFill/>
          <a:ln>
            <a:solidFill>
              <a:schemeClr val="bg1">
                <a:lumMod val="7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5" name="组合 14"/>
          <p:cNvGrpSpPr/>
          <p:nvPr/>
        </p:nvGrpSpPr>
        <p:grpSpPr bwMode="auto">
          <a:xfrm>
            <a:off x="5929313" y="1171575"/>
            <a:ext cx="2674937" cy="1624013"/>
            <a:chOff x="5928790" y="987574"/>
            <a:chExt cx="2675658" cy="1692788"/>
          </a:xfrm>
        </p:grpSpPr>
        <p:sp>
          <p:nvSpPr>
            <p:cNvPr id="16" name="矩形 15"/>
            <p:cNvSpPr/>
            <p:nvPr/>
          </p:nvSpPr>
          <p:spPr>
            <a:xfrm>
              <a:off x="5928790" y="987574"/>
              <a:ext cx="2675658" cy="1692788"/>
            </a:xfrm>
            <a:prstGeom prst="rect">
              <a:avLst/>
            </a:prstGeom>
            <a:solidFill>
              <a:srgbClr val="F04060"/>
            </a:solidFill>
            <a:ln>
              <a:noFill/>
            </a:ln>
            <a:effectLst>
              <a:outerShdw blurRad="215900" dist="50800" dir="912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7" name="矩形 16"/>
            <p:cNvSpPr/>
            <p:nvPr/>
          </p:nvSpPr>
          <p:spPr>
            <a:xfrm>
              <a:off x="6068528" y="1212617"/>
              <a:ext cx="903530" cy="321017"/>
            </a:xfrm>
            <a:prstGeom prst="rect">
              <a:avLst/>
            </a:prstGeom>
          </p:spPr>
          <p:txBody>
            <a:bodyPr wrap="none">
              <a:spAutoFit/>
            </a:bodyPr>
            <a:lstStyle/>
            <a:p>
              <a:pPr eaLnBrk="1" fontAlgn="auto" hangingPunct="1">
                <a:spcBef>
                  <a:spcPts val="0"/>
                </a:spcBef>
                <a:spcAft>
                  <a:spcPts val="0"/>
                </a:spcAft>
                <a:defRPr/>
              </a:pPr>
              <a:r>
                <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团队建设</a:t>
              </a:r>
              <a:endPar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矩形 17"/>
            <p:cNvSpPr/>
            <p:nvPr/>
          </p:nvSpPr>
          <p:spPr>
            <a:xfrm>
              <a:off x="6073291" y="1543563"/>
              <a:ext cx="2248506" cy="819091"/>
            </a:xfrm>
            <a:prstGeom prst="rect">
              <a:avLst/>
            </a:prstGeom>
          </p:spPr>
          <p:txBody>
            <a:bodyPr>
              <a:spAutoFit/>
            </a:bodyPr>
            <a:lstStyle/>
            <a:p>
              <a:pPr algn="just" eaLnBrk="1" fontAlgn="auto" hangingPunct="1">
                <a:lnSpc>
                  <a:spcPts val="1800"/>
                </a:lnSpc>
                <a:spcBef>
                  <a:spcPts val="0"/>
                </a:spcBef>
                <a:spcAft>
                  <a:spcPts val="0"/>
                </a:spcAft>
                <a:buClr>
                  <a:srgbClr val="0070C0"/>
                </a:buClr>
                <a:defRPr/>
              </a:pPr>
              <a:r>
                <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杜绝平庸、专做精品 ！</a:t>
              </a:r>
              <a:endPar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gn="just" eaLnBrk="1" fontAlgn="auto" hangingPunct="1">
                <a:lnSpc>
                  <a:spcPts val="1800"/>
                </a:lnSpc>
                <a:spcBef>
                  <a:spcPts val="0"/>
                </a:spcBef>
                <a:spcAft>
                  <a:spcPts val="0"/>
                </a:spcAft>
                <a:buClr>
                  <a:srgbClr val="0070C0"/>
                </a:buClr>
                <a:defRPr/>
              </a:pP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100%</a:t>
              </a:r>
              <a:r>
                <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专业；</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100%</a:t>
              </a:r>
              <a:r>
                <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尽心；</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100%</a:t>
              </a:r>
              <a:r>
                <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创意</a:t>
              </a:r>
              <a:endPar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19" name="直接连接符 18"/>
            <p:cNvCxnSpPr/>
            <p:nvPr/>
          </p:nvCxnSpPr>
          <p:spPr>
            <a:xfrm>
              <a:off x="6157452" y="1498886"/>
              <a:ext cx="2289792" cy="0"/>
            </a:xfrm>
            <a:prstGeom prst="line">
              <a:avLst/>
            </a:prstGeom>
            <a:ln w="6350">
              <a:solidFill>
                <a:schemeClr val="bg1"/>
              </a:solidFill>
            </a:ln>
            <a:effectLst/>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bwMode="auto">
          <a:xfrm>
            <a:off x="523876" y="1172166"/>
            <a:ext cx="2616200" cy="1622661"/>
            <a:chOff x="524162" y="987574"/>
            <a:chExt cx="2615857" cy="1692788"/>
          </a:xfrm>
          <a:solidFill>
            <a:srgbClr val="C00000"/>
          </a:solidFill>
        </p:grpSpPr>
        <p:sp>
          <p:nvSpPr>
            <p:cNvPr id="21" name="矩形 20"/>
            <p:cNvSpPr/>
            <p:nvPr/>
          </p:nvSpPr>
          <p:spPr>
            <a:xfrm>
              <a:off x="524162" y="987574"/>
              <a:ext cx="2615857" cy="1692788"/>
            </a:xfrm>
            <a:prstGeom prst="rect">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cxnSp>
          <p:nvCxnSpPr>
            <p:cNvPr id="22" name="直接连接符 21"/>
            <p:cNvCxnSpPr/>
            <p:nvPr/>
          </p:nvCxnSpPr>
          <p:spPr>
            <a:xfrm>
              <a:off x="703526" y="1498904"/>
              <a:ext cx="2290462" cy="0"/>
            </a:xfrm>
            <a:prstGeom prst="line">
              <a:avLst/>
            </a:prstGeom>
            <a:grpFill/>
            <a:ln w="6350">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03526" y="1217832"/>
              <a:ext cx="902693" cy="321078"/>
            </a:xfrm>
            <a:prstGeom prst="rect">
              <a:avLst/>
            </a:prstGeom>
            <a:noFill/>
          </p:spPr>
          <p:txBody>
            <a:bodyPr wrap="none">
              <a:spAutoFit/>
            </a:bodyPr>
            <a:lstStyle/>
            <a:p>
              <a:pPr eaLnBrk="1" fontAlgn="auto" hangingPunct="1">
                <a:spcBef>
                  <a:spcPts val="0"/>
                </a:spcBef>
                <a:spcAft>
                  <a:spcPts val="0"/>
                </a:spcAft>
                <a:defRPr/>
              </a:pPr>
              <a:r>
                <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团队建设</a:t>
              </a:r>
              <a:endPar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4" name="矩形 23"/>
            <p:cNvSpPr/>
            <p:nvPr/>
          </p:nvSpPr>
          <p:spPr>
            <a:xfrm>
              <a:off x="595590" y="1490965"/>
              <a:ext cx="2249192" cy="818748"/>
            </a:xfrm>
            <a:prstGeom prst="rect">
              <a:avLst/>
            </a:prstGeom>
            <a:noFill/>
          </p:spPr>
          <p:txBody>
            <a:bodyPr>
              <a:spAutoFit/>
            </a:bodyPr>
            <a:lstStyle/>
            <a:p>
              <a:pPr algn="just" eaLnBrk="1" fontAlgn="auto" hangingPunct="1">
                <a:lnSpc>
                  <a:spcPts val="1800"/>
                </a:lnSpc>
                <a:spcBef>
                  <a:spcPts val="0"/>
                </a:spcBef>
                <a:spcAft>
                  <a:spcPts val="0"/>
                </a:spcAft>
                <a:buClr>
                  <a:srgbClr val="0070C0"/>
                </a:buClr>
                <a:defRPr/>
              </a:pPr>
              <a:r>
                <a:rPr lang="zh-CN"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拥有国内顶尖的</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制作技术、顶级的</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设计团队， 坚持精益求精、拒绝平庸的做事精神</a:t>
              </a:r>
              <a:endPar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grpSp>
        <p:nvGrpSpPr>
          <p:cNvPr id="25" name="组合 24"/>
          <p:cNvGrpSpPr/>
          <p:nvPr/>
        </p:nvGrpSpPr>
        <p:grpSpPr bwMode="auto">
          <a:xfrm>
            <a:off x="3203575" y="2857500"/>
            <a:ext cx="2671763" cy="1730375"/>
            <a:chOff x="3204311" y="2745443"/>
            <a:chExt cx="2670267" cy="1804431"/>
          </a:xfrm>
        </p:grpSpPr>
        <p:sp>
          <p:nvSpPr>
            <p:cNvPr id="26" name="矩形 25"/>
            <p:cNvSpPr/>
            <p:nvPr/>
          </p:nvSpPr>
          <p:spPr>
            <a:xfrm>
              <a:off x="3204311" y="2745443"/>
              <a:ext cx="2670267" cy="1804431"/>
            </a:xfrm>
            <a:prstGeom prst="rect">
              <a:avLst/>
            </a:prstGeom>
            <a:solidFill>
              <a:srgbClr val="F6932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cxnSp>
          <p:nvCxnSpPr>
            <p:cNvPr id="27" name="直接连接符 26"/>
            <p:cNvCxnSpPr/>
            <p:nvPr/>
          </p:nvCxnSpPr>
          <p:spPr>
            <a:xfrm>
              <a:off x="3429610" y="3233799"/>
              <a:ext cx="2289480" cy="0"/>
            </a:xfrm>
            <a:prstGeom prst="line">
              <a:avLst/>
            </a:prstGeom>
            <a:ln w="6350">
              <a:solidFill>
                <a:schemeClr val="bg1"/>
              </a:solidFill>
            </a:ln>
            <a:effectLst/>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3336000" y="2944096"/>
              <a:ext cx="902781" cy="321156"/>
            </a:xfrm>
            <a:prstGeom prst="rect">
              <a:avLst/>
            </a:prstGeom>
          </p:spPr>
          <p:txBody>
            <a:bodyPr wrap="none">
              <a:spAutoFit/>
            </a:bodyPr>
            <a:lstStyle/>
            <a:p>
              <a:pPr eaLnBrk="1" fontAlgn="auto" hangingPunct="1">
                <a:spcBef>
                  <a:spcPts val="0"/>
                </a:spcBef>
                <a:spcAft>
                  <a:spcPts val="0"/>
                </a:spcAft>
                <a:defRPr/>
              </a:pPr>
              <a:r>
                <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团队建设</a:t>
              </a:r>
              <a:endParaRPr lang="zh-CN" altLang="en-US" sz="14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矩形 28"/>
            <p:cNvSpPr/>
            <p:nvPr/>
          </p:nvSpPr>
          <p:spPr>
            <a:xfrm>
              <a:off x="3328067" y="3242075"/>
              <a:ext cx="2248228" cy="577750"/>
            </a:xfrm>
            <a:prstGeom prst="rect">
              <a:avLst/>
            </a:prstGeom>
          </p:spPr>
          <p:txBody>
            <a:bodyPr>
              <a:spAutoFit/>
            </a:bodyPr>
            <a:lstStyle/>
            <a:p>
              <a:pPr algn="just" eaLnBrk="1" fontAlgn="auto" hangingPunct="1">
                <a:lnSpc>
                  <a:spcPts val="1800"/>
                </a:lnSpc>
                <a:spcBef>
                  <a:spcPts val="0"/>
                </a:spcBef>
                <a:spcAft>
                  <a:spcPts val="0"/>
                </a:spcAft>
                <a:buClr>
                  <a:srgbClr val="0070C0"/>
                </a:buClr>
                <a:defRPr/>
              </a:pP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公共模板设计；</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个性模板设计；</a:t>
              </a:r>
              <a:r>
                <a:rPr lang="en-US" altLang="zh-CN"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稿件制作</a:t>
              </a:r>
              <a:endParaRPr lang="zh-CN" altLang="en-US" sz="12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sp>
        <p:nvSpPr>
          <p:cNvPr id="30"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1" name="矩形 30"/>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2"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3" name="矩形 32"/>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756"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4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nodeType="with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70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bwMode="auto">
          <a:xfrm>
            <a:off x="539750" y="3271838"/>
            <a:ext cx="1903413" cy="1592262"/>
            <a:chOff x="540000" y="3204964"/>
            <a:chExt cx="1903824" cy="1592224"/>
          </a:xfrm>
        </p:grpSpPr>
        <p:sp>
          <p:nvSpPr>
            <p:cNvPr id="13" name="矩形 12"/>
            <p:cNvSpPr/>
            <p:nvPr/>
          </p:nvSpPr>
          <p:spPr>
            <a:xfrm>
              <a:off x="540000" y="3204964"/>
              <a:ext cx="1903824" cy="1592224"/>
            </a:xfrm>
            <a:prstGeom prst="rect">
              <a:avLst/>
            </a:prstGeom>
            <a:gradFill flip="none" rotWithShape="1">
              <a:gsLst>
                <a:gs pos="0">
                  <a:schemeClr val="bg1"/>
                </a:gs>
                <a:gs pos="100000">
                  <a:schemeClr val="bg1">
                    <a:alpha val="0"/>
                  </a:schemeClr>
                </a:gs>
              </a:gsLst>
              <a:lin ang="1620000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807" name="矩形 13"/>
            <p:cNvSpPr>
              <a:spLocks noChangeArrowheads="1"/>
            </p:cNvSpPr>
            <p:nvPr/>
          </p:nvSpPr>
          <p:spPr bwMode="auto">
            <a:xfrm>
              <a:off x="876623" y="3287512"/>
              <a:ext cx="1230579" cy="276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495">
                <a:tabLst>
                  <a:tab pos="136525" algn="l"/>
                </a:tabLst>
                <a:defRPr>
                  <a:solidFill>
                    <a:schemeClr val="tx1"/>
                  </a:solidFill>
                  <a:latin typeface="Calibri" panose="020F0502020204030204" pitchFamily="34" charset="0"/>
                  <a:ea typeface="宋体" panose="02010600030101010101" pitchFamily="2" charset="-122"/>
                </a:defRPr>
              </a:lvl1pPr>
              <a:lvl2pPr marL="742950" indent="-285750" defTabSz="912495">
                <a:tabLst>
                  <a:tab pos="136525" algn="l"/>
                </a:tabLst>
                <a:defRPr>
                  <a:solidFill>
                    <a:schemeClr val="tx1"/>
                  </a:solidFill>
                  <a:latin typeface="Calibri" panose="020F0502020204030204" pitchFamily="34" charset="0"/>
                  <a:ea typeface="宋体" panose="02010600030101010101" pitchFamily="2" charset="-122"/>
                </a:defRPr>
              </a:lvl2pPr>
              <a:lvl3pPr marL="1143000" indent="-228600" defTabSz="912495">
                <a:tabLst>
                  <a:tab pos="136525" algn="l"/>
                </a:tabLst>
                <a:defRPr>
                  <a:solidFill>
                    <a:schemeClr val="tx1"/>
                  </a:solidFill>
                  <a:latin typeface="Calibri" panose="020F0502020204030204" pitchFamily="34" charset="0"/>
                  <a:ea typeface="宋体" panose="02010600030101010101" pitchFamily="2" charset="-122"/>
                </a:defRPr>
              </a:lvl3pPr>
              <a:lvl4pPr marL="1600200" indent="-228600" defTabSz="912495">
                <a:tabLst>
                  <a:tab pos="136525" algn="l"/>
                </a:tabLst>
                <a:defRPr>
                  <a:solidFill>
                    <a:schemeClr val="tx1"/>
                  </a:solidFill>
                  <a:latin typeface="Calibri" panose="020F0502020204030204" pitchFamily="34" charset="0"/>
                  <a:ea typeface="宋体" panose="02010600030101010101" pitchFamily="2" charset="-122"/>
                </a:defRPr>
              </a:lvl4pPr>
              <a:lvl5pPr marL="2057400" indent="-228600" defTabSz="912495">
                <a:tabLst>
                  <a:tab pos="136525" algn="l"/>
                </a:tabLst>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9pPr>
            </a:lstStyle>
            <a:p>
              <a:pPr algn="ctr">
                <a:buClr>
                  <a:srgbClr val="0000FF"/>
                </a:buClr>
                <a:buSzPct val="80000"/>
              </a:pPr>
              <a:r>
                <a:rPr lang="en-US" altLang="zh-CN" sz="1200">
                  <a:solidFill>
                    <a:srgbClr val="0D0D0D"/>
                  </a:solidFill>
                  <a:latin typeface="微软雅黑" panose="020B0503020204020204" pitchFamily="34" charset="-122"/>
                  <a:ea typeface="微软雅黑" panose="020B0503020204020204" pitchFamily="34" charset="-122"/>
                </a:rPr>
                <a:t>PPT</a:t>
              </a:r>
              <a:r>
                <a:rPr lang="zh-CN" altLang="en-US" sz="1200">
                  <a:solidFill>
                    <a:srgbClr val="0D0D0D"/>
                  </a:solidFill>
                  <a:latin typeface="微软雅黑" panose="020B0503020204020204" pitchFamily="34" charset="-122"/>
                  <a:ea typeface="微软雅黑" panose="020B0503020204020204" pitchFamily="34" charset="-122"/>
                </a:rPr>
                <a:t>定制设计部</a:t>
              </a:r>
              <a:endParaRPr lang="zh-CN" altLang="en-US" sz="1200">
                <a:solidFill>
                  <a:srgbClr val="0D0D0D"/>
                </a:solidFill>
                <a:latin typeface="微软雅黑" panose="020B0503020204020204" pitchFamily="34" charset="-122"/>
                <a:ea typeface="微软雅黑" panose="020B0503020204020204" pitchFamily="34" charset="-122"/>
              </a:endParaRPr>
            </a:p>
          </p:txBody>
        </p:sp>
        <p:sp>
          <p:nvSpPr>
            <p:cNvPr id="15" name="TextBox 14"/>
            <p:cNvSpPr txBox="1"/>
            <p:nvPr/>
          </p:nvSpPr>
          <p:spPr bwMode="auto">
            <a:xfrm>
              <a:off x="613706" y="3623510"/>
              <a:ext cx="1756412" cy="1169551"/>
            </a:xfrm>
            <a:prstGeom prst="rect">
              <a:avLst/>
            </a:prstGeom>
            <a:noFill/>
            <a:scene3d>
              <a:camera prst="orthographicFront"/>
              <a:lightRig rig="flat" dir="t"/>
            </a:scene3d>
            <a:sp3d prstMaterial="plastic"/>
          </p:spPr>
          <p:txBody>
            <a:bodyPr>
              <a:spAutoFit/>
            </a:bodyPr>
            <a:lstStyle/>
            <a:p>
              <a:pPr algn="ctr" defTabSz="912495" fontAlgn="auto">
                <a:spcBef>
                  <a:spcPct val="50000"/>
                </a:spcBef>
                <a:spcAft>
                  <a:spcPts val="0"/>
                </a:spcAft>
                <a:buClr>
                  <a:srgbClr val="C0504D"/>
                </a:buClr>
                <a:buSzPct val="100000"/>
                <a:tabLst>
                  <a:tab pos="136525" algn="l"/>
                </a:tabLst>
                <a:defRPr/>
              </a:pPr>
              <a:r>
                <a:rPr lang="en-US" altLang="zh-CN" sz="1000" dirty="0">
                  <a:solidFill>
                    <a:prstClr val="black">
                      <a:lumMod val="75000"/>
                      <a:lumOff val="25000"/>
                    </a:prstClr>
                  </a:solidFill>
                  <a:latin typeface="微软雅黑" panose="020B0503020204020204" pitchFamily="34" charset="-122"/>
                  <a:ea typeface="微软雅黑" panose="020B0503020204020204" pitchFamily="34" charset="-122"/>
                </a:rPr>
                <a:t>PPT</a:t>
              </a:r>
              <a:r>
                <a:rPr lang="zh-CN" altLang="en-US" sz="1000" dirty="0">
                  <a:solidFill>
                    <a:prstClr val="black">
                      <a:lumMod val="75000"/>
                      <a:lumOff val="25000"/>
                    </a:prstClr>
                  </a:solidFill>
                  <a:latin typeface="微软雅黑" panose="020B0503020204020204" pitchFamily="34" charset="-122"/>
                  <a:ea typeface="微软雅黑" panose="020B0503020204020204" pitchFamily="34" charset="-122"/>
                </a:rPr>
                <a:t>模板定制设计</a:t>
              </a:r>
              <a:endParaRPr lang="en-US" altLang="zh-CN" sz="1000" dirty="0">
                <a:solidFill>
                  <a:prstClr val="black">
                    <a:lumMod val="75000"/>
                    <a:lumOff val="25000"/>
                  </a:prstClr>
                </a:solidFill>
                <a:latin typeface="微软雅黑" panose="020B0503020204020204" pitchFamily="34" charset="-122"/>
                <a:ea typeface="微软雅黑" panose="020B0503020204020204" pitchFamily="34" charset="-122"/>
              </a:endParaRPr>
            </a:p>
            <a:p>
              <a:pPr algn="ctr" defTabSz="912495" fontAlgn="auto">
                <a:spcBef>
                  <a:spcPct val="50000"/>
                </a:spcBef>
                <a:spcAft>
                  <a:spcPts val="0"/>
                </a:spcAft>
                <a:buClr>
                  <a:srgbClr val="C0504D"/>
                </a:buClr>
                <a:buSzPct val="100000"/>
                <a:tabLst>
                  <a:tab pos="136525" algn="l"/>
                </a:tabLst>
                <a:defRPr/>
              </a:pPr>
              <a:r>
                <a:rPr lang="zh-CN" altLang="en-US" sz="1000" dirty="0">
                  <a:solidFill>
                    <a:prstClr val="black">
                      <a:lumMod val="75000"/>
                      <a:lumOff val="25000"/>
                    </a:prstClr>
                  </a:solidFill>
                  <a:latin typeface="微软雅黑" panose="020B0503020204020204" pitchFamily="34" charset="-122"/>
                  <a:ea typeface="微软雅黑" panose="020B0503020204020204" pitchFamily="34" charset="-122"/>
                </a:rPr>
                <a:t>宣传</a:t>
              </a:r>
              <a:r>
                <a:rPr lang="en-US" altLang="zh-CN" sz="1000" dirty="0">
                  <a:solidFill>
                    <a:prstClr val="black">
                      <a:lumMod val="75000"/>
                      <a:lumOff val="25000"/>
                    </a:prstClr>
                  </a:solidFill>
                  <a:latin typeface="微软雅黑" panose="020B0503020204020204" pitchFamily="34" charset="-122"/>
                  <a:ea typeface="微软雅黑" panose="020B0503020204020204" pitchFamily="34" charset="-122"/>
                </a:rPr>
                <a:t>PPT</a:t>
              </a:r>
              <a:r>
                <a:rPr lang="zh-CN" altLang="en-US" sz="1000" dirty="0">
                  <a:solidFill>
                    <a:prstClr val="black">
                      <a:lumMod val="75000"/>
                      <a:lumOff val="25000"/>
                    </a:prstClr>
                  </a:solidFill>
                  <a:latin typeface="微软雅黑" panose="020B0503020204020204" pitchFamily="34" charset="-122"/>
                  <a:ea typeface="微软雅黑" panose="020B0503020204020204" pitchFamily="34" charset="-122"/>
                </a:rPr>
                <a:t>定制设计</a:t>
              </a:r>
              <a:endParaRPr lang="en-US" altLang="zh-CN" sz="1000" dirty="0">
                <a:solidFill>
                  <a:prstClr val="black">
                    <a:lumMod val="75000"/>
                    <a:lumOff val="25000"/>
                  </a:prstClr>
                </a:solidFill>
                <a:latin typeface="微软雅黑" panose="020B0503020204020204" pitchFamily="34" charset="-122"/>
                <a:ea typeface="微软雅黑" panose="020B0503020204020204" pitchFamily="34" charset="-122"/>
              </a:endParaRPr>
            </a:p>
            <a:p>
              <a:pPr algn="ctr" defTabSz="912495" fontAlgn="auto">
                <a:spcBef>
                  <a:spcPct val="50000"/>
                </a:spcBef>
                <a:spcAft>
                  <a:spcPts val="0"/>
                </a:spcAft>
                <a:buClr>
                  <a:srgbClr val="C0504D"/>
                </a:buClr>
                <a:buSzPct val="100000"/>
                <a:tabLst>
                  <a:tab pos="136525" algn="l"/>
                </a:tabLst>
                <a:defRPr/>
              </a:pPr>
              <a:r>
                <a:rPr lang="zh-CN" altLang="en-US" sz="1000" dirty="0">
                  <a:solidFill>
                    <a:prstClr val="black">
                      <a:lumMod val="75000"/>
                      <a:lumOff val="25000"/>
                    </a:prstClr>
                  </a:solidFill>
                  <a:latin typeface="微软雅黑" panose="020B0503020204020204" pitchFamily="34" charset="-122"/>
                  <a:ea typeface="微软雅黑" panose="020B0503020204020204" pitchFamily="34" charset="-122"/>
                </a:rPr>
                <a:t>汇报</a:t>
              </a:r>
              <a:r>
                <a:rPr lang="en-US" altLang="zh-CN" sz="1000" dirty="0">
                  <a:solidFill>
                    <a:prstClr val="black">
                      <a:lumMod val="75000"/>
                      <a:lumOff val="25000"/>
                    </a:prstClr>
                  </a:solidFill>
                  <a:latin typeface="微软雅黑" panose="020B0503020204020204" pitchFamily="34" charset="-122"/>
                  <a:ea typeface="微软雅黑" panose="020B0503020204020204" pitchFamily="34" charset="-122"/>
                </a:rPr>
                <a:t>PPT</a:t>
              </a:r>
              <a:r>
                <a:rPr lang="zh-CN" altLang="en-US" sz="1000" dirty="0">
                  <a:solidFill>
                    <a:prstClr val="black">
                      <a:lumMod val="75000"/>
                      <a:lumOff val="25000"/>
                    </a:prstClr>
                  </a:solidFill>
                  <a:latin typeface="微软雅黑" panose="020B0503020204020204" pitchFamily="34" charset="-122"/>
                  <a:ea typeface="微软雅黑" panose="020B0503020204020204" pitchFamily="34" charset="-122"/>
                </a:rPr>
                <a:t>定制设计</a:t>
              </a:r>
              <a:endParaRPr lang="en-US" altLang="zh-CN" sz="1000" dirty="0">
                <a:solidFill>
                  <a:prstClr val="black">
                    <a:lumMod val="75000"/>
                    <a:lumOff val="25000"/>
                  </a:prstClr>
                </a:solidFill>
                <a:latin typeface="微软雅黑" panose="020B0503020204020204" pitchFamily="34" charset="-122"/>
                <a:ea typeface="微软雅黑" panose="020B0503020204020204" pitchFamily="34" charset="-122"/>
              </a:endParaRPr>
            </a:p>
            <a:p>
              <a:pPr algn="ctr" defTabSz="912495" fontAlgn="auto">
                <a:spcBef>
                  <a:spcPct val="50000"/>
                </a:spcBef>
                <a:spcAft>
                  <a:spcPts val="0"/>
                </a:spcAft>
                <a:buClr>
                  <a:srgbClr val="C0504D"/>
                </a:buClr>
                <a:buSzPct val="100000"/>
                <a:tabLst>
                  <a:tab pos="136525" algn="l"/>
                </a:tabLst>
                <a:defRPr/>
              </a:pPr>
              <a:r>
                <a:rPr lang="zh-CN" altLang="en-US" sz="1000" dirty="0">
                  <a:solidFill>
                    <a:prstClr val="black">
                      <a:lumMod val="75000"/>
                      <a:lumOff val="25000"/>
                    </a:prstClr>
                  </a:solidFill>
                  <a:latin typeface="微软雅黑" panose="020B0503020204020204" pitchFamily="34" charset="-122"/>
                  <a:ea typeface="微软雅黑" panose="020B0503020204020204" pitchFamily="34" charset="-122"/>
                </a:rPr>
                <a:t>创意</a:t>
              </a:r>
              <a:r>
                <a:rPr lang="en-US" altLang="zh-CN" sz="1000" dirty="0">
                  <a:solidFill>
                    <a:prstClr val="black">
                      <a:lumMod val="75000"/>
                      <a:lumOff val="25000"/>
                    </a:prstClr>
                  </a:solidFill>
                  <a:latin typeface="微软雅黑" panose="020B0503020204020204" pitchFamily="34" charset="-122"/>
                  <a:ea typeface="微软雅黑" panose="020B0503020204020204" pitchFamily="34" charset="-122"/>
                </a:rPr>
                <a:t>PPT</a:t>
              </a:r>
              <a:r>
                <a:rPr lang="zh-CN" altLang="en-US" sz="1000" dirty="0">
                  <a:solidFill>
                    <a:prstClr val="black">
                      <a:lumMod val="75000"/>
                      <a:lumOff val="25000"/>
                    </a:prstClr>
                  </a:solidFill>
                  <a:latin typeface="微软雅黑" panose="020B0503020204020204" pitchFamily="34" charset="-122"/>
                  <a:ea typeface="微软雅黑" panose="020B0503020204020204" pitchFamily="34" charset="-122"/>
                </a:rPr>
                <a:t>定制设计</a:t>
              </a:r>
              <a:endParaRPr lang="en-US" altLang="zh-CN" sz="1000" dirty="0">
                <a:solidFill>
                  <a:prstClr val="black">
                    <a:lumMod val="75000"/>
                    <a:lumOff val="25000"/>
                  </a:prstClr>
                </a:solidFill>
                <a:latin typeface="微软雅黑" panose="020B0503020204020204" pitchFamily="34" charset="-122"/>
                <a:ea typeface="微软雅黑" panose="020B0503020204020204" pitchFamily="34" charset="-122"/>
              </a:endParaRPr>
            </a:p>
            <a:p>
              <a:pPr algn="ctr" defTabSz="912495" fontAlgn="auto">
                <a:spcBef>
                  <a:spcPct val="50000"/>
                </a:spcBef>
                <a:spcAft>
                  <a:spcPts val="0"/>
                </a:spcAft>
                <a:buClr>
                  <a:srgbClr val="C0504D"/>
                </a:buClr>
                <a:buSzPct val="100000"/>
                <a:tabLst>
                  <a:tab pos="136525" algn="l"/>
                </a:tabLst>
                <a:defRPr/>
              </a:pPr>
              <a:endParaRPr lang="en-US" altLang="zh-CN" sz="100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bwMode="auto">
          <a:xfrm>
            <a:off x="2595563" y="3271838"/>
            <a:ext cx="1905000" cy="1593850"/>
            <a:chOff x="2596098" y="3204964"/>
            <a:chExt cx="1903824" cy="1592949"/>
          </a:xfrm>
        </p:grpSpPr>
        <p:sp>
          <p:nvSpPr>
            <p:cNvPr id="17" name="矩形 16"/>
            <p:cNvSpPr/>
            <p:nvPr/>
          </p:nvSpPr>
          <p:spPr>
            <a:xfrm>
              <a:off x="2596098" y="3204964"/>
              <a:ext cx="1903824" cy="1592949"/>
            </a:xfrm>
            <a:prstGeom prst="rect">
              <a:avLst/>
            </a:prstGeom>
            <a:gradFill flip="none" rotWithShape="1">
              <a:gsLst>
                <a:gs pos="0">
                  <a:schemeClr val="bg1"/>
                </a:gs>
                <a:gs pos="100000">
                  <a:schemeClr val="bg1">
                    <a:alpha val="0"/>
                  </a:schemeClr>
                </a:gs>
              </a:gsLst>
              <a:lin ang="1620000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802" name="矩形 17"/>
            <p:cNvSpPr>
              <a:spLocks noChangeArrowheads="1"/>
            </p:cNvSpPr>
            <p:nvPr/>
          </p:nvSpPr>
          <p:spPr bwMode="auto">
            <a:xfrm>
              <a:off x="2932440" y="3303333"/>
              <a:ext cx="1231140" cy="27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495">
                <a:tabLst>
                  <a:tab pos="136525" algn="l"/>
                </a:tabLst>
                <a:defRPr>
                  <a:solidFill>
                    <a:schemeClr val="tx1"/>
                  </a:solidFill>
                  <a:latin typeface="Calibri" panose="020F0502020204030204" pitchFamily="34" charset="0"/>
                  <a:ea typeface="宋体" panose="02010600030101010101" pitchFamily="2" charset="-122"/>
                </a:defRPr>
              </a:lvl1pPr>
              <a:lvl2pPr marL="742950" indent="-285750" defTabSz="912495">
                <a:tabLst>
                  <a:tab pos="136525" algn="l"/>
                </a:tabLst>
                <a:defRPr>
                  <a:solidFill>
                    <a:schemeClr val="tx1"/>
                  </a:solidFill>
                  <a:latin typeface="Calibri" panose="020F0502020204030204" pitchFamily="34" charset="0"/>
                  <a:ea typeface="宋体" panose="02010600030101010101" pitchFamily="2" charset="-122"/>
                </a:defRPr>
              </a:lvl2pPr>
              <a:lvl3pPr marL="1143000" indent="-228600" defTabSz="912495">
                <a:tabLst>
                  <a:tab pos="136525" algn="l"/>
                </a:tabLst>
                <a:defRPr>
                  <a:solidFill>
                    <a:schemeClr val="tx1"/>
                  </a:solidFill>
                  <a:latin typeface="Calibri" panose="020F0502020204030204" pitchFamily="34" charset="0"/>
                  <a:ea typeface="宋体" panose="02010600030101010101" pitchFamily="2" charset="-122"/>
                </a:defRPr>
              </a:lvl3pPr>
              <a:lvl4pPr marL="1600200" indent="-228600" defTabSz="912495">
                <a:tabLst>
                  <a:tab pos="136525" algn="l"/>
                </a:tabLst>
                <a:defRPr>
                  <a:solidFill>
                    <a:schemeClr val="tx1"/>
                  </a:solidFill>
                  <a:latin typeface="Calibri" panose="020F0502020204030204" pitchFamily="34" charset="0"/>
                  <a:ea typeface="宋体" panose="02010600030101010101" pitchFamily="2" charset="-122"/>
                </a:defRPr>
              </a:lvl4pPr>
              <a:lvl5pPr marL="2057400" indent="-228600" defTabSz="912495">
                <a:tabLst>
                  <a:tab pos="136525" algn="l"/>
                </a:tabLst>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9pPr>
            </a:lstStyle>
            <a:p>
              <a:pPr algn="ctr">
                <a:buClr>
                  <a:srgbClr val="0000FF"/>
                </a:buClr>
                <a:buSzPct val="80000"/>
              </a:pPr>
              <a:r>
                <a:rPr lang="en-US" altLang="zh-CN" sz="1200">
                  <a:solidFill>
                    <a:srgbClr val="0D0D0D"/>
                  </a:solidFill>
                  <a:latin typeface="微软雅黑" panose="020B0503020204020204" pitchFamily="34" charset="-122"/>
                  <a:ea typeface="微软雅黑" panose="020B0503020204020204" pitchFamily="34" charset="-122"/>
                </a:rPr>
                <a:t>PPT</a:t>
              </a:r>
              <a:r>
                <a:rPr lang="zh-CN" altLang="en-US" sz="1200">
                  <a:solidFill>
                    <a:srgbClr val="0D0D0D"/>
                  </a:solidFill>
                  <a:latin typeface="微软雅黑" panose="020B0503020204020204" pitchFamily="34" charset="-122"/>
                  <a:ea typeface="微软雅黑" panose="020B0503020204020204" pitchFamily="34" charset="-122"/>
                </a:rPr>
                <a:t>模板开发部</a:t>
              </a:r>
              <a:endParaRPr lang="zh-CN" altLang="en-US" sz="1200">
                <a:solidFill>
                  <a:srgbClr val="0D0D0D"/>
                </a:solidFill>
                <a:latin typeface="微软雅黑" panose="020B0503020204020204" pitchFamily="34" charset="-122"/>
                <a:ea typeface="微软雅黑" panose="020B0503020204020204" pitchFamily="34" charset="-122"/>
              </a:endParaRPr>
            </a:p>
          </p:txBody>
        </p:sp>
        <p:sp>
          <p:nvSpPr>
            <p:cNvPr id="19" name="TextBox 18"/>
            <p:cNvSpPr txBox="1"/>
            <p:nvPr/>
          </p:nvSpPr>
          <p:spPr bwMode="auto">
            <a:xfrm>
              <a:off x="2672485" y="3638750"/>
              <a:ext cx="1751050" cy="938719"/>
            </a:xfrm>
            <a:prstGeom prst="rect">
              <a:avLst/>
            </a:prstGeom>
            <a:noFill/>
            <a:scene3d>
              <a:camera prst="orthographicFront"/>
              <a:lightRig rig="flat" dir="t"/>
            </a:scene3d>
            <a:sp3d prstMaterial="plastic"/>
          </p:spPr>
          <p:txBody>
            <a:bodyPr>
              <a:spAutoFit/>
            </a:bodyPr>
            <a:lstStyle>
              <a:defPPr>
                <a:defRPr lang="zh-CN"/>
              </a:defPPr>
              <a:lvl1pPr defTabSz="912495" eaLnBrk="0" hangingPunct="0">
                <a:lnSpc>
                  <a:spcPts val="1400"/>
                </a:lnSpc>
                <a:spcBef>
                  <a:spcPct val="50000"/>
                </a:spcBef>
                <a:buClr>
                  <a:schemeClr val="accent2"/>
                </a:buClr>
                <a:buSzPct val="100000"/>
                <a:tabLst>
                  <a:tab pos="136525" algn="l"/>
                </a:tabLst>
                <a:defRPr sz="1200">
                  <a:latin typeface="微软雅黑" panose="020B0503020204020204" pitchFamily="34" charset="-122"/>
                  <a:ea typeface="微软雅黑" panose="020B0503020204020204" pitchFamily="34" charset="-122"/>
                </a:defRPr>
              </a:lvl1pPr>
            </a:lstStyle>
            <a:p>
              <a:pPr algn="ctr" fontAlgn="auto">
                <a:lnSpc>
                  <a:spcPct val="100000"/>
                </a:lnSpc>
                <a:spcAft>
                  <a:spcPts val="0"/>
                </a:spcAft>
                <a:buClr>
                  <a:srgbClr val="C0504D"/>
                </a:buClr>
                <a:defRPr/>
              </a:pPr>
              <a:r>
                <a:rPr lang="zh-CN" altLang="en-US" sz="1000" dirty="0">
                  <a:solidFill>
                    <a:prstClr val="black">
                      <a:lumMod val="75000"/>
                      <a:lumOff val="25000"/>
                    </a:prstClr>
                  </a:solidFill>
                </a:rPr>
                <a:t>通用</a:t>
              </a:r>
              <a:r>
                <a:rPr lang="en-US" altLang="zh-CN" sz="1000" dirty="0">
                  <a:solidFill>
                    <a:prstClr val="black">
                      <a:lumMod val="75000"/>
                      <a:lumOff val="25000"/>
                    </a:prstClr>
                  </a:solidFill>
                </a:rPr>
                <a:t>PPT</a:t>
              </a:r>
              <a:r>
                <a:rPr lang="zh-CN" altLang="en-US" sz="1000" dirty="0">
                  <a:solidFill>
                    <a:prstClr val="black">
                      <a:lumMod val="75000"/>
                      <a:lumOff val="25000"/>
                    </a:prstClr>
                  </a:solidFill>
                </a:rPr>
                <a:t>模板设计</a:t>
              </a:r>
              <a:endParaRPr lang="en-US" altLang="zh-CN" sz="1000" dirty="0">
                <a:solidFill>
                  <a:prstClr val="black">
                    <a:lumMod val="75000"/>
                    <a:lumOff val="25000"/>
                  </a:prstClr>
                </a:solidFill>
              </a:endParaRPr>
            </a:p>
            <a:p>
              <a:pPr algn="ctr" fontAlgn="auto">
                <a:lnSpc>
                  <a:spcPct val="100000"/>
                </a:lnSpc>
                <a:spcAft>
                  <a:spcPts val="0"/>
                </a:spcAft>
                <a:buClr>
                  <a:srgbClr val="C0504D"/>
                </a:buClr>
                <a:defRPr/>
              </a:pPr>
              <a:r>
                <a:rPr lang="zh-CN" altLang="en-US" sz="1000" dirty="0">
                  <a:solidFill>
                    <a:prstClr val="black">
                      <a:lumMod val="75000"/>
                      <a:lumOff val="25000"/>
                    </a:prstClr>
                  </a:solidFill>
                </a:rPr>
                <a:t>通用</a:t>
              </a:r>
              <a:r>
                <a:rPr lang="en-US" altLang="zh-CN" sz="1000" dirty="0">
                  <a:solidFill>
                    <a:prstClr val="black">
                      <a:lumMod val="75000"/>
                      <a:lumOff val="25000"/>
                    </a:prstClr>
                  </a:solidFill>
                </a:rPr>
                <a:t>PPT</a:t>
              </a:r>
              <a:r>
                <a:rPr lang="zh-CN" altLang="en-US" sz="1000" dirty="0">
                  <a:solidFill>
                    <a:prstClr val="black">
                      <a:lumMod val="75000"/>
                      <a:lumOff val="25000"/>
                    </a:prstClr>
                  </a:solidFill>
                </a:rPr>
                <a:t>图表</a:t>
              </a:r>
              <a:r>
                <a:rPr lang="zh-CN" altLang="en-US" sz="1000" dirty="0" smtClean="0">
                  <a:solidFill>
                    <a:prstClr val="black">
                      <a:lumMod val="75000"/>
                      <a:lumOff val="25000"/>
                    </a:prstClr>
                  </a:solidFill>
                </a:rPr>
                <a:t>设计</a:t>
              </a:r>
              <a:endParaRPr lang="en-US" altLang="zh-CN" sz="1000" dirty="0" smtClean="0">
                <a:solidFill>
                  <a:prstClr val="black">
                    <a:lumMod val="75000"/>
                    <a:lumOff val="25000"/>
                  </a:prstClr>
                </a:solidFill>
              </a:endParaRPr>
            </a:p>
            <a:p>
              <a:pPr algn="ctr" fontAlgn="auto">
                <a:lnSpc>
                  <a:spcPct val="100000"/>
                </a:lnSpc>
                <a:spcAft>
                  <a:spcPts val="0"/>
                </a:spcAft>
                <a:buClr>
                  <a:srgbClr val="C0504D"/>
                </a:buClr>
                <a:defRPr/>
              </a:pPr>
              <a:r>
                <a:rPr lang="zh-CN" altLang="en-US" sz="1000" dirty="0">
                  <a:solidFill>
                    <a:prstClr val="black">
                      <a:lumMod val="75000"/>
                      <a:lumOff val="25000"/>
                    </a:prstClr>
                  </a:solidFill>
                </a:rPr>
                <a:t>通用</a:t>
              </a:r>
              <a:r>
                <a:rPr lang="en-US" altLang="zh-CN" sz="1000" dirty="0" smtClean="0">
                  <a:solidFill>
                    <a:prstClr val="black">
                      <a:lumMod val="75000"/>
                      <a:lumOff val="25000"/>
                    </a:prstClr>
                  </a:solidFill>
                </a:rPr>
                <a:t>PPT</a:t>
              </a:r>
              <a:r>
                <a:rPr lang="zh-CN" altLang="en-US" sz="1000" dirty="0" smtClean="0">
                  <a:solidFill>
                    <a:prstClr val="black">
                      <a:lumMod val="75000"/>
                      <a:lumOff val="25000"/>
                    </a:prstClr>
                  </a:solidFill>
                </a:rPr>
                <a:t>素材设计</a:t>
              </a:r>
              <a:endParaRPr lang="en-US" altLang="zh-CN" sz="1000" dirty="0">
                <a:solidFill>
                  <a:prstClr val="black">
                    <a:lumMod val="75000"/>
                    <a:lumOff val="25000"/>
                  </a:prstClr>
                </a:solidFill>
              </a:endParaRPr>
            </a:p>
            <a:p>
              <a:pPr algn="ctr" fontAlgn="auto">
                <a:lnSpc>
                  <a:spcPct val="100000"/>
                </a:lnSpc>
                <a:spcAft>
                  <a:spcPts val="0"/>
                </a:spcAft>
                <a:buClr>
                  <a:srgbClr val="C0504D"/>
                </a:buClr>
                <a:defRPr/>
              </a:pPr>
              <a:r>
                <a:rPr lang="en-US" altLang="zh-CN" sz="1000" dirty="0">
                  <a:solidFill>
                    <a:prstClr val="black">
                      <a:lumMod val="75000"/>
                      <a:lumOff val="25000"/>
                    </a:prstClr>
                  </a:solidFill>
                </a:rPr>
                <a:t>PPT</a:t>
              </a:r>
              <a:r>
                <a:rPr lang="zh-CN" altLang="en-US" sz="1000" dirty="0">
                  <a:solidFill>
                    <a:prstClr val="black">
                      <a:lumMod val="75000"/>
                      <a:lumOff val="25000"/>
                    </a:prstClr>
                  </a:solidFill>
                </a:rPr>
                <a:t>售后技术支持</a:t>
              </a:r>
              <a:endParaRPr lang="zh-CN" altLang="en-US" sz="1000" dirty="0">
                <a:solidFill>
                  <a:prstClr val="black">
                    <a:lumMod val="75000"/>
                    <a:lumOff val="25000"/>
                  </a:prstClr>
                </a:solidFill>
              </a:endParaRPr>
            </a:p>
          </p:txBody>
        </p:sp>
      </p:grpSp>
      <p:grpSp>
        <p:nvGrpSpPr>
          <p:cNvPr id="20" name="组合 19"/>
          <p:cNvGrpSpPr/>
          <p:nvPr/>
        </p:nvGrpSpPr>
        <p:grpSpPr bwMode="auto">
          <a:xfrm>
            <a:off x="4646613" y="3271838"/>
            <a:ext cx="1903412" cy="1593850"/>
            <a:chOff x="4646785" y="3204964"/>
            <a:chExt cx="1903824" cy="1592949"/>
          </a:xfrm>
        </p:grpSpPr>
        <p:sp>
          <p:nvSpPr>
            <p:cNvPr id="21" name="矩形 20"/>
            <p:cNvSpPr/>
            <p:nvPr/>
          </p:nvSpPr>
          <p:spPr>
            <a:xfrm>
              <a:off x="4646785" y="3204964"/>
              <a:ext cx="1903824" cy="1592949"/>
            </a:xfrm>
            <a:prstGeom prst="rect">
              <a:avLst/>
            </a:prstGeom>
            <a:gradFill flip="none" rotWithShape="1">
              <a:gsLst>
                <a:gs pos="0">
                  <a:schemeClr val="bg1"/>
                </a:gs>
                <a:gs pos="100000">
                  <a:schemeClr val="bg1">
                    <a:alpha val="0"/>
                  </a:schemeClr>
                </a:gs>
              </a:gsLst>
              <a:lin ang="1620000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797" name="矩形 21"/>
            <p:cNvSpPr>
              <a:spLocks noChangeArrowheads="1"/>
            </p:cNvSpPr>
            <p:nvPr/>
          </p:nvSpPr>
          <p:spPr bwMode="auto">
            <a:xfrm>
              <a:off x="4983408" y="3303333"/>
              <a:ext cx="1230578" cy="27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495">
                <a:tabLst>
                  <a:tab pos="136525" algn="l"/>
                </a:tabLst>
                <a:defRPr>
                  <a:solidFill>
                    <a:schemeClr val="tx1"/>
                  </a:solidFill>
                  <a:latin typeface="Calibri" panose="020F0502020204030204" pitchFamily="34" charset="0"/>
                  <a:ea typeface="宋体" panose="02010600030101010101" pitchFamily="2" charset="-122"/>
                </a:defRPr>
              </a:lvl1pPr>
              <a:lvl2pPr marL="742950" indent="-285750" defTabSz="912495">
                <a:tabLst>
                  <a:tab pos="136525" algn="l"/>
                </a:tabLst>
                <a:defRPr>
                  <a:solidFill>
                    <a:schemeClr val="tx1"/>
                  </a:solidFill>
                  <a:latin typeface="Calibri" panose="020F0502020204030204" pitchFamily="34" charset="0"/>
                  <a:ea typeface="宋体" panose="02010600030101010101" pitchFamily="2" charset="-122"/>
                </a:defRPr>
              </a:lvl2pPr>
              <a:lvl3pPr marL="1143000" indent="-228600" defTabSz="912495">
                <a:tabLst>
                  <a:tab pos="136525" algn="l"/>
                </a:tabLst>
                <a:defRPr>
                  <a:solidFill>
                    <a:schemeClr val="tx1"/>
                  </a:solidFill>
                  <a:latin typeface="Calibri" panose="020F0502020204030204" pitchFamily="34" charset="0"/>
                  <a:ea typeface="宋体" panose="02010600030101010101" pitchFamily="2" charset="-122"/>
                </a:defRPr>
              </a:lvl3pPr>
              <a:lvl4pPr marL="1600200" indent="-228600" defTabSz="912495">
                <a:tabLst>
                  <a:tab pos="136525" algn="l"/>
                </a:tabLst>
                <a:defRPr>
                  <a:solidFill>
                    <a:schemeClr val="tx1"/>
                  </a:solidFill>
                  <a:latin typeface="Calibri" panose="020F0502020204030204" pitchFamily="34" charset="0"/>
                  <a:ea typeface="宋体" panose="02010600030101010101" pitchFamily="2" charset="-122"/>
                </a:defRPr>
              </a:lvl4pPr>
              <a:lvl5pPr marL="2057400" indent="-228600" defTabSz="912495">
                <a:tabLst>
                  <a:tab pos="136525" algn="l"/>
                </a:tabLst>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9pPr>
            </a:lstStyle>
            <a:p>
              <a:pPr algn="ctr">
                <a:buClr>
                  <a:srgbClr val="0000FF"/>
                </a:buClr>
                <a:buSzPct val="80000"/>
              </a:pPr>
              <a:r>
                <a:rPr lang="en-US" altLang="zh-CN" sz="1200">
                  <a:solidFill>
                    <a:srgbClr val="0D0D0D"/>
                  </a:solidFill>
                  <a:latin typeface="微软雅黑" panose="020B0503020204020204" pitchFamily="34" charset="-122"/>
                  <a:ea typeface="微软雅黑" panose="020B0503020204020204" pitchFamily="34" charset="-122"/>
                </a:rPr>
                <a:t>PPT</a:t>
              </a:r>
              <a:r>
                <a:rPr lang="zh-CN" altLang="en-US" sz="1200">
                  <a:solidFill>
                    <a:srgbClr val="0D0D0D"/>
                  </a:solidFill>
                  <a:latin typeface="微软雅黑" panose="020B0503020204020204" pitchFamily="34" charset="-122"/>
                  <a:ea typeface="微软雅黑" panose="020B0503020204020204" pitchFamily="34" charset="-122"/>
                </a:rPr>
                <a:t>技能培训部</a:t>
              </a:r>
              <a:endParaRPr lang="zh-CN" altLang="en-US" sz="1200">
                <a:solidFill>
                  <a:srgbClr val="0D0D0D"/>
                </a:solidFill>
                <a:latin typeface="微软雅黑" panose="020B0503020204020204" pitchFamily="34" charset="-122"/>
                <a:ea typeface="微软雅黑" panose="020B0503020204020204" pitchFamily="34" charset="-122"/>
              </a:endParaRPr>
            </a:p>
          </p:txBody>
        </p:sp>
        <p:sp>
          <p:nvSpPr>
            <p:cNvPr id="23" name="TextBox 22"/>
            <p:cNvSpPr txBox="1"/>
            <p:nvPr/>
          </p:nvSpPr>
          <p:spPr bwMode="auto">
            <a:xfrm>
              <a:off x="4789421" y="3638750"/>
              <a:ext cx="1618552" cy="938719"/>
            </a:xfrm>
            <a:prstGeom prst="rect">
              <a:avLst/>
            </a:prstGeom>
            <a:noFill/>
            <a:scene3d>
              <a:camera prst="orthographicFront"/>
              <a:lightRig rig="flat" dir="t"/>
            </a:scene3d>
            <a:sp3d prstMaterial="plastic"/>
          </p:spPr>
          <p:txBody>
            <a:bodyPr>
              <a:spAutoFit/>
            </a:bodyPr>
            <a:lstStyle>
              <a:defPPr>
                <a:defRPr lang="zh-CN"/>
              </a:defPPr>
              <a:lvl1pPr defTabSz="912495" eaLnBrk="0" hangingPunct="0">
                <a:lnSpc>
                  <a:spcPts val="1400"/>
                </a:lnSpc>
                <a:spcBef>
                  <a:spcPct val="50000"/>
                </a:spcBef>
                <a:buClr>
                  <a:schemeClr val="accent2"/>
                </a:buClr>
                <a:buSzPct val="100000"/>
                <a:tabLst>
                  <a:tab pos="136525" algn="l"/>
                </a:tabLst>
                <a:defRPr sz="1200">
                  <a:latin typeface="微软雅黑" panose="020B0503020204020204" pitchFamily="34" charset="-122"/>
                  <a:ea typeface="微软雅黑" panose="020B0503020204020204" pitchFamily="34" charset="-122"/>
                </a:defRPr>
              </a:lvl1pPr>
            </a:lstStyle>
            <a:p>
              <a:pPr algn="ctr" fontAlgn="auto">
                <a:lnSpc>
                  <a:spcPct val="100000"/>
                </a:lnSpc>
                <a:spcAft>
                  <a:spcPts val="0"/>
                </a:spcAft>
                <a:buClr>
                  <a:srgbClr val="C0504D"/>
                </a:buClr>
                <a:defRPr/>
              </a:pPr>
              <a:r>
                <a:rPr lang="zh-CN" altLang="en-US" sz="1000" dirty="0">
                  <a:solidFill>
                    <a:prstClr val="black">
                      <a:lumMod val="75000"/>
                      <a:lumOff val="25000"/>
                    </a:prstClr>
                  </a:solidFill>
                </a:rPr>
                <a:t>快速提升</a:t>
              </a:r>
              <a:r>
                <a:rPr lang="en-US" altLang="zh-CN" sz="1000" dirty="0">
                  <a:solidFill>
                    <a:prstClr val="black">
                      <a:lumMod val="75000"/>
                      <a:lumOff val="25000"/>
                    </a:prstClr>
                  </a:solidFill>
                </a:rPr>
                <a:t>PPT</a:t>
              </a:r>
              <a:r>
                <a:rPr lang="zh-CN" altLang="en-US" sz="1000" dirty="0">
                  <a:solidFill>
                    <a:prstClr val="black">
                      <a:lumMod val="75000"/>
                      <a:lumOff val="25000"/>
                    </a:prstClr>
                  </a:solidFill>
                </a:rPr>
                <a:t>培训</a:t>
              </a:r>
              <a:endParaRPr lang="en-US" altLang="zh-CN" sz="1000" dirty="0">
                <a:solidFill>
                  <a:prstClr val="black">
                    <a:lumMod val="75000"/>
                    <a:lumOff val="25000"/>
                  </a:prstClr>
                </a:solidFill>
              </a:endParaRPr>
            </a:p>
            <a:p>
              <a:pPr algn="ctr" fontAlgn="auto">
                <a:lnSpc>
                  <a:spcPct val="100000"/>
                </a:lnSpc>
                <a:spcAft>
                  <a:spcPts val="0"/>
                </a:spcAft>
                <a:buClr>
                  <a:srgbClr val="C0504D"/>
                </a:buClr>
                <a:defRPr/>
              </a:pPr>
              <a:r>
                <a:rPr lang="zh-CN" altLang="en-US" sz="1000" dirty="0">
                  <a:solidFill>
                    <a:prstClr val="black">
                      <a:lumMod val="75000"/>
                      <a:lumOff val="25000"/>
                    </a:prstClr>
                  </a:solidFill>
                </a:rPr>
                <a:t>高级技能</a:t>
              </a:r>
              <a:r>
                <a:rPr lang="en-US" altLang="zh-CN" sz="1000" dirty="0">
                  <a:solidFill>
                    <a:prstClr val="black">
                      <a:lumMod val="75000"/>
                      <a:lumOff val="25000"/>
                    </a:prstClr>
                  </a:solidFill>
                </a:rPr>
                <a:t>PPT</a:t>
              </a:r>
              <a:r>
                <a:rPr lang="zh-CN" altLang="en-US" sz="1000" dirty="0" smtClean="0">
                  <a:solidFill>
                    <a:prstClr val="black">
                      <a:lumMod val="75000"/>
                      <a:lumOff val="25000"/>
                    </a:prstClr>
                  </a:solidFill>
                </a:rPr>
                <a:t>培训</a:t>
              </a:r>
              <a:endParaRPr lang="en-US" altLang="zh-CN" sz="1000" dirty="0" smtClean="0">
                <a:solidFill>
                  <a:prstClr val="black">
                    <a:lumMod val="75000"/>
                    <a:lumOff val="25000"/>
                  </a:prstClr>
                </a:solidFill>
              </a:endParaRPr>
            </a:p>
            <a:p>
              <a:pPr algn="ctr" fontAlgn="auto">
                <a:lnSpc>
                  <a:spcPct val="100000"/>
                </a:lnSpc>
                <a:spcAft>
                  <a:spcPts val="0"/>
                </a:spcAft>
                <a:buClr>
                  <a:srgbClr val="C0504D"/>
                </a:buClr>
                <a:defRPr/>
              </a:pPr>
              <a:r>
                <a:rPr lang="zh-CN" altLang="en-US" sz="1000" dirty="0">
                  <a:solidFill>
                    <a:prstClr val="black">
                      <a:lumMod val="75000"/>
                      <a:lumOff val="25000"/>
                    </a:prstClr>
                  </a:solidFill>
                </a:rPr>
                <a:t>快速提升</a:t>
              </a:r>
              <a:r>
                <a:rPr lang="en-US" altLang="zh-CN" sz="1000" dirty="0">
                  <a:solidFill>
                    <a:prstClr val="black">
                      <a:lumMod val="75000"/>
                      <a:lumOff val="25000"/>
                    </a:prstClr>
                  </a:solidFill>
                </a:rPr>
                <a:t>PPT</a:t>
              </a:r>
              <a:r>
                <a:rPr lang="zh-CN" altLang="en-US" sz="1000" dirty="0" smtClean="0">
                  <a:solidFill>
                    <a:prstClr val="black">
                      <a:lumMod val="75000"/>
                      <a:lumOff val="25000"/>
                    </a:prstClr>
                  </a:solidFill>
                </a:rPr>
                <a:t>培训</a:t>
              </a:r>
              <a:endParaRPr lang="en-US" altLang="zh-CN" sz="1000" dirty="0" smtClean="0">
                <a:solidFill>
                  <a:prstClr val="black">
                    <a:lumMod val="75000"/>
                    <a:lumOff val="25000"/>
                  </a:prstClr>
                </a:solidFill>
              </a:endParaRPr>
            </a:p>
            <a:p>
              <a:pPr algn="ctr" fontAlgn="auto">
                <a:lnSpc>
                  <a:spcPct val="100000"/>
                </a:lnSpc>
                <a:spcAft>
                  <a:spcPts val="0"/>
                </a:spcAft>
                <a:buClr>
                  <a:srgbClr val="C0504D"/>
                </a:buClr>
                <a:defRPr/>
              </a:pPr>
              <a:r>
                <a:rPr lang="zh-CN" altLang="en-US" sz="1000" dirty="0" smtClean="0">
                  <a:solidFill>
                    <a:prstClr val="black">
                      <a:lumMod val="75000"/>
                      <a:lumOff val="25000"/>
                    </a:prstClr>
                  </a:solidFill>
                </a:rPr>
                <a:t>专业</a:t>
              </a:r>
              <a:r>
                <a:rPr lang="zh-CN" altLang="en-US" sz="1000" dirty="0">
                  <a:solidFill>
                    <a:prstClr val="black">
                      <a:lumMod val="75000"/>
                      <a:lumOff val="25000"/>
                    </a:prstClr>
                  </a:solidFill>
                </a:rPr>
                <a:t>技能</a:t>
              </a:r>
              <a:r>
                <a:rPr lang="en-US" altLang="zh-CN" sz="1000" dirty="0">
                  <a:solidFill>
                    <a:prstClr val="black">
                      <a:lumMod val="75000"/>
                      <a:lumOff val="25000"/>
                    </a:prstClr>
                  </a:solidFill>
                </a:rPr>
                <a:t>PPT</a:t>
              </a:r>
              <a:r>
                <a:rPr lang="zh-CN" altLang="en-US" sz="1000" dirty="0">
                  <a:solidFill>
                    <a:prstClr val="black">
                      <a:lumMod val="75000"/>
                      <a:lumOff val="25000"/>
                    </a:prstClr>
                  </a:solidFill>
                </a:rPr>
                <a:t>培训</a:t>
              </a:r>
              <a:endParaRPr lang="zh-CN" altLang="en-US" sz="1000" dirty="0">
                <a:solidFill>
                  <a:prstClr val="black">
                    <a:lumMod val="75000"/>
                    <a:lumOff val="25000"/>
                  </a:prstClr>
                </a:solidFill>
              </a:endParaRPr>
            </a:p>
          </p:txBody>
        </p:sp>
      </p:grpSp>
      <p:grpSp>
        <p:nvGrpSpPr>
          <p:cNvPr id="24" name="组合 23"/>
          <p:cNvGrpSpPr/>
          <p:nvPr/>
        </p:nvGrpSpPr>
        <p:grpSpPr bwMode="auto">
          <a:xfrm>
            <a:off x="6684963" y="3271838"/>
            <a:ext cx="1903412" cy="1593850"/>
            <a:chOff x="6684857" y="3204964"/>
            <a:chExt cx="1903824" cy="1592949"/>
          </a:xfrm>
        </p:grpSpPr>
        <p:sp>
          <p:nvSpPr>
            <p:cNvPr id="25" name="矩形 24"/>
            <p:cNvSpPr/>
            <p:nvPr/>
          </p:nvSpPr>
          <p:spPr>
            <a:xfrm>
              <a:off x="6684857" y="3204964"/>
              <a:ext cx="1903824" cy="1592949"/>
            </a:xfrm>
            <a:prstGeom prst="rect">
              <a:avLst/>
            </a:prstGeom>
            <a:gradFill flip="none" rotWithShape="1">
              <a:gsLst>
                <a:gs pos="0">
                  <a:schemeClr val="bg1"/>
                </a:gs>
                <a:gs pos="100000">
                  <a:schemeClr val="bg1">
                    <a:alpha val="0"/>
                  </a:schemeClr>
                </a:gs>
              </a:gsLst>
              <a:lin ang="16200000" scaled="1"/>
              <a:tileRect/>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32792" name="矩形 25"/>
            <p:cNvSpPr>
              <a:spLocks noChangeArrowheads="1"/>
            </p:cNvSpPr>
            <p:nvPr/>
          </p:nvSpPr>
          <p:spPr bwMode="auto">
            <a:xfrm>
              <a:off x="7021480" y="3303333"/>
              <a:ext cx="1230578" cy="27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495">
                <a:tabLst>
                  <a:tab pos="136525" algn="l"/>
                </a:tabLst>
                <a:defRPr>
                  <a:solidFill>
                    <a:schemeClr val="tx1"/>
                  </a:solidFill>
                  <a:latin typeface="Calibri" panose="020F0502020204030204" pitchFamily="34" charset="0"/>
                  <a:ea typeface="宋体" panose="02010600030101010101" pitchFamily="2" charset="-122"/>
                </a:defRPr>
              </a:lvl1pPr>
              <a:lvl2pPr marL="742950" indent="-285750" defTabSz="912495">
                <a:tabLst>
                  <a:tab pos="136525" algn="l"/>
                </a:tabLst>
                <a:defRPr>
                  <a:solidFill>
                    <a:schemeClr val="tx1"/>
                  </a:solidFill>
                  <a:latin typeface="Calibri" panose="020F0502020204030204" pitchFamily="34" charset="0"/>
                  <a:ea typeface="宋体" panose="02010600030101010101" pitchFamily="2" charset="-122"/>
                </a:defRPr>
              </a:lvl2pPr>
              <a:lvl3pPr marL="1143000" indent="-228600" defTabSz="912495">
                <a:tabLst>
                  <a:tab pos="136525" algn="l"/>
                </a:tabLst>
                <a:defRPr>
                  <a:solidFill>
                    <a:schemeClr val="tx1"/>
                  </a:solidFill>
                  <a:latin typeface="Calibri" panose="020F0502020204030204" pitchFamily="34" charset="0"/>
                  <a:ea typeface="宋体" panose="02010600030101010101" pitchFamily="2" charset="-122"/>
                </a:defRPr>
              </a:lvl3pPr>
              <a:lvl4pPr marL="1600200" indent="-228600" defTabSz="912495">
                <a:tabLst>
                  <a:tab pos="136525" algn="l"/>
                </a:tabLst>
                <a:defRPr>
                  <a:solidFill>
                    <a:schemeClr val="tx1"/>
                  </a:solidFill>
                  <a:latin typeface="Calibri" panose="020F0502020204030204" pitchFamily="34" charset="0"/>
                  <a:ea typeface="宋体" panose="02010600030101010101" pitchFamily="2" charset="-122"/>
                </a:defRPr>
              </a:lvl4pPr>
              <a:lvl5pPr marL="2057400" indent="-228600" defTabSz="912495">
                <a:tabLst>
                  <a:tab pos="136525" algn="l"/>
                </a:tabLst>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tabLst>
                  <a:tab pos="136525" algn="l"/>
                </a:tabLst>
                <a:defRPr>
                  <a:solidFill>
                    <a:schemeClr val="tx1"/>
                  </a:solidFill>
                  <a:latin typeface="Calibri" panose="020F0502020204030204" pitchFamily="34" charset="0"/>
                  <a:ea typeface="宋体" panose="02010600030101010101" pitchFamily="2" charset="-122"/>
                </a:defRPr>
              </a:lvl9pPr>
            </a:lstStyle>
            <a:p>
              <a:pPr algn="ctr">
                <a:buClr>
                  <a:srgbClr val="0000FF"/>
                </a:buClr>
                <a:buSzPct val="80000"/>
              </a:pPr>
              <a:r>
                <a:rPr lang="en-US" altLang="zh-CN" sz="1200">
                  <a:solidFill>
                    <a:srgbClr val="0D0D0D"/>
                  </a:solidFill>
                  <a:latin typeface="微软雅黑" panose="020B0503020204020204" pitchFamily="34" charset="-122"/>
                  <a:ea typeface="微软雅黑" panose="020B0503020204020204" pitchFamily="34" charset="-122"/>
                </a:rPr>
                <a:t>PPT</a:t>
              </a:r>
              <a:r>
                <a:rPr lang="zh-CN" altLang="en-US" sz="1200">
                  <a:solidFill>
                    <a:srgbClr val="0D0D0D"/>
                  </a:solidFill>
                  <a:latin typeface="微软雅黑" panose="020B0503020204020204" pitchFamily="34" charset="-122"/>
                  <a:ea typeface="微软雅黑" panose="020B0503020204020204" pitchFamily="34" charset="-122"/>
                </a:rPr>
                <a:t>社区交流部</a:t>
              </a:r>
              <a:endParaRPr lang="zh-CN" altLang="en-US" sz="1200">
                <a:solidFill>
                  <a:srgbClr val="0D0D0D"/>
                </a:solidFill>
                <a:latin typeface="微软雅黑" panose="020B0503020204020204" pitchFamily="34" charset="-122"/>
                <a:ea typeface="微软雅黑" panose="020B0503020204020204" pitchFamily="34" charset="-122"/>
              </a:endParaRPr>
            </a:p>
          </p:txBody>
        </p:sp>
        <p:sp>
          <p:nvSpPr>
            <p:cNvPr id="27" name="TextBox 26"/>
            <p:cNvSpPr txBox="1"/>
            <p:nvPr/>
          </p:nvSpPr>
          <p:spPr bwMode="auto">
            <a:xfrm>
              <a:off x="6954615" y="3638750"/>
              <a:ext cx="1364308" cy="938719"/>
            </a:xfrm>
            <a:prstGeom prst="rect">
              <a:avLst/>
            </a:prstGeom>
            <a:noFill/>
            <a:scene3d>
              <a:camera prst="orthographicFront"/>
              <a:lightRig rig="flat" dir="t"/>
            </a:scene3d>
            <a:sp3d prstMaterial="plastic"/>
          </p:spPr>
          <p:txBody>
            <a:bodyPr>
              <a:spAutoFit/>
            </a:bodyPr>
            <a:lstStyle>
              <a:defPPr>
                <a:defRPr lang="zh-CN"/>
              </a:defPPr>
              <a:lvl1pPr defTabSz="912495" eaLnBrk="0" hangingPunct="0">
                <a:lnSpc>
                  <a:spcPts val="1400"/>
                </a:lnSpc>
                <a:spcBef>
                  <a:spcPct val="50000"/>
                </a:spcBef>
                <a:buClr>
                  <a:schemeClr val="accent2"/>
                </a:buClr>
                <a:buSzPct val="100000"/>
                <a:tabLst>
                  <a:tab pos="136525" algn="l"/>
                </a:tabLst>
                <a:defRPr sz="1200">
                  <a:latin typeface="微软雅黑" panose="020B0503020204020204" pitchFamily="34" charset="-122"/>
                  <a:ea typeface="微软雅黑" panose="020B0503020204020204" pitchFamily="34" charset="-122"/>
                </a:defRPr>
              </a:lvl1pPr>
            </a:lstStyle>
            <a:p>
              <a:pPr algn="ctr" fontAlgn="auto">
                <a:lnSpc>
                  <a:spcPct val="100000"/>
                </a:lnSpc>
                <a:spcAft>
                  <a:spcPts val="0"/>
                </a:spcAft>
                <a:buClr>
                  <a:srgbClr val="C0504D"/>
                </a:buClr>
                <a:defRPr/>
              </a:pPr>
              <a:r>
                <a:rPr lang="en-US" altLang="zh-CN" sz="1000" dirty="0">
                  <a:solidFill>
                    <a:prstClr val="black">
                      <a:lumMod val="75000"/>
                      <a:lumOff val="25000"/>
                    </a:prstClr>
                  </a:solidFill>
                </a:rPr>
                <a:t>PPT</a:t>
              </a:r>
              <a:r>
                <a:rPr lang="zh-CN" altLang="en-US" sz="1000" dirty="0">
                  <a:solidFill>
                    <a:prstClr val="black">
                      <a:lumMod val="75000"/>
                      <a:lumOff val="25000"/>
                    </a:prstClr>
                  </a:solidFill>
                </a:rPr>
                <a:t>素材分享</a:t>
              </a:r>
              <a:endParaRPr lang="en-US" altLang="zh-CN" sz="1000" dirty="0">
                <a:solidFill>
                  <a:prstClr val="black">
                    <a:lumMod val="75000"/>
                    <a:lumOff val="25000"/>
                  </a:prstClr>
                </a:solidFill>
              </a:endParaRPr>
            </a:p>
            <a:p>
              <a:pPr algn="ctr" fontAlgn="auto">
                <a:lnSpc>
                  <a:spcPct val="100000"/>
                </a:lnSpc>
                <a:spcAft>
                  <a:spcPts val="0"/>
                </a:spcAft>
                <a:buClr>
                  <a:srgbClr val="C0504D"/>
                </a:buClr>
                <a:defRPr/>
              </a:pPr>
              <a:r>
                <a:rPr lang="en-US" altLang="zh-CN" sz="1000" dirty="0">
                  <a:solidFill>
                    <a:prstClr val="black">
                      <a:lumMod val="75000"/>
                      <a:lumOff val="25000"/>
                    </a:prstClr>
                  </a:solidFill>
                </a:rPr>
                <a:t>PPT</a:t>
              </a:r>
              <a:r>
                <a:rPr lang="zh-CN" altLang="en-US" sz="1000" dirty="0">
                  <a:solidFill>
                    <a:prstClr val="black">
                      <a:lumMod val="75000"/>
                      <a:lumOff val="25000"/>
                    </a:prstClr>
                  </a:solidFill>
                </a:rPr>
                <a:t>作品分享</a:t>
              </a:r>
              <a:endParaRPr lang="en-US" altLang="zh-CN" sz="1000" dirty="0">
                <a:solidFill>
                  <a:prstClr val="black">
                    <a:lumMod val="75000"/>
                    <a:lumOff val="25000"/>
                  </a:prstClr>
                </a:solidFill>
              </a:endParaRPr>
            </a:p>
            <a:p>
              <a:pPr algn="ctr" fontAlgn="auto">
                <a:lnSpc>
                  <a:spcPct val="100000"/>
                </a:lnSpc>
                <a:spcAft>
                  <a:spcPts val="0"/>
                </a:spcAft>
                <a:buClr>
                  <a:srgbClr val="C0504D"/>
                </a:buClr>
                <a:defRPr/>
              </a:pPr>
              <a:r>
                <a:rPr lang="en-US" altLang="zh-CN" sz="1000" dirty="0">
                  <a:solidFill>
                    <a:prstClr val="black">
                      <a:lumMod val="75000"/>
                      <a:lumOff val="25000"/>
                    </a:prstClr>
                  </a:solidFill>
                </a:rPr>
                <a:t>PPT</a:t>
              </a:r>
              <a:r>
                <a:rPr lang="zh-CN" altLang="en-US" sz="1000" dirty="0">
                  <a:solidFill>
                    <a:prstClr val="black">
                      <a:lumMod val="75000"/>
                      <a:lumOff val="25000"/>
                    </a:prstClr>
                  </a:solidFill>
                </a:rPr>
                <a:t>教程分享</a:t>
              </a:r>
              <a:endParaRPr lang="en-US" altLang="zh-CN" sz="1000" dirty="0">
                <a:solidFill>
                  <a:prstClr val="black">
                    <a:lumMod val="75000"/>
                    <a:lumOff val="25000"/>
                  </a:prstClr>
                </a:solidFill>
              </a:endParaRPr>
            </a:p>
            <a:p>
              <a:pPr algn="ctr" fontAlgn="auto">
                <a:lnSpc>
                  <a:spcPct val="100000"/>
                </a:lnSpc>
                <a:spcAft>
                  <a:spcPts val="0"/>
                </a:spcAft>
                <a:buClr>
                  <a:srgbClr val="C0504D"/>
                </a:buClr>
                <a:defRPr/>
              </a:pPr>
              <a:r>
                <a:rPr lang="en-US" altLang="zh-CN" sz="1000" dirty="0">
                  <a:solidFill>
                    <a:prstClr val="black">
                      <a:lumMod val="75000"/>
                      <a:lumOff val="25000"/>
                    </a:prstClr>
                  </a:solidFill>
                </a:rPr>
                <a:t>PPT</a:t>
              </a:r>
              <a:r>
                <a:rPr lang="zh-CN" altLang="en-US" sz="1000" dirty="0">
                  <a:solidFill>
                    <a:prstClr val="black">
                      <a:lumMod val="75000"/>
                      <a:lumOff val="25000"/>
                    </a:prstClr>
                  </a:solidFill>
                </a:rPr>
                <a:t>市场</a:t>
              </a:r>
              <a:r>
                <a:rPr lang="zh-CN" altLang="en-US" sz="1000" dirty="0" smtClean="0">
                  <a:solidFill>
                    <a:prstClr val="black">
                      <a:lumMod val="75000"/>
                      <a:lumOff val="25000"/>
                    </a:prstClr>
                  </a:solidFill>
                </a:rPr>
                <a:t>管理</a:t>
              </a:r>
              <a:endParaRPr lang="en-US" altLang="zh-CN" sz="1000" dirty="0">
                <a:solidFill>
                  <a:prstClr val="black">
                    <a:lumMod val="75000"/>
                    <a:lumOff val="25000"/>
                  </a:prstClr>
                </a:solidFill>
              </a:endParaRPr>
            </a:p>
          </p:txBody>
        </p:sp>
      </p:grpSp>
      <p:pic>
        <p:nvPicPr>
          <p:cNvPr id="30" name="Picture 6" descr="\\Caiwu\网站商城\PPT模板6（2012）\上传图片\M120079Ja.jpg"/>
          <p:cNvPicPr>
            <a:picLocks noChangeAspect="1" noChangeArrowheads="1"/>
          </p:cNvPicPr>
          <p:nvPr/>
        </p:nvPicPr>
        <p:blipFill>
          <a:blip r:embed="rId1"/>
          <a:srcRect/>
          <a:stretch>
            <a:fillRect/>
          </a:stretch>
        </p:blipFill>
        <p:spPr bwMode="auto">
          <a:xfrm>
            <a:off x="4646613" y="2160588"/>
            <a:ext cx="1903412" cy="1111250"/>
          </a:xfrm>
          <a:prstGeom prst="rect">
            <a:avLst/>
          </a:prstGeom>
          <a:noFill/>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1" name="Picture 11" descr="\\Caiwu\网站商城\PPT模板5（2011）\原图片\M110062Ja.jpg"/>
          <p:cNvPicPr>
            <a:picLocks noChangeAspect="1" noChangeArrowheads="1"/>
          </p:cNvPicPr>
          <p:nvPr/>
        </p:nvPicPr>
        <p:blipFill>
          <a:blip r:embed="rId2"/>
          <a:srcRect/>
          <a:stretch>
            <a:fillRect/>
          </a:stretch>
        </p:blipFill>
        <p:spPr bwMode="auto">
          <a:xfrm>
            <a:off x="2595563" y="2160588"/>
            <a:ext cx="1905000" cy="1111250"/>
          </a:xfrm>
          <a:prstGeom prst="rect">
            <a:avLst/>
          </a:prstGeom>
          <a:noFill/>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2" name="Picture 13" descr="\\Caiwu\网站商城\PPT模板5（2011）\原图片\M110218Ja.jpg"/>
          <p:cNvPicPr>
            <a:picLocks noChangeAspect="1" noChangeArrowheads="1"/>
          </p:cNvPicPr>
          <p:nvPr/>
        </p:nvPicPr>
        <p:blipFill>
          <a:blip r:embed="rId3"/>
          <a:srcRect/>
          <a:stretch>
            <a:fillRect/>
          </a:stretch>
        </p:blipFill>
        <p:spPr bwMode="auto">
          <a:xfrm>
            <a:off x="6684963" y="2160588"/>
            <a:ext cx="1903412" cy="1111250"/>
          </a:xfrm>
          <a:prstGeom prst="rect">
            <a:avLst/>
          </a:prstGeom>
          <a:noFill/>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3" name="Picture 2" descr="C:\Users\admin\Desktop\图片1.jpg"/>
          <p:cNvPicPr>
            <a:picLocks noChangeAspect="1" noChangeArrowheads="1"/>
          </p:cNvPicPr>
          <p:nvPr/>
        </p:nvPicPr>
        <p:blipFill rotWithShape="1">
          <a:blip r:embed="rId4"/>
          <a:srcRect r="5657" b="12083"/>
          <a:stretch>
            <a:fillRect/>
          </a:stretch>
        </p:blipFill>
        <p:spPr bwMode="auto">
          <a:xfrm>
            <a:off x="539750" y="2160588"/>
            <a:ext cx="1903413" cy="1085850"/>
          </a:xfrm>
          <a:prstGeom prst="rect">
            <a:avLst/>
          </a:prstGeom>
          <a:noFill/>
          <a:ln>
            <a:solidFill>
              <a:schemeClr val="bg1"/>
            </a:solid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4" name="矩形 33"/>
          <p:cNvSpPr>
            <a:spLocks noChangeArrowheads="1"/>
          </p:cNvSpPr>
          <p:nvPr/>
        </p:nvSpPr>
        <p:spPr bwMode="auto">
          <a:xfrm>
            <a:off x="466725" y="1398588"/>
            <a:ext cx="8110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buClr>
                <a:srgbClr val="0070C0"/>
              </a:buClr>
            </a:pPr>
            <a:r>
              <a:rPr lang="zh-CN" altLang="zh-CN" sz="1200">
                <a:solidFill>
                  <a:srgbClr val="404040"/>
                </a:solidFill>
                <a:latin typeface="微软雅黑" panose="020B0503020204020204" pitchFamily="34" charset="-122"/>
                <a:ea typeface="微软雅黑" panose="020B0503020204020204" pitchFamily="34" charset="-122"/>
              </a:rPr>
              <a:t>拥有国内顶尖的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制作技术、顶级的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展示效果，让您的</a:t>
            </a:r>
            <a:r>
              <a:rPr lang="en-US" altLang="zh-CN" sz="1200">
                <a:solidFill>
                  <a:srgbClr val="404040"/>
                </a:solidFill>
                <a:latin typeface="微软雅黑" panose="020B0503020204020204" pitchFamily="34" charset="-122"/>
                <a:ea typeface="微软雅黑" panose="020B0503020204020204" pitchFamily="34" charset="-122"/>
              </a:rPr>
              <a:t>PPT</a:t>
            </a:r>
            <a:r>
              <a:rPr lang="zh-CN" altLang="zh-CN" sz="1200">
                <a:solidFill>
                  <a:srgbClr val="404040"/>
                </a:solidFill>
                <a:latin typeface="微软雅黑" panose="020B0503020204020204" pitchFamily="34" charset="-122"/>
                <a:ea typeface="微软雅黑" panose="020B0503020204020204" pitchFamily="34" charset="-122"/>
              </a:rPr>
              <a:t>创造卓越价值。</a:t>
            </a:r>
            <a:endParaRPr lang="zh-CN" altLang="zh-CN" sz="1200">
              <a:solidFill>
                <a:srgbClr val="404040"/>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614363" y="2001838"/>
            <a:ext cx="7962900" cy="0"/>
          </a:xfrm>
          <a:prstGeom prst="line">
            <a:avLst/>
          </a:prstGeom>
          <a:ln>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8" name="TextBox 24"/>
          <p:cNvSpPr txBox="1">
            <a:spLocks noChangeArrowheads="1"/>
          </p:cNvSpPr>
          <p:nvPr/>
        </p:nvSpPr>
        <p:spPr bwMode="auto">
          <a:xfrm>
            <a:off x="792163" y="1049338"/>
            <a:ext cx="14763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960000"/>
                </a:solidFill>
                <a:latin typeface="微软雅黑" panose="020B0503020204020204" pitchFamily="34" charset="-122"/>
                <a:ea typeface="微软雅黑" panose="020B0503020204020204" pitchFamily="34" charset="-122"/>
              </a:rPr>
              <a:t>点击添加标题 </a:t>
            </a:r>
            <a:endParaRPr lang="zh-CN" altLang="en-US" sz="1600">
              <a:solidFill>
                <a:srgbClr val="960000"/>
              </a:solidFill>
              <a:latin typeface="Arial" panose="020B0604020202020204" pitchFamily="34" charset="0"/>
              <a:cs typeface="Arial" panose="020B0604020202020204" pitchFamily="34" charset="0"/>
            </a:endParaRPr>
          </a:p>
        </p:txBody>
      </p:sp>
      <p:grpSp>
        <p:nvGrpSpPr>
          <p:cNvPr id="39" name="组合 38"/>
          <p:cNvGrpSpPr/>
          <p:nvPr/>
        </p:nvGrpSpPr>
        <p:grpSpPr bwMode="auto">
          <a:xfrm>
            <a:off x="582613" y="1147763"/>
            <a:ext cx="166687" cy="165100"/>
            <a:chOff x="5308985" y="532629"/>
            <a:chExt cx="156756" cy="156756"/>
          </a:xfrm>
        </p:grpSpPr>
        <p:sp>
          <p:nvSpPr>
            <p:cNvPr id="40" name="圆角矩形 39"/>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1" name="等腰三角形 40"/>
            <p:cNvSpPr/>
            <p:nvPr/>
          </p:nvSpPr>
          <p:spPr>
            <a:xfrm rot="5400000">
              <a:off x="5361739" y="587866"/>
              <a:ext cx="51247" cy="46281"/>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42"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3" name="矩形 42"/>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4"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5" name="矩形 44"/>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2786"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175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175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175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1+#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175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225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225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1+#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225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225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1+#ppt_w/2"/>
                                          </p:val>
                                        </p:tav>
                                        <p:tav tm="100000">
                                          <p:val>
                                            <p:strVal val="#ppt_x"/>
                                          </p:val>
                                        </p:tav>
                                      </p:tavLst>
                                    </p:anim>
                                    <p:anim calcmode="lin" valueType="num">
                                      <p:cBhvr additive="base">
                                        <p:cTn id="36" dur="500" fill="hold"/>
                                        <p:tgtEl>
                                          <p:spTgt spid="2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125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1+#ppt_w/2"/>
                                          </p:val>
                                        </p:tav>
                                        <p:tav tm="100000">
                                          <p:val>
                                            <p:strVal val="#ppt_x"/>
                                          </p:val>
                                        </p:tav>
                                      </p:tavLst>
                                    </p:anim>
                                    <p:anim calcmode="lin" valueType="num">
                                      <p:cBhvr additive="base">
                                        <p:cTn id="40" dur="500" fill="hold"/>
                                        <p:tgtEl>
                                          <p:spTgt spid="34"/>
                                        </p:tgtEl>
                                        <p:attrNameLst>
                                          <p:attrName>ppt_y</p:attrName>
                                        </p:attrNameLst>
                                      </p:cBhvr>
                                      <p:tavLst>
                                        <p:tav tm="0">
                                          <p:val>
                                            <p:strVal val="#ppt_y"/>
                                          </p:val>
                                        </p:tav>
                                        <p:tav tm="100000">
                                          <p:val>
                                            <p:strVal val="#ppt_y"/>
                                          </p:val>
                                        </p:tav>
                                      </p:tavLst>
                                    </p:anim>
                                  </p:childTnLst>
                                </p:cTn>
                              </p:par>
                              <p:par>
                                <p:cTn id="41" presetID="22" presetClass="entr" presetSubtype="8" fill="hold" nodeType="withEffect">
                                  <p:stCondLst>
                                    <p:cond delay="70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par>
                                <p:cTn id="44" presetID="12" presetClass="entr" presetSubtype="8" fill="hold" nodeType="withEffect">
                                  <p:stCondLst>
                                    <p:cond delay="0"/>
                                  </p:stCondLst>
                                  <p:childTnLst>
                                    <p:set>
                                      <p:cBhvr>
                                        <p:cTn id="45" dur="1" fill="hold">
                                          <p:stCondLst>
                                            <p:cond delay="0"/>
                                          </p:stCondLst>
                                        </p:cTn>
                                        <p:tgtEl>
                                          <p:spTgt spid="39"/>
                                        </p:tgtEl>
                                        <p:attrNameLst>
                                          <p:attrName>style.visibility</p:attrName>
                                        </p:attrNameLst>
                                      </p:cBhvr>
                                      <p:to>
                                        <p:strVal val="visible"/>
                                      </p:to>
                                    </p:set>
                                    <p:anim calcmode="lin" valueType="num">
                                      <p:cBhvr additive="base">
                                        <p:cTn id="46" dur="500"/>
                                        <p:tgtEl>
                                          <p:spTgt spid="39"/>
                                        </p:tgtEl>
                                        <p:attrNameLst>
                                          <p:attrName>ppt_x</p:attrName>
                                        </p:attrNameLst>
                                      </p:cBhvr>
                                      <p:tavLst>
                                        <p:tav tm="0">
                                          <p:val>
                                            <p:strVal val="#ppt_x-#ppt_w*1.125000"/>
                                          </p:val>
                                        </p:tav>
                                        <p:tav tm="100000">
                                          <p:val>
                                            <p:strVal val="#ppt_x"/>
                                          </p:val>
                                        </p:tav>
                                      </p:tavLst>
                                    </p:anim>
                                    <p:animEffect transition="in" filter="wipe(right)">
                                      <p:cBhvr>
                                        <p:cTn id="47" dur="500"/>
                                        <p:tgtEl>
                                          <p:spTgt spid="39"/>
                                        </p:tgtEl>
                                      </p:cBhvr>
                                    </p:animEffect>
                                  </p:childTnLst>
                                </p:cTn>
                              </p:par>
                              <p:par>
                                <p:cTn id="48" presetID="12" presetClass="entr" presetSubtype="8" fill="hold" grpId="0" nodeType="withEffect">
                                  <p:stCondLst>
                                    <p:cond delay="300"/>
                                  </p:stCondLst>
                                  <p:childTnLst>
                                    <p:set>
                                      <p:cBhvr>
                                        <p:cTn id="49" dur="1" fill="hold">
                                          <p:stCondLst>
                                            <p:cond delay="0"/>
                                          </p:stCondLst>
                                        </p:cTn>
                                        <p:tgtEl>
                                          <p:spTgt spid="38"/>
                                        </p:tgtEl>
                                        <p:attrNameLst>
                                          <p:attrName>style.visibility</p:attrName>
                                        </p:attrNameLst>
                                      </p:cBhvr>
                                      <p:to>
                                        <p:strVal val="visible"/>
                                      </p:to>
                                    </p:set>
                                    <p:anim calcmode="lin" valueType="num">
                                      <p:cBhvr additive="base">
                                        <p:cTn id="50" dur="500"/>
                                        <p:tgtEl>
                                          <p:spTgt spid="38"/>
                                        </p:tgtEl>
                                        <p:attrNameLst>
                                          <p:attrName>ppt_x</p:attrName>
                                        </p:attrNameLst>
                                      </p:cBhvr>
                                      <p:tavLst>
                                        <p:tav tm="0">
                                          <p:val>
                                            <p:strVal val="#ppt_x-#ppt_w*1.125000"/>
                                          </p:val>
                                        </p:tav>
                                        <p:tav tm="100000">
                                          <p:val>
                                            <p:strVal val="#ppt_x"/>
                                          </p:val>
                                        </p:tav>
                                      </p:tavLst>
                                    </p:anim>
                                    <p:animEffect transition="in" filter="wipe(right)">
                                      <p:cBhvr>
                                        <p:cTn id="5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8" y="0"/>
            <a:ext cx="9140825"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5661025" y="1662113"/>
            <a:ext cx="2733675" cy="585787"/>
          </a:xfrm>
          <a:prstGeom prst="rect">
            <a:avLst/>
          </a:prstGeom>
          <a:solidFill>
            <a:schemeClr val="bg1">
              <a:alpha val="63000"/>
            </a:schemeClr>
          </a:solidFill>
        </p:spPr>
        <p:txBody>
          <a:bodyPr>
            <a:spAutoFit/>
          </a:bodyPr>
          <a:lstStyle/>
          <a:p>
            <a:pPr eaLnBrk="1" fontAlgn="auto" hangingPunct="1">
              <a:spcBef>
                <a:spcPts val="0"/>
              </a:spcBef>
              <a:spcAft>
                <a:spcPts val="0"/>
              </a:spcAft>
              <a:defRPr/>
            </a:pPr>
            <a:r>
              <a:rPr lang="zh-CN" altLang="en-US" sz="3200" b="1" spc="600" dirty="0">
                <a:solidFill>
                  <a:srgbClr val="C00000"/>
                </a:solidFill>
                <a:latin typeface="微软雅黑" panose="020B0503020204020204" pitchFamily="34" charset="-122"/>
                <a:ea typeface="微软雅黑" panose="020B0503020204020204" pitchFamily="34" charset="-122"/>
              </a:rPr>
              <a:t>“夺天下”</a:t>
            </a:r>
            <a:endParaRPr lang="zh-CN" altLang="en-US" sz="3200" b="1" spc="600" dirty="0">
              <a:solidFill>
                <a:srgbClr val="C00000"/>
              </a:solidFill>
              <a:latin typeface="微软雅黑" panose="020B0503020204020204" pitchFamily="34" charset="-122"/>
              <a:ea typeface="微软雅黑" panose="020B0503020204020204" pitchFamily="34" charset="-122"/>
            </a:endParaRPr>
          </a:p>
        </p:txBody>
      </p:sp>
      <p:grpSp>
        <p:nvGrpSpPr>
          <p:cNvPr id="14" name="组合 13"/>
          <p:cNvGrpSpPr/>
          <p:nvPr/>
        </p:nvGrpSpPr>
        <p:grpSpPr bwMode="auto">
          <a:xfrm>
            <a:off x="5580063" y="1230313"/>
            <a:ext cx="2814637" cy="1341437"/>
            <a:chOff x="5580112" y="1230177"/>
            <a:chExt cx="2814087" cy="1341573"/>
          </a:xfrm>
        </p:grpSpPr>
        <p:sp>
          <p:nvSpPr>
            <p:cNvPr id="15" name="矩形 14"/>
            <p:cNvSpPr/>
            <p:nvPr/>
          </p:nvSpPr>
          <p:spPr>
            <a:xfrm>
              <a:off x="5580112" y="1230177"/>
              <a:ext cx="953901" cy="462009"/>
            </a:xfrm>
            <a:prstGeom prst="rect">
              <a:avLst/>
            </a:prstGeom>
          </p:spPr>
          <p:txBody>
            <a:bodyPr wrap="none">
              <a:spAutoFit/>
            </a:bodyPr>
            <a:lstStyle/>
            <a:p>
              <a:pPr eaLnBrk="1" fontAlgn="auto" hangingPunct="1">
                <a:spcBef>
                  <a:spcPts val="0"/>
                </a:spcBef>
                <a:spcAft>
                  <a:spcPts val="0"/>
                </a:spcAft>
                <a:defRPr/>
              </a:pPr>
              <a:r>
                <a:rPr lang="zh-CN" altLang="en-US" sz="2400" b="1" spc="600" dirty="0">
                  <a:solidFill>
                    <a:prstClr val="white"/>
                  </a:solidFill>
                  <a:latin typeface="微软雅黑" panose="020B0503020204020204" pitchFamily="34" charset="-122"/>
                  <a:ea typeface="微软雅黑" panose="020B0503020204020204" pitchFamily="34" charset="-122"/>
                </a:rPr>
                <a:t>勇者</a:t>
              </a:r>
              <a:endParaRPr lang="en-US" altLang="zh-CN" sz="2400" b="1" spc="600" dirty="0">
                <a:solidFill>
                  <a:prstClr val="white"/>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5588047" y="2233579"/>
              <a:ext cx="1647503" cy="338171"/>
            </a:xfrm>
            <a:prstGeom prst="rect">
              <a:avLst/>
            </a:prstGeom>
            <a:noFill/>
          </p:spPr>
          <p:txBody>
            <a:bodyPr>
              <a:spAutoFit/>
            </a:bodyPr>
            <a:lstStyle/>
            <a:p>
              <a:pPr algn="dist" eaLnBrk="1" fontAlgn="auto" hangingPunct="1">
                <a:spcBef>
                  <a:spcPts val="0"/>
                </a:spcBef>
                <a:spcAft>
                  <a:spcPts val="0"/>
                </a:spcAft>
                <a:defRPr/>
              </a:pPr>
              <a:r>
                <a:rPr lang="zh-CN" altLang="en-US" sz="1600" spc="600" dirty="0">
                  <a:solidFill>
                    <a:prstClr val="black"/>
                  </a:solidFill>
                  <a:latin typeface="微软雅黑" panose="020B0503020204020204" pitchFamily="34" charset="-122"/>
                  <a:ea typeface="微软雅黑" panose="020B0503020204020204" pitchFamily="34" charset="-122"/>
                </a:rPr>
                <a:t>相信自己</a:t>
              </a:r>
              <a:endParaRPr lang="zh-CN" altLang="en-US" sz="1600" spc="600" dirty="0">
                <a:solidFill>
                  <a:prstClr val="black"/>
                </a:solidFill>
                <a:latin typeface="微软雅黑" panose="020B0503020204020204" pitchFamily="34" charset="-122"/>
                <a:ea typeface="微软雅黑" panose="020B0503020204020204" pitchFamily="34" charset="-122"/>
              </a:endParaRPr>
            </a:p>
          </p:txBody>
        </p:sp>
        <p:sp>
          <p:nvSpPr>
            <p:cNvPr id="33799" name="矩形 16"/>
            <p:cNvSpPr>
              <a:spLocks noChangeArrowheads="1"/>
            </p:cNvSpPr>
            <p:nvPr/>
          </p:nvSpPr>
          <p:spPr bwMode="auto">
            <a:xfrm>
              <a:off x="6380331" y="1419134"/>
              <a:ext cx="20138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en-US" altLang="zh-CN" sz="1200">
                  <a:solidFill>
                    <a:srgbClr val="FFFFFF"/>
                  </a:solidFill>
                  <a:latin typeface="Arial" panose="020B0604020202020204" pitchFamily="34" charset="0"/>
                  <a:cs typeface="Arial" panose="020B0604020202020204" pitchFamily="34" charset="0"/>
                </a:rPr>
                <a:t>Wins world</a:t>
              </a:r>
              <a:endParaRPr lang="zh-CN" altLang="en-US" sz="1200">
                <a:solidFill>
                  <a:srgbClr val="FFFFFF"/>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anim calcmode="lin" valueType="num">
                                      <p:cBhvr>
                                        <p:cTn id="11" dur="500" fill="hold"/>
                                        <p:tgtEl>
                                          <p:spTgt spid="13"/>
                                        </p:tgtEl>
                                        <p:attrNameLst>
                                          <p:attrName>ppt_x</p:attrName>
                                        </p:attrNameLst>
                                      </p:cBhvr>
                                      <p:tavLst>
                                        <p:tav tm="0">
                                          <p:val>
                                            <p:strVal val="#ppt_x"/>
                                          </p:val>
                                        </p:tav>
                                        <p:tav tm="100000">
                                          <p:val>
                                            <p:strVal val="#ppt_x"/>
                                          </p:val>
                                        </p:tav>
                                      </p:tavLst>
                                    </p:anim>
                                    <p:anim calcmode="lin" valueType="num">
                                      <p:cBhvr>
                                        <p:cTn id="12" dur="500" fill="hold"/>
                                        <p:tgtEl>
                                          <p:spTgt spid="13"/>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anim calcmode="lin" valueType="num">
                                      <p:cBhvr>
                                        <p:cTn id="16" dur="500" fill="hold"/>
                                        <p:tgtEl>
                                          <p:spTgt spid="14"/>
                                        </p:tgtEl>
                                        <p:attrNameLst>
                                          <p:attrName>ppt_x</p:attrName>
                                        </p:attrNameLst>
                                      </p:cBhvr>
                                      <p:tavLst>
                                        <p:tav tm="0">
                                          <p:val>
                                            <p:strVal val="#ppt_x"/>
                                          </p:val>
                                        </p:tav>
                                        <p:tav tm="100000">
                                          <p:val>
                                            <p:strVal val="#ppt_x"/>
                                          </p:val>
                                        </p:tav>
                                      </p:tavLst>
                                    </p:anim>
                                    <p:anim calcmode="lin" valueType="num">
                                      <p:cBhvr>
                                        <p:cTn id="17" dur="500" fill="hold"/>
                                        <p:tgtEl>
                                          <p:spTgt spid="14"/>
                                        </p:tgtEl>
                                        <p:attrNameLst>
                                          <p:attrName>ppt_y</p:attrName>
                                        </p:attrNameLst>
                                      </p:cBhvr>
                                      <p:tavLst>
                                        <p:tav tm="0">
                                          <p:val>
                                            <p:strVal val="#ppt_y+.1"/>
                                          </p:val>
                                        </p:tav>
                                        <p:tav tm="100000">
                                          <p:val>
                                            <p:strVal val="#ppt_y"/>
                                          </p:val>
                                        </p:tav>
                                      </p:tavLst>
                                    </p:anim>
                                  </p:childTnLst>
                                </p:cTn>
                              </p:par>
                              <p:par>
                                <p:cTn id="18" presetID="26" presetClass="emph" presetSubtype="0" fill="hold" grpId="1" nodeType="withEffect">
                                  <p:stCondLst>
                                    <p:cond delay="100"/>
                                  </p:stCondLst>
                                  <p:childTnLst>
                                    <p:animEffect transition="out" filter="fade">
                                      <p:cBhvr>
                                        <p:cTn id="19" dur="800" tmFilter="0, 0; .2, .5; .8, .5; 1, 0"/>
                                        <p:tgtEl>
                                          <p:spTgt spid="13"/>
                                        </p:tgtEl>
                                      </p:cBhvr>
                                    </p:animEffect>
                                    <p:animScale>
                                      <p:cBhvr>
                                        <p:cTn id="20" dur="4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1746" name="组合 3"/>
          <p:cNvGrpSpPr/>
          <p:nvPr/>
        </p:nvGrpSpPr>
        <p:grpSpPr bwMode="auto">
          <a:xfrm>
            <a:off x="4283075" y="1681163"/>
            <a:ext cx="4367213" cy="787400"/>
            <a:chOff x="3862511" y="2279169"/>
            <a:chExt cx="4367088" cy="787658"/>
          </a:xfrm>
        </p:grpSpPr>
        <p:sp>
          <p:nvSpPr>
            <p:cNvPr id="5" name="TextBox 4"/>
            <p:cNvSpPr txBox="1"/>
            <p:nvPr/>
          </p:nvSpPr>
          <p:spPr>
            <a:xfrm>
              <a:off x="3862511" y="2279169"/>
              <a:ext cx="1354099" cy="308076"/>
            </a:xfrm>
            <a:prstGeom prst="rect">
              <a:avLst/>
            </a:prstGeom>
            <a:noFill/>
          </p:spPr>
          <p:txBody>
            <a:bodyPr wrap="none">
              <a:spAutoFit/>
            </a:bodyPr>
            <a:lstStyle/>
            <a:p>
              <a:pPr algn="ctr" eaLnBrk="1" fontAlgn="auto" hangingPunct="1">
                <a:spcBef>
                  <a:spcPts val="0"/>
                </a:spcBef>
                <a:spcAft>
                  <a:spcPts val="0"/>
                </a:spcAft>
                <a:defRPr/>
              </a:pPr>
              <a:r>
                <a:rPr lang="zh-CN" altLang="en-US" sz="1400" b="1" spc="120" dirty="0">
                  <a:solidFill>
                    <a:prstClr val="black"/>
                  </a:solidFill>
                  <a:latin typeface="微软雅黑" panose="020B0503020204020204" pitchFamily="34" charset="-122"/>
                  <a:ea typeface="微软雅黑" panose="020B0503020204020204" pitchFamily="34" charset="-122"/>
                </a:rPr>
                <a:t>点击添加标题</a:t>
              </a:r>
              <a:endParaRPr lang="zh-CN" altLang="en-US" sz="1400" b="1" spc="120" dirty="0">
                <a:solidFill>
                  <a:prstClr val="black"/>
                </a:solidFill>
                <a:latin typeface="微软雅黑" panose="020B0503020204020204" pitchFamily="34" charset="-122"/>
                <a:ea typeface="微软雅黑" panose="020B0503020204020204" pitchFamily="34" charset="-122"/>
              </a:endParaRPr>
            </a:p>
          </p:txBody>
        </p:sp>
        <p:sp>
          <p:nvSpPr>
            <p:cNvPr id="6" name="TextBox 11"/>
            <p:cNvSpPr txBox="1">
              <a:spLocks noChangeArrowheads="1"/>
            </p:cNvSpPr>
            <p:nvPr/>
          </p:nvSpPr>
          <p:spPr bwMode="auto">
            <a:xfrm flipH="1">
              <a:off x="3864099" y="2604713"/>
              <a:ext cx="4365500" cy="462114"/>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点击添加文本内容点击</a:t>
              </a:r>
              <a:r>
                <a:rPr lang="zh-CN" altLang="en-US" sz="1200" kern="0" dirty="0">
                  <a:solidFill>
                    <a:prstClr val="black">
                      <a:lumMod val="75000"/>
                      <a:lumOff val="25000"/>
                    </a:prstClr>
                  </a:solidFill>
                  <a:latin typeface="微软雅黑" panose="020B0503020204020204" pitchFamily="34" charset="-122"/>
                  <a:ea typeface="微软雅黑" panose="020B0503020204020204" pitchFamily="34" charset="-122"/>
                </a:rPr>
                <a:t>添加文本</a:t>
              </a: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内容</a:t>
              </a:r>
              <a:r>
                <a:rPr lang="zh-CN" altLang="en-US" sz="1200" kern="0" dirty="0">
                  <a:solidFill>
                    <a:prstClr val="black">
                      <a:lumMod val="75000"/>
                      <a:lumOff val="25000"/>
                    </a:prstClr>
                  </a:solidFill>
                  <a:latin typeface="微软雅黑" panose="020B0503020204020204" pitchFamily="34" charset="-122"/>
                  <a:ea typeface="微软雅黑" panose="020B0503020204020204" pitchFamily="34" charset="-122"/>
                </a:rPr>
                <a:t>点击添加文本</a:t>
              </a: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内容</a:t>
              </a:r>
              <a:r>
                <a:rPr lang="zh-CN" altLang="en-US" sz="1200" kern="0" dirty="0">
                  <a:solidFill>
                    <a:prstClr val="black">
                      <a:lumMod val="75000"/>
                      <a:lumOff val="25000"/>
                    </a:prstClr>
                  </a:solidFill>
                  <a:latin typeface="微软雅黑" panose="020B0503020204020204" pitchFamily="34" charset="-122"/>
                  <a:ea typeface="微软雅黑" panose="020B0503020204020204" pitchFamily="34" charset="-122"/>
                </a:rPr>
                <a:t>点击添加文本内容    </a:t>
              </a: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    </a:t>
              </a:r>
              <a:endParaRPr lang="en-US" altLang="zh-CN" sz="12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994270" y="2590421"/>
              <a:ext cx="4133732"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1747" name="组合 7"/>
          <p:cNvGrpSpPr/>
          <p:nvPr/>
        </p:nvGrpSpPr>
        <p:grpSpPr bwMode="auto">
          <a:xfrm>
            <a:off x="4283075" y="2574925"/>
            <a:ext cx="4379913" cy="762000"/>
            <a:chOff x="3862511" y="3919554"/>
            <a:chExt cx="4379788" cy="762081"/>
          </a:xfrm>
        </p:grpSpPr>
        <p:sp>
          <p:nvSpPr>
            <p:cNvPr id="9" name="TextBox 8"/>
            <p:cNvSpPr txBox="1"/>
            <p:nvPr/>
          </p:nvSpPr>
          <p:spPr>
            <a:xfrm>
              <a:off x="3862511" y="3919554"/>
              <a:ext cx="1354099" cy="308008"/>
            </a:xfrm>
            <a:prstGeom prst="rect">
              <a:avLst/>
            </a:prstGeom>
            <a:noFill/>
          </p:spPr>
          <p:txBody>
            <a:bodyPr wrap="none">
              <a:spAutoFit/>
            </a:bodyPr>
            <a:lstStyle/>
            <a:p>
              <a:pPr algn="ctr" eaLnBrk="1" fontAlgn="auto" hangingPunct="1">
                <a:spcBef>
                  <a:spcPts val="0"/>
                </a:spcBef>
                <a:spcAft>
                  <a:spcPts val="0"/>
                </a:spcAft>
                <a:defRPr/>
              </a:pPr>
              <a:r>
                <a:rPr lang="zh-CN" altLang="en-US" sz="1400" b="1" spc="120" dirty="0">
                  <a:solidFill>
                    <a:prstClr val="black"/>
                  </a:solidFill>
                  <a:latin typeface="微软雅黑" panose="020B0503020204020204" pitchFamily="34" charset="-122"/>
                  <a:ea typeface="微软雅黑" panose="020B0503020204020204" pitchFamily="34" charset="-122"/>
                </a:rPr>
                <a:t>点击添加标题</a:t>
              </a:r>
              <a:endParaRPr lang="zh-CN" altLang="en-US" sz="1400" b="1" spc="120" dirty="0">
                <a:solidFill>
                  <a:prstClr val="black"/>
                </a:solidFill>
                <a:latin typeface="微软雅黑" panose="020B0503020204020204" pitchFamily="34" charset="-122"/>
                <a:ea typeface="微软雅黑" panose="020B0503020204020204" pitchFamily="34" charset="-122"/>
              </a:endParaRPr>
            </a:p>
          </p:txBody>
        </p:sp>
        <p:sp>
          <p:nvSpPr>
            <p:cNvPr id="10" name="TextBox 9"/>
            <p:cNvSpPr txBox="1">
              <a:spLocks noChangeArrowheads="1"/>
            </p:cNvSpPr>
            <p:nvPr/>
          </p:nvSpPr>
          <p:spPr bwMode="auto">
            <a:xfrm flipH="1">
              <a:off x="3864099" y="4219624"/>
              <a:ext cx="4378200" cy="462011"/>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点击添加文本内容点击</a:t>
              </a:r>
              <a:r>
                <a:rPr lang="zh-CN" altLang="en-US" sz="1200" kern="0" dirty="0">
                  <a:solidFill>
                    <a:prstClr val="black">
                      <a:lumMod val="75000"/>
                      <a:lumOff val="25000"/>
                    </a:prstClr>
                  </a:solidFill>
                  <a:latin typeface="微软雅黑" panose="020B0503020204020204" pitchFamily="34" charset="-122"/>
                  <a:ea typeface="微软雅黑" panose="020B0503020204020204" pitchFamily="34" charset="-122"/>
                </a:rPr>
                <a:t>添加文本</a:t>
              </a: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内容</a:t>
              </a:r>
              <a:r>
                <a:rPr lang="zh-CN" altLang="en-US" sz="1200" kern="0" dirty="0">
                  <a:solidFill>
                    <a:prstClr val="black">
                      <a:lumMod val="75000"/>
                      <a:lumOff val="25000"/>
                    </a:prstClr>
                  </a:solidFill>
                  <a:latin typeface="微软雅黑" panose="020B0503020204020204" pitchFamily="34" charset="-122"/>
                  <a:ea typeface="微软雅黑" panose="020B0503020204020204" pitchFamily="34" charset="-122"/>
                </a:rPr>
                <a:t>点击添加文本</a:t>
              </a: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内容</a:t>
              </a:r>
              <a:r>
                <a:rPr lang="zh-CN" altLang="en-US" sz="1200" kern="0" dirty="0">
                  <a:solidFill>
                    <a:prstClr val="black">
                      <a:lumMod val="75000"/>
                      <a:lumOff val="25000"/>
                    </a:prstClr>
                  </a:solidFill>
                  <a:latin typeface="微软雅黑" panose="020B0503020204020204" pitchFamily="34" charset="-122"/>
                  <a:ea typeface="微软雅黑" panose="020B0503020204020204" pitchFamily="34" charset="-122"/>
                </a:rPr>
                <a:t>点击添加文本内容    </a:t>
              </a: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    </a:t>
              </a:r>
              <a:endParaRPr lang="en-US" altLang="zh-CN" sz="12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3994270" y="4224386"/>
              <a:ext cx="4124207"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31748" name="Picture 2" descr="E:\迅雷下载\shutterstock_61491664.jpg"/>
          <p:cNvPicPr>
            <a:picLocks noChangeAspect="1" noChangeArrowheads="1"/>
          </p:cNvPicPr>
          <p:nvPr/>
        </p:nvPicPr>
        <p:blipFill>
          <a:blip r:embed="rId1">
            <a:extLst>
              <a:ext uri="{28A0092B-C50C-407E-A947-70E740481C1C}">
                <a14:useLocalDpi xmlns:a14="http://schemas.microsoft.com/office/drawing/2010/main" val="0"/>
              </a:ext>
            </a:extLst>
          </a:blip>
          <a:srcRect r="32780"/>
          <a:stretch>
            <a:fillRect/>
          </a:stretch>
        </p:blipFill>
        <p:spPr bwMode="auto">
          <a:xfrm>
            <a:off x="695325" y="1419225"/>
            <a:ext cx="3357563"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9" name="组合 17"/>
          <p:cNvGrpSpPr/>
          <p:nvPr/>
        </p:nvGrpSpPr>
        <p:grpSpPr bwMode="auto">
          <a:xfrm>
            <a:off x="4283075" y="3398838"/>
            <a:ext cx="4392613" cy="757237"/>
            <a:chOff x="3924300" y="3570288"/>
            <a:chExt cx="4392613" cy="757237"/>
          </a:xfrm>
        </p:grpSpPr>
        <p:grpSp>
          <p:nvGrpSpPr>
            <p:cNvPr id="34828" name="组合 22"/>
            <p:cNvGrpSpPr/>
            <p:nvPr/>
          </p:nvGrpSpPr>
          <p:grpSpPr bwMode="auto">
            <a:xfrm>
              <a:off x="3924300" y="3570288"/>
              <a:ext cx="4392613" cy="757237"/>
              <a:chOff x="3923928" y="3570821"/>
              <a:chExt cx="4392488" cy="757074"/>
            </a:xfrm>
          </p:grpSpPr>
          <p:sp>
            <p:nvSpPr>
              <p:cNvPr id="21" name="TextBox 20"/>
              <p:cNvSpPr txBox="1"/>
              <p:nvPr/>
            </p:nvSpPr>
            <p:spPr>
              <a:xfrm>
                <a:off x="3923928" y="3570821"/>
                <a:ext cx="1354099" cy="307909"/>
              </a:xfrm>
              <a:prstGeom prst="rect">
                <a:avLst/>
              </a:prstGeom>
              <a:noFill/>
            </p:spPr>
            <p:txBody>
              <a:bodyPr wrap="none">
                <a:spAutoFit/>
              </a:bodyPr>
              <a:lstStyle/>
              <a:p>
                <a:pPr algn="ctr" eaLnBrk="1" fontAlgn="auto" hangingPunct="1">
                  <a:spcBef>
                    <a:spcPts val="0"/>
                  </a:spcBef>
                  <a:spcAft>
                    <a:spcPts val="0"/>
                  </a:spcAft>
                  <a:defRPr/>
                </a:pPr>
                <a:r>
                  <a:rPr lang="zh-CN" altLang="en-US" sz="1400" b="1" spc="120" dirty="0">
                    <a:solidFill>
                      <a:prstClr val="black"/>
                    </a:solidFill>
                    <a:latin typeface="微软雅黑" panose="020B0503020204020204" pitchFamily="34" charset="-122"/>
                    <a:ea typeface="微软雅黑" panose="020B0503020204020204" pitchFamily="34" charset="-122"/>
                  </a:rPr>
                  <a:t>点击添加标题</a:t>
                </a:r>
                <a:endParaRPr lang="zh-CN" altLang="en-US" sz="1400" b="1" spc="120" dirty="0">
                  <a:solidFill>
                    <a:prstClr val="black"/>
                  </a:solidFill>
                  <a:latin typeface="微软雅黑" panose="020B0503020204020204" pitchFamily="34" charset="-122"/>
                  <a:ea typeface="微软雅黑" panose="020B0503020204020204" pitchFamily="34" charset="-122"/>
                </a:endParaRPr>
              </a:p>
            </p:txBody>
          </p:sp>
          <p:sp>
            <p:nvSpPr>
              <p:cNvPr id="22" name="TextBox 21"/>
              <p:cNvSpPr txBox="1">
                <a:spLocks noChangeArrowheads="1"/>
              </p:cNvSpPr>
              <p:nvPr/>
            </p:nvSpPr>
            <p:spPr bwMode="auto">
              <a:xfrm flipH="1">
                <a:off x="3925516" y="3866032"/>
                <a:ext cx="4390900" cy="461863"/>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点击添加文本内容点击</a:t>
                </a:r>
                <a:r>
                  <a:rPr lang="zh-CN" altLang="en-US" sz="1200" kern="0" dirty="0">
                    <a:solidFill>
                      <a:prstClr val="black">
                        <a:lumMod val="75000"/>
                        <a:lumOff val="25000"/>
                      </a:prstClr>
                    </a:solidFill>
                    <a:latin typeface="微软雅黑" panose="020B0503020204020204" pitchFamily="34" charset="-122"/>
                    <a:ea typeface="微软雅黑" panose="020B0503020204020204" pitchFamily="34" charset="-122"/>
                  </a:rPr>
                  <a:t>添加文本</a:t>
                </a: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内容</a:t>
                </a:r>
                <a:r>
                  <a:rPr lang="zh-CN" altLang="en-US" sz="1200" kern="0" dirty="0">
                    <a:solidFill>
                      <a:prstClr val="black">
                        <a:lumMod val="75000"/>
                        <a:lumOff val="25000"/>
                      </a:prstClr>
                    </a:solidFill>
                    <a:latin typeface="微软雅黑" panose="020B0503020204020204" pitchFamily="34" charset="-122"/>
                    <a:ea typeface="微软雅黑" panose="020B0503020204020204" pitchFamily="34" charset="-122"/>
                  </a:rPr>
                  <a:t>点击添加文本</a:t>
                </a: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内容</a:t>
                </a:r>
                <a:r>
                  <a:rPr lang="zh-CN" altLang="en-US" sz="1200" kern="0" dirty="0">
                    <a:solidFill>
                      <a:prstClr val="black">
                        <a:lumMod val="75000"/>
                        <a:lumOff val="25000"/>
                      </a:prstClr>
                    </a:solidFill>
                    <a:latin typeface="微软雅黑" panose="020B0503020204020204" pitchFamily="34" charset="-122"/>
                    <a:ea typeface="微软雅黑" panose="020B0503020204020204" pitchFamily="34" charset="-122"/>
                  </a:rPr>
                  <a:t>点击添加文本内容    </a:t>
                </a:r>
                <a:r>
                  <a:rPr lang="zh-CN" altLang="en-US" sz="1200" kern="0" dirty="0" smtClean="0">
                    <a:solidFill>
                      <a:prstClr val="black">
                        <a:lumMod val="75000"/>
                        <a:lumOff val="25000"/>
                      </a:prstClr>
                    </a:solidFill>
                    <a:latin typeface="微软雅黑" panose="020B0503020204020204" pitchFamily="34" charset="-122"/>
                    <a:ea typeface="微软雅黑" panose="020B0503020204020204" pitchFamily="34" charset="-122"/>
                  </a:rPr>
                  <a:t>    </a:t>
                </a:r>
                <a:endParaRPr lang="en-US" altLang="zh-CN" sz="12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cxnSp>
          <p:nvCxnSpPr>
            <p:cNvPr id="20" name="直接连接符 19"/>
            <p:cNvCxnSpPr/>
            <p:nvPr/>
          </p:nvCxnSpPr>
          <p:spPr>
            <a:xfrm>
              <a:off x="4056063" y="3868738"/>
              <a:ext cx="4124325" cy="0"/>
            </a:xfrm>
            <a:prstGeom prst="line">
              <a:avLst/>
            </a:prstGeom>
            <a:ln w="31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4822" name="页脚占位符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mtClean="0">
                <a:solidFill>
                  <a:srgbClr val="898989"/>
                </a:solidFill>
              </a:rPr>
              <a:t>14</a:t>
            </a:r>
            <a:endParaRPr lang="zh-CN" altLang="en-US" smtClean="0">
              <a:solidFill>
                <a:srgbClr val="898989"/>
              </a:solidFill>
            </a:endParaRPr>
          </a:p>
        </p:txBody>
      </p:sp>
      <p:sp>
        <p:nvSpPr>
          <p:cNvPr id="23"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4" name="矩形 23"/>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5"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6" name="矩形 25"/>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4827"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fade">
                                      <p:cBhvr>
                                        <p:cTn id="7" dur="500"/>
                                        <p:tgtEl>
                                          <p:spTgt spid="31748"/>
                                        </p:tgtEl>
                                      </p:cBhvr>
                                    </p:animEffect>
                                  </p:childTnLst>
                                </p:cTn>
                              </p:par>
                              <p:par>
                                <p:cTn id="8" presetID="22" presetClass="entr" presetSubtype="8" fill="hold" nodeType="withEffect">
                                  <p:stCondLst>
                                    <p:cond delay="200"/>
                                  </p:stCondLst>
                                  <p:childTnLst>
                                    <p:set>
                                      <p:cBhvr>
                                        <p:cTn id="9" dur="1" fill="hold">
                                          <p:stCondLst>
                                            <p:cond delay="0"/>
                                          </p:stCondLst>
                                        </p:cTn>
                                        <p:tgtEl>
                                          <p:spTgt spid="31749"/>
                                        </p:tgtEl>
                                        <p:attrNameLst>
                                          <p:attrName>style.visibility</p:attrName>
                                        </p:attrNameLst>
                                      </p:cBhvr>
                                      <p:to>
                                        <p:strVal val="visible"/>
                                      </p:to>
                                    </p:set>
                                    <p:animEffect transition="in" filter="wipe(left)">
                                      <p:cBhvr>
                                        <p:cTn id="10" dur="500"/>
                                        <p:tgtEl>
                                          <p:spTgt spid="31749"/>
                                        </p:tgtEl>
                                      </p:cBhvr>
                                    </p:animEffect>
                                  </p:childTnLst>
                                </p:cTn>
                              </p:par>
                              <p:par>
                                <p:cTn id="11" presetID="22" presetClass="entr" presetSubtype="8" fill="hold" nodeType="withEffect">
                                  <p:stCondLst>
                                    <p:cond delay="200"/>
                                  </p:stCondLst>
                                  <p:childTnLst>
                                    <p:set>
                                      <p:cBhvr>
                                        <p:cTn id="12" dur="1" fill="hold">
                                          <p:stCondLst>
                                            <p:cond delay="0"/>
                                          </p:stCondLst>
                                        </p:cTn>
                                        <p:tgtEl>
                                          <p:spTgt spid="31747"/>
                                        </p:tgtEl>
                                        <p:attrNameLst>
                                          <p:attrName>style.visibility</p:attrName>
                                        </p:attrNameLst>
                                      </p:cBhvr>
                                      <p:to>
                                        <p:strVal val="visible"/>
                                      </p:to>
                                    </p:set>
                                    <p:animEffect transition="in" filter="wipe(left)">
                                      <p:cBhvr>
                                        <p:cTn id="13" dur="500"/>
                                        <p:tgtEl>
                                          <p:spTgt spid="31747"/>
                                        </p:tgtEl>
                                      </p:cBhvr>
                                    </p:animEffect>
                                  </p:childTnLst>
                                </p:cTn>
                              </p:par>
                              <p:par>
                                <p:cTn id="14" presetID="22" presetClass="entr" presetSubtype="8" fill="hold" nodeType="withEffect">
                                  <p:stCondLst>
                                    <p:cond delay="200"/>
                                  </p:stCondLst>
                                  <p:childTnLst>
                                    <p:set>
                                      <p:cBhvr>
                                        <p:cTn id="15" dur="1" fill="hold">
                                          <p:stCondLst>
                                            <p:cond delay="0"/>
                                          </p:stCondLst>
                                        </p:cTn>
                                        <p:tgtEl>
                                          <p:spTgt spid="31746"/>
                                        </p:tgtEl>
                                        <p:attrNameLst>
                                          <p:attrName>style.visibility</p:attrName>
                                        </p:attrNameLst>
                                      </p:cBhvr>
                                      <p:to>
                                        <p:strVal val="visible"/>
                                      </p:to>
                                    </p:set>
                                    <p:animEffect transition="in" filter="wipe(left)">
                                      <p:cBhvr>
                                        <p:cTn id="16" dur="500"/>
                                        <p:tgtEl>
                                          <p:spTgt spid="31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6" name="矩形 15"/>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7"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8" name="矩形 17"/>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8198" name="TextBox 9"/>
          <p:cNvSpPr txBox="1">
            <a:spLocks noChangeArrowheads="1"/>
          </p:cNvSpPr>
          <p:nvPr/>
        </p:nvSpPr>
        <p:spPr bwMode="auto">
          <a:xfrm>
            <a:off x="255588" y="444500"/>
            <a:ext cx="715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solidFill>
                  <a:srgbClr val="960000"/>
                </a:solidFill>
                <a:latin typeface="微软雅黑" panose="020B0503020204020204" pitchFamily="34" charset="-122"/>
                <a:ea typeface="微软雅黑" panose="020B0503020204020204" pitchFamily="34" charset="-122"/>
              </a:rPr>
              <a:t>目 录</a:t>
            </a:r>
            <a:endParaRPr lang="en-US" altLang="zh-CN">
              <a:solidFill>
                <a:srgbClr val="960000"/>
              </a:solidFill>
              <a:latin typeface="微软雅黑" panose="020B0503020204020204" pitchFamily="34" charset="-122"/>
              <a:ea typeface="微软雅黑" panose="020B0503020204020204" pitchFamily="34" charset="-122"/>
            </a:endParaRPr>
          </a:p>
        </p:txBody>
      </p:sp>
      <p:sp>
        <p:nvSpPr>
          <p:cNvPr id="8199" name="矩形 148"/>
          <p:cNvSpPr>
            <a:spLocks noChangeArrowheads="1"/>
          </p:cNvSpPr>
          <p:nvPr/>
        </p:nvSpPr>
        <p:spPr bwMode="auto">
          <a:xfrm>
            <a:off x="974725" y="522288"/>
            <a:ext cx="798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960000"/>
                </a:solidFill>
                <a:latin typeface="Arial" panose="020B0604020202020204" pitchFamily="34" charset="0"/>
                <a:cs typeface="Arial" panose="020B0604020202020204" pitchFamily="34" charset="0"/>
              </a:rPr>
              <a:t>Contents</a:t>
            </a:r>
            <a:endParaRPr lang="zh-CN" altLang="en-US" sz="1200">
              <a:solidFill>
                <a:srgbClr val="960000"/>
              </a:solidFill>
              <a:latin typeface="Arial" panose="020B0604020202020204" pitchFamily="34" charset="0"/>
              <a:cs typeface="Arial" panose="020B0604020202020204" pitchFamily="34" charset="0"/>
            </a:endParaRPr>
          </a:p>
        </p:txBody>
      </p:sp>
      <p:grpSp>
        <p:nvGrpSpPr>
          <p:cNvPr id="8200" name="组合 71"/>
          <p:cNvGrpSpPr/>
          <p:nvPr/>
        </p:nvGrpSpPr>
        <p:grpSpPr bwMode="auto">
          <a:xfrm>
            <a:off x="3049588" y="709613"/>
            <a:ext cx="3317875" cy="1036637"/>
            <a:chOff x="2843809" y="856343"/>
            <a:chExt cx="3318119" cy="1036448"/>
          </a:xfrm>
        </p:grpSpPr>
        <p:sp>
          <p:nvSpPr>
            <p:cNvPr id="21" name="任意多边形 20"/>
            <p:cNvSpPr/>
            <p:nvPr/>
          </p:nvSpPr>
          <p:spPr>
            <a:xfrm>
              <a:off x="2843809" y="907134"/>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rgbClr val="683804">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 name="任意多边形 1"/>
            <p:cNvSpPr/>
            <p:nvPr/>
          </p:nvSpPr>
          <p:spPr>
            <a:xfrm>
              <a:off x="2843809" y="856343"/>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rgbClr val="FAC58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7" name="TextBox 3"/>
            <p:cNvSpPr txBox="1">
              <a:spLocks noChangeArrowheads="1"/>
            </p:cNvSpPr>
            <p:nvPr/>
          </p:nvSpPr>
          <p:spPr bwMode="auto">
            <a:xfrm rot="21137852">
              <a:off x="3356609" y="1188070"/>
              <a:ext cx="1970233" cy="36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8243" name="组合 42"/>
            <p:cNvGrpSpPr/>
            <p:nvPr/>
          </p:nvGrpSpPr>
          <p:grpSpPr bwMode="auto">
            <a:xfrm>
              <a:off x="3001533" y="1354897"/>
              <a:ext cx="336072" cy="336072"/>
              <a:chOff x="730250" y="-1925638"/>
              <a:chExt cx="958850" cy="958850"/>
            </a:xfrm>
          </p:grpSpPr>
          <p:sp>
            <p:nvSpPr>
              <p:cNvPr id="44" name="Oval 60"/>
              <p:cNvSpPr>
                <a:spLocks noChangeArrowheads="1"/>
              </p:cNvSpPr>
              <p:nvPr/>
            </p:nvSpPr>
            <p:spPr bwMode="auto">
              <a:xfrm>
                <a:off x="728681" y="-1926123"/>
                <a:ext cx="960285" cy="960040"/>
              </a:xfrm>
              <a:prstGeom prst="ellipse">
                <a:avLst/>
              </a:pr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245" name="Freeform 61"/>
              <p:cNvSpPr/>
              <p:nvPr/>
            </p:nvSpPr>
            <p:spPr bwMode="auto">
              <a:xfrm>
                <a:off x="1179512" y="-1685925"/>
                <a:ext cx="476250" cy="685800"/>
              </a:xfrm>
              <a:custGeom>
                <a:avLst/>
                <a:gdLst>
                  <a:gd name="T0" fmla="*/ 2147483646 w 127"/>
                  <a:gd name="T1" fmla="*/ 0 h 183"/>
                  <a:gd name="T2" fmla="*/ 2147483646 w 127"/>
                  <a:gd name="T3" fmla="*/ 2147483646 h 183"/>
                  <a:gd name="T4" fmla="*/ 0 w 127"/>
                  <a:gd name="T5" fmla="*/ 2147483646 h 183"/>
                  <a:gd name="T6" fmla="*/ 2147483646 w 127"/>
                  <a:gd name="T7" fmla="*/ 2147483646 h 183"/>
                  <a:gd name="T8" fmla="*/ 2147483646 w 127"/>
                  <a:gd name="T9" fmla="*/ 2147483646 h 183"/>
                  <a:gd name="T10" fmla="*/ 2147483646 w 127"/>
                  <a:gd name="T11" fmla="*/ 0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7" h="183">
                    <a:moveTo>
                      <a:pt x="16" y="0"/>
                    </a:moveTo>
                    <a:cubicBezTo>
                      <a:pt x="16" y="128"/>
                      <a:pt x="16" y="128"/>
                      <a:pt x="16" y="128"/>
                    </a:cubicBezTo>
                    <a:cubicBezTo>
                      <a:pt x="0" y="128"/>
                      <a:pt x="0" y="128"/>
                      <a:pt x="0" y="128"/>
                    </a:cubicBezTo>
                    <a:cubicBezTo>
                      <a:pt x="55" y="183"/>
                      <a:pt x="55" y="183"/>
                      <a:pt x="55" y="183"/>
                    </a:cubicBezTo>
                    <a:cubicBezTo>
                      <a:pt x="88" y="170"/>
                      <a:pt x="114" y="144"/>
                      <a:pt x="127" y="111"/>
                    </a:cubicBezTo>
                    <a:cubicBezTo>
                      <a:pt x="16" y="0"/>
                      <a:pt x="16" y="0"/>
                      <a:pt x="16"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46" name="Freeform 62"/>
              <p:cNvSpPr/>
              <p:nvPr/>
            </p:nvSpPr>
            <p:spPr bwMode="auto">
              <a:xfrm>
                <a:off x="1101725" y="-1625600"/>
                <a:ext cx="77788" cy="127000"/>
              </a:xfrm>
              <a:custGeom>
                <a:avLst/>
                <a:gdLst>
                  <a:gd name="T0" fmla="*/ 2147483646 w 49"/>
                  <a:gd name="T1" fmla="*/ 0 h 80"/>
                  <a:gd name="T2" fmla="*/ 2147483646 w 49"/>
                  <a:gd name="T3" fmla="*/ 0 h 80"/>
                  <a:gd name="T4" fmla="*/ 0 w 49"/>
                  <a:gd name="T5" fmla="*/ 2147483646 h 80"/>
                  <a:gd name="T6" fmla="*/ 2147483646 w 49"/>
                  <a:gd name="T7" fmla="*/ 2147483646 h 80"/>
                  <a:gd name="T8" fmla="*/ 2147483646 w 49"/>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80">
                    <a:moveTo>
                      <a:pt x="49" y="0"/>
                    </a:moveTo>
                    <a:lnTo>
                      <a:pt x="49" y="0"/>
                    </a:lnTo>
                    <a:lnTo>
                      <a:pt x="0" y="28"/>
                    </a:lnTo>
                    <a:lnTo>
                      <a:pt x="49" y="80"/>
                    </a:lnTo>
                    <a:lnTo>
                      <a:pt x="49" y="0"/>
                    </a:lnTo>
                    <a:close/>
                  </a:path>
                </a:pathLst>
              </a:custGeom>
              <a:solidFill>
                <a:srgbClr val="C07404">
                  <a:alpha val="65881"/>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47" name="Freeform 63"/>
              <p:cNvSpPr/>
              <p:nvPr/>
            </p:nvSpPr>
            <p:spPr bwMode="auto">
              <a:xfrm>
                <a:off x="1101725" y="-1625600"/>
                <a:ext cx="77788" cy="127000"/>
              </a:xfrm>
              <a:custGeom>
                <a:avLst/>
                <a:gdLst>
                  <a:gd name="T0" fmla="*/ 2147483646 w 49"/>
                  <a:gd name="T1" fmla="*/ 0 h 80"/>
                  <a:gd name="T2" fmla="*/ 2147483646 w 49"/>
                  <a:gd name="T3" fmla="*/ 0 h 80"/>
                  <a:gd name="T4" fmla="*/ 0 w 49"/>
                  <a:gd name="T5" fmla="*/ 2147483646 h 80"/>
                  <a:gd name="T6" fmla="*/ 2147483646 w 49"/>
                  <a:gd name="T7" fmla="*/ 2147483646 h 80"/>
                  <a:gd name="T8" fmla="*/ 2147483646 w 49"/>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80">
                    <a:moveTo>
                      <a:pt x="49" y="0"/>
                    </a:moveTo>
                    <a:lnTo>
                      <a:pt x="49" y="0"/>
                    </a:lnTo>
                    <a:lnTo>
                      <a:pt x="0" y="28"/>
                    </a:lnTo>
                    <a:lnTo>
                      <a:pt x="49" y="80"/>
                    </a:lnTo>
                    <a:lnTo>
                      <a:pt x="49" y="0"/>
                    </a:ln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248" name="Freeform 64"/>
              <p:cNvSpPr/>
              <p:nvPr/>
            </p:nvSpPr>
            <p:spPr bwMode="auto">
              <a:xfrm>
                <a:off x="1085850" y="-1685925"/>
                <a:ext cx="153988" cy="479425"/>
              </a:xfrm>
              <a:custGeom>
                <a:avLst/>
                <a:gdLst>
                  <a:gd name="T0" fmla="*/ 2147483646 w 97"/>
                  <a:gd name="T1" fmla="*/ 2147483646 h 302"/>
                  <a:gd name="T2" fmla="*/ 2147483646 w 97"/>
                  <a:gd name="T3" fmla="*/ 2147483646 h 302"/>
                  <a:gd name="T4" fmla="*/ 2147483646 w 97"/>
                  <a:gd name="T5" fmla="*/ 2147483646 h 302"/>
                  <a:gd name="T6" fmla="*/ 0 w 97"/>
                  <a:gd name="T7" fmla="*/ 2147483646 h 302"/>
                  <a:gd name="T8" fmla="*/ 2147483646 w 97"/>
                  <a:gd name="T9" fmla="*/ 0 h 302"/>
                  <a:gd name="T10" fmla="*/ 2147483646 w 97"/>
                  <a:gd name="T11" fmla="*/ 0 h 302"/>
                  <a:gd name="T12" fmla="*/ 2147483646 w 97"/>
                  <a:gd name="T13" fmla="*/ 2147483646 h 302"/>
                  <a:gd name="T14" fmla="*/ 2147483646 w 97"/>
                  <a:gd name="T15" fmla="*/ 2147483646 h 302"/>
                  <a:gd name="T16" fmla="*/ 2147483646 w 97"/>
                  <a:gd name="T17" fmla="*/ 2147483646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7" h="302">
                    <a:moveTo>
                      <a:pt x="59" y="38"/>
                    </a:moveTo>
                    <a:lnTo>
                      <a:pt x="59" y="38"/>
                    </a:lnTo>
                    <a:lnTo>
                      <a:pt x="10" y="66"/>
                    </a:lnTo>
                    <a:lnTo>
                      <a:pt x="0" y="35"/>
                    </a:lnTo>
                    <a:lnTo>
                      <a:pt x="64" y="0"/>
                    </a:lnTo>
                    <a:lnTo>
                      <a:pt x="97" y="0"/>
                    </a:lnTo>
                    <a:lnTo>
                      <a:pt x="97" y="302"/>
                    </a:lnTo>
                    <a:lnTo>
                      <a:pt x="59" y="302"/>
                    </a:lnTo>
                    <a:lnTo>
                      <a:pt x="59"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8201" name="组合 72"/>
          <p:cNvGrpSpPr/>
          <p:nvPr/>
        </p:nvGrpSpPr>
        <p:grpSpPr bwMode="auto">
          <a:xfrm>
            <a:off x="3221038" y="1436688"/>
            <a:ext cx="2740025" cy="936625"/>
            <a:chOff x="3015018" y="1539103"/>
            <a:chExt cx="2740226" cy="937191"/>
          </a:xfrm>
        </p:grpSpPr>
        <p:sp>
          <p:nvSpPr>
            <p:cNvPr id="22" name="任意多边形 21"/>
            <p:cNvSpPr/>
            <p:nvPr/>
          </p:nvSpPr>
          <p:spPr>
            <a:xfrm>
              <a:off x="3021368" y="1553399"/>
              <a:ext cx="2733876" cy="922895"/>
            </a:xfrm>
            <a:custGeom>
              <a:avLst/>
              <a:gdLst>
                <a:gd name="connsiteX0" fmla="*/ 2753561 w 2753561"/>
                <a:gd name="connsiteY0" fmla="*/ 0 h 923110"/>
                <a:gd name="connsiteX1" fmla="*/ 2672599 w 2753561"/>
                <a:gd name="connsiteY1" fmla="*/ 547187 h 923110"/>
                <a:gd name="connsiteX2" fmla="*/ 0 w 2753561"/>
                <a:gd name="connsiteY2" fmla="*/ 923110 h 923110"/>
                <a:gd name="connsiteX3" fmla="*/ 0 w 2753561"/>
                <a:gd name="connsiteY3" fmla="*/ 371567 h 923110"/>
                <a:gd name="connsiteX4" fmla="*/ 2753561 w 2753561"/>
                <a:gd name="connsiteY4" fmla="*/ 0 h 923110"/>
                <a:gd name="connsiteX0-1" fmla="*/ 2753561 w 2753561"/>
                <a:gd name="connsiteY0-2" fmla="*/ 0 h 923110"/>
                <a:gd name="connsiteX1-3" fmla="*/ 2734512 w 2753561"/>
                <a:gd name="connsiteY1-4" fmla="*/ 542424 h 923110"/>
                <a:gd name="connsiteX2-5" fmla="*/ 0 w 2753561"/>
                <a:gd name="connsiteY2-6" fmla="*/ 923110 h 923110"/>
                <a:gd name="connsiteX3-7" fmla="*/ 0 w 2753561"/>
                <a:gd name="connsiteY3-8" fmla="*/ 371567 h 923110"/>
                <a:gd name="connsiteX4-9" fmla="*/ 2753561 w 2753561"/>
                <a:gd name="connsiteY4-10" fmla="*/ 0 h 923110"/>
                <a:gd name="connsiteX0-11" fmla="*/ 2734511 w 2734512"/>
                <a:gd name="connsiteY0-12" fmla="*/ 0 h 923110"/>
                <a:gd name="connsiteX1-13" fmla="*/ 2734512 w 2734512"/>
                <a:gd name="connsiteY1-14" fmla="*/ 542424 h 923110"/>
                <a:gd name="connsiteX2-15" fmla="*/ 0 w 2734512"/>
                <a:gd name="connsiteY2-16" fmla="*/ 923110 h 923110"/>
                <a:gd name="connsiteX3-17" fmla="*/ 0 w 2734512"/>
                <a:gd name="connsiteY3-18" fmla="*/ 371567 h 923110"/>
                <a:gd name="connsiteX4-19" fmla="*/ 2734511 w 2734512"/>
                <a:gd name="connsiteY4-20" fmla="*/ 0 h 9231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4512" h="923110">
                  <a:moveTo>
                    <a:pt x="2734511" y="0"/>
                  </a:moveTo>
                  <a:cubicBezTo>
                    <a:pt x="2734511" y="180808"/>
                    <a:pt x="2734512" y="361616"/>
                    <a:pt x="2734512" y="542424"/>
                  </a:cubicBezTo>
                  <a:lnTo>
                    <a:pt x="0" y="923110"/>
                  </a:lnTo>
                  <a:lnTo>
                    <a:pt x="0" y="371567"/>
                  </a:lnTo>
                  <a:lnTo>
                    <a:pt x="2734511"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 name="任意多边形 2"/>
            <p:cNvSpPr/>
            <p:nvPr/>
          </p:nvSpPr>
          <p:spPr>
            <a:xfrm>
              <a:off x="3015018" y="1539103"/>
              <a:ext cx="2671958" cy="899068"/>
            </a:xfrm>
            <a:custGeom>
              <a:avLst/>
              <a:gdLst/>
              <a:ahLst/>
              <a:cxnLst/>
              <a:rect l="l" t="t" r="r" b="b"/>
              <a:pathLst>
                <a:path w="2672599" h="899297">
                  <a:moveTo>
                    <a:pt x="2672599" y="0"/>
                  </a:moveTo>
                  <a:lnTo>
                    <a:pt x="2672599" y="523374"/>
                  </a:lnTo>
                  <a:lnTo>
                    <a:pt x="0" y="899297"/>
                  </a:lnTo>
                  <a:lnTo>
                    <a:pt x="0" y="34775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9" name="TextBox 3"/>
            <p:cNvSpPr txBox="1">
              <a:spLocks noChangeArrowheads="1"/>
            </p:cNvSpPr>
            <p:nvPr/>
          </p:nvSpPr>
          <p:spPr bwMode="auto">
            <a:xfrm rot="21137852">
              <a:off x="3356355" y="1807552"/>
              <a:ext cx="2125819" cy="36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8235" name="组合 48"/>
            <p:cNvGrpSpPr/>
            <p:nvPr/>
          </p:nvGrpSpPr>
          <p:grpSpPr bwMode="auto">
            <a:xfrm>
              <a:off x="3068359" y="2000384"/>
              <a:ext cx="336072" cy="336072"/>
              <a:chOff x="-1789113" y="-1925638"/>
              <a:chExt cx="958850" cy="958850"/>
            </a:xfrm>
          </p:grpSpPr>
          <p:sp>
            <p:nvSpPr>
              <p:cNvPr id="50" name="Oval 65"/>
              <p:cNvSpPr>
                <a:spLocks noChangeArrowheads="1"/>
              </p:cNvSpPr>
              <p:nvPr/>
            </p:nvSpPr>
            <p:spPr bwMode="auto">
              <a:xfrm>
                <a:off x="-1787293" y="-1927428"/>
                <a:ext cx="955754" cy="960794"/>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1" name="Freeform 66"/>
              <p:cNvSpPr/>
              <p:nvPr/>
            </p:nvSpPr>
            <p:spPr bwMode="auto">
              <a:xfrm>
                <a:off x="-1456630" y="-1650974"/>
                <a:ext cx="597913" cy="679807"/>
              </a:xfrm>
              <a:custGeom>
                <a:avLst/>
                <a:gdLst>
                  <a:gd name="T0" fmla="*/ 65 w 160"/>
                  <a:gd name="T1" fmla="*/ 0 h 180"/>
                  <a:gd name="T2" fmla="*/ 75 w 160"/>
                  <a:gd name="T3" fmla="*/ 27 h 180"/>
                  <a:gd name="T4" fmla="*/ 33 w 160"/>
                  <a:gd name="T5" fmla="*/ 94 h 180"/>
                  <a:gd name="T6" fmla="*/ 23 w 160"/>
                  <a:gd name="T7" fmla="*/ 103 h 180"/>
                  <a:gd name="T8" fmla="*/ 23 w 160"/>
                  <a:gd name="T9" fmla="*/ 104 h 180"/>
                  <a:gd name="T10" fmla="*/ 78 w 160"/>
                  <a:gd name="T11" fmla="*/ 104 h 180"/>
                  <a:gd name="T12" fmla="*/ 78 w 160"/>
                  <a:gd name="T13" fmla="*/ 118 h 180"/>
                  <a:gd name="T14" fmla="*/ 0 w 160"/>
                  <a:gd name="T15" fmla="*/ 118 h 180"/>
                  <a:gd name="T16" fmla="*/ 62 w 160"/>
                  <a:gd name="T17" fmla="*/ 180 h 180"/>
                  <a:gd name="T18" fmla="*/ 160 w 160"/>
                  <a:gd name="T19" fmla="*/ 95 h 180"/>
                  <a:gd name="T20" fmla="*/ 65 w 160"/>
                  <a:gd name="T21"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0" h="180">
                    <a:moveTo>
                      <a:pt x="65" y="0"/>
                    </a:moveTo>
                    <a:cubicBezTo>
                      <a:pt x="67" y="3"/>
                      <a:pt x="75" y="12"/>
                      <a:pt x="75" y="27"/>
                    </a:cubicBezTo>
                    <a:cubicBezTo>
                      <a:pt x="75" y="50"/>
                      <a:pt x="59" y="69"/>
                      <a:pt x="33" y="94"/>
                    </a:cubicBezTo>
                    <a:cubicBezTo>
                      <a:pt x="23" y="103"/>
                      <a:pt x="23" y="103"/>
                      <a:pt x="23" y="103"/>
                    </a:cubicBezTo>
                    <a:cubicBezTo>
                      <a:pt x="23" y="104"/>
                      <a:pt x="23" y="104"/>
                      <a:pt x="23" y="104"/>
                    </a:cubicBezTo>
                    <a:cubicBezTo>
                      <a:pt x="78" y="104"/>
                      <a:pt x="78" y="104"/>
                      <a:pt x="78" y="104"/>
                    </a:cubicBezTo>
                    <a:cubicBezTo>
                      <a:pt x="78" y="118"/>
                      <a:pt x="78" y="118"/>
                      <a:pt x="78" y="118"/>
                    </a:cubicBezTo>
                    <a:cubicBezTo>
                      <a:pt x="0" y="118"/>
                      <a:pt x="0" y="118"/>
                      <a:pt x="0" y="118"/>
                    </a:cubicBezTo>
                    <a:cubicBezTo>
                      <a:pt x="62" y="180"/>
                      <a:pt x="62" y="180"/>
                      <a:pt x="62" y="180"/>
                    </a:cubicBezTo>
                    <a:cubicBezTo>
                      <a:pt x="108" y="172"/>
                      <a:pt x="145" y="139"/>
                      <a:pt x="160" y="95"/>
                    </a:cubicBezTo>
                    <a:cubicBezTo>
                      <a:pt x="65" y="0"/>
                      <a:pt x="65" y="0"/>
                      <a:pt x="65"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52" name="Freeform 67"/>
              <p:cNvSpPr/>
              <p:nvPr/>
            </p:nvSpPr>
            <p:spPr bwMode="auto">
              <a:xfrm>
                <a:off x="-1424921" y="-1632846"/>
                <a:ext cx="185714" cy="190346"/>
              </a:xfrm>
              <a:custGeom>
                <a:avLst/>
                <a:gdLst>
                  <a:gd name="T0" fmla="*/ 26 w 50"/>
                  <a:gd name="T1" fmla="*/ 0 h 51"/>
                  <a:gd name="T2" fmla="*/ 0 w 50"/>
                  <a:gd name="T3" fmla="*/ 11 h 51"/>
                  <a:gd name="T4" fmla="*/ 41 w 50"/>
                  <a:gd name="T5" fmla="*/ 51 h 51"/>
                  <a:gd name="T6" fmla="*/ 50 w 50"/>
                  <a:gd name="T7" fmla="*/ 25 h 51"/>
                  <a:gd name="T8" fmla="*/ 26 w 50"/>
                  <a:gd name="T9" fmla="*/ 0 h 51"/>
                </a:gdLst>
                <a:ahLst/>
                <a:cxnLst>
                  <a:cxn ang="0">
                    <a:pos x="T0" y="T1"/>
                  </a:cxn>
                  <a:cxn ang="0">
                    <a:pos x="T2" y="T3"/>
                  </a:cxn>
                  <a:cxn ang="0">
                    <a:pos x="T4" y="T5"/>
                  </a:cxn>
                  <a:cxn ang="0">
                    <a:pos x="T6" y="T7"/>
                  </a:cxn>
                  <a:cxn ang="0">
                    <a:pos x="T8" y="T9"/>
                  </a:cxn>
                </a:cxnLst>
                <a:rect l="0" t="0" r="r" b="b"/>
                <a:pathLst>
                  <a:path w="50" h="51">
                    <a:moveTo>
                      <a:pt x="26" y="0"/>
                    </a:moveTo>
                    <a:cubicBezTo>
                      <a:pt x="15" y="0"/>
                      <a:pt x="6" y="6"/>
                      <a:pt x="0" y="11"/>
                    </a:cubicBezTo>
                    <a:cubicBezTo>
                      <a:pt x="41" y="51"/>
                      <a:pt x="41" y="51"/>
                      <a:pt x="41" y="51"/>
                    </a:cubicBezTo>
                    <a:cubicBezTo>
                      <a:pt x="47" y="42"/>
                      <a:pt x="50" y="34"/>
                      <a:pt x="50" y="25"/>
                    </a:cubicBezTo>
                    <a:cubicBezTo>
                      <a:pt x="50" y="12"/>
                      <a:pt x="44" y="0"/>
                      <a:pt x="26"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8239" name="Freeform 68"/>
              <p:cNvSpPr/>
              <p:nvPr/>
            </p:nvSpPr>
            <p:spPr bwMode="auto">
              <a:xfrm>
                <a:off x="-1455738" y="-1685925"/>
                <a:ext cx="292100" cy="479425"/>
              </a:xfrm>
              <a:custGeom>
                <a:avLst/>
                <a:gdLst>
                  <a:gd name="T0" fmla="*/ 0 w 78"/>
                  <a:gd name="T1" fmla="*/ 2147483646 h 128"/>
                  <a:gd name="T2" fmla="*/ 0 w 78"/>
                  <a:gd name="T3" fmla="*/ 2147483646 h 128"/>
                  <a:gd name="T4" fmla="*/ 2147483646 w 78"/>
                  <a:gd name="T5" fmla="*/ 2147483646 h 128"/>
                  <a:gd name="T6" fmla="*/ 2147483646 w 78"/>
                  <a:gd name="T7" fmla="*/ 2147483646 h 128"/>
                  <a:gd name="T8" fmla="*/ 2147483646 w 78"/>
                  <a:gd name="T9" fmla="*/ 2147483646 h 128"/>
                  <a:gd name="T10" fmla="*/ 2147483646 w 78"/>
                  <a:gd name="T11" fmla="*/ 2147483646 h 128"/>
                  <a:gd name="T12" fmla="*/ 2147483646 w 78"/>
                  <a:gd name="T13" fmla="*/ 2147483646 h 128"/>
                  <a:gd name="T14" fmla="*/ 2147483646 w 78"/>
                  <a:gd name="T15" fmla="*/ 0 h 128"/>
                  <a:gd name="T16" fmla="*/ 2147483646 w 78"/>
                  <a:gd name="T17" fmla="*/ 2147483646 h 128"/>
                  <a:gd name="T18" fmla="*/ 2147483646 w 78"/>
                  <a:gd name="T19" fmla="*/ 2147483646 h 128"/>
                  <a:gd name="T20" fmla="*/ 2147483646 w 78"/>
                  <a:gd name="T21" fmla="*/ 2147483646 h 128"/>
                  <a:gd name="T22" fmla="*/ 2147483646 w 78"/>
                  <a:gd name="T23" fmla="*/ 2147483646 h 128"/>
                  <a:gd name="T24" fmla="*/ 2147483646 w 78"/>
                  <a:gd name="T25" fmla="*/ 2147483646 h 128"/>
                  <a:gd name="T26" fmla="*/ 2147483646 w 78"/>
                  <a:gd name="T27" fmla="*/ 2147483646 h 128"/>
                  <a:gd name="T28" fmla="*/ 0 w 78"/>
                  <a:gd name="T29" fmla="*/ 2147483646 h 1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8" h="128">
                    <a:moveTo>
                      <a:pt x="0" y="128"/>
                    </a:moveTo>
                    <a:cubicBezTo>
                      <a:pt x="0" y="118"/>
                      <a:pt x="0" y="118"/>
                      <a:pt x="0" y="118"/>
                    </a:cubicBezTo>
                    <a:cubicBezTo>
                      <a:pt x="13" y="105"/>
                      <a:pt x="13" y="105"/>
                      <a:pt x="13" y="105"/>
                    </a:cubicBezTo>
                    <a:cubicBezTo>
                      <a:pt x="44" y="74"/>
                      <a:pt x="58" y="58"/>
                      <a:pt x="58" y="39"/>
                    </a:cubicBezTo>
                    <a:cubicBezTo>
                      <a:pt x="58" y="26"/>
                      <a:pt x="52" y="14"/>
                      <a:pt x="34" y="14"/>
                    </a:cubicBezTo>
                    <a:cubicBezTo>
                      <a:pt x="23" y="14"/>
                      <a:pt x="14" y="20"/>
                      <a:pt x="8" y="25"/>
                    </a:cubicBezTo>
                    <a:cubicBezTo>
                      <a:pt x="3" y="13"/>
                      <a:pt x="3" y="13"/>
                      <a:pt x="3" y="13"/>
                    </a:cubicBezTo>
                    <a:cubicBezTo>
                      <a:pt x="11" y="5"/>
                      <a:pt x="23" y="0"/>
                      <a:pt x="38" y="0"/>
                    </a:cubicBezTo>
                    <a:cubicBezTo>
                      <a:pt x="64" y="0"/>
                      <a:pt x="75" y="19"/>
                      <a:pt x="75" y="37"/>
                    </a:cubicBezTo>
                    <a:cubicBezTo>
                      <a:pt x="75" y="60"/>
                      <a:pt x="59" y="79"/>
                      <a:pt x="33" y="104"/>
                    </a:cubicBezTo>
                    <a:cubicBezTo>
                      <a:pt x="23" y="113"/>
                      <a:pt x="23" y="113"/>
                      <a:pt x="23" y="113"/>
                    </a:cubicBezTo>
                    <a:cubicBezTo>
                      <a:pt x="23" y="114"/>
                      <a:pt x="23" y="114"/>
                      <a:pt x="23" y="114"/>
                    </a:cubicBezTo>
                    <a:cubicBezTo>
                      <a:pt x="78" y="114"/>
                      <a:pt x="78" y="114"/>
                      <a:pt x="78" y="114"/>
                    </a:cubicBezTo>
                    <a:cubicBezTo>
                      <a:pt x="78" y="128"/>
                      <a:pt x="78" y="128"/>
                      <a:pt x="78" y="128"/>
                    </a:cubicBezTo>
                    <a:lnTo>
                      <a:pt x="0" y="1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8202" name="组合 73"/>
          <p:cNvGrpSpPr/>
          <p:nvPr/>
        </p:nvGrpSpPr>
        <p:grpSpPr bwMode="auto">
          <a:xfrm>
            <a:off x="3221038" y="2065338"/>
            <a:ext cx="2986087" cy="965200"/>
            <a:chOff x="3015018" y="2136251"/>
            <a:chExt cx="2987047" cy="966546"/>
          </a:xfrm>
        </p:grpSpPr>
        <p:sp>
          <p:nvSpPr>
            <p:cNvPr id="23" name="任意多边形 22"/>
            <p:cNvSpPr/>
            <p:nvPr/>
          </p:nvSpPr>
          <p:spPr>
            <a:xfrm>
              <a:off x="3015018" y="2156917"/>
              <a:ext cx="2987047" cy="945880"/>
            </a:xfrm>
            <a:custGeom>
              <a:avLst/>
              <a:gdLst>
                <a:gd name="connsiteX0" fmla="*/ 3001335 w 3001335"/>
                <a:gd name="connsiteY0" fmla="*/ 0 h 946444"/>
                <a:gd name="connsiteX1" fmla="*/ 2925135 w 3001335"/>
                <a:gd name="connsiteY1" fmla="*/ 535000 h 946444"/>
                <a:gd name="connsiteX2" fmla="*/ 0 w 3001335"/>
                <a:gd name="connsiteY2" fmla="*/ 946444 h 946444"/>
                <a:gd name="connsiteX3" fmla="*/ 0 w 3001335"/>
                <a:gd name="connsiteY3" fmla="*/ 394901 h 946444"/>
                <a:gd name="connsiteX4" fmla="*/ 3001335 w 3001335"/>
                <a:gd name="connsiteY4" fmla="*/ 0 h 946444"/>
                <a:gd name="connsiteX0-1" fmla="*/ 2987047 w 2987047"/>
                <a:gd name="connsiteY0-2" fmla="*/ 0 h 946444"/>
                <a:gd name="connsiteX1-3" fmla="*/ 2925135 w 2987047"/>
                <a:gd name="connsiteY1-4" fmla="*/ 535000 h 946444"/>
                <a:gd name="connsiteX2-5" fmla="*/ 0 w 2987047"/>
                <a:gd name="connsiteY2-6" fmla="*/ 946444 h 946444"/>
                <a:gd name="connsiteX3-7" fmla="*/ 0 w 2987047"/>
                <a:gd name="connsiteY3-8" fmla="*/ 394901 h 946444"/>
                <a:gd name="connsiteX4-9" fmla="*/ 2987047 w 2987047"/>
                <a:gd name="connsiteY4-10" fmla="*/ 0 h 946444"/>
                <a:gd name="connsiteX0-11" fmla="*/ 2987047 w 3001335"/>
                <a:gd name="connsiteY0-12" fmla="*/ 0 h 946444"/>
                <a:gd name="connsiteX1-13" fmla="*/ 3001335 w 3001335"/>
                <a:gd name="connsiteY1-14" fmla="*/ 520713 h 946444"/>
                <a:gd name="connsiteX2-15" fmla="*/ 0 w 3001335"/>
                <a:gd name="connsiteY2-16" fmla="*/ 946444 h 946444"/>
                <a:gd name="connsiteX3-17" fmla="*/ 0 w 3001335"/>
                <a:gd name="connsiteY3-18" fmla="*/ 394901 h 946444"/>
                <a:gd name="connsiteX4-19" fmla="*/ 2987047 w 3001335"/>
                <a:gd name="connsiteY4-20" fmla="*/ 0 h 946444"/>
                <a:gd name="connsiteX0-21" fmla="*/ 2987047 w 2987047"/>
                <a:gd name="connsiteY0-22" fmla="*/ 0 h 946444"/>
                <a:gd name="connsiteX1-23" fmla="*/ 2977522 w 2987047"/>
                <a:gd name="connsiteY1-24" fmla="*/ 525475 h 946444"/>
                <a:gd name="connsiteX2-25" fmla="*/ 0 w 2987047"/>
                <a:gd name="connsiteY2-26" fmla="*/ 946444 h 946444"/>
                <a:gd name="connsiteX3-27" fmla="*/ 0 w 2987047"/>
                <a:gd name="connsiteY3-28" fmla="*/ 394901 h 946444"/>
                <a:gd name="connsiteX4-29" fmla="*/ 2987047 w 2987047"/>
                <a:gd name="connsiteY4-30" fmla="*/ 0 h 9464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87047" h="946444">
                  <a:moveTo>
                    <a:pt x="2987047" y="0"/>
                  </a:moveTo>
                  <a:lnTo>
                    <a:pt x="2977522" y="525475"/>
                  </a:lnTo>
                  <a:lnTo>
                    <a:pt x="0" y="946444"/>
                  </a:lnTo>
                  <a:lnTo>
                    <a:pt x="0" y="394901"/>
                  </a:lnTo>
                  <a:lnTo>
                    <a:pt x="2987047"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 name="任意多边形 4"/>
            <p:cNvSpPr/>
            <p:nvPr/>
          </p:nvSpPr>
          <p:spPr>
            <a:xfrm>
              <a:off x="3015018" y="2136251"/>
              <a:ext cx="2925115" cy="931572"/>
            </a:xfrm>
            <a:custGeom>
              <a:avLst/>
              <a:gdLst/>
              <a:ahLst/>
              <a:cxnLst/>
              <a:rect l="l" t="t" r="r" b="b"/>
              <a:pathLst>
                <a:path w="2925135" h="932157">
                  <a:moveTo>
                    <a:pt x="2925135" y="0"/>
                  </a:moveTo>
                  <a:lnTo>
                    <a:pt x="2925135" y="520713"/>
                  </a:lnTo>
                  <a:lnTo>
                    <a:pt x="0" y="932157"/>
                  </a:lnTo>
                  <a:lnTo>
                    <a:pt x="0" y="38061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0" name="TextBox 3"/>
            <p:cNvSpPr txBox="1">
              <a:spLocks noChangeArrowheads="1"/>
            </p:cNvSpPr>
            <p:nvPr/>
          </p:nvSpPr>
          <p:spPr bwMode="auto">
            <a:xfrm rot="21137852">
              <a:off x="3413608" y="2387426"/>
              <a:ext cx="2148579" cy="368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8225" name="组合 53"/>
            <p:cNvGrpSpPr/>
            <p:nvPr/>
          </p:nvGrpSpPr>
          <p:grpSpPr bwMode="auto">
            <a:xfrm>
              <a:off x="3091726" y="2581009"/>
              <a:ext cx="339413" cy="339413"/>
              <a:chOff x="-2120900" y="2405063"/>
              <a:chExt cx="968375" cy="968375"/>
            </a:xfrm>
          </p:grpSpPr>
          <p:sp>
            <p:nvSpPr>
              <p:cNvPr id="8226" name="AutoShape 71"/>
              <p:cNvSpPr>
                <a:spLocks noChangeAspect="1" noChangeArrowheads="1" noTextEdit="1"/>
              </p:cNvSpPr>
              <p:nvPr/>
            </p:nvSpPr>
            <p:spPr bwMode="auto">
              <a:xfrm>
                <a:off x="-2120900" y="2405063"/>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Oval 73"/>
              <p:cNvSpPr>
                <a:spLocks noChangeArrowheads="1"/>
              </p:cNvSpPr>
              <p:nvPr/>
            </p:nvSpPr>
            <p:spPr bwMode="auto">
              <a:xfrm>
                <a:off x="-2117749" y="2410629"/>
                <a:ext cx="960515" cy="957012"/>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7" name="Freeform 74"/>
              <p:cNvSpPr/>
              <p:nvPr/>
            </p:nvSpPr>
            <p:spPr bwMode="auto">
              <a:xfrm>
                <a:off x="-1709983" y="2895939"/>
                <a:ext cx="154045" cy="145139"/>
              </a:xfrm>
              <a:custGeom>
                <a:avLst/>
                <a:gdLst>
                  <a:gd name="T0" fmla="*/ 9 w 41"/>
                  <a:gd name="T1" fmla="*/ 0 h 38"/>
                  <a:gd name="T2" fmla="*/ 0 w 41"/>
                  <a:gd name="T3" fmla="*/ 0 h 38"/>
                  <a:gd name="T4" fmla="*/ 38 w 41"/>
                  <a:gd name="T5" fmla="*/ 38 h 38"/>
                  <a:gd name="T6" fmla="*/ 41 w 41"/>
                  <a:gd name="T7" fmla="*/ 25 h 38"/>
                  <a:gd name="T8" fmla="*/ 9 w 41"/>
                  <a:gd name="T9" fmla="*/ 0 h 38"/>
                </a:gdLst>
                <a:ahLst/>
                <a:cxnLst>
                  <a:cxn ang="0">
                    <a:pos x="T0" y="T1"/>
                  </a:cxn>
                  <a:cxn ang="0">
                    <a:pos x="T2" y="T3"/>
                  </a:cxn>
                  <a:cxn ang="0">
                    <a:pos x="T4" y="T5"/>
                  </a:cxn>
                  <a:cxn ang="0">
                    <a:pos x="T6" y="T7"/>
                  </a:cxn>
                  <a:cxn ang="0">
                    <a:pos x="T8" y="T9"/>
                  </a:cxn>
                </a:cxnLst>
                <a:rect l="0" t="0" r="r" b="b"/>
                <a:pathLst>
                  <a:path w="41" h="38">
                    <a:moveTo>
                      <a:pt x="9" y="0"/>
                    </a:moveTo>
                    <a:cubicBezTo>
                      <a:pt x="0" y="0"/>
                      <a:pt x="0" y="0"/>
                      <a:pt x="0" y="0"/>
                    </a:cubicBezTo>
                    <a:cubicBezTo>
                      <a:pt x="38" y="38"/>
                      <a:pt x="38" y="38"/>
                      <a:pt x="38" y="38"/>
                    </a:cubicBezTo>
                    <a:cubicBezTo>
                      <a:pt x="40" y="34"/>
                      <a:pt x="41" y="29"/>
                      <a:pt x="41" y="25"/>
                    </a:cubicBezTo>
                    <a:cubicBezTo>
                      <a:pt x="41" y="7"/>
                      <a:pt x="25" y="0"/>
                      <a:pt x="9"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58" name="Freeform 75"/>
              <p:cNvSpPr/>
              <p:nvPr/>
            </p:nvSpPr>
            <p:spPr bwMode="auto">
              <a:xfrm>
                <a:off x="-1746229" y="2696373"/>
                <a:ext cx="172168" cy="145139"/>
              </a:xfrm>
              <a:custGeom>
                <a:avLst/>
                <a:gdLst>
                  <a:gd name="T0" fmla="*/ 24 w 46"/>
                  <a:gd name="T1" fmla="*/ 0 h 39"/>
                  <a:gd name="T2" fmla="*/ 0 w 46"/>
                  <a:gd name="T3" fmla="*/ 8 h 39"/>
                  <a:gd name="T4" fmla="*/ 30 w 46"/>
                  <a:gd name="T5" fmla="*/ 39 h 39"/>
                  <a:gd name="T6" fmla="*/ 46 w 46"/>
                  <a:gd name="T7" fmla="*/ 19 h 39"/>
                  <a:gd name="T8" fmla="*/ 24 w 46"/>
                  <a:gd name="T9" fmla="*/ 0 h 39"/>
                </a:gdLst>
                <a:ahLst/>
                <a:cxnLst>
                  <a:cxn ang="0">
                    <a:pos x="T0" y="T1"/>
                  </a:cxn>
                  <a:cxn ang="0">
                    <a:pos x="T2" y="T3"/>
                  </a:cxn>
                  <a:cxn ang="0">
                    <a:pos x="T4" y="T5"/>
                  </a:cxn>
                  <a:cxn ang="0">
                    <a:pos x="T6" y="T7"/>
                  </a:cxn>
                  <a:cxn ang="0">
                    <a:pos x="T8" y="T9"/>
                  </a:cxn>
                </a:cxnLst>
                <a:rect l="0" t="0" r="r" b="b"/>
                <a:pathLst>
                  <a:path w="46" h="39">
                    <a:moveTo>
                      <a:pt x="24" y="0"/>
                    </a:moveTo>
                    <a:cubicBezTo>
                      <a:pt x="15" y="0"/>
                      <a:pt x="5" y="4"/>
                      <a:pt x="0" y="8"/>
                    </a:cubicBezTo>
                    <a:cubicBezTo>
                      <a:pt x="30" y="39"/>
                      <a:pt x="30" y="39"/>
                      <a:pt x="30" y="39"/>
                    </a:cubicBezTo>
                    <a:cubicBezTo>
                      <a:pt x="39" y="36"/>
                      <a:pt x="46" y="30"/>
                      <a:pt x="46" y="19"/>
                    </a:cubicBezTo>
                    <a:cubicBezTo>
                      <a:pt x="46" y="9"/>
                      <a:pt x="40" y="0"/>
                      <a:pt x="24"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59" name="Freeform 76"/>
              <p:cNvSpPr>
                <a:spLocks noEditPoints="1"/>
              </p:cNvSpPr>
              <p:nvPr/>
            </p:nvSpPr>
            <p:spPr bwMode="auto">
              <a:xfrm>
                <a:off x="-1782475" y="2673693"/>
                <a:ext cx="602589" cy="684877"/>
              </a:xfrm>
              <a:custGeom>
                <a:avLst/>
                <a:gdLst>
                  <a:gd name="T0" fmla="*/ 63 w 160"/>
                  <a:gd name="T1" fmla="*/ 1 h 182"/>
                  <a:gd name="T2" fmla="*/ 72 w 160"/>
                  <a:gd name="T3" fmla="*/ 21 h 182"/>
                  <a:gd name="T4" fmla="*/ 49 w 160"/>
                  <a:gd name="T5" fmla="*/ 52 h 182"/>
                  <a:gd name="T6" fmla="*/ 49 w 160"/>
                  <a:gd name="T7" fmla="*/ 52 h 182"/>
                  <a:gd name="T8" fmla="*/ 76 w 160"/>
                  <a:gd name="T9" fmla="*/ 85 h 182"/>
                  <a:gd name="T10" fmla="*/ 32 w 160"/>
                  <a:gd name="T11" fmla="*/ 123 h 182"/>
                  <a:gd name="T12" fmla="*/ 0 w 160"/>
                  <a:gd name="T13" fmla="*/ 114 h 182"/>
                  <a:gd name="T14" fmla="*/ 67 w 160"/>
                  <a:gd name="T15" fmla="*/ 182 h 182"/>
                  <a:gd name="T16" fmla="*/ 160 w 160"/>
                  <a:gd name="T17" fmla="*/ 97 h 182"/>
                  <a:gd name="T18" fmla="*/ 63 w 160"/>
                  <a:gd name="T19" fmla="*/ 1 h 182"/>
                  <a:gd name="T20" fmla="*/ 63 w 160"/>
                  <a:gd name="T21" fmla="*/ 0 h 182"/>
                  <a:gd name="T22" fmla="*/ 63 w 160"/>
                  <a:gd name="T23" fmla="*/ 1 h 182"/>
                  <a:gd name="T24" fmla="*/ 63 w 160"/>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182">
                    <a:moveTo>
                      <a:pt x="63" y="1"/>
                    </a:moveTo>
                    <a:cubicBezTo>
                      <a:pt x="69" y="6"/>
                      <a:pt x="72" y="14"/>
                      <a:pt x="72" y="21"/>
                    </a:cubicBezTo>
                    <a:cubicBezTo>
                      <a:pt x="72" y="35"/>
                      <a:pt x="64" y="46"/>
                      <a:pt x="49" y="52"/>
                    </a:cubicBezTo>
                    <a:cubicBezTo>
                      <a:pt x="49" y="52"/>
                      <a:pt x="49" y="52"/>
                      <a:pt x="49" y="52"/>
                    </a:cubicBezTo>
                    <a:cubicBezTo>
                      <a:pt x="64" y="55"/>
                      <a:pt x="76" y="67"/>
                      <a:pt x="76" y="85"/>
                    </a:cubicBezTo>
                    <a:cubicBezTo>
                      <a:pt x="76" y="105"/>
                      <a:pt x="61" y="123"/>
                      <a:pt x="32" y="123"/>
                    </a:cubicBezTo>
                    <a:cubicBezTo>
                      <a:pt x="18" y="123"/>
                      <a:pt x="6" y="118"/>
                      <a:pt x="0" y="114"/>
                    </a:cubicBezTo>
                    <a:cubicBezTo>
                      <a:pt x="67" y="182"/>
                      <a:pt x="67" y="182"/>
                      <a:pt x="67" y="182"/>
                    </a:cubicBezTo>
                    <a:cubicBezTo>
                      <a:pt x="111" y="172"/>
                      <a:pt x="146" y="139"/>
                      <a:pt x="160" y="97"/>
                    </a:cubicBezTo>
                    <a:cubicBezTo>
                      <a:pt x="63" y="1"/>
                      <a:pt x="63" y="1"/>
                      <a:pt x="63" y="1"/>
                    </a:cubicBezTo>
                    <a:moveTo>
                      <a:pt x="63" y="0"/>
                    </a:moveTo>
                    <a:cubicBezTo>
                      <a:pt x="63" y="1"/>
                      <a:pt x="63" y="1"/>
                      <a:pt x="63" y="1"/>
                    </a:cubicBezTo>
                    <a:cubicBezTo>
                      <a:pt x="63" y="1"/>
                      <a:pt x="63" y="0"/>
                      <a:pt x="63"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8231" name="Freeform 78"/>
              <p:cNvSpPr/>
              <p:nvPr/>
            </p:nvSpPr>
            <p:spPr bwMode="auto">
              <a:xfrm>
                <a:off x="-1779588" y="2641601"/>
                <a:ext cx="285750" cy="495300"/>
              </a:xfrm>
              <a:custGeom>
                <a:avLst/>
                <a:gdLst>
                  <a:gd name="T0" fmla="*/ 2147483646 w 76"/>
                  <a:gd name="T1" fmla="*/ 2147483646 h 132"/>
                  <a:gd name="T2" fmla="*/ 2147483646 w 76"/>
                  <a:gd name="T3" fmla="*/ 2147483646 h 132"/>
                  <a:gd name="T4" fmla="*/ 2147483646 w 76"/>
                  <a:gd name="T5" fmla="*/ 2147483646 h 132"/>
                  <a:gd name="T6" fmla="*/ 2147483646 w 76"/>
                  <a:gd name="T7" fmla="*/ 2147483646 h 132"/>
                  <a:gd name="T8" fmla="*/ 2147483646 w 76"/>
                  <a:gd name="T9" fmla="*/ 2147483646 h 132"/>
                  <a:gd name="T10" fmla="*/ 2147483646 w 76"/>
                  <a:gd name="T11" fmla="*/ 2147483646 h 132"/>
                  <a:gd name="T12" fmla="*/ 2147483646 w 76"/>
                  <a:gd name="T13" fmla="*/ 2147483646 h 132"/>
                  <a:gd name="T14" fmla="*/ 2147483646 w 76"/>
                  <a:gd name="T15" fmla="*/ 2147483646 h 132"/>
                  <a:gd name="T16" fmla="*/ 2147483646 w 76"/>
                  <a:gd name="T17" fmla="*/ 2147483646 h 132"/>
                  <a:gd name="T18" fmla="*/ 2147483646 w 76"/>
                  <a:gd name="T19" fmla="*/ 2147483646 h 132"/>
                  <a:gd name="T20" fmla="*/ 2147483646 w 76"/>
                  <a:gd name="T21" fmla="*/ 2147483646 h 132"/>
                  <a:gd name="T22" fmla="*/ 2147483646 w 76"/>
                  <a:gd name="T23" fmla="*/ 0 h 132"/>
                  <a:gd name="T24" fmla="*/ 2147483646 w 76"/>
                  <a:gd name="T25" fmla="*/ 2147483646 h 132"/>
                  <a:gd name="T26" fmla="*/ 2147483646 w 76"/>
                  <a:gd name="T27" fmla="*/ 2147483646 h 132"/>
                  <a:gd name="T28" fmla="*/ 2147483646 w 76"/>
                  <a:gd name="T29" fmla="*/ 2147483646 h 132"/>
                  <a:gd name="T30" fmla="*/ 2147483646 w 76"/>
                  <a:gd name="T31" fmla="*/ 2147483646 h 132"/>
                  <a:gd name="T32" fmla="*/ 2147483646 w 76"/>
                  <a:gd name="T33" fmla="*/ 2147483646 h 132"/>
                  <a:gd name="T34" fmla="*/ 0 w 76"/>
                  <a:gd name="T35" fmla="*/ 2147483646 h 132"/>
                  <a:gd name="T36" fmla="*/ 2147483646 w 76"/>
                  <a:gd name="T37" fmla="*/ 2147483646 h 1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6" h="132">
                    <a:moveTo>
                      <a:pt x="4" y="110"/>
                    </a:moveTo>
                    <a:cubicBezTo>
                      <a:pt x="9" y="113"/>
                      <a:pt x="20" y="118"/>
                      <a:pt x="31" y="118"/>
                    </a:cubicBezTo>
                    <a:cubicBezTo>
                      <a:pt x="53" y="118"/>
                      <a:pt x="59" y="104"/>
                      <a:pt x="59" y="93"/>
                    </a:cubicBezTo>
                    <a:cubicBezTo>
                      <a:pt x="59" y="75"/>
                      <a:pt x="43" y="68"/>
                      <a:pt x="27" y="68"/>
                    </a:cubicBezTo>
                    <a:cubicBezTo>
                      <a:pt x="18" y="68"/>
                      <a:pt x="18" y="68"/>
                      <a:pt x="18" y="68"/>
                    </a:cubicBezTo>
                    <a:cubicBezTo>
                      <a:pt x="18" y="55"/>
                      <a:pt x="18" y="55"/>
                      <a:pt x="18" y="55"/>
                    </a:cubicBezTo>
                    <a:cubicBezTo>
                      <a:pt x="27" y="55"/>
                      <a:pt x="27" y="55"/>
                      <a:pt x="27" y="55"/>
                    </a:cubicBezTo>
                    <a:cubicBezTo>
                      <a:pt x="40" y="55"/>
                      <a:pt x="55" y="48"/>
                      <a:pt x="55" y="33"/>
                    </a:cubicBezTo>
                    <a:cubicBezTo>
                      <a:pt x="55" y="23"/>
                      <a:pt x="49" y="14"/>
                      <a:pt x="33" y="14"/>
                    </a:cubicBezTo>
                    <a:cubicBezTo>
                      <a:pt x="24" y="14"/>
                      <a:pt x="14" y="18"/>
                      <a:pt x="9" y="22"/>
                    </a:cubicBezTo>
                    <a:cubicBezTo>
                      <a:pt x="4" y="10"/>
                      <a:pt x="4" y="10"/>
                      <a:pt x="4" y="10"/>
                    </a:cubicBezTo>
                    <a:cubicBezTo>
                      <a:pt x="11" y="5"/>
                      <a:pt x="23" y="0"/>
                      <a:pt x="36" y="0"/>
                    </a:cubicBezTo>
                    <a:cubicBezTo>
                      <a:pt x="61" y="0"/>
                      <a:pt x="72" y="15"/>
                      <a:pt x="72" y="30"/>
                    </a:cubicBezTo>
                    <a:cubicBezTo>
                      <a:pt x="72" y="44"/>
                      <a:pt x="64" y="55"/>
                      <a:pt x="49" y="61"/>
                    </a:cubicBezTo>
                    <a:cubicBezTo>
                      <a:pt x="49" y="61"/>
                      <a:pt x="49" y="61"/>
                      <a:pt x="49" y="61"/>
                    </a:cubicBezTo>
                    <a:cubicBezTo>
                      <a:pt x="64" y="64"/>
                      <a:pt x="76" y="76"/>
                      <a:pt x="76" y="94"/>
                    </a:cubicBezTo>
                    <a:cubicBezTo>
                      <a:pt x="76" y="114"/>
                      <a:pt x="61" y="132"/>
                      <a:pt x="32" y="132"/>
                    </a:cubicBezTo>
                    <a:cubicBezTo>
                      <a:pt x="18" y="132"/>
                      <a:pt x="6" y="127"/>
                      <a:pt x="0" y="123"/>
                    </a:cubicBezTo>
                    <a:lnTo>
                      <a:pt x="4" y="1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8203" name="组合 74"/>
          <p:cNvGrpSpPr/>
          <p:nvPr/>
        </p:nvGrpSpPr>
        <p:grpSpPr bwMode="auto">
          <a:xfrm>
            <a:off x="3049588" y="2722563"/>
            <a:ext cx="3683000" cy="1031875"/>
            <a:chOff x="2843809" y="2698416"/>
            <a:chExt cx="3682949" cy="1032196"/>
          </a:xfrm>
        </p:grpSpPr>
        <p:sp>
          <p:nvSpPr>
            <p:cNvPr id="24" name="任意多边形 23"/>
            <p:cNvSpPr/>
            <p:nvPr/>
          </p:nvSpPr>
          <p:spPr>
            <a:xfrm>
              <a:off x="2843809" y="2736528"/>
              <a:ext cx="3682949" cy="994084"/>
            </a:xfrm>
            <a:custGeom>
              <a:avLst/>
              <a:gdLst>
                <a:gd name="connsiteX0" fmla="*/ 3682949 w 3682949"/>
                <a:gd name="connsiteY0" fmla="*/ 0 h 994385"/>
                <a:gd name="connsiteX1" fmla="*/ 3600399 w 3682949"/>
                <a:gd name="connsiteY1" fmla="*/ 526394 h 994385"/>
                <a:gd name="connsiteX2" fmla="*/ 0 w 3682949"/>
                <a:gd name="connsiteY2" fmla="*/ 994385 h 994385"/>
                <a:gd name="connsiteX3" fmla="*/ 0 w 3682949"/>
                <a:gd name="connsiteY3" fmla="*/ 514654 h 994385"/>
                <a:gd name="connsiteX4" fmla="*/ 3682949 w 3682949"/>
                <a:gd name="connsiteY4" fmla="*/ 0 h 994385"/>
                <a:gd name="connsiteX0-1" fmla="*/ 3682949 w 3682949"/>
                <a:gd name="connsiteY0-2" fmla="*/ 0 h 994385"/>
                <a:gd name="connsiteX1-3" fmla="*/ 3682949 w 3682949"/>
                <a:gd name="connsiteY1-4" fmla="*/ 520044 h 994385"/>
                <a:gd name="connsiteX2-5" fmla="*/ 0 w 3682949"/>
                <a:gd name="connsiteY2-6" fmla="*/ 994385 h 994385"/>
                <a:gd name="connsiteX3-7" fmla="*/ 0 w 3682949"/>
                <a:gd name="connsiteY3-8" fmla="*/ 514654 h 994385"/>
                <a:gd name="connsiteX4-9" fmla="*/ 3682949 w 3682949"/>
                <a:gd name="connsiteY4-10" fmla="*/ 0 h 9943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82949" h="994385">
                  <a:moveTo>
                    <a:pt x="3682949" y="0"/>
                  </a:moveTo>
                  <a:lnTo>
                    <a:pt x="3682949" y="520044"/>
                  </a:lnTo>
                  <a:lnTo>
                    <a:pt x="0" y="994385"/>
                  </a:lnTo>
                  <a:lnTo>
                    <a:pt x="0" y="514654"/>
                  </a:lnTo>
                  <a:lnTo>
                    <a:pt x="3682949"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 name="任意多边形 3"/>
            <p:cNvSpPr/>
            <p:nvPr/>
          </p:nvSpPr>
          <p:spPr>
            <a:xfrm>
              <a:off x="2843809" y="2698416"/>
              <a:ext cx="3600400" cy="975028"/>
            </a:xfrm>
            <a:custGeom>
              <a:avLst/>
              <a:gdLst/>
              <a:ahLst/>
              <a:cxnLst/>
              <a:rect l="l" t="t" r="r" b="b"/>
              <a:pathLst>
                <a:path w="3600399" h="975335">
                  <a:moveTo>
                    <a:pt x="3600399" y="0"/>
                  </a:moveTo>
                  <a:lnTo>
                    <a:pt x="3600399" y="507344"/>
                  </a:lnTo>
                  <a:lnTo>
                    <a:pt x="0" y="975335"/>
                  </a:lnTo>
                  <a:lnTo>
                    <a:pt x="0" y="49560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1" name="TextBox 3"/>
            <p:cNvSpPr txBox="1">
              <a:spLocks noChangeArrowheads="1"/>
            </p:cNvSpPr>
            <p:nvPr/>
          </p:nvSpPr>
          <p:spPr bwMode="auto">
            <a:xfrm rot="21137852">
              <a:off x="3458162" y="3009663"/>
              <a:ext cx="2312956" cy="36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8217" name="组合 60"/>
            <p:cNvGrpSpPr/>
            <p:nvPr/>
          </p:nvGrpSpPr>
          <p:grpSpPr bwMode="auto">
            <a:xfrm>
              <a:off x="3027462" y="3203220"/>
              <a:ext cx="336629" cy="336072"/>
              <a:chOff x="1989137" y="-1925638"/>
              <a:chExt cx="960438" cy="958850"/>
            </a:xfrm>
          </p:grpSpPr>
          <p:sp>
            <p:nvSpPr>
              <p:cNvPr id="62" name="Oval 56"/>
              <p:cNvSpPr>
                <a:spLocks noChangeArrowheads="1"/>
              </p:cNvSpPr>
              <p:nvPr/>
            </p:nvSpPr>
            <p:spPr bwMode="auto">
              <a:xfrm>
                <a:off x="1990546" y="-1925130"/>
                <a:ext cx="960198" cy="960514"/>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3" name="Freeform 57"/>
              <p:cNvSpPr/>
              <p:nvPr/>
            </p:nvSpPr>
            <p:spPr bwMode="auto">
              <a:xfrm>
                <a:off x="2303062" y="-1685003"/>
                <a:ext cx="634093" cy="688670"/>
              </a:xfrm>
              <a:custGeom>
                <a:avLst/>
                <a:gdLst>
                  <a:gd name="T0" fmla="*/ 73 w 169"/>
                  <a:gd name="T1" fmla="*/ 0 h 184"/>
                  <a:gd name="T2" fmla="*/ 73 w 169"/>
                  <a:gd name="T3" fmla="*/ 80 h 184"/>
                  <a:gd name="T4" fmla="*/ 90 w 169"/>
                  <a:gd name="T5" fmla="*/ 80 h 184"/>
                  <a:gd name="T6" fmla="*/ 90 w 169"/>
                  <a:gd name="T7" fmla="*/ 93 h 184"/>
                  <a:gd name="T8" fmla="*/ 73 w 169"/>
                  <a:gd name="T9" fmla="*/ 93 h 184"/>
                  <a:gd name="T10" fmla="*/ 73 w 169"/>
                  <a:gd name="T11" fmla="*/ 128 h 184"/>
                  <a:gd name="T12" fmla="*/ 57 w 169"/>
                  <a:gd name="T13" fmla="*/ 128 h 184"/>
                  <a:gd name="T14" fmla="*/ 57 w 169"/>
                  <a:gd name="T15" fmla="*/ 93 h 184"/>
                  <a:gd name="T16" fmla="*/ 0 w 169"/>
                  <a:gd name="T17" fmla="*/ 93 h 184"/>
                  <a:gd name="T18" fmla="*/ 91 w 169"/>
                  <a:gd name="T19" fmla="*/ 184 h 184"/>
                  <a:gd name="T20" fmla="*/ 169 w 169"/>
                  <a:gd name="T21" fmla="*/ 96 h 184"/>
                  <a:gd name="T22" fmla="*/ 73 w 169"/>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 h="184">
                    <a:moveTo>
                      <a:pt x="73" y="0"/>
                    </a:move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cubicBezTo>
                      <a:pt x="57" y="128"/>
                      <a:pt x="57" y="128"/>
                      <a:pt x="57" y="128"/>
                    </a:cubicBezTo>
                    <a:cubicBezTo>
                      <a:pt x="57" y="93"/>
                      <a:pt x="57" y="93"/>
                      <a:pt x="57" y="93"/>
                    </a:cubicBezTo>
                    <a:cubicBezTo>
                      <a:pt x="0" y="93"/>
                      <a:pt x="0" y="93"/>
                      <a:pt x="0" y="93"/>
                    </a:cubicBezTo>
                    <a:cubicBezTo>
                      <a:pt x="91" y="184"/>
                      <a:pt x="91" y="184"/>
                      <a:pt x="91" y="184"/>
                    </a:cubicBezTo>
                    <a:cubicBezTo>
                      <a:pt x="129" y="169"/>
                      <a:pt x="158" y="136"/>
                      <a:pt x="169" y="96"/>
                    </a:cubicBezTo>
                    <a:cubicBezTo>
                      <a:pt x="73" y="0"/>
                      <a:pt x="73" y="0"/>
                      <a:pt x="73"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64" name="Freeform 58"/>
              <p:cNvSpPr/>
              <p:nvPr/>
            </p:nvSpPr>
            <p:spPr bwMode="auto">
              <a:xfrm>
                <a:off x="2366472" y="-1621573"/>
                <a:ext cx="153994" cy="235598"/>
              </a:xfrm>
              <a:custGeom>
                <a:avLst/>
                <a:gdLst>
                  <a:gd name="T0" fmla="*/ 41 w 41"/>
                  <a:gd name="T1" fmla="*/ 0 h 63"/>
                  <a:gd name="T2" fmla="*/ 40 w 41"/>
                  <a:gd name="T3" fmla="*/ 0 h 63"/>
                  <a:gd name="T4" fmla="*/ 30 w 41"/>
                  <a:gd name="T5" fmla="*/ 19 h 63"/>
                  <a:gd name="T6" fmla="*/ 0 w 41"/>
                  <a:gd name="T7" fmla="*/ 62 h 63"/>
                  <a:gd name="T8" fmla="*/ 0 w 41"/>
                  <a:gd name="T9" fmla="*/ 63 h 63"/>
                  <a:gd name="T10" fmla="*/ 40 w 41"/>
                  <a:gd name="T11" fmla="*/ 63 h 63"/>
                  <a:gd name="T12" fmla="*/ 40 w 41"/>
                  <a:gd name="T13" fmla="*/ 20 h 63"/>
                  <a:gd name="T14" fmla="*/ 41 w 4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63">
                    <a:moveTo>
                      <a:pt x="41" y="0"/>
                    </a:moveTo>
                    <a:cubicBezTo>
                      <a:pt x="40" y="0"/>
                      <a:pt x="40" y="0"/>
                      <a:pt x="40" y="0"/>
                    </a:cubicBezTo>
                    <a:cubicBezTo>
                      <a:pt x="36" y="7"/>
                      <a:pt x="33" y="13"/>
                      <a:pt x="30" y="19"/>
                    </a:cubicBezTo>
                    <a:cubicBezTo>
                      <a:pt x="0" y="62"/>
                      <a:pt x="0" y="62"/>
                      <a:pt x="0" y="62"/>
                    </a:cubicBezTo>
                    <a:cubicBezTo>
                      <a:pt x="0" y="63"/>
                      <a:pt x="0" y="63"/>
                      <a:pt x="0" y="63"/>
                    </a:cubicBezTo>
                    <a:cubicBezTo>
                      <a:pt x="40" y="63"/>
                      <a:pt x="40" y="63"/>
                      <a:pt x="40" y="63"/>
                    </a:cubicBezTo>
                    <a:cubicBezTo>
                      <a:pt x="40" y="20"/>
                      <a:pt x="40" y="20"/>
                      <a:pt x="40" y="20"/>
                    </a:cubicBezTo>
                    <a:cubicBezTo>
                      <a:pt x="40" y="13"/>
                      <a:pt x="40" y="6"/>
                      <a:pt x="41"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8221" name="Freeform 59"/>
              <p:cNvSpPr>
                <a:spLocks noEditPoints="1"/>
              </p:cNvSpPr>
              <p:nvPr/>
            </p:nvSpPr>
            <p:spPr bwMode="auto">
              <a:xfrm>
                <a:off x="2300287" y="-1685925"/>
                <a:ext cx="338138" cy="479425"/>
              </a:xfrm>
              <a:custGeom>
                <a:avLst/>
                <a:gdLst>
                  <a:gd name="T0" fmla="*/ 2147483646 w 90"/>
                  <a:gd name="T1" fmla="*/ 2147483646 h 128"/>
                  <a:gd name="T2" fmla="*/ 2147483646 w 90"/>
                  <a:gd name="T3" fmla="*/ 2147483646 h 128"/>
                  <a:gd name="T4" fmla="*/ 0 w 90"/>
                  <a:gd name="T5" fmla="*/ 2147483646 h 128"/>
                  <a:gd name="T6" fmla="*/ 0 w 90"/>
                  <a:gd name="T7" fmla="*/ 2147483646 h 128"/>
                  <a:gd name="T8" fmla="*/ 2147483646 w 90"/>
                  <a:gd name="T9" fmla="*/ 0 h 128"/>
                  <a:gd name="T10" fmla="*/ 2147483646 w 90"/>
                  <a:gd name="T11" fmla="*/ 0 h 128"/>
                  <a:gd name="T12" fmla="*/ 2147483646 w 90"/>
                  <a:gd name="T13" fmla="*/ 2147483646 h 128"/>
                  <a:gd name="T14" fmla="*/ 2147483646 w 90"/>
                  <a:gd name="T15" fmla="*/ 2147483646 h 128"/>
                  <a:gd name="T16" fmla="*/ 2147483646 w 90"/>
                  <a:gd name="T17" fmla="*/ 2147483646 h 128"/>
                  <a:gd name="T18" fmla="*/ 2147483646 w 90"/>
                  <a:gd name="T19" fmla="*/ 2147483646 h 128"/>
                  <a:gd name="T20" fmla="*/ 2147483646 w 90"/>
                  <a:gd name="T21" fmla="*/ 2147483646 h 128"/>
                  <a:gd name="T22" fmla="*/ 2147483646 w 90"/>
                  <a:gd name="T23" fmla="*/ 2147483646 h 128"/>
                  <a:gd name="T24" fmla="*/ 2147483646 w 90"/>
                  <a:gd name="T25" fmla="*/ 2147483646 h 128"/>
                  <a:gd name="T26" fmla="*/ 2147483646 w 90"/>
                  <a:gd name="T27" fmla="*/ 2147483646 h 128"/>
                  <a:gd name="T28" fmla="*/ 2147483646 w 90"/>
                  <a:gd name="T29" fmla="*/ 2147483646 h 128"/>
                  <a:gd name="T30" fmla="*/ 2147483646 w 90"/>
                  <a:gd name="T31" fmla="*/ 2147483646 h 128"/>
                  <a:gd name="T32" fmla="*/ 2147483646 w 90"/>
                  <a:gd name="T33" fmla="*/ 2147483646 h 128"/>
                  <a:gd name="T34" fmla="*/ 2147483646 w 90"/>
                  <a:gd name="T35" fmla="*/ 2147483646 h 128"/>
                  <a:gd name="T36" fmla="*/ 2147483646 w 90"/>
                  <a:gd name="T37" fmla="*/ 2147483646 h 128"/>
                  <a:gd name="T38" fmla="*/ 2147483646 w 90"/>
                  <a:gd name="T39" fmla="*/ 2147483646 h 1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0" h="128">
                    <a:moveTo>
                      <a:pt x="57" y="128"/>
                    </a:moveTo>
                    <a:cubicBezTo>
                      <a:pt x="57" y="93"/>
                      <a:pt x="57" y="93"/>
                      <a:pt x="57" y="93"/>
                    </a:cubicBezTo>
                    <a:cubicBezTo>
                      <a:pt x="0" y="93"/>
                      <a:pt x="0" y="93"/>
                      <a:pt x="0" y="93"/>
                    </a:cubicBezTo>
                    <a:cubicBezTo>
                      <a:pt x="0" y="82"/>
                      <a:pt x="0" y="82"/>
                      <a:pt x="0" y="82"/>
                    </a:cubicBezTo>
                    <a:cubicBezTo>
                      <a:pt x="55" y="0"/>
                      <a:pt x="55" y="0"/>
                      <a:pt x="55" y="0"/>
                    </a:cubicBezTo>
                    <a:cubicBezTo>
                      <a:pt x="73" y="0"/>
                      <a:pt x="73" y="0"/>
                      <a:pt x="73" y="0"/>
                    </a:cubicBez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lnTo>
                      <a:pt x="57" y="128"/>
                    </a:lnTo>
                    <a:close/>
                    <a:moveTo>
                      <a:pt x="57" y="80"/>
                    </a:moveTo>
                    <a:cubicBezTo>
                      <a:pt x="57" y="37"/>
                      <a:pt x="57" y="37"/>
                      <a:pt x="57" y="37"/>
                    </a:cubicBezTo>
                    <a:cubicBezTo>
                      <a:pt x="57" y="30"/>
                      <a:pt x="57" y="23"/>
                      <a:pt x="58" y="17"/>
                    </a:cubicBezTo>
                    <a:cubicBezTo>
                      <a:pt x="57" y="17"/>
                      <a:pt x="57" y="17"/>
                      <a:pt x="57" y="17"/>
                    </a:cubicBezTo>
                    <a:cubicBezTo>
                      <a:pt x="53" y="24"/>
                      <a:pt x="50" y="30"/>
                      <a:pt x="47" y="36"/>
                    </a:cubicBezTo>
                    <a:cubicBezTo>
                      <a:pt x="17" y="79"/>
                      <a:pt x="17" y="79"/>
                      <a:pt x="17" y="79"/>
                    </a:cubicBezTo>
                    <a:cubicBezTo>
                      <a:pt x="17" y="80"/>
                      <a:pt x="17" y="80"/>
                      <a:pt x="17" y="80"/>
                    </a:cubicBezTo>
                    <a:lnTo>
                      <a:pt x="57" y="8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8204" name="组合 75"/>
          <p:cNvGrpSpPr/>
          <p:nvPr/>
        </p:nvGrpSpPr>
        <p:grpSpPr bwMode="auto">
          <a:xfrm>
            <a:off x="2239963" y="3444875"/>
            <a:ext cx="3338512" cy="1050925"/>
            <a:chOff x="2035111" y="3445583"/>
            <a:chExt cx="3338503" cy="1050097"/>
          </a:xfrm>
        </p:grpSpPr>
        <p:sp>
          <p:nvSpPr>
            <p:cNvPr id="25" name="任意多边形 24"/>
            <p:cNvSpPr/>
            <p:nvPr/>
          </p:nvSpPr>
          <p:spPr>
            <a:xfrm flipH="1" flipV="1">
              <a:off x="2035111" y="3507447"/>
              <a:ext cx="3338503" cy="988233"/>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 name="任意多边形 5"/>
            <p:cNvSpPr/>
            <p:nvPr/>
          </p:nvSpPr>
          <p:spPr>
            <a:xfrm flipH="1" flipV="1">
              <a:off x="2035111" y="3445583"/>
              <a:ext cx="3338503" cy="988234"/>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2" name="TextBox 3"/>
            <p:cNvSpPr txBox="1">
              <a:spLocks noChangeArrowheads="1"/>
            </p:cNvSpPr>
            <p:nvPr/>
          </p:nvSpPr>
          <p:spPr bwMode="auto">
            <a:xfrm rot="21137852">
              <a:off x="2833621" y="3716832"/>
              <a:ext cx="2314569" cy="36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8208" name="组合 65"/>
            <p:cNvGrpSpPr/>
            <p:nvPr/>
          </p:nvGrpSpPr>
          <p:grpSpPr bwMode="auto">
            <a:xfrm>
              <a:off x="2486551" y="3973192"/>
              <a:ext cx="305520" cy="305520"/>
              <a:chOff x="4205288" y="-1533525"/>
              <a:chExt cx="958850" cy="958850"/>
            </a:xfrm>
          </p:grpSpPr>
          <p:sp>
            <p:nvSpPr>
              <p:cNvPr id="8209" name="AutoShape 81"/>
              <p:cNvSpPr>
                <a:spLocks noChangeAspect="1" noChangeArrowheads="1" noTextEdit="1"/>
              </p:cNvSpPr>
              <p:nvPr/>
            </p:nvSpPr>
            <p:spPr bwMode="auto">
              <a:xfrm>
                <a:off x="4208463" y="-1530350"/>
                <a:ext cx="95567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 name="Oval 83"/>
              <p:cNvSpPr>
                <a:spLocks noChangeArrowheads="1"/>
              </p:cNvSpPr>
              <p:nvPr/>
            </p:nvSpPr>
            <p:spPr bwMode="auto">
              <a:xfrm>
                <a:off x="4203433" y="-1531603"/>
                <a:ext cx="961568" cy="955836"/>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9" name="Freeform 84"/>
              <p:cNvSpPr/>
              <p:nvPr/>
            </p:nvSpPr>
            <p:spPr bwMode="auto">
              <a:xfrm>
                <a:off x="4542225" y="-1292644"/>
                <a:ext cx="612812" cy="701941"/>
              </a:xfrm>
              <a:custGeom>
                <a:avLst/>
                <a:gdLst>
                  <a:gd name="T0" fmla="*/ 74 w 163"/>
                  <a:gd name="T1" fmla="*/ 0 h 188"/>
                  <a:gd name="T2" fmla="*/ 74 w 163"/>
                  <a:gd name="T3" fmla="*/ 14 h 188"/>
                  <a:gd name="T4" fmla="*/ 27 w 163"/>
                  <a:gd name="T5" fmla="*/ 14 h 188"/>
                  <a:gd name="T6" fmla="*/ 22 w 163"/>
                  <a:gd name="T7" fmla="*/ 47 h 188"/>
                  <a:gd name="T8" fmla="*/ 32 w 163"/>
                  <a:gd name="T9" fmla="*/ 46 h 188"/>
                  <a:gd name="T10" fmla="*/ 59 w 163"/>
                  <a:gd name="T11" fmla="*/ 53 h 188"/>
                  <a:gd name="T12" fmla="*/ 76 w 163"/>
                  <a:gd name="T13" fmla="*/ 85 h 188"/>
                  <a:gd name="T14" fmla="*/ 30 w 163"/>
                  <a:gd name="T15" fmla="*/ 128 h 188"/>
                  <a:gd name="T16" fmla="*/ 0 w 163"/>
                  <a:gd name="T17" fmla="*/ 120 h 188"/>
                  <a:gd name="T18" fmla="*/ 68 w 163"/>
                  <a:gd name="T19" fmla="*/ 188 h 188"/>
                  <a:gd name="T20" fmla="*/ 163 w 163"/>
                  <a:gd name="T21" fmla="*/ 90 h 188"/>
                  <a:gd name="T22" fmla="*/ 74 w 163"/>
                  <a:gd name="T2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88">
                    <a:moveTo>
                      <a:pt x="74" y="0"/>
                    </a:moveTo>
                    <a:cubicBezTo>
                      <a:pt x="74" y="14"/>
                      <a:pt x="74" y="14"/>
                      <a:pt x="74" y="14"/>
                    </a:cubicBez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68" y="188"/>
                      <a:pt x="68" y="188"/>
                      <a:pt x="68" y="188"/>
                    </a:cubicBezTo>
                    <a:cubicBezTo>
                      <a:pt x="116" y="177"/>
                      <a:pt x="153" y="138"/>
                      <a:pt x="163" y="90"/>
                    </a:cubicBezTo>
                    <a:cubicBezTo>
                      <a:pt x="74" y="0"/>
                      <a:pt x="74" y="0"/>
                      <a:pt x="74"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70" name="Freeform 85"/>
              <p:cNvSpPr/>
              <p:nvPr/>
            </p:nvSpPr>
            <p:spPr bwMode="auto">
              <a:xfrm>
                <a:off x="4567134" y="-1073598"/>
                <a:ext cx="194308" cy="174239"/>
              </a:xfrm>
              <a:custGeom>
                <a:avLst/>
                <a:gdLst>
                  <a:gd name="T0" fmla="*/ 17 w 52"/>
                  <a:gd name="T1" fmla="*/ 0 h 46"/>
                  <a:gd name="T2" fmla="*/ 0 w 52"/>
                  <a:gd name="T3" fmla="*/ 1 h 46"/>
                  <a:gd name="T4" fmla="*/ 45 w 52"/>
                  <a:gd name="T5" fmla="*/ 46 h 46"/>
                  <a:gd name="T6" fmla="*/ 52 w 52"/>
                  <a:gd name="T7" fmla="*/ 28 h 46"/>
                  <a:gd name="T8" fmla="*/ 17 w 52"/>
                  <a:gd name="T9" fmla="*/ 0 h 46"/>
                </a:gdLst>
                <a:ahLst/>
                <a:cxnLst>
                  <a:cxn ang="0">
                    <a:pos x="T0" y="T1"/>
                  </a:cxn>
                  <a:cxn ang="0">
                    <a:pos x="T2" y="T3"/>
                  </a:cxn>
                  <a:cxn ang="0">
                    <a:pos x="T4" y="T5"/>
                  </a:cxn>
                  <a:cxn ang="0">
                    <a:pos x="T6" y="T7"/>
                  </a:cxn>
                  <a:cxn ang="0">
                    <a:pos x="T8" y="T9"/>
                  </a:cxn>
                </a:cxnLst>
                <a:rect l="0" t="0" r="r" b="b"/>
                <a:pathLst>
                  <a:path w="52" h="46">
                    <a:moveTo>
                      <a:pt x="17" y="0"/>
                    </a:moveTo>
                    <a:cubicBezTo>
                      <a:pt x="10" y="0"/>
                      <a:pt x="5" y="1"/>
                      <a:pt x="0" y="1"/>
                    </a:cubicBezTo>
                    <a:cubicBezTo>
                      <a:pt x="45" y="46"/>
                      <a:pt x="45" y="46"/>
                      <a:pt x="45" y="46"/>
                    </a:cubicBezTo>
                    <a:cubicBezTo>
                      <a:pt x="50" y="42"/>
                      <a:pt x="52" y="36"/>
                      <a:pt x="52" y="28"/>
                    </a:cubicBezTo>
                    <a:cubicBezTo>
                      <a:pt x="52" y="12"/>
                      <a:pt x="42" y="0"/>
                      <a:pt x="17"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8213" name="Freeform 86"/>
              <p:cNvSpPr/>
              <p:nvPr/>
            </p:nvSpPr>
            <p:spPr bwMode="auto">
              <a:xfrm>
                <a:off x="4541838" y="-1293813"/>
                <a:ext cx="284163" cy="479425"/>
              </a:xfrm>
              <a:custGeom>
                <a:avLst/>
                <a:gdLst>
                  <a:gd name="T0" fmla="*/ 2147483646 w 76"/>
                  <a:gd name="T1" fmla="*/ 2147483646 h 128"/>
                  <a:gd name="T2" fmla="*/ 2147483646 w 76"/>
                  <a:gd name="T3" fmla="*/ 2147483646 h 128"/>
                  <a:gd name="T4" fmla="*/ 2147483646 w 76"/>
                  <a:gd name="T5" fmla="*/ 2147483646 h 128"/>
                  <a:gd name="T6" fmla="*/ 2147483646 w 76"/>
                  <a:gd name="T7" fmla="*/ 2147483646 h 128"/>
                  <a:gd name="T8" fmla="*/ 2147483646 w 76"/>
                  <a:gd name="T9" fmla="*/ 2147483646 h 128"/>
                  <a:gd name="T10" fmla="*/ 2147483646 w 76"/>
                  <a:gd name="T11" fmla="*/ 2147483646 h 128"/>
                  <a:gd name="T12" fmla="*/ 2147483646 w 76"/>
                  <a:gd name="T13" fmla="*/ 2147483646 h 128"/>
                  <a:gd name="T14" fmla="*/ 0 w 76"/>
                  <a:gd name="T15" fmla="*/ 2147483646 h 128"/>
                  <a:gd name="T16" fmla="*/ 2147483646 w 76"/>
                  <a:gd name="T17" fmla="*/ 2147483646 h 128"/>
                  <a:gd name="T18" fmla="*/ 2147483646 w 76"/>
                  <a:gd name="T19" fmla="*/ 2147483646 h 128"/>
                  <a:gd name="T20" fmla="*/ 2147483646 w 76"/>
                  <a:gd name="T21" fmla="*/ 2147483646 h 128"/>
                  <a:gd name="T22" fmla="*/ 2147483646 w 76"/>
                  <a:gd name="T23" fmla="*/ 2147483646 h 128"/>
                  <a:gd name="T24" fmla="*/ 2147483646 w 76"/>
                  <a:gd name="T25" fmla="*/ 2147483646 h 128"/>
                  <a:gd name="T26" fmla="*/ 2147483646 w 76"/>
                  <a:gd name="T27" fmla="*/ 0 h 128"/>
                  <a:gd name="T28" fmla="*/ 2147483646 w 76"/>
                  <a:gd name="T29" fmla="*/ 0 h 128"/>
                  <a:gd name="T30" fmla="*/ 2147483646 w 76"/>
                  <a:gd name="T31" fmla="*/ 2147483646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 h="128">
                    <a:moveTo>
                      <a:pt x="74" y="14"/>
                    </a:move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4" y="107"/>
                      <a:pt x="4" y="107"/>
                      <a:pt x="4" y="107"/>
                    </a:cubicBezTo>
                    <a:cubicBezTo>
                      <a:pt x="9" y="110"/>
                      <a:pt x="19" y="114"/>
                      <a:pt x="30" y="114"/>
                    </a:cubicBezTo>
                    <a:cubicBezTo>
                      <a:pt x="46" y="114"/>
                      <a:pt x="59" y="104"/>
                      <a:pt x="59" y="87"/>
                    </a:cubicBezTo>
                    <a:cubicBezTo>
                      <a:pt x="59" y="71"/>
                      <a:pt x="49" y="59"/>
                      <a:pt x="24" y="59"/>
                    </a:cubicBezTo>
                    <a:cubicBezTo>
                      <a:pt x="17" y="59"/>
                      <a:pt x="12" y="60"/>
                      <a:pt x="7" y="60"/>
                    </a:cubicBezTo>
                    <a:cubicBezTo>
                      <a:pt x="15" y="0"/>
                      <a:pt x="15" y="0"/>
                      <a:pt x="15" y="0"/>
                    </a:cubicBezTo>
                    <a:cubicBezTo>
                      <a:pt x="74" y="0"/>
                      <a:pt x="74" y="0"/>
                      <a:pt x="74" y="0"/>
                    </a:cubicBez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9"/>
          <p:cNvSpPr>
            <a:spLocks noChangeArrowheads="1"/>
          </p:cNvSpPr>
          <p:nvPr/>
        </p:nvSpPr>
        <p:spPr bwMode="auto">
          <a:xfrm>
            <a:off x="-9525" y="3175"/>
            <a:ext cx="9153525" cy="339725"/>
          </a:xfrm>
          <a:prstGeom prst="rect">
            <a:avLst/>
          </a:prstGeom>
          <a:solidFill>
            <a:srgbClr val="FAC58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43" name="Rectangle 10"/>
          <p:cNvSpPr>
            <a:spLocks noChangeArrowheads="1"/>
          </p:cNvSpPr>
          <p:nvPr/>
        </p:nvSpPr>
        <p:spPr bwMode="auto">
          <a:xfrm>
            <a:off x="-9525" y="3175"/>
            <a:ext cx="9153525"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44" name="Rectangle 11"/>
          <p:cNvSpPr>
            <a:spLocks noChangeArrowheads="1"/>
          </p:cNvSpPr>
          <p:nvPr/>
        </p:nvSpPr>
        <p:spPr bwMode="auto">
          <a:xfrm>
            <a:off x="-9525" y="731838"/>
            <a:ext cx="9153525" cy="366712"/>
          </a:xfrm>
          <a:prstGeom prst="rect">
            <a:avLst/>
          </a:prstGeom>
          <a:solidFill>
            <a:srgbClr val="F79C4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45" name="Rectangle 12"/>
          <p:cNvSpPr>
            <a:spLocks noChangeArrowheads="1"/>
          </p:cNvSpPr>
          <p:nvPr/>
        </p:nvSpPr>
        <p:spPr bwMode="auto">
          <a:xfrm>
            <a:off x="-9525" y="731838"/>
            <a:ext cx="91535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46" name="Rectangle 13"/>
          <p:cNvSpPr>
            <a:spLocks noChangeArrowheads="1"/>
          </p:cNvSpPr>
          <p:nvPr/>
        </p:nvSpPr>
        <p:spPr bwMode="auto">
          <a:xfrm>
            <a:off x="-9525" y="1463675"/>
            <a:ext cx="9153525" cy="741363"/>
          </a:xfrm>
          <a:prstGeom prst="rect">
            <a:avLst/>
          </a:prstGeom>
          <a:solidFill>
            <a:srgbClr val="F47D1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47" name="Rectangle 14"/>
          <p:cNvSpPr>
            <a:spLocks noChangeArrowheads="1"/>
          </p:cNvSpPr>
          <p:nvPr/>
        </p:nvSpPr>
        <p:spPr bwMode="auto">
          <a:xfrm>
            <a:off x="-9525" y="1463675"/>
            <a:ext cx="915352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48" name="Rectangle 15"/>
          <p:cNvSpPr>
            <a:spLocks noChangeArrowheads="1"/>
          </p:cNvSpPr>
          <p:nvPr/>
        </p:nvSpPr>
        <p:spPr bwMode="auto">
          <a:xfrm>
            <a:off x="-9525" y="2205038"/>
            <a:ext cx="9153525" cy="339725"/>
          </a:xfrm>
          <a:prstGeom prst="rect">
            <a:avLst/>
          </a:prstGeom>
          <a:solidFill>
            <a:srgbClr val="F04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49" name="Rectangle 16"/>
          <p:cNvSpPr>
            <a:spLocks noChangeArrowheads="1"/>
          </p:cNvSpPr>
          <p:nvPr/>
        </p:nvSpPr>
        <p:spPr bwMode="auto">
          <a:xfrm>
            <a:off x="-9525" y="2205038"/>
            <a:ext cx="915352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50" name="Rectangle 17"/>
          <p:cNvSpPr>
            <a:spLocks noChangeArrowheads="1"/>
          </p:cNvSpPr>
          <p:nvPr/>
        </p:nvSpPr>
        <p:spPr bwMode="auto">
          <a:xfrm>
            <a:off x="-9525" y="2936875"/>
            <a:ext cx="9153525" cy="388938"/>
          </a:xfrm>
          <a:prstGeom prst="rect">
            <a:avLst/>
          </a:prstGeom>
          <a:solidFill>
            <a:srgbClr val="F379A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51" name="Rectangle 18"/>
          <p:cNvSpPr>
            <a:spLocks noChangeArrowheads="1"/>
          </p:cNvSpPr>
          <p:nvPr/>
        </p:nvSpPr>
        <p:spPr bwMode="auto">
          <a:xfrm>
            <a:off x="-9525" y="2936875"/>
            <a:ext cx="91535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52" name="Rectangle 19"/>
          <p:cNvSpPr>
            <a:spLocks noChangeArrowheads="1"/>
          </p:cNvSpPr>
          <p:nvPr/>
        </p:nvSpPr>
        <p:spPr bwMode="auto">
          <a:xfrm>
            <a:off x="-9525" y="3670300"/>
            <a:ext cx="9153525" cy="344488"/>
          </a:xfrm>
          <a:prstGeom prst="rect">
            <a:avLst/>
          </a:prstGeom>
          <a:solidFill>
            <a:srgbClr val="5BAC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53" name="Rectangle 20"/>
          <p:cNvSpPr>
            <a:spLocks noChangeArrowheads="1"/>
          </p:cNvSpPr>
          <p:nvPr/>
        </p:nvSpPr>
        <p:spPr bwMode="auto">
          <a:xfrm>
            <a:off x="-9525" y="3670300"/>
            <a:ext cx="9153525"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54" name="Rectangle 21"/>
          <p:cNvSpPr>
            <a:spLocks noChangeArrowheads="1"/>
          </p:cNvSpPr>
          <p:nvPr/>
        </p:nvSpPr>
        <p:spPr bwMode="auto">
          <a:xfrm>
            <a:off x="-9525" y="4410075"/>
            <a:ext cx="9153525" cy="377825"/>
          </a:xfrm>
          <a:prstGeom prst="rect">
            <a:avLst/>
          </a:prstGeom>
          <a:solidFill>
            <a:srgbClr val="79DCE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55" name="Rectangle 22"/>
          <p:cNvSpPr>
            <a:spLocks noChangeArrowheads="1"/>
          </p:cNvSpPr>
          <p:nvPr/>
        </p:nvSpPr>
        <p:spPr bwMode="auto">
          <a:xfrm>
            <a:off x="-9525" y="4410075"/>
            <a:ext cx="91535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pic>
        <p:nvPicPr>
          <p:cNvPr id="35856" name="Picture 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63" y="4014788"/>
            <a:ext cx="9155113"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7"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4360863"/>
            <a:ext cx="9155113"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8"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3281363"/>
            <a:ext cx="91551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9"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 y="3629025"/>
            <a:ext cx="9155113"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3" y="2544763"/>
            <a:ext cx="9155113" cy="4302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5861"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3" y="2892425"/>
            <a:ext cx="9155113"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2"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3" y="1811338"/>
            <a:ext cx="91551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3"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3" y="2159000"/>
            <a:ext cx="9155113"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4"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3" y="1074738"/>
            <a:ext cx="91551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5" name="Picture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3" y="342900"/>
            <a:ext cx="91551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6"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3" y="4738688"/>
            <a:ext cx="915511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Freeform 39"/>
          <p:cNvSpPr/>
          <p:nvPr/>
        </p:nvSpPr>
        <p:spPr bwMode="auto">
          <a:xfrm>
            <a:off x="2320337" y="2975540"/>
            <a:ext cx="4383405" cy="929138"/>
          </a:xfrm>
          <a:custGeom>
            <a:avLst/>
            <a:gdLst>
              <a:gd name="connsiteX0" fmla="*/ 0 w 4291965"/>
              <a:gd name="connsiteY0" fmla="*/ 0 h 1083883"/>
              <a:gd name="connsiteX1" fmla="*/ 4291965 w 4291965"/>
              <a:gd name="connsiteY1" fmla="*/ 161779 h 1083883"/>
              <a:gd name="connsiteX2" fmla="*/ 3885999 w 4291965"/>
              <a:gd name="connsiteY2" fmla="*/ 1083883 h 1083883"/>
              <a:gd name="connsiteX3" fmla="*/ 331187 w 4291965"/>
              <a:gd name="connsiteY3" fmla="*/ 1083883 h 1083883"/>
              <a:gd name="connsiteX4" fmla="*/ 0 w 4291965"/>
              <a:gd name="connsiteY4" fmla="*/ 0 h 1083883"/>
              <a:gd name="connsiteX0-1" fmla="*/ 0 w 4383405"/>
              <a:gd name="connsiteY0-2" fmla="*/ 0 h 929138"/>
              <a:gd name="connsiteX1-3" fmla="*/ 4383405 w 4383405"/>
              <a:gd name="connsiteY1-4" fmla="*/ 7034 h 929138"/>
              <a:gd name="connsiteX2-5" fmla="*/ 3977439 w 4383405"/>
              <a:gd name="connsiteY2-6" fmla="*/ 929138 h 929138"/>
              <a:gd name="connsiteX3-7" fmla="*/ 422627 w 4383405"/>
              <a:gd name="connsiteY3-8" fmla="*/ 929138 h 929138"/>
              <a:gd name="connsiteX4-9" fmla="*/ 0 w 4383405"/>
              <a:gd name="connsiteY4-10" fmla="*/ 0 h 9291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83405" h="929138">
                <a:moveTo>
                  <a:pt x="0" y="0"/>
                </a:moveTo>
                <a:lnTo>
                  <a:pt x="4383405" y="7034"/>
                </a:lnTo>
                <a:lnTo>
                  <a:pt x="3977439" y="929138"/>
                </a:lnTo>
                <a:lnTo>
                  <a:pt x="422627" y="929138"/>
                </a:lnTo>
                <a:lnTo>
                  <a:pt x="0" y="0"/>
                </a:lnTo>
                <a:close/>
              </a:path>
            </a:pathLst>
          </a:custGeom>
          <a:gradFill flip="none" rotWithShape="1">
            <a:gsLst>
              <a:gs pos="7000">
                <a:schemeClr val="tx1">
                  <a:alpha val="38000"/>
                </a:schemeClr>
              </a:gs>
              <a:gs pos="61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1" name="Freeform 38"/>
          <p:cNvSpPr/>
          <p:nvPr/>
        </p:nvSpPr>
        <p:spPr bwMode="auto">
          <a:xfrm>
            <a:off x="2311400" y="614363"/>
            <a:ext cx="4400550" cy="2373312"/>
          </a:xfrm>
          <a:custGeom>
            <a:avLst/>
            <a:gdLst/>
            <a:ahLst/>
            <a:cxnLst/>
            <a:rect l="l" t="t" r="r" b="b"/>
            <a:pathLst>
              <a:path w="4400551" h="2373313">
                <a:moveTo>
                  <a:pt x="2367387" y="196394"/>
                </a:moveTo>
                <a:cubicBezTo>
                  <a:pt x="2367387" y="196417"/>
                  <a:pt x="2367387" y="201405"/>
                  <a:pt x="2367387" y="1270121"/>
                </a:cubicBezTo>
                <a:cubicBezTo>
                  <a:pt x="2367403" y="1270121"/>
                  <a:pt x="2369665" y="1270121"/>
                  <a:pt x="2720967" y="1270121"/>
                </a:cubicBezTo>
                <a:lnTo>
                  <a:pt x="2720967" y="298654"/>
                </a:lnTo>
                <a:cubicBezTo>
                  <a:pt x="2720967" y="233889"/>
                  <a:pt x="2683569" y="196394"/>
                  <a:pt x="2605374" y="196394"/>
                </a:cubicBezTo>
                <a:cubicBezTo>
                  <a:pt x="2605365" y="196394"/>
                  <a:pt x="2603905" y="196394"/>
                  <a:pt x="2367387" y="196394"/>
                </a:cubicBezTo>
                <a:close/>
                <a:moveTo>
                  <a:pt x="1702461" y="196394"/>
                </a:moveTo>
                <a:cubicBezTo>
                  <a:pt x="1620694" y="196394"/>
                  <a:pt x="1586624" y="233889"/>
                  <a:pt x="1586624" y="298654"/>
                </a:cubicBezTo>
                <a:cubicBezTo>
                  <a:pt x="1586624" y="298669"/>
                  <a:pt x="1586624" y="302235"/>
                  <a:pt x="1586624" y="1164453"/>
                </a:cubicBezTo>
                <a:cubicBezTo>
                  <a:pt x="1586624" y="1229217"/>
                  <a:pt x="1620694" y="1270121"/>
                  <a:pt x="1702461" y="1270121"/>
                </a:cubicBezTo>
                <a:cubicBezTo>
                  <a:pt x="1702477" y="1270121"/>
                  <a:pt x="1705306" y="1270121"/>
                  <a:pt x="2216912" y="1270121"/>
                </a:cubicBezTo>
                <a:cubicBezTo>
                  <a:pt x="2298680" y="1270121"/>
                  <a:pt x="2332749" y="1229217"/>
                  <a:pt x="2332749" y="1164453"/>
                </a:cubicBezTo>
                <a:lnTo>
                  <a:pt x="2332749" y="298654"/>
                </a:lnTo>
                <a:cubicBezTo>
                  <a:pt x="2332749" y="233889"/>
                  <a:pt x="2298680" y="196394"/>
                  <a:pt x="2216912" y="196394"/>
                </a:cubicBezTo>
                <a:cubicBezTo>
                  <a:pt x="2216896" y="196394"/>
                  <a:pt x="2214040" y="196394"/>
                  <a:pt x="1702461" y="196394"/>
                </a:cubicBezTo>
                <a:close/>
                <a:moveTo>
                  <a:pt x="917512" y="196394"/>
                </a:moveTo>
                <a:cubicBezTo>
                  <a:pt x="835645" y="196394"/>
                  <a:pt x="801533" y="233889"/>
                  <a:pt x="801533" y="298654"/>
                </a:cubicBezTo>
                <a:cubicBezTo>
                  <a:pt x="801533" y="298654"/>
                  <a:pt x="801533" y="298654"/>
                  <a:pt x="801533" y="479313"/>
                </a:cubicBezTo>
                <a:cubicBezTo>
                  <a:pt x="801533" y="544077"/>
                  <a:pt x="835645" y="584981"/>
                  <a:pt x="917512" y="584981"/>
                </a:cubicBezTo>
                <a:cubicBezTo>
                  <a:pt x="917512" y="584981"/>
                  <a:pt x="917512" y="584981"/>
                  <a:pt x="1152882" y="584981"/>
                </a:cubicBezTo>
                <a:cubicBezTo>
                  <a:pt x="1152882" y="584981"/>
                  <a:pt x="1152882" y="584981"/>
                  <a:pt x="1152882" y="486130"/>
                </a:cubicBezTo>
                <a:cubicBezTo>
                  <a:pt x="1152882" y="475904"/>
                  <a:pt x="1159704" y="465678"/>
                  <a:pt x="1176760" y="465678"/>
                </a:cubicBezTo>
                <a:cubicBezTo>
                  <a:pt x="1190405" y="465678"/>
                  <a:pt x="1197227" y="475904"/>
                  <a:pt x="1197227" y="486130"/>
                </a:cubicBezTo>
                <a:cubicBezTo>
                  <a:pt x="1197227" y="486130"/>
                  <a:pt x="1197227" y="486130"/>
                  <a:pt x="1197227" y="625885"/>
                </a:cubicBezTo>
                <a:cubicBezTo>
                  <a:pt x="1197227" y="625885"/>
                  <a:pt x="1197227" y="625885"/>
                  <a:pt x="917512" y="625885"/>
                </a:cubicBezTo>
                <a:cubicBezTo>
                  <a:pt x="835645" y="625885"/>
                  <a:pt x="801533" y="663380"/>
                  <a:pt x="801533" y="731553"/>
                </a:cubicBezTo>
                <a:cubicBezTo>
                  <a:pt x="801533" y="731553"/>
                  <a:pt x="801533" y="731553"/>
                  <a:pt x="801533" y="1270121"/>
                </a:cubicBezTo>
                <a:cubicBezTo>
                  <a:pt x="801533" y="1270121"/>
                  <a:pt x="801533" y="1270121"/>
                  <a:pt x="1551987" y="1270121"/>
                </a:cubicBezTo>
                <a:cubicBezTo>
                  <a:pt x="1551987" y="1270121"/>
                  <a:pt x="1551987" y="1270121"/>
                  <a:pt x="1551987" y="929255"/>
                </a:cubicBezTo>
                <a:cubicBezTo>
                  <a:pt x="1551987" y="929255"/>
                  <a:pt x="1551987" y="929255"/>
                  <a:pt x="1197227" y="929255"/>
                </a:cubicBezTo>
                <a:cubicBezTo>
                  <a:pt x="1197227" y="929255"/>
                  <a:pt x="1197227" y="929255"/>
                  <a:pt x="1197227" y="997429"/>
                </a:cubicBezTo>
                <a:cubicBezTo>
                  <a:pt x="1197227" y="997429"/>
                  <a:pt x="1197227" y="997429"/>
                  <a:pt x="1152882" y="997429"/>
                </a:cubicBezTo>
                <a:cubicBezTo>
                  <a:pt x="1152882" y="997429"/>
                  <a:pt x="1152882" y="997429"/>
                  <a:pt x="1152882" y="915621"/>
                </a:cubicBezTo>
                <a:cubicBezTo>
                  <a:pt x="1152882" y="898577"/>
                  <a:pt x="1159704" y="895169"/>
                  <a:pt x="1176760" y="895169"/>
                </a:cubicBezTo>
                <a:cubicBezTo>
                  <a:pt x="1176760" y="895169"/>
                  <a:pt x="1176760" y="895169"/>
                  <a:pt x="1436008" y="895169"/>
                </a:cubicBezTo>
                <a:cubicBezTo>
                  <a:pt x="1514464" y="895169"/>
                  <a:pt x="1551987" y="854265"/>
                  <a:pt x="1551987" y="789500"/>
                </a:cubicBezTo>
                <a:lnTo>
                  <a:pt x="1551987" y="298654"/>
                </a:lnTo>
                <a:cubicBezTo>
                  <a:pt x="1551987" y="233889"/>
                  <a:pt x="1514464" y="196394"/>
                  <a:pt x="1436008" y="196394"/>
                </a:cubicBezTo>
                <a:cubicBezTo>
                  <a:pt x="1436008" y="196394"/>
                  <a:pt x="1436008" y="196394"/>
                  <a:pt x="917512" y="196394"/>
                </a:cubicBezTo>
                <a:close/>
                <a:moveTo>
                  <a:pt x="2752717" y="196393"/>
                </a:moveTo>
                <a:cubicBezTo>
                  <a:pt x="2752717" y="196413"/>
                  <a:pt x="2752717" y="200009"/>
                  <a:pt x="2752717" y="861081"/>
                </a:cubicBezTo>
                <a:cubicBezTo>
                  <a:pt x="2752717" y="925846"/>
                  <a:pt x="2790168" y="966750"/>
                  <a:pt x="2868474" y="966750"/>
                </a:cubicBezTo>
                <a:cubicBezTo>
                  <a:pt x="2868490" y="966750"/>
                  <a:pt x="2870499" y="966750"/>
                  <a:pt x="3151055" y="966750"/>
                </a:cubicBezTo>
                <a:cubicBezTo>
                  <a:pt x="3151055" y="966769"/>
                  <a:pt x="3151055" y="969202"/>
                  <a:pt x="3151055" y="1270120"/>
                </a:cubicBezTo>
                <a:cubicBezTo>
                  <a:pt x="3151072" y="1270120"/>
                  <a:pt x="3153445" y="1270120"/>
                  <a:pt x="3501729" y="1270120"/>
                </a:cubicBezTo>
                <a:lnTo>
                  <a:pt x="3501729" y="196393"/>
                </a:lnTo>
                <a:cubicBezTo>
                  <a:pt x="3501710" y="196393"/>
                  <a:pt x="3499081" y="196393"/>
                  <a:pt x="3151055" y="196393"/>
                </a:cubicBezTo>
                <a:cubicBezTo>
                  <a:pt x="3151055" y="196419"/>
                  <a:pt x="3151055" y="199968"/>
                  <a:pt x="3151055" y="697466"/>
                </a:cubicBezTo>
                <a:cubicBezTo>
                  <a:pt x="3151046" y="697466"/>
                  <a:pt x="3150562" y="697466"/>
                  <a:pt x="3127223" y="697466"/>
                </a:cubicBezTo>
                <a:cubicBezTo>
                  <a:pt x="3113605" y="697466"/>
                  <a:pt x="3106796" y="690648"/>
                  <a:pt x="3106796" y="677014"/>
                </a:cubicBezTo>
                <a:cubicBezTo>
                  <a:pt x="3106796" y="676987"/>
                  <a:pt x="3106796" y="673319"/>
                  <a:pt x="3106796" y="196393"/>
                </a:cubicBezTo>
                <a:cubicBezTo>
                  <a:pt x="3106783" y="196393"/>
                  <a:pt x="3104561" y="196393"/>
                  <a:pt x="2752717" y="196393"/>
                </a:cubicBezTo>
                <a:close/>
                <a:moveTo>
                  <a:pt x="0" y="0"/>
                </a:moveTo>
                <a:lnTo>
                  <a:pt x="4400551" y="0"/>
                </a:lnTo>
                <a:lnTo>
                  <a:pt x="4054476" y="1185863"/>
                </a:lnTo>
                <a:lnTo>
                  <a:pt x="4400551" y="2373313"/>
                </a:lnTo>
                <a:lnTo>
                  <a:pt x="0" y="2373313"/>
                </a:lnTo>
                <a:lnTo>
                  <a:pt x="354013" y="1147763"/>
                </a:lnTo>
                <a:close/>
              </a:path>
            </a:pathLst>
          </a:custGeom>
          <a:gradFill flip="none" rotWithShape="1">
            <a:gsLst>
              <a:gs pos="0">
                <a:schemeClr val="bg1"/>
              </a:gs>
              <a:gs pos="55000">
                <a:schemeClr val="bg1">
                  <a:lumMod val="65000"/>
                </a:schemeClr>
              </a:gs>
              <a:gs pos="100000">
                <a:schemeClr val="bg1"/>
              </a:gs>
            </a:gsLst>
            <a:lin ang="162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2" name="Freeform 39"/>
          <p:cNvSpPr/>
          <p:nvPr/>
        </p:nvSpPr>
        <p:spPr bwMode="auto">
          <a:xfrm>
            <a:off x="2411413" y="684213"/>
            <a:ext cx="4200525" cy="2225675"/>
          </a:xfrm>
          <a:custGeom>
            <a:avLst/>
            <a:gdLst/>
            <a:ahLst/>
            <a:cxnLst/>
            <a:rect l="l" t="t" r="r" b="b"/>
            <a:pathLst>
              <a:path w="4200525" h="2225675">
                <a:moveTo>
                  <a:pt x="2267374" y="126544"/>
                </a:moveTo>
                <a:cubicBezTo>
                  <a:pt x="2267374" y="126565"/>
                  <a:pt x="2267374" y="131331"/>
                  <a:pt x="2267374" y="1200271"/>
                </a:cubicBezTo>
                <a:cubicBezTo>
                  <a:pt x="2267388" y="1200271"/>
                  <a:pt x="2269525" y="1200271"/>
                  <a:pt x="2620954" y="1200271"/>
                </a:cubicBezTo>
                <a:lnTo>
                  <a:pt x="2620954" y="228804"/>
                </a:lnTo>
                <a:cubicBezTo>
                  <a:pt x="2620954" y="164039"/>
                  <a:pt x="2583556" y="126544"/>
                  <a:pt x="2505361" y="126544"/>
                </a:cubicBezTo>
                <a:cubicBezTo>
                  <a:pt x="2505351" y="126544"/>
                  <a:pt x="2503779" y="126544"/>
                  <a:pt x="2267374" y="126544"/>
                </a:cubicBezTo>
                <a:close/>
                <a:moveTo>
                  <a:pt x="1602448" y="126544"/>
                </a:moveTo>
                <a:cubicBezTo>
                  <a:pt x="1520681" y="126544"/>
                  <a:pt x="1486611" y="164039"/>
                  <a:pt x="1486611" y="228804"/>
                </a:cubicBezTo>
                <a:cubicBezTo>
                  <a:pt x="1486611" y="228817"/>
                  <a:pt x="1486611" y="232135"/>
                  <a:pt x="1486611" y="1094603"/>
                </a:cubicBezTo>
                <a:cubicBezTo>
                  <a:pt x="1486611" y="1159367"/>
                  <a:pt x="1520681" y="1200271"/>
                  <a:pt x="1602448" y="1200271"/>
                </a:cubicBezTo>
                <a:cubicBezTo>
                  <a:pt x="1602461" y="1200271"/>
                  <a:pt x="1605059" y="1200271"/>
                  <a:pt x="2116899" y="1200271"/>
                </a:cubicBezTo>
                <a:cubicBezTo>
                  <a:pt x="2198667" y="1200271"/>
                  <a:pt x="2232736" y="1159367"/>
                  <a:pt x="2232736" y="1094603"/>
                </a:cubicBezTo>
                <a:lnTo>
                  <a:pt x="2232736" y="228804"/>
                </a:lnTo>
                <a:cubicBezTo>
                  <a:pt x="2232736" y="164039"/>
                  <a:pt x="2198667" y="126544"/>
                  <a:pt x="2116899" y="126544"/>
                </a:cubicBezTo>
                <a:cubicBezTo>
                  <a:pt x="2116886" y="126544"/>
                  <a:pt x="2114274" y="126544"/>
                  <a:pt x="1602448" y="126544"/>
                </a:cubicBezTo>
                <a:close/>
                <a:moveTo>
                  <a:pt x="817499" y="126544"/>
                </a:moveTo>
                <a:cubicBezTo>
                  <a:pt x="735632" y="126544"/>
                  <a:pt x="701520" y="164039"/>
                  <a:pt x="701520" y="228804"/>
                </a:cubicBezTo>
                <a:cubicBezTo>
                  <a:pt x="701520" y="228804"/>
                  <a:pt x="701520" y="228804"/>
                  <a:pt x="701520" y="409463"/>
                </a:cubicBezTo>
                <a:cubicBezTo>
                  <a:pt x="701520" y="474227"/>
                  <a:pt x="735632" y="515131"/>
                  <a:pt x="817499" y="515131"/>
                </a:cubicBezTo>
                <a:cubicBezTo>
                  <a:pt x="817499" y="515131"/>
                  <a:pt x="817499" y="515131"/>
                  <a:pt x="1052869" y="515131"/>
                </a:cubicBezTo>
                <a:cubicBezTo>
                  <a:pt x="1052869" y="515131"/>
                  <a:pt x="1052869" y="515131"/>
                  <a:pt x="1052869" y="416280"/>
                </a:cubicBezTo>
                <a:cubicBezTo>
                  <a:pt x="1052869" y="406054"/>
                  <a:pt x="1059691" y="395828"/>
                  <a:pt x="1076747" y="395828"/>
                </a:cubicBezTo>
                <a:cubicBezTo>
                  <a:pt x="1090392" y="395828"/>
                  <a:pt x="1097214" y="406054"/>
                  <a:pt x="1097214" y="416280"/>
                </a:cubicBezTo>
                <a:cubicBezTo>
                  <a:pt x="1097214" y="416280"/>
                  <a:pt x="1097214" y="416280"/>
                  <a:pt x="1097214" y="556035"/>
                </a:cubicBezTo>
                <a:cubicBezTo>
                  <a:pt x="1097214" y="556035"/>
                  <a:pt x="1097214" y="556035"/>
                  <a:pt x="817499" y="556035"/>
                </a:cubicBezTo>
                <a:cubicBezTo>
                  <a:pt x="735632" y="556035"/>
                  <a:pt x="701520" y="593530"/>
                  <a:pt x="701520" y="661703"/>
                </a:cubicBezTo>
                <a:cubicBezTo>
                  <a:pt x="701520" y="661703"/>
                  <a:pt x="701520" y="661703"/>
                  <a:pt x="701520" y="1200271"/>
                </a:cubicBezTo>
                <a:cubicBezTo>
                  <a:pt x="701520" y="1200271"/>
                  <a:pt x="701520" y="1200271"/>
                  <a:pt x="1451974" y="1200271"/>
                </a:cubicBezTo>
                <a:cubicBezTo>
                  <a:pt x="1451974" y="1200271"/>
                  <a:pt x="1451974" y="1200271"/>
                  <a:pt x="1451974" y="859405"/>
                </a:cubicBezTo>
                <a:cubicBezTo>
                  <a:pt x="1451974" y="859405"/>
                  <a:pt x="1451974" y="859405"/>
                  <a:pt x="1097214" y="859405"/>
                </a:cubicBezTo>
                <a:cubicBezTo>
                  <a:pt x="1097214" y="859405"/>
                  <a:pt x="1097214" y="859405"/>
                  <a:pt x="1097214" y="927579"/>
                </a:cubicBezTo>
                <a:cubicBezTo>
                  <a:pt x="1097214" y="927579"/>
                  <a:pt x="1097214" y="927579"/>
                  <a:pt x="1052869" y="927579"/>
                </a:cubicBezTo>
                <a:cubicBezTo>
                  <a:pt x="1052869" y="927579"/>
                  <a:pt x="1052869" y="927579"/>
                  <a:pt x="1052869" y="845771"/>
                </a:cubicBezTo>
                <a:cubicBezTo>
                  <a:pt x="1052869" y="828727"/>
                  <a:pt x="1059691" y="825319"/>
                  <a:pt x="1076747" y="825319"/>
                </a:cubicBezTo>
                <a:cubicBezTo>
                  <a:pt x="1076747" y="825319"/>
                  <a:pt x="1076747" y="825319"/>
                  <a:pt x="1335995" y="825319"/>
                </a:cubicBezTo>
                <a:cubicBezTo>
                  <a:pt x="1414451" y="825319"/>
                  <a:pt x="1451974" y="784415"/>
                  <a:pt x="1451974" y="719650"/>
                </a:cubicBezTo>
                <a:lnTo>
                  <a:pt x="1451974" y="228804"/>
                </a:lnTo>
                <a:cubicBezTo>
                  <a:pt x="1451974" y="164039"/>
                  <a:pt x="1414451" y="126544"/>
                  <a:pt x="1335995" y="126544"/>
                </a:cubicBezTo>
                <a:cubicBezTo>
                  <a:pt x="1335995" y="126544"/>
                  <a:pt x="1335995" y="126544"/>
                  <a:pt x="817499" y="126544"/>
                </a:cubicBezTo>
                <a:close/>
                <a:moveTo>
                  <a:pt x="2652704" y="126543"/>
                </a:moveTo>
                <a:cubicBezTo>
                  <a:pt x="2652704" y="126557"/>
                  <a:pt x="2652704" y="129555"/>
                  <a:pt x="2652704" y="791231"/>
                </a:cubicBezTo>
                <a:cubicBezTo>
                  <a:pt x="2652704" y="855996"/>
                  <a:pt x="2690155" y="896900"/>
                  <a:pt x="2768461" y="896900"/>
                </a:cubicBezTo>
                <a:cubicBezTo>
                  <a:pt x="2768475" y="896900"/>
                  <a:pt x="2770452" y="896900"/>
                  <a:pt x="3051042" y="896900"/>
                </a:cubicBezTo>
                <a:cubicBezTo>
                  <a:pt x="3051042" y="896919"/>
                  <a:pt x="3051042" y="899305"/>
                  <a:pt x="3051042" y="1200270"/>
                </a:cubicBezTo>
                <a:cubicBezTo>
                  <a:pt x="3051057" y="1200270"/>
                  <a:pt x="3053273" y="1200270"/>
                  <a:pt x="3401716" y="1200270"/>
                </a:cubicBezTo>
                <a:lnTo>
                  <a:pt x="3401716" y="126543"/>
                </a:lnTo>
                <a:cubicBezTo>
                  <a:pt x="3401703" y="126543"/>
                  <a:pt x="3399493" y="126543"/>
                  <a:pt x="3051042" y="126543"/>
                </a:cubicBezTo>
                <a:cubicBezTo>
                  <a:pt x="3051042" y="126564"/>
                  <a:pt x="3051042" y="129780"/>
                  <a:pt x="3051042" y="627616"/>
                </a:cubicBezTo>
                <a:cubicBezTo>
                  <a:pt x="3051031" y="627616"/>
                  <a:pt x="3050533" y="627616"/>
                  <a:pt x="3027210" y="627616"/>
                </a:cubicBezTo>
                <a:cubicBezTo>
                  <a:pt x="3013592" y="627616"/>
                  <a:pt x="3006783" y="620798"/>
                  <a:pt x="3006783" y="607164"/>
                </a:cubicBezTo>
                <a:cubicBezTo>
                  <a:pt x="3006783" y="607137"/>
                  <a:pt x="3006783" y="603464"/>
                  <a:pt x="3006783" y="126543"/>
                </a:cubicBezTo>
                <a:cubicBezTo>
                  <a:pt x="3006766" y="126543"/>
                  <a:pt x="3004314" y="126543"/>
                  <a:pt x="2652704" y="126543"/>
                </a:cubicBezTo>
                <a:close/>
                <a:moveTo>
                  <a:pt x="0" y="0"/>
                </a:moveTo>
                <a:lnTo>
                  <a:pt x="4200525" y="0"/>
                </a:lnTo>
                <a:lnTo>
                  <a:pt x="3876675" y="1116013"/>
                </a:lnTo>
                <a:lnTo>
                  <a:pt x="4200525" y="2225675"/>
                </a:lnTo>
                <a:lnTo>
                  <a:pt x="0" y="2225675"/>
                </a:lnTo>
                <a:lnTo>
                  <a:pt x="331788" y="1085850"/>
                </a:lnTo>
                <a:close/>
              </a:path>
            </a:pathLst>
          </a:custGeom>
          <a:gradFill flip="none" rotWithShape="1">
            <a:gsLst>
              <a:gs pos="96237">
                <a:schemeClr val="bg1">
                  <a:lumMod val="95000"/>
                </a:schemeClr>
              </a:gs>
              <a:gs pos="0">
                <a:schemeClr val="bg1">
                  <a:lumMod val="95000"/>
                </a:schemeClr>
              </a:gs>
              <a:gs pos="47000">
                <a:schemeClr val="bg1">
                  <a:lumMod val="85000"/>
                </a:schemeClr>
              </a:gs>
              <a:gs pos="100000">
                <a:schemeClr val="bg1">
                  <a:lumMod val="95000"/>
                </a:schemeClr>
              </a:gs>
            </a:gsLst>
            <a:lin ang="2700000" scaled="1"/>
            <a:tileRect/>
          </a:gradFill>
          <a:ln>
            <a:noFill/>
          </a:ln>
        </p:spPr>
        <p:txBody>
          <a:bodyPr/>
          <a:lstStyle/>
          <a:p>
            <a:pPr eaLnBrk="1" hangingPunct="1">
              <a:defRPr/>
            </a:pPr>
            <a:endParaRPr lang="zh-CN" altLang="en-US">
              <a:solidFill>
                <a:prstClr val="black"/>
              </a:solidFill>
              <a:latin typeface="+mn-lt"/>
              <a:ea typeface="+mn-ea"/>
            </a:endParaRPr>
          </a:p>
        </p:txBody>
      </p:sp>
      <p:grpSp>
        <p:nvGrpSpPr>
          <p:cNvPr id="35874" name="组合 82"/>
          <p:cNvGrpSpPr/>
          <p:nvPr/>
        </p:nvGrpSpPr>
        <p:grpSpPr bwMode="auto">
          <a:xfrm>
            <a:off x="5329238" y="4799013"/>
            <a:ext cx="161925" cy="161925"/>
            <a:chOff x="-2828032" y="411510"/>
            <a:chExt cx="2122488" cy="2122488"/>
          </a:xfrm>
        </p:grpSpPr>
        <p:sp>
          <p:nvSpPr>
            <p:cNvPr id="84" name="Freeform 187"/>
            <p:cNvSpPr/>
            <p:nvPr/>
          </p:nvSpPr>
          <p:spPr bwMode="auto">
            <a:xfrm>
              <a:off x="-2828032" y="411510"/>
              <a:ext cx="2122488" cy="2122488"/>
            </a:xfrm>
            <a:custGeom>
              <a:avLst/>
              <a:gdLst>
                <a:gd name="T0" fmla="*/ 566 w 566"/>
                <a:gd name="T1" fmla="*/ 283 h 566"/>
                <a:gd name="T2" fmla="*/ 386 w 566"/>
                <a:gd name="T3" fmla="*/ 547 h 566"/>
                <a:gd name="T4" fmla="*/ 283 w 566"/>
                <a:gd name="T5" fmla="*/ 566 h 566"/>
                <a:gd name="T6" fmla="*/ 0 w 566"/>
                <a:gd name="T7" fmla="*/ 283 h 566"/>
                <a:gd name="T8" fmla="*/ 283 w 566"/>
                <a:gd name="T9" fmla="*/ 0 h 566"/>
                <a:gd name="T10" fmla="*/ 565 w 566"/>
                <a:gd name="T11" fmla="*/ 264 h 566"/>
                <a:gd name="T12" fmla="*/ 566 w 566"/>
                <a:gd name="T13" fmla="*/ 283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566" y="283"/>
                  </a:moveTo>
                  <a:cubicBezTo>
                    <a:pt x="566" y="403"/>
                    <a:pt x="491" y="506"/>
                    <a:pt x="386" y="547"/>
                  </a:cubicBezTo>
                  <a:cubicBezTo>
                    <a:pt x="354" y="559"/>
                    <a:pt x="319" y="566"/>
                    <a:pt x="283" y="566"/>
                  </a:cubicBezTo>
                  <a:cubicBezTo>
                    <a:pt x="126" y="566"/>
                    <a:pt x="0" y="440"/>
                    <a:pt x="0" y="283"/>
                  </a:cubicBezTo>
                  <a:cubicBezTo>
                    <a:pt x="0" y="127"/>
                    <a:pt x="126" y="0"/>
                    <a:pt x="283" y="0"/>
                  </a:cubicBezTo>
                  <a:cubicBezTo>
                    <a:pt x="432" y="0"/>
                    <a:pt x="555" y="117"/>
                    <a:pt x="565" y="264"/>
                  </a:cubicBezTo>
                  <a:cubicBezTo>
                    <a:pt x="565" y="270"/>
                    <a:pt x="566" y="277"/>
                    <a:pt x="566" y="283"/>
                  </a:cubicBezTo>
                </a:path>
              </a:pathLst>
            </a:custGeom>
            <a:solidFill>
              <a:srgbClr val="FBB0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909" name="Freeform 188"/>
            <p:cNvSpPr/>
            <p:nvPr/>
          </p:nvSpPr>
          <p:spPr bwMode="auto">
            <a:xfrm>
              <a:off x="-1859657" y="786160"/>
              <a:ext cx="1154113" cy="1676400"/>
            </a:xfrm>
            <a:custGeom>
              <a:avLst/>
              <a:gdLst>
                <a:gd name="T0" fmla="*/ 2147483646 w 308"/>
                <a:gd name="T1" fmla="*/ 0 h 447"/>
                <a:gd name="T2" fmla="*/ 2147483646 w 308"/>
                <a:gd name="T3" fmla="*/ 2147483646 h 447"/>
                <a:gd name="T4" fmla="*/ 2147483646 w 308"/>
                <a:gd name="T5" fmla="*/ 2147483646 h 447"/>
                <a:gd name="T6" fmla="*/ 2147483646 w 308"/>
                <a:gd name="T7" fmla="*/ 2147483646 h 447"/>
                <a:gd name="T8" fmla="*/ 2147483646 w 308"/>
                <a:gd name="T9" fmla="*/ 2147483646 h 447"/>
                <a:gd name="T10" fmla="*/ 2147483646 w 308"/>
                <a:gd name="T11" fmla="*/ 2147483646 h 447"/>
                <a:gd name="T12" fmla="*/ 2147483646 w 308"/>
                <a:gd name="T13" fmla="*/ 2147483646 h 447"/>
                <a:gd name="T14" fmla="*/ 2147483646 w 308"/>
                <a:gd name="T15" fmla="*/ 2147483646 h 447"/>
                <a:gd name="T16" fmla="*/ 2147483646 w 308"/>
                <a:gd name="T17" fmla="*/ 2147483646 h 447"/>
                <a:gd name="T18" fmla="*/ 2147483646 w 308"/>
                <a:gd name="T19" fmla="*/ 2147483646 h 447"/>
                <a:gd name="T20" fmla="*/ 2147483646 w 308"/>
                <a:gd name="T21" fmla="*/ 2147483646 h 447"/>
                <a:gd name="T22" fmla="*/ 2147483646 w 308"/>
                <a:gd name="T23" fmla="*/ 2147483646 h 447"/>
                <a:gd name="T24" fmla="*/ 2147483646 w 308"/>
                <a:gd name="T25" fmla="*/ 2147483646 h 447"/>
                <a:gd name="T26" fmla="*/ 2147483646 w 308"/>
                <a:gd name="T27" fmla="*/ 2147483646 h 447"/>
                <a:gd name="T28" fmla="*/ 2147483646 w 308"/>
                <a:gd name="T29" fmla="*/ 2147483646 h 447"/>
                <a:gd name="T30" fmla="*/ 2147483646 w 308"/>
                <a:gd name="T31" fmla="*/ 2147483646 h 447"/>
                <a:gd name="T32" fmla="*/ 2147483646 w 308"/>
                <a:gd name="T33" fmla="*/ 2147483646 h 447"/>
                <a:gd name="T34" fmla="*/ 2147483646 w 308"/>
                <a:gd name="T35" fmla="*/ 2147483646 h 447"/>
                <a:gd name="T36" fmla="*/ 2147483646 w 308"/>
                <a:gd name="T37" fmla="*/ 2147483646 h 447"/>
                <a:gd name="T38" fmla="*/ 2147483646 w 308"/>
                <a:gd name="T39" fmla="*/ 2147483646 h 447"/>
                <a:gd name="T40" fmla="*/ 2147483646 w 308"/>
                <a:gd name="T41" fmla="*/ 2147483646 h 447"/>
                <a:gd name="T42" fmla="*/ 2147483646 w 308"/>
                <a:gd name="T43" fmla="*/ 2147483646 h 447"/>
                <a:gd name="T44" fmla="*/ 2147483646 w 308"/>
                <a:gd name="T45" fmla="*/ 2147483646 h 447"/>
                <a:gd name="T46" fmla="*/ 2147483646 w 308"/>
                <a:gd name="T47" fmla="*/ 2147483646 h 447"/>
                <a:gd name="T48" fmla="*/ 0 w 308"/>
                <a:gd name="T49" fmla="*/ 2147483646 h 447"/>
                <a:gd name="T50" fmla="*/ 2147483646 w 308"/>
                <a:gd name="T51" fmla="*/ 2147483646 h 447"/>
                <a:gd name="T52" fmla="*/ 2147483646 w 308"/>
                <a:gd name="T53" fmla="*/ 2147483646 h 447"/>
                <a:gd name="T54" fmla="*/ 2147483646 w 308"/>
                <a:gd name="T55" fmla="*/ 2147483646 h 447"/>
                <a:gd name="T56" fmla="*/ 2147483646 w 308"/>
                <a:gd name="T57" fmla="*/ 2147483646 h 447"/>
                <a:gd name="T58" fmla="*/ 2147483646 w 308"/>
                <a:gd name="T59" fmla="*/ 0 h 44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08" h="447">
                  <a:moveTo>
                    <a:pt x="18" y="0"/>
                  </a:moveTo>
                  <a:cubicBezTo>
                    <a:pt x="20" y="2"/>
                    <a:pt x="21" y="7"/>
                    <a:pt x="21" y="15"/>
                  </a:cubicBezTo>
                  <a:cubicBezTo>
                    <a:pt x="21" y="117"/>
                    <a:pt x="21" y="117"/>
                    <a:pt x="21" y="117"/>
                  </a:cubicBezTo>
                  <a:cubicBezTo>
                    <a:pt x="24" y="116"/>
                    <a:pt x="28" y="115"/>
                    <a:pt x="33" y="115"/>
                  </a:cubicBezTo>
                  <a:cubicBezTo>
                    <a:pt x="34" y="115"/>
                    <a:pt x="35" y="115"/>
                    <a:pt x="36" y="115"/>
                  </a:cubicBezTo>
                  <a:cubicBezTo>
                    <a:pt x="36" y="115"/>
                    <a:pt x="37" y="115"/>
                    <a:pt x="38" y="115"/>
                  </a:cubicBezTo>
                  <a:cubicBezTo>
                    <a:pt x="47" y="115"/>
                    <a:pt x="57" y="118"/>
                    <a:pt x="58" y="127"/>
                  </a:cubicBezTo>
                  <a:cubicBezTo>
                    <a:pt x="61" y="126"/>
                    <a:pt x="65" y="125"/>
                    <a:pt x="69" y="125"/>
                  </a:cubicBezTo>
                  <a:cubicBezTo>
                    <a:pt x="70" y="125"/>
                    <a:pt x="71" y="125"/>
                    <a:pt x="72" y="125"/>
                  </a:cubicBezTo>
                  <a:cubicBezTo>
                    <a:pt x="73" y="125"/>
                    <a:pt x="73" y="125"/>
                    <a:pt x="74" y="125"/>
                  </a:cubicBezTo>
                  <a:cubicBezTo>
                    <a:pt x="84" y="125"/>
                    <a:pt x="95" y="129"/>
                    <a:pt x="95" y="140"/>
                  </a:cubicBezTo>
                  <a:cubicBezTo>
                    <a:pt x="96" y="139"/>
                    <a:pt x="98" y="139"/>
                    <a:pt x="100" y="139"/>
                  </a:cubicBezTo>
                  <a:cubicBezTo>
                    <a:pt x="101" y="139"/>
                    <a:pt x="101" y="139"/>
                    <a:pt x="102" y="139"/>
                  </a:cubicBezTo>
                  <a:cubicBezTo>
                    <a:pt x="103" y="139"/>
                    <a:pt x="104" y="139"/>
                    <a:pt x="105" y="139"/>
                  </a:cubicBezTo>
                  <a:cubicBezTo>
                    <a:pt x="114" y="139"/>
                    <a:pt x="126" y="143"/>
                    <a:pt x="126" y="149"/>
                  </a:cubicBezTo>
                  <a:cubicBezTo>
                    <a:pt x="126" y="180"/>
                    <a:pt x="131" y="222"/>
                    <a:pt x="121" y="251"/>
                  </a:cubicBezTo>
                  <a:cubicBezTo>
                    <a:pt x="118" y="261"/>
                    <a:pt x="111" y="287"/>
                    <a:pt x="99" y="288"/>
                  </a:cubicBezTo>
                  <a:cubicBezTo>
                    <a:pt x="122" y="288"/>
                    <a:pt x="122" y="288"/>
                    <a:pt x="122" y="288"/>
                  </a:cubicBezTo>
                  <a:cubicBezTo>
                    <a:pt x="124" y="288"/>
                    <a:pt x="127" y="289"/>
                    <a:pt x="129" y="291"/>
                  </a:cubicBezTo>
                  <a:cubicBezTo>
                    <a:pt x="130" y="293"/>
                    <a:pt x="131" y="295"/>
                    <a:pt x="131" y="297"/>
                  </a:cubicBezTo>
                  <a:cubicBezTo>
                    <a:pt x="131" y="363"/>
                    <a:pt x="131" y="363"/>
                    <a:pt x="131" y="363"/>
                  </a:cubicBezTo>
                  <a:cubicBezTo>
                    <a:pt x="131" y="366"/>
                    <a:pt x="129" y="369"/>
                    <a:pt x="127" y="370"/>
                  </a:cubicBezTo>
                  <a:cubicBezTo>
                    <a:pt x="126" y="372"/>
                    <a:pt x="124" y="372"/>
                    <a:pt x="122" y="372"/>
                  </a:cubicBezTo>
                  <a:cubicBezTo>
                    <a:pt x="3" y="372"/>
                    <a:pt x="3" y="372"/>
                    <a:pt x="3" y="372"/>
                  </a:cubicBezTo>
                  <a:cubicBezTo>
                    <a:pt x="2" y="372"/>
                    <a:pt x="1" y="372"/>
                    <a:pt x="0" y="372"/>
                  </a:cubicBezTo>
                  <a:cubicBezTo>
                    <a:pt x="128" y="447"/>
                    <a:pt x="128" y="447"/>
                    <a:pt x="128" y="447"/>
                  </a:cubicBezTo>
                  <a:cubicBezTo>
                    <a:pt x="233" y="406"/>
                    <a:pt x="308" y="303"/>
                    <a:pt x="308" y="183"/>
                  </a:cubicBezTo>
                  <a:cubicBezTo>
                    <a:pt x="308" y="177"/>
                    <a:pt x="307" y="170"/>
                    <a:pt x="307" y="164"/>
                  </a:cubicBezTo>
                  <a:cubicBezTo>
                    <a:pt x="307" y="164"/>
                    <a:pt x="307" y="164"/>
                    <a:pt x="307" y="164"/>
                  </a:cubicBezTo>
                  <a:cubicBezTo>
                    <a:pt x="18" y="0"/>
                    <a:pt x="18" y="0"/>
                    <a:pt x="18" y="0"/>
                  </a:cubicBezTo>
                </a:path>
              </a:pathLst>
            </a:custGeom>
            <a:solidFill>
              <a:srgbClr val="C07404">
                <a:alpha val="65881"/>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5910" name="组合 85"/>
            <p:cNvGrpSpPr/>
            <p:nvPr/>
          </p:nvGrpSpPr>
          <p:grpSpPr bwMode="auto">
            <a:xfrm>
              <a:off x="-2189857" y="767110"/>
              <a:ext cx="820738" cy="1414463"/>
              <a:chOff x="10250488" y="6194425"/>
              <a:chExt cx="820738" cy="1414463"/>
            </a:xfrm>
          </p:grpSpPr>
          <p:sp>
            <p:nvSpPr>
              <p:cNvPr id="35911" name="Freeform 189"/>
              <p:cNvSpPr/>
              <p:nvPr/>
            </p:nvSpPr>
            <p:spPr bwMode="auto">
              <a:xfrm>
                <a:off x="10306051" y="6791325"/>
                <a:ext cx="198438" cy="217488"/>
              </a:xfrm>
              <a:custGeom>
                <a:avLst/>
                <a:gdLst>
                  <a:gd name="T0" fmla="*/ 2147483646 w 53"/>
                  <a:gd name="T1" fmla="*/ 2147483646 h 58"/>
                  <a:gd name="T2" fmla="*/ 2147483646 w 53"/>
                  <a:gd name="T3" fmla="*/ 2147483646 h 58"/>
                  <a:gd name="T4" fmla="*/ 2147483646 w 53"/>
                  <a:gd name="T5" fmla="*/ 2147483646 h 58"/>
                  <a:gd name="T6" fmla="*/ 2147483646 w 53"/>
                  <a:gd name="T7" fmla="*/ 2147483646 h 58"/>
                  <a:gd name="T8" fmla="*/ 2147483646 w 53"/>
                  <a:gd name="T9" fmla="*/ 2147483646 h 58"/>
                  <a:gd name="T10" fmla="*/ 2147483646 w 53"/>
                  <a:gd name="T11" fmla="*/ 2147483646 h 58"/>
                  <a:gd name="T12" fmla="*/ 2147483646 w 53"/>
                  <a:gd name="T13" fmla="*/ 2147483646 h 58"/>
                  <a:gd name="T14" fmla="*/ 2147483646 w 53"/>
                  <a:gd name="T15" fmla="*/ 2147483646 h 58"/>
                  <a:gd name="T16" fmla="*/ 2147483646 w 53"/>
                  <a:gd name="T17" fmla="*/ 2147483646 h 58"/>
                  <a:gd name="T18" fmla="*/ 2147483646 w 53"/>
                  <a:gd name="T19" fmla="*/ 2147483646 h 58"/>
                  <a:gd name="T20" fmla="*/ 0 w 53"/>
                  <a:gd name="T21" fmla="*/ 2147483646 h 58"/>
                  <a:gd name="T22" fmla="*/ 2147483646 w 53"/>
                  <a:gd name="T23" fmla="*/ 2147483646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3" h="58">
                    <a:moveTo>
                      <a:pt x="53" y="52"/>
                    </a:moveTo>
                    <a:cubicBezTo>
                      <a:pt x="53" y="58"/>
                      <a:pt x="53" y="58"/>
                      <a:pt x="53" y="58"/>
                    </a:cubicBezTo>
                    <a:cubicBezTo>
                      <a:pt x="49" y="54"/>
                      <a:pt x="46" y="50"/>
                      <a:pt x="42" y="46"/>
                    </a:cubicBezTo>
                    <a:cubicBezTo>
                      <a:pt x="41" y="44"/>
                      <a:pt x="39" y="42"/>
                      <a:pt x="37" y="40"/>
                    </a:cubicBezTo>
                    <a:cubicBezTo>
                      <a:pt x="31" y="32"/>
                      <a:pt x="25" y="25"/>
                      <a:pt x="20" y="20"/>
                    </a:cubicBezTo>
                    <a:cubicBezTo>
                      <a:pt x="19" y="19"/>
                      <a:pt x="18" y="18"/>
                      <a:pt x="17" y="17"/>
                    </a:cubicBezTo>
                    <a:cubicBezTo>
                      <a:pt x="14" y="13"/>
                      <a:pt x="11" y="10"/>
                      <a:pt x="8" y="8"/>
                    </a:cubicBezTo>
                    <a:cubicBezTo>
                      <a:pt x="7" y="8"/>
                      <a:pt x="7" y="7"/>
                      <a:pt x="6" y="7"/>
                    </a:cubicBezTo>
                    <a:cubicBezTo>
                      <a:pt x="6" y="6"/>
                      <a:pt x="5" y="6"/>
                      <a:pt x="4" y="6"/>
                    </a:cubicBezTo>
                    <a:cubicBezTo>
                      <a:pt x="3" y="5"/>
                      <a:pt x="3" y="5"/>
                      <a:pt x="3" y="5"/>
                    </a:cubicBezTo>
                    <a:cubicBezTo>
                      <a:pt x="2" y="4"/>
                      <a:pt x="1" y="4"/>
                      <a:pt x="0" y="4"/>
                    </a:cubicBezTo>
                    <a:cubicBezTo>
                      <a:pt x="11" y="0"/>
                      <a:pt x="24" y="19"/>
                      <a:pt x="53" y="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12" name="Freeform 190"/>
              <p:cNvSpPr/>
              <p:nvPr/>
            </p:nvSpPr>
            <p:spPr bwMode="auto">
              <a:xfrm>
                <a:off x="10914063" y="6750050"/>
                <a:ext cx="0" cy="3175"/>
              </a:xfrm>
              <a:custGeom>
                <a:avLst/>
                <a:gdLst>
                  <a:gd name="T0" fmla="*/ 2147483646 h 1"/>
                  <a:gd name="T1" fmla="*/ 0 h 1"/>
                  <a:gd name="T2" fmla="*/ 2147483646 h 1"/>
                  <a:gd name="T3" fmla="*/ 0 60000 65536"/>
                  <a:gd name="T4" fmla="*/ 0 60000 65536"/>
                  <a:gd name="T5" fmla="*/ 0 60000 65536"/>
                </a:gdLst>
                <a:ahLst/>
                <a:cxnLst>
                  <a:cxn ang="T3">
                    <a:pos x="0" y="T0"/>
                  </a:cxn>
                  <a:cxn ang="T4">
                    <a:pos x="0" y="T1"/>
                  </a:cxn>
                  <a:cxn ang="T5">
                    <a:pos x="0" y="T2"/>
                  </a:cxn>
                </a:cxnLst>
                <a:rect l="0" t="0" r="r" b="b"/>
                <a:pathLst>
                  <a:path h="1">
                    <a:moveTo>
                      <a:pt x="0" y="1"/>
                    </a:moveTo>
                    <a:cubicBezTo>
                      <a:pt x="0" y="1"/>
                      <a:pt x="0" y="0"/>
                      <a:pt x="0" y="0"/>
                    </a:cubicBezTo>
                    <a:cubicBezTo>
                      <a:pt x="0" y="0"/>
                      <a:pt x="0" y="1"/>
                      <a:pt x="0"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13" name="Freeform 191"/>
              <p:cNvSpPr/>
              <p:nvPr/>
            </p:nvSpPr>
            <p:spPr bwMode="auto">
              <a:xfrm>
                <a:off x="10928351" y="6735763"/>
                <a:ext cx="142875" cy="557213"/>
              </a:xfrm>
              <a:custGeom>
                <a:avLst/>
                <a:gdLst>
                  <a:gd name="T0" fmla="*/ 2147483646 w 38"/>
                  <a:gd name="T1" fmla="*/ 2147483646 h 149"/>
                  <a:gd name="T2" fmla="*/ 2147483646 w 38"/>
                  <a:gd name="T3" fmla="*/ 2147483646 h 149"/>
                  <a:gd name="T4" fmla="*/ 0 w 38"/>
                  <a:gd name="T5" fmla="*/ 2147483646 h 149"/>
                  <a:gd name="T6" fmla="*/ 2147483646 w 38"/>
                  <a:gd name="T7" fmla="*/ 2147483646 h 149"/>
                  <a:gd name="T8" fmla="*/ 2147483646 w 38"/>
                  <a:gd name="T9" fmla="*/ 2147483646 h 149"/>
                  <a:gd name="T10" fmla="*/ 2147483646 w 38"/>
                  <a:gd name="T11" fmla="*/ 0 h 149"/>
                  <a:gd name="T12" fmla="*/ 2147483646 w 38"/>
                  <a:gd name="T13" fmla="*/ 2147483646 h 149"/>
                  <a:gd name="T14" fmla="*/ 2147483646 w 38"/>
                  <a:gd name="T15" fmla="*/ 2147483646 h 14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149">
                    <a:moveTo>
                      <a:pt x="28" y="112"/>
                    </a:moveTo>
                    <a:cubicBezTo>
                      <a:pt x="25" y="123"/>
                      <a:pt x="18" y="149"/>
                      <a:pt x="6" y="149"/>
                    </a:cubicBezTo>
                    <a:cubicBezTo>
                      <a:pt x="0" y="149"/>
                      <a:pt x="0" y="149"/>
                      <a:pt x="0" y="149"/>
                    </a:cubicBezTo>
                    <a:cubicBezTo>
                      <a:pt x="12" y="149"/>
                      <a:pt x="20" y="123"/>
                      <a:pt x="23" y="112"/>
                    </a:cubicBezTo>
                    <a:cubicBezTo>
                      <a:pt x="33" y="83"/>
                      <a:pt x="28" y="41"/>
                      <a:pt x="28" y="10"/>
                    </a:cubicBezTo>
                    <a:cubicBezTo>
                      <a:pt x="28" y="5"/>
                      <a:pt x="18" y="1"/>
                      <a:pt x="9" y="0"/>
                    </a:cubicBezTo>
                    <a:cubicBezTo>
                      <a:pt x="19" y="0"/>
                      <a:pt x="33" y="4"/>
                      <a:pt x="33" y="10"/>
                    </a:cubicBezTo>
                    <a:cubicBezTo>
                      <a:pt x="33" y="41"/>
                      <a:pt x="38" y="83"/>
                      <a:pt x="28" y="1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14" name="Freeform 192"/>
              <p:cNvSpPr/>
              <p:nvPr/>
            </p:nvSpPr>
            <p:spPr bwMode="auto">
              <a:xfrm>
                <a:off x="10914063" y="6750050"/>
                <a:ext cx="0" cy="3175"/>
              </a:xfrm>
              <a:custGeom>
                <a:avLst/>
                <a:gdLst>
                  <a:gd name="T0" fmla="*/ 2147483646 h 1"/>
                  <a:gd name="T1" fmla="*/ 0 h 1"/>
                  <a:gd name="T2" fmla="*/ 2147483646 h 1"/>
                  <a:gd name="T3" fmla="*/ 0 60000 65536"/>
                  <a:gd name="T4" fmla="*/ 0 60000 65536"/>
                  <a:gd name="T5" fmla="*/ 0 60000 65536"/>
                </a:gdLst>
                <a:ahLst/>
                <a:cxnLst>
                  <a:cxn ang="T3">
                    <a:pos x="0" y="T0"/>
                  </a:cxn>
                  <a:cxn ang="T4">
                    <a:pos x="0" y="T1"/>
                  </a:cxn>
                  <a:cxn ang="T5">
                    <a:pos x="0" y="T2"/>
                  </a:cxn>
                </a:cxnLst>
                <a:rect l="0" t="0" r="r" b="b"/>
                <a:pathLst>
                  <a:path h="1">
                    <a:moveTo>
                      <a:pt x="0" y="1"/>
                    </a:moveTo>
                    <a:cubicBezTo>
                      <a:pt x="0" y="1"/>
                      <a:pt x="0" y="0"/>
                      <a:pt x="0" y="0"/>
                    </a:cubicBezTo>
                    <a:cubicBezTo>
                      <a:pt x="0" y="0"/>
                      <a:pt x="0" y="1"/>
                      <a:pt x="0"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15" name="Freeform 193"/>
              <p:cNvSpPr/>
              <p:nvPr/>
            </p:nvSpPr>
            <p:spPr bwMode="auto">
              <a:xfrm>
                <a:off x="10250488" y="6194425"/>
                <a:ext cx="801688" cy="1098550"/>
              </a:xfrm>
              <a:custGeom>
                <a:avLst/>
                <a:gdLst>
                  <a:gd name="T0" fmla="*/ 2147483646 w 214"/>
                  <a:gd name="T1" fmla="*/ 2147483646 h 293"/>
                  <a:gd name="T2" fmla="*/ 2147483646 w 214"/>
                  <a:gd name="T3" fmla="*/ 2147483646 h 293"/>
                  <a:gd name="T4" fmla="*/ 2147483646 w 214"/>
                  <a:gd name="T5" fmla="*/ 2147483646 h 293"/>
                  <a:gd name="T6" fmla="*/ 2147483646 w 214"/>
                  <a:gd name="T7" fmla="*/ 2147483646 h 293"/>
                  <a:gd name="T8" fmla="*/ 2147483646 w 214"/>
                  <a:gd name="T9" fmla="*/ 2147483646 h 293"/>
                  <a:gd name="T10" fmla="*/ 2147483646 w 214"/>
                  <a:gd name="T11" fmla="*/ 2147483646 h 293"/>
                  <a:gd name="T12" fmla="*/ 2147483646 w 214"/>
                  <a:gd name="T13" fmla="*/ 2147483646 h 293"/>
                  <a:gd name="T14" fmla="*/ 2147483646 w 214"/>
                  <a:gd name="T15" fmla="*/ 2147483646 h 293"/>
                  <a:gd name="T16" fmla="*/ 2147483646 w 214"/>
                  <a:gd name="T17" fmla="*/ 2147483646 h 293"/>
                  <a:gd name="T18" fmla="*/ 2147483646 w 214"/>
                  <a:gd name="T19" fmla="*/ 0 h 293"/>
                  <a:gd name="T20" fmla="*/ 2147483646 w 214"/>
                  <a:gd name="T21" fmla="*/ 2147483646 h 293"/>
                  <a:gd name="T22" fmla="*/ 2147483646 w 214"/>
                  <a:gd name="T23" fmla="*/ 2147483646 h 293"/>
                  <a:gd name="T24" fmla="*/ 2147483646 w 214"/>
                  <a:gd name="T25" fmla="*/ 2147483646 h 293"/>
                  <a:gd name="T26" fmla="*/ 2147483646 w 214"/>
                  <a:gd name="T27" fmla="*/ 2147483646 h 293"/>
                  <a:gd name="T28" fmla="*/ 2147483646 w 214"/>
                  <a:gd name="T29" fmla="*/ 2147483646 h 293"/>
                  <a:gd name="T30" fmla="*/ 2147483646 w 214"/>
                  <a:gd name="T31" fmla="*/ 2147483646 h 293"/>
                  <a:gd name="T32" fmla="*/ 2147483646 w 214"/>
                  <a:gd name="T33" fmla="*/ 2147483646 h 293"/>
                  <a:gd name="T34" fmla="*/ 2147483646 w 214"/>
                  <a:gd name="T35" fmla="*/ 2147483646 h 293"/>
                  <a:gd name="T36" fmla="*/ 2147483646 w 214"/>
                  <a:gd name="T37" fmla="*/ 2147483646 h 293"/>
                  <a:gd name="T38" fmla="*/ 2147483646 w 214"/>
                  <a:gd name="T39" fmla="*/ 2147483646 h 293"/>
                  <a:gd name="T40" fmla="*/ 2147483646 w 214"/>
                  <a:gd name="T41" fmla="*/ 2147483646 h 293"/>
                  <a:gd name="T42" fmla="*/ 2147483646 w 214"/>
                  <a:gd name="T43" fmla="*/ 2147483646 h 293"/>
                  <a:gd name="T44" fmla="*/ 2147483646 w 214"/>
                  <a:gd name="T45" fmla="*/ 2147483646 h 293"/>
                  <a:gd name="T46" fmla="*/ 2147483646 w 214"/>
                  <a:gd name="T47" fmla="*/ 2147483646 h 293"/>
                  <a:gd name="T48" fmla="*/ 2147483646 w 214"/>
                  <a:gd name="T49" fmla="*/ 2147483646 h 293"/>
                  <a:gd name="T50" fmla="*/ 2147483646 w 214"/>
                  <a:gd name="T51" fmla="*/ 2147483646 h 293"/>
                  <a:gd name="T52" fmla="*/ 2147483646 w 214"/>
                  <a:gd name="T53" fmla="*/ 2147483646 h 293"/>
                  <a:gd name="T54" fmla="*/ 2147483646 w 214"/>
                  <a:gd name="T55" fmla="*/ 2147483646 h 293"/>
                  <a:gd name="T56" fmla="*/ 2147483646 w 214"/>
                  <a:gd name="T57" fmla="*/ 2147483646 h 293"/>
                  <a:gd name="T58" fmla="*/ 2147483646 w 214"/>
                  <a:gd name="T59" fmla="*/ 2147483646 h 293"/>
                  <a:gd name="T60" fmla="*/ 2147483646 w 214"/>
                  <a:gd name="T61" fmla="*/ 2147483646 h 293"/>
                  <a:gd name="T62" fmla="*/ 2147483646 w 214"/>
                  <a:gd name="T63" fmla="*/ 2147483646 h 293"/>
                  <a:gd name="T64" fmla="*/ 2147483646 w 214"/>
                  <a:gd name="T65" fmla="*/ 2147483646 h 293"/>
                  <a:gd name="T66" fmla="*/ 2147483646 w 214"/>
                  <a:gd name="T67" fmla="*/ 2147483646 h 293"/>
                  <a:gd name="T68" fmla="*/ 2147483646 w 214"/>
                  <a:gd name="T69" fmla="*/ 2147483646 h 293"/>
                  <a:gd name="T70" fmla="*/ 2147483646 w 214"/>
                  <a:gd name="T71" fmla="*/ 2147483646 h 293"/>
                  <a:gd name="T72" fmla="*/ 2147483646 w 214"/>
                  <a:gd name="T73" fmla="*/ 2147483646 h 293"/>
                  <a:gd name="T74" fmla="*/ 2147483646 w 214"/>
                  <a:gd name="T75" fmla="*/ 2147483646 h 293"/>
                  <a:gd name="T76" fmla="*/ 2147483646 w 214"/>
                  <a:gd name="T77" fmla="*/ 2147483646 h 293"/>
                  <a:gd name="T78" fmla="*/ 2147483646 w 214"/>
                  <a:gd name="T79" fmla="*/ 2147483646 h 293"/>
                  <a:gd name="T80" fmla="*/ 2147483646 w 214"/>
                  <a:gd name="T81" fmla="*/ 2147483646 h 293"/>
                  <a:gd name="T82" fmla="*/ 2147483646 w 214"/>
                  <a:gd name="T83" fmla="*/ 2147483646 h 293"/>
                  <a:gd name="T84" fmla="*/ 2147483646 w 214"/>
                  <a:gd name="T85" fmla="*/ 2147483646 h 293"/>
                  <a:gd name="T86" fmla="*/ 2147483646 w 214"/>
                  <a:gd name="T87" fmla="*/ 2147483646 h 293"/>
                  <a:gd name="T88" fmla="*/ 2147483646 w 214"/>
                  <a:gd name="T89" fmla="*/ 2147483646 h 293"/>
                  <a:gd name="T90" fmla="*/ 2147483646 w 214"/>
                  <a:gd name="T91" fmla="*/ 2147483646 h 293"/>
                  <a:gd name="T92" fmla="*/ 2147483646 w 214"/>
                  <a:gd name="T93" fmla="*/ 2147483646 h 293"/>
                  <a:gd name="T94" fmla="*/ 2147483646 w 214"/>
                  <a:gd name="T95" fmla="*/ 2147483646 h 293"/>
                  <a:gd name="T96" fmla="*/ 2147483646 w 214"/>
                  <a:gd name="T97" fmla="*/ 2147483646 h 293"/>
                  <a:gd name="T98" fmla="*/ 2147483646 w 214"/>
                  <a:gd name="T99" fmla="*/ 2147483646 h 293"/>
                  <a:gd name="T100" fmla="*/ 2147483646 w 214"/>
                  <a:gd name="T101" fmla="*/ 2147483646 h 29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14" h="293">
                    <a:moveTo>
                      <a:pt x="204" y="256"/>
                    </a:moveTo>
                    <a:cubicBezTo>
                      <a:pt x="201" y="267"/>
                      <a:pt x="193" y="293"/>
                      <a:pt x="181" y="293"/>
                    </a:cubicBezTo>
                    <a:cubicBezTo>
                      <a:pt x="106" y="293"/>
                      <a:pt x="106" y="293"/>
                      <a:pt x="106" y="293"/>
                    </a:cubicBezTo>
                    <a:cubicBezTo>
                      <a:pt x="86" y="293"/>
                      <a:pt x="85" y="293"/>
                      <a:pt x="72" y="277"/>
                    </a:cubicBezTo>
                    <a:cubicBezTo>
                      <a:pt x="60" y="262"/>
                      <a:pt x="47" y="248"/>
                      <a:pt x="35" y="233"/>
                    </a:cubicBezTo>
                    <a:cubicBezTo>
                      <a:pt x="25" y="220"/>
                      <a:pt x="17" y="209"/>
                      <a:pt x="10" y="200"/>
                    </a:cubicBezTo>
                    <a:cubicBezTo>
                      <a:pt x="5" y="192"/>
                      <a:pt x="1" y="185"/>
                      <a:pt x="1" y="180"/>
                    </a:cubicBezTo>
                    <a:cubicBezTo>
                      <a:pt x="0" y="174"/>
                      <a:pt x="1" y="169"/>
                      <a:pt x="6" y="165"/>
                    </a:cubicBezTo>
                    <a:cubicBezTo>
                      <a:pt x="9" y="162"/>
                      <a:pt x="12" y="162"/>
                      <a:pt x="15" y="163"/>
                    </a:cubicBezTo>
                    <a:cubicBezTo>
                      <a:pt x="16" y="163"/>
                      <a:pt x="17" y="163"/>
                      <a:pt x="18" y="164"/>
                    </a:cubicBezTo>
                    <a:cubicBezTo>
                      <a:pt x="19" y="165"/>
                      <a:pt x="19" y="165"/>
                      <a:pt x="19" y="165"/>
                    </a:cubicBezTo>
                    <a:cubicBezTo>
                      <a:pt x="20" y="165"/>
                      <a:pt x="21" y="165"/>
                      <a:pt x="21" y="166"/>
                    </a:cubicBezTo>
                    <a:cubicBezTo>
                      <a:pt x="22" y="166"/>
                      <a:pt x="22" y="167"/>
                      <a:pt x="23" y="167"/>
                    </a:cubicBezTo>
                    <a:cubicBezTo>
                      <a:pt x="26" y="169"/>
                      <a:pt x="29" y="172"/>
                      <a:pt x="32" y="176"/>
                    </a:cubicBezTo>
                    <a:cubicBezTo>
                      <a:pt x="33" y="177"/>
                      <a:pt x="34" y="178"/>
                      <a:pt x="35" y="179"/>
                    </a:cubicBezTo>
                    <a:cubicBezTo>
                      <a:pt x="40" y="184"/>
                      <a:pt x="46" y="191"/>
                      <a:pt x="52" y="199"/>
                    </a:cubicBezTo>
                    <a:cubicBezTo>
                      <a:pt x="54" y="201"/>
                      <a:pt x="56" y="203"/>
                      <a:pt x="57" y="205"/>
                    </a:cubicBezTo>
                    <a:cubicBezTo>
                      <a:pt x="61" y="209"/>
                      <a:pt x="64" y="213"/>
                      <a:pt x="68" y="217"/>
                    </a:cubicBezTo>
                    <a:cubicBezTo>
                      <a:pt x="68" y="15"/>
                      <a:pt x="68" y="15"/>
                      <a:pt x="68" y="15"/>
                    </a:cubicBezTo>
                    <a:cubicBezTo>
                      <a:pt x="68" y="4"/>
                      <a:pt x="70" y="0"/>
                      <a:pt x="82" y="0"/>
                    </a:cubicBezTo>
                    <a:cubicBezTo>
                      <a:pt x="83" y="0"/>
                      <a:pt x="84" y="0"/>
                      <a:pt x="86" y="0"/>
                    </a:cubicBezTo>
                    <a:cubicBezTo>
                      <a:pt x="88" y="0"/>
                      <a:pt x="89" y="0"/>
                      <a:pt x="91" y="1"/>
                    </a:cubicBezTo>
                    <a:cubicBezTo>
                      <a:pt x="92" y="1"/>
                      <a:pt x="92" y="1"/>
                      <a:pt x="93" y="1"/>
                    </a:cubicBezTo>
                    <a:cubicBezTo>
                      <a:pt x="94" y="1"/>
                      <a:pt x="94" y="1"/>
                      <a:pt x="95" y="1"/>
                    </a:cubicBezTo>
                    <a:cubicBezTo>
                      <a:pt x="95" y="1"/>
                      <a:pt x="96" y="1"/>
                      <a:pt x="96" y="2"/>
                    </a:cubicBezTo>
                    <a:cubicBezTo>
                      <a:pt x="97" y="2"/>
                      <a:pt x="97" y="2"/>
                      <a:pt x="98" y="2"/>
                    </a:cubicBezTo>
                    <a:cubicBezTo>
                      <a:pt x="98" y="3"/>
                      <a:pt x="99" y="3"/>
                      <a:pt x="100" y="4"/>
                    </a:cubicBezTo>
                    <a:cubicBezTo>
                      <a:pt x="100" y="4"/>
                      <a:pt x="100" y="4"/>
                      <a:pt x="100" y="4"/>
                    </a:cubicBezTo>
                    <a:cubicBezTo>
                      <a:pt x="101" y="5"/>
                      <a:pt x="101" y="5"/>
                      <a:pt x="101" y="5"/>
                    </a:cubicBezTo>
                    <a:cubicBezTo>
                      <a:pt x="101" y="5"/>
                      <a:pt x="101" y="5"/>
                      <a:pt x="101" y="5"/>
                    </a:cubicBezTo>
                    <a:cubicBezTo>
                      <a:pt x="102" y="7"/>
                      <a:pt x="102" y="8"/>
                      <a:pt x="103" y="10"/>
                    </a:cubicBezTo>
                    <a:cubicBezTo>
                      <a:pt x="103" y="10"/>
                      <a:pt x="103" y="10"/>
                      <a:pt x="103" y="10"/>
                    </a:cubicBezTo>
                    <a:cubicBezTo>
                      <a:pt x="103" y="12"/>
                      <a:pt x="103" y="13"/>
                      <a:pt x="103" y="14"/>
                    </a:cubicBezTo>
                    <a:cubicBezTo>
                      <a:pt x="103" y="15"/>
                      <a:pt x="103" y="15"/>
                      <a:pt x="103" y="15"/>
                    </a:cubicBezTo>
                    <a:cubicBezTo>
                      <a:pt x="103" y="17"/>
                      <a:pt x="103" y="18"/>
                      <a:pt x="103" y="20"/>
                    </a:cubicBezTo>
                    <a:cubicBezTo>
                      <a:pt x="103" y="128"/>
                      <a:pt x="103" y="128"/>
                      <a:pt x="103" y="128"/>
                    </a:cubicBezTo>
                    <a:cubicBezTo>
                      <a:pt x="103" y="127"/>
                      <a:pt x="104" y="127"/>
                      <a:pt x="104" y="126"/>
                    </a:cubicBezTo>
                    <a:cubicBezTo>
                      <a:pt x="104" y="125"/>
                      <a:pt x="104" y="125"/>
                      <a:pt x="104" y="125"/>
                    </a:cubicBezTo>
                    <a:cubicBezTo>
                      <a:pt x="105" y="125"/>
                      <a:pt x="105" y="125"/>
                      <a:pt x="105" y="125"/>
                    </a:cubicBezTo>
                    <a:cubicBezTo>
                      <a:pt x="106" y="124"/>
                      <a:pt x="107" y="123"/>
                      <a:pt x="109" y="122"/>
                    </a:cubicBezTo>
                    <a:cubicBezTo>
                      <a:pt x="113" y="121"/>
                      <a:pt x="118" y="120"/>
                      <a:pt x="124" y="120"/>
                    </a:cubicBezTo>
                    <a:cubicBezTo>
                      <a:pt x="124" y="120"/>
                      <a:pt x="124" y="120"/>
                      <a:pt x="124" y="120"/>
                    </a:cubicBezTo>
                    <a:cubicBezTo>
                      <a:pt x="125" y="120"/>
                      <a:pt x="126" y="120"/>
                      <a:pt x="126" y="121"/>
                    </a:cubicBezTo>
                    <a:cubicBezTo>
                      <a:pt x="127" y="121"/>
                      <a:pt x="128" y="121"/>
                      <a:pt x="128" y="121"/>
                    </a:cubicBezTo>
                    <a:cubicBezTo>
                      <a:pt x="129" y="121"/>
                      <a:pt x="129" y="121"/>
                      <a:pt x="130" y="121"/>
                    </a:cubicBezTo>
                    <a:cubicBezTo>
                      <a:pt x="130" y="121"/>
                      <a:pt x="131" y="122"/>
                      <a:pt x="131" y="122"/>
                    </a:cubicBezTo>
                    <a:cubicBezTo>
                      <a:pt x="132" y="122"/>
                      <a:pt x="132" y="122"/>
                      <a:pt x="133" y="122"/>
                    </a:cubicBezTo>
                    <a:cubicBezTo>
                      <a:pt x="133" y="123"/>
                      <a:pt x="133" y="123"/>
                      <a:pt x="133" y="123"/>
                    </a:cubicBezTo>
                    <a:cubicBezTo>
                      <a:pt x="134" y="123"/>
                      <a:pt x="134" y="123"/>
                      <a:pt x="134" y="123"/>
                    </a:cubicBezTo>
                    <a:cubicBezTo>
                      <a:pt x="135" y="123"/>
                      <a:pt x="135" y="124"/>
                      <a:pt x="136" y="124"/>
                    </a:cubicBezTo>
                    <a:cubicBezTo>
                      <a:pt x="136" y="124"/>
                      <a:pt x="136" y="125"/>
                      <a:pt x="137" y="125"/>
                    </a:cubicBezTo>
                    <a:cubicBezTo>
                      <a:pt x="137" y="125"/>
                      <a:pt x="137" y="125"/>
                      <a:pt x="137" y="125"/>
                    </a:cubicBezTo>
                    <a:cubicBezTo>
                      <a:pt x="137" y="125"/>
                      <a:pt x="138" y="126"/>
                      <a:pt x="138" y="126"/>
                    </a:cubicBezTo>
                    <a:cubicBezTo>
                      <a:pt x="138" y="126"/>
                      <a:pt x="139" y="127"/>
                      <a:pt x="139" y="127"/>
                    </a:cubicBezTo>
                    <a:cubicBezTo>
                      <a:pt x="139" y="127"/>
                      <a:pt x="139" y="127"/>
                      <a:pt x="139" y="127"/>
                    </a:cubicBezTo>
                    <a:cubicBezTo>
                      <a:pt x="139" y="128"/>
                      <a:pt x="139" y="128"/>
                      <a:pt x="139" y="128"/>
                    </a:cubicBezTo>
                    <a:cubicBezTo>
                      <a:pt x="140" y="129"/>
                      <a:pt x="140" y="129"/>
                      <a:pt x="140" y="130"/>
                    </a:cubicBezTo>
                    <a:cubicBezTo>
                      <a:pt x="141" y="132"/>
                      <a:pt x="141" y="134"/>
                      <a:pt x="140" y="136"/>
                    </a:cubicBezTo>
                    <a:cubicBezTo>
                      <a:pt x="141" y="136"/>
                      <a:pt x="141" y="135"/>
                      <a:pt x="142" y="135"/>
                    </a:cubicBezTo>
                    <a:cubicBezTo>
                      <a:pt x="142" y="135"/>
                      <a:pt x="142" y="135"/>
                      <a:pt x="142" y="135"/>
                    </a:cubicBezTo>
                    <a:cubicBezTo>
                      <a:pt x="142" y="134"/>
                      <a:pt x="142" y="134"/>
                      <a:pt x="142" y="134"/>
                    </a:cubicBezTo>
                    <a:cubicBezTo>
                      <a:pt x="143" y="134"/>
                      <a:pt x="143" y="134"/>
                      <a:pt x="143" y="134"/>
                    </a:cubicBezTo>
                    <a:cubicBezTo>
                      <a:pt x="143" y="133"/>
                      <a:pt x="143" y="133"/>
                      <a:pt x="143" y="133"/>
                    </a:cubicBezTo>
                    <a:cubicBezTo>
                      <a:pt x="144" y="133"/>
                      <a:pt x="144" y="133"/>
                      <a:pt x="144" y="133"/>
                    </a:cubicBezTo>
                    <a:cubicBezTo>
                      <a:pt x="144" y="133"/>
                      <a:pt x="144" y="133"/>
                      <a:pt x="145" y="133"/>
                    </a:cubicBezTo>
                    <a:cubicBezTo>
                      <a:pt x="145" y="132"/>
                      <a:pt x="145" y="132"/>
                      <a:pt x="146" y="132"/>
                    </a:cubicBezTo>
                    <a:cubicBezTo>
                      <a:pt x="150" y="131"/>
                      <a:pt x="155" y="130"/>
                      <a:pt x="160" y="130"/>
                    </a:cubicBezTo>
                    <a:cubicBezTo>
                      <a:pt x="160" y="130"/>
                      <a:pt x="160" y="130"/>
                      <a:pt x="160" y="130"/>
                    </a:cubicBezTo>
                    <a:cubicBezTo>
                      <a:pt x="161" y="130"/>
                      <a:pt x="161" y="130"/>
                      <a:pt x="162" y="131"/>
                    </a:cubicBezTo>
                    <a:cubicBezTo>
                      <a:pt x="163" y="131"/>
                      <a:pt x="164" y="131"/>
                      <a:pt x="164" y="131"/>
                    </a:cubicBezTo>
                    <a:cubicBezTo>
                      <a:pt x="165" y="131"/>
                      <a:pt x="166" y="131"/>
                      <a:pt x="166" y="131"/>
                    </a:cubicBezTo>
                    <a:cubicBezTo>
                      <a:pt x="167" y="132"/>
                      <a:pt x="167" y="132"/>
                      <a:pt x="168" y="132"/>
                    </a:cubicBezTo>
                    <a:cubicBezTo>
                      <a:pt x="169" y="132"/>
                      <a:pt x="170" y="133"/>
                      <a:pt x="171" y="133"/>
                    </a:cubicBezTo>
                    <a:cubicBezTo>
                      <a:pt x="172" y="134"/>
                      <a:pt x="172" y="134"/>
                      <a:pt x="172" y="134"/>
                    </a:cubicBezTo>
                    <a:cubicBezTo>
                      <a:pt x="173" y="135"/>
                      <a:pt x="173" y="135"/>
                      <a:pt x="173" y="135"/>
                    </a:cubicBezTo>
                    <a:cubicBezTo>
                      <a:pt x="173" y="135"/>
                      <a:pt x="174" y="136"/>
                      <a:pt x="175" y="136"/>
                    </a:cubicBezTo>
                    <a:cubicBezTo>
                      <a:pt x="175" y="137"/>
                      <a:pt x="175" y="137"/>
                      <a:pt x="175" y="137"/>
                    </a:cubicBezTo>
                    <a:cubicBezTo>
                      <a:pt x="176" y="138"/>
                      <a:pt x="176" y="139"/>
                      <a:pt x="176" y="139"/>
                    </a:cubicBezTo>
                    <a:cubicBezTo>
                      <a:pt x="176" y="139"/>
                      <a:pt x="176" y="139"/>
                      <a:pt x="176" y="139"/>
                    </a:cubicBezTo>
                    <a:cubicBezTo>
                      <a:pt x="177" y="142"/>
                      <a:pt x="178" y="144"/>
                      <a:pt x="177" y="148"/>
                    </a:cubicBezTo>
                    <a:cubicBezTo>
                      <a:pt x="177" y="147"/>
                      <a:pt x="178" y="147"/>
                      <a:pt x="179" y="146"/>
                    </a:cubicBezTo>
                    <a:cubicBezTo>
                      <a:pt x="179" y="146"/>
                      <a:pt x="179" y="146"/>
                      <a:pt x="179" y="146"/>
                    </a:cubicBezTo>
                    <a:cubicBezTo>
                      <a:pt x="179" y="146"/>
                      <a:pt x="179" y="146"/>
                      <a:pt x="179" y="146"/>
                    </a:cubicBezTo>
                    <a:cubicBezTo>
                      <a:pt x="180" y="146"/>
                      <a:pt x="180" y="146"/>
                      <a:pt x="180" y="145"/>
                    </a:cubicBezTo>
                    <a:cubicBezTo>
                      <a:pt x="181" y="145"/>
                      <a:pt x="181" y="145"/>
                      <a:pt x="181" y="145"/>
                    </a:cubicBezTo>
                    <a:cubicBezTo>
                      <a:pt x="182" y="145"/>
                      <a:pt x="182" y="145"/>
                      <a:pt x="182" y="145"/>
                    </a:cubicBezTo>
                    <a:cubicBezTo>
                      <a:pt x="182" y="145"/>
                      <a:pt x="182" y="145"/>
                      <a:pt x="183" y="145"/>
                    </a:cubicBezTo>
                    <a:cubicBezTo>
                      <a:pt x="185" y="144"/>
                      <a:pt x="188" y="144"/>
                      <a:pt x="190" y="144"/>
                    </a:cubicBezTo>
                    <a:cubicBezTo>
                      <a:pt x="191" y="145"/>
                      <a:pt x="192" y="145"/>
                      <a:pt x="194" y="145"/>
                    </a:cubicBezTo>
                    <a:cubicBezTo>
                      <a:pt x="194" y="145"/>
                      <a:pt x="195" y="145"/>
                      <a:pt x="195" y="145"/>
                    </a:cubicBezTo>
                    <a:cubicBezTo>
                      <a:pt x="196" y="145"/>
                      <a:pt x="197" y="146"/>
                      <a:pt x="199" y="146"/>
                    </a:cubicBezTo>
                    <a:cubicBezTo>
                      <a:pt x="200" y="146"/>
                      <a:pt x="201" y="147"/>
                      <a:pt x="202" y="147"/>
                    </a:cubicBezTo>
                    <a:cubicBezTo>
                      <a:pt x="202" y="147"/>
                      <a:pt x="202" y="147"/>
                      <a:pt x="202" y="147"/>
                    </a:cubicBezTo>
                    <a:cubicBezTo>
                      <a:pt x="202" y="147"/>
                      <a:pt x="203" y="147"/>
                      <a:pt x="203" y="148"/>
                    </a:cubicBezTo>
                    <a:cubicBezTo>
                      <a:pt x="204" y="148"/>
                      <a:pt x="204" y="148"/>
                      <a:pt x="205" y="148"/>
                    </a:cubicBezTo>
                    <a:cubicBezTo>
                      <a:pt x="205" y="149"/>
                      <a:pt x="206" y="149"/>
                      <a:pt x="206" y="149"/>
                    </a:cubicBezTo>
                    <a:cubicBezTo>
                      <a:pt x="207" y="150"/>
                      <a:pt x="207" y="150"/>
                      <a:pt x="207" y="150"/>
                    </a:cubicBezTo>
                    <a:cubicBezTo>
                      <a:pt x="207" y="150"/>
                      <a:pt x="208" y="151"/>
                      <a:pt x="208" y="151"/>
                    </a:cubicBezTo>
                    <a:cubicBezTo>
                      <a:pt x="208" y="152"/>
                      <a:pt x="208" y="152"/>
                      <a:pt x="208" y="152"/>
                    </a:cubicBezTo>
                    <a:cubicBezTo>
                      <a:pt x="209" y="153"/>
                      <a:pt x="209" y="153"/>
                      <a:pt x="209" y="153"/>
                    </a:cubicBezTo>
                    <a:cubicBezTo>
                      <a:pt x="209" y="153"/>
                      <a:pt x="209" y="153"/>
                      <a:pt x="209" y="153"/>
                    </a:cubicBezTo>
                    <a:cubicBezTo>
                      <a:pt x="209" y="154"/>
                      <a:pt x="209" y="154"/>
                      <a:pt x="209" y="154"/>
                    </a:cubicBezTo>
                    <a:cubicBezTo>
                      <a:pt x="209" y="185"/>
                      <a:pt x="214" y="227"/>
                      <a:pt x="204" y="25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16" name="Freeform 194"/>
              <p:cNvSpPr/>
              <p:nvPr/>
            </p:nvSpPr>
            <p:spPr bwMode="auto">
              <a:xfrm>
                <a:off x="10556876" y="7292975"/>
                <a:ext cx="514350" cy="315913"/>
              </a:xfrm>
              <a:custGeom>
                <a:avLst/>
                <a:gdLst>
                  <a:gd name="T0" fmla="*/ 2147483646 w 137"/>
                  <a:gd name="T1" fmla="*/ 2147483646 h 84"/>
                  <a:gd name="T2" fmla="*/ 2147483646 w 137"/>
                  <a:gd name="T3" fmla="*/ 2147483646 h 84"/>
                  <a:gd name="T4" fmla="*/ 2147483646 w 137"/>
                  <a:gd name="T5" fmla="*/ 2147483646 h 84"/>
                  <a:gd name="T6" fmla="*/ 2147483646 w 137"/>
                  <a:gd name="T7" fmla="*/ 2147483646 h 84"/>
                  <a:gd name="T8" fmla="*/ 2147483646 w 137"/>
                  <a:gd name="T9" fmla="*/ 2147483646 h 84"/>
                  <a:gd name="T10" fmla="*/ 2147483646 w 137"/>
                  <a:gd name="T11" fmla="*/ 2147483646 h 84"/>
                  <a:gd name="T12" fmla="*/ 2147483646 w 137"/>
                  <a:gd name="T13" fmla="*/ 2147483646 h 84"/>
                  <a:gd name="T14" fmla="*/ 0 w 137"/>
                  <a:gd name="T15" fmla="*/ 2147483646 h 84"/>
                  <a:gd name="T16" fmla="*/ 0 w 137"/>
                  <a:gd name="T17" fmla="*/ 2147483646 h 84"/>
                  <a:gd name="T18" fmla="*/ 2147483646 w 137"/>
                  <a:gd name="T19" fmla="*/ 0 h 84"/>
                  <a:gd name="T20" fmla="*/ 2147483646 w 137"/>
                  <a:gd name="T21" fmla="*/ 0 h 84"/>
                  <a:gd name="T22" fmla="*/ 2147483646 w 137"/>
                  <a:gd name="T23" fmla="*/ 2147483646 h 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7" h="84">
                    <a:moveTo>
                      <a:pt x="137" y="9"/>
                    </a:moveTo>
                    <a:cubicBezTo>
                      <a:pt x="137" y="75"/>
                      <a:pt x="137" y="75"/>
                      <a:pt x="137" y="75"/>
                    </a:cubicBezTo>
                    <a:cubicBezTo>
                      <a:pt x="137" y="80"/>
                      <a:pt x="133" y="84"/>
                      <a:pt x="128" y="84"/>
                    </a:cubicBezTo>
                    <a:cubicBezTo>
                      <a:pt x="9" y="84"/>
                      <a:pt x="9" y="84"/>
                      <a:pt x="9" y="84"/>
                    </a:cubicBezTo>
                    <a:cubicBezTo>
                      <a:pt x="8" y="84"/>
                      <a:pt x="7" y="84"/>
                      <a:pt x="6" y="84"/>
                    </a:cubicBezTo>
                    <a:cubicBezTo>
                      <a:pt x="5" y="83"/>
                      <a:pt x="4" y="83"/>
                      <a:pt x="3" y="82"/>
                    </a:cubicBezTo>
                    <a:cubicBezTo>
                      <a:pt x="3" y="82"/>
                      <a:pt x="3" y="82"/>
                      <a:pt x="3" y="82"/>
                    </a:cubicBezTo>
                    <a:cubicBezTo>
                      <a:pt x="1" y="81"/>
                      <a:pt x="0" y="78"/>
                      <a:pt x="0" y="75"/>
                    </a:cubicBezTo>
                    <a:cubicBezTo>
                      <a:pt x="0" y="9"/>
                      <a:pt x="0" y="9"/>
                      <a:pt x="0" y="9"/>
                    </a:cubicBezTo>
                    <a:cubicBezTo>
                      <a:pt x="0" y="4"/>
                      <a:pt x="4" y="0"/>
                      <a:pt x="9" y="0"/>
                    </a:cubicBezTo>
                    <a:cubicBezTo>
                      <a:pt x="128" y="0"/>
                      <a:pt x="128" y="0"/>
                      <a:pt x="128" y="0"/>
                    </a:cubicBezTo>
                    <a:cubicBezTo>
                      <a:pt x="133" y="0"/>
                      <a:pt x="137" y="4"/>
                      <a:pt x="137" y="9"/>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17" name="Freeform 195"/>
              <p:cNvSpPr>
                <a:spLocks noEditPoints="1"/>
              </p:cNvSpPr>
              <p:nvPr/>
            </p:nvSpPr>
            <p:spPr bwMode="auto">
              <a:xfrm>
                <a:off x="10933113" y="7477125"/>
                <a:ext cx="111125" cy="112713"/>
              </a:xfrm>
              <a:custGeom>
                <a:avLst/>
                <a:gdLst>
                  <a:gd name="T0" fmla="*/ 2147483646 w 30"/>
                  <a:gd name="T1" fmla="*/ 2147483646 h 30"/>
                  <a:gd name="T2" fmla="*/ 2147483646 w 30"/>
                  <a:gd name="T3" fmla="*/ 2147483646 h 30"/>
                  <a:gd name="T4" fmla="*/ 2147483646 w 30"/>
                  <a:gd name="T5" fmla="*/ 2147483646 h 30"/>
                  <a:gd name="T6" fmla="*/ 2147483646 w 30"/>
                  <a:gd name="T7" fmla="*/ 2147483646 h 30"/>
                  <a:gd name="T8" fmla="*/ 2147483646 w 30"/>
                  <a:gd name="T9" fmla="*/ 2147483646 h 30"/>
                  <a:gd name="T10" fmla="*/ 2147483646 w 30"/>
                  <a:gd name="T11" fmla="*/ 2147483646 h 30"/>
                  <a:gd name="T12" fmla="*/ 2147483646 w 30"/>
                  <a:gd name="T13" fmla="*/ 2147483646 h 30"/>
                  <a:gd name="T14" fmla="*/ 2147483646 w 30"/>
                  <a:gd name="T15" fmla="*/ 2147483646 h 30"/>
                  <a:gd name="T16" fmla="*/ 2147483646 w 30"/>
                  <a:gd name="T17" fmla="*/ 2147483646 h 30"/>
                  <a:gd name="T18" fmla="*/ 2147483646 w 30"/>
                  <a:gd name="T19" fmla="*/ 2147483646 h 30"/>
                  <a:gd name="T20" fmla="*/ 2147483646 w 30"/>
                  <a:gd name="T21" fmla="*/ 2147483646 h 30"/>
                  <a:gd name="T22" fmla="*/ 2147483646 w 30"/>
                  <a:gd name="T23" fmla="*/ 0 h 30"/>
                  <a:gd name="T24" fmla="*/ 2147483646 w 30"/>
                  <a:gd name="T25" fmla="*/ 2147483646 h 30"/>
                  <a:gd name="T26" fmla="*/ 2147483646 w 30"/>
                  <a:gd name="T27" fmla="*/ 2147483646 h 30"/>
                  <a:gd name="T28" fmla="*/ 2147483646 w 30"/>
                  <a:gd name="T29" fmla="*/ 2147483646 h 30"/>
                  <a:gd name="T30" fmla="*/ 2147483646 w 30"/>
                  <a:gd name="T31" fmla="*/ 2147483646 h 30"/>
                  <a:gd name="T32" fmla="*/ 2147483646 w 30"/>
                  <a:gd name="T33" fmla="*/ 2147483646 h 30"/>
                  <a:gd name="T34" fmla="*/ 2147483646 w 30"/>
                  <a:gd name="T35" fmla="*/ 2147483646 h 30"/>
                  <a:gd name="T36" fmla="*/ 2147483646 w 30"/>
                  <a:gd name="T37" fmla="*/ 2147483646 h 30"/>
                  <a:gd name="T38" fmla="*/ 2147483646 w 30"/>
                  <a:gd name="T39" fmla="*/ 2147483646 h 30"/>
                  <a:gd name="T40" fmla="*/ 2147483646 w 30"/>
                  <a:gd name="T41" fmla="*/ 2147483646 h 30"/>
                  <a:gd name="T42" fmla="*/ 2147483646 w 30"/>
                  <a:gd name="T43" fmla="*/ 0 h 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0" h="30">
                    <a:moveTo>
                      <a:pt x="13" y="26"/>
                    </a:moveTo>
                    <a:cubicBezTo>
                      <a:pt x="12" y="26"/>
                      <a:pt x="11" y="25"/>
                      <a:pt x="11" y="25"/>
                    </a:cubicBezTo>
                    <a:cubicBezTo>
                      <a:pt x="3" y="17"/>
                      <a:pt x="3" y="17"/>
                      <a:pt x="3" y="17"/>
                    </a:cubicBezTo>
                    <a:cubicBezTo>
                      <a:pt x="2" y="16"/>
                      <a:pt x="2" y="14"/>
                      <a:pt x="3" y="13"/>
                    </a:cubicBezTo>
                    <a:cubicBezTo>
                      <a:pt x="11" y="5"/>
                      <a:pt x="11" y="5"/>
                      <a:pt x="11" y="5"/>
                    </a:cubicBezTo>
                    <a:cubicBezTo>
                      <a:pt x="11" y="4"/>
                      <a:pt x="12" y="4"/>
                      <a:pt x="13" y="4"/>
                    </a:cubicBezTo>
                    <a:cubicBezTo>
                      <a:pt x="14" y="4"/>
                      <a:pt x="15" y="4"/>
                      <a:pt x="15" y="5"/>
                    </a:cubicBezTo>
                    <a:cubicBezTo>
                      <a:pt x="23" y="13"/>
                      <a:pt x="23" y="13"/>
                      <a:pt x="23" y="13"/>
                    </a:cubicBezTo>
                    <a:cubicBezTo>
                      <a:pt x="24" y="14"/>
                      <a:pt x="24" y="16"/>
                      <a:pt x="23" y="17"/>
                    </a:cubicBezTo>
                    <a:cubicBezTo>
                      <a:pt x="15" y="25"/>
                      <a:pt x="15" y="25"/>
                      <a:pt x="15" y="25"/>
                    </a:cubicBezTo>
                    <a:cubicBezTo>
                      <a:pt x="15" y="25"/>
                      <a:pt x="14" y="26"/>
                      <a:pt x="13" y="26"/>
                    </a:cubicBezTo>
                    <a:moveTo>
                      <a:pt x="15" y="0"/>
                    </a:moveTo>
                    <a:cubicBezTo>
                      <a:pt x="14" y="0"/>
                      <a:pt x="12" y="1"/>
                      <a:pt x="12" y="1"/>
                    </a:cubicBezTo>
                    <a:cubicBezTo>
                      <a:pt x="1" y="12"/>
                      <a:pt x="1" y="12"/>
                      <a:pt x="1" y="12"/>
                    </a:cubicBezTo>
                    <a:cubicBezTo>
                      <a:pt x="0" y="13"/>
                      <a:pt x="0" y="16"/>
                      <a:pt x="1" y="18"/>
                    </a:cubicBezTo>
                    <a:cubicBezTo>
                      <a:pt x="12" y="28"/>
                      <a:pt x="12" y="28"/>
                      <a:pt x="12" y="28"/>
                    </a:cubicBezTo>
                    <a:cubicBezTo>
                      <a:pt x="12" y="29"/>
                      <a:pt x="14" y="30"/>
                      <a:pt x="15" y="30"/>
                    </a:cubicBezTo>
                    <a:cubicBezTo>
                      <a:pt x="16" y="30"/>
                      <a:pt x="17" y="29"/>
                      <a:pt x="18" y="28"/>
                    </a:cubicBezTo>
                    <a:cubicBezTo>
                      <a:pt x="28" y="18"/>
                      <a:pt x="28" y="18"/>
                      <a:pt x="28" y="18"/>
                    </a:cubicBezTo>
                    <a:cubicBezTo>
                      <a:pt x="30" y="16"/>
                      <a:pt x="30" y="13"/>
                      <a:pt x="28" y="12"/>
                    </a:cubicBezTo>
                    <a:cubicBezTo>
                      <a:pt x="18" y="1"/>
                      <a:pt x="18" y="1"/>
                      <a:pt x="18" y="1"/>
                    </a:cubicBezTo>
                    <a:cubicBezTo>
                      <a:pt x="17" y="1"/>
                      <a:pt x="16" y="0"/>
                      <a:pt x="15"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18" name="Freeform 196"/>
              <p:cNvSpPr/>
              <p:nvPr/>
            </p:nvSpPr>
            <p:spPr bwMode="auto">
              <a:xfrm>
                <a:off x="10939463" y="7493000"/>
                <a:ext cx="82550" cy="82550"/>
              </a:xfrm>
              <a:custGeom>
                <a:avLst/>
                <a:gdLst>
                  <a:gd name="T0" fmla="*/ 2147483646 w 22"/>
                  <a:gd name="T1" fmla="*/ 0 h 22"/>
                  <a:gd name="T2" fmla="*/ 2147483646 w 22"/>
                  <a:gd name="T3" fmla="*/ 2147483646 h 22"/>
                  <a:gd name="T4" fmla="*/ 2147483646 w 22"/>
                  <a:gd name="T5" fmla="*/ 2147483646 h 22"/>
                  <a:gd name="T6" fmla="*/ 2147483646 w 22"/>
                  <a:gd name="T7" fmla="*/ 2147483646 h 22"/>
                  <a:gd name="T8" fmla="*/ 2147483646 w 22"/>
                  <a:gd name="T9" fmla="*/ 2147483646 h 22"/>
                  <a:gd name="T10" fmla="*/ 2147483646 w 22"/>
                  <a:gd name="T11" fmla="*/ 2147483646 h 22"/>
                  <a:gd name="T12" fmla="*/ 2147483646 w 22"/>
                  <a:gd name="T13" fmla="*/ 2147483646 h 22"/>
                  <a:gd name="T14" fmla="*/ 2147483646 w 22"/>
                  <a:gd name="T15" fmla="*/ 2147483646 h 22"/>
                  <a:gd name="T16" fmla="*/ 2147483646 w 22"/>
                  <a:gd name="T17" fmla="*/ 2147483646 h 22"/>
                  <a:gd name="T18" fmla="*/ 2147483646 w 22"/>
                  <a:gd name="T19" fmla="*/ 2147483646 h 22"/>
                  <a:gd name="T20" fmla="*/ 2147483646 w 22"/>
                  <a:gd name="T21" fmla="*/ 0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2">
                    <a:moveTo>
                      <a:pt x="11" y="0"/>
                    </a:moveTo>
                    <a:cubicBezTo>
                      <a:pt x="10" y="0"/>
                      <a:pt x="9" y="0"/>
                      <a:pt x="9" y="1"/>
                    </a:cubicBezTo>
                    <a:cubicBezTo>
                      <a:pt x="1" y="9"/>
                      <a:pt x="1" y="9"/>
                      <a:pt x="1" y="9"/>
                    </a:cubicBezTo>
                    <a:cubicBezTo>
                      <a:pt x="0" y="10"/>
                      <a:pt x="0" y="12"/>
                      <a:pt x="1" y="13"/>
                    </a:cubicBezTo>
                    <a:cubicBezTo>
                      <a:pt x="9" y="21"/>
                      <a:pt x="9" y="21"/>
                      <a:pt x="9" y="21"/>
                    </a:cubicBezTo>
                    <a:cubicBezTo>
                      <a:pt x="9" y="21"/>
                      <a:pt x="10" y="22"/>
                      <a:pt x="11" y="22"/>
                    </a:cubicBezTo>
                    <a:cubicBezTo>
                      <a:pt x="12" y="22"/>
                      <a:pt x="13" y="21"/>
                      <a:pt x="13" y="21"/>
                    </a:cubicBezTo>
                    <a:cubicBezTo>
                      <a:pt x="21" y="13"/>
                      <a:pt x="21" y="13"/>
                      <a:pt x="21" y="13"/>
                    </a:cubicBezTo>
                    <a:cubicBezTo>
                      <a:pt x="22" y="12"/>
                      <a:pt x="22" y="10"/>
                      <a:pt x="21" y="9"/>
                    </a:cubicBezTo>
                    <a:cubicBezTo>
                      <a:pt x="13" y="1"/>
                      <a:pt x="13" y="1"/>
                      <a:pt x="13" y="1"/>
                    </a:cubicBezTo>
                    <a:cubicBezTo>
                      <a:pt x="13" y="0"/>
                      <a:pt x="12" y="0"/>
                      <a:pt x="11" y="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19" name="Freeform 197"/>
              <p:cNvSpPr/>
              <p:nvPr/>
            </p:nvSpPr>
            <p:spPr bwMode="auto">
              <a:xfrm>
                <a:off x="10523538" y="6210300"/>
                <a:ext cx="90488" cy="93663"/>
              </a:xfrm>
              <a:custGeom>
                <a:avLst/>
                <a:gdLst>
                  <a:gd name="T0" fmla="*/ 2147483646 w 24"/>
                  <a:gd name="T1" fmla="*/ 2147483646 h 25"/>
                  <a:gd name="T2" fmla="*/ 2147483646 w 24"/>
                  <a:gd name="T3" fmla="*/ 2147483646 h 25"/>
                  <a:gd name="T4" fmla="*/ 2147483646 w 24"/>
                  <a:gd name="T5" fmla="*/ 2147483646 h 25"/>
                  <a:gd name="T6" fmla="*/ 0 w 24"/>
                  <a:gd name="T7" fmla="*/ 2147483646 h 25"/>
                  <a:gd name="T8" fmla="*/ 0 w 24"/>
                  <a:gd name="T9" fmla="*/ 2147483646 h 25"/>
                  <a:gd name="T10" fmla="*/ 2147483646 w 24"/>
                  <a:gd name="T11" fmla="*/ 0 h 25"/>
                  <a:gd name="T12" fmla="*/ 2147483646 w 24"/>
                  <a:gd name="T13" fmla="*/ 0 h 25"/>
                  <a:gd name="T14" fmla="*/ 2147483646 w 24"/>
                  <a:gd name="T15" fmla="*/ 2147483646 h 25"/>
                  <a:gd name="T16" fmla="*/ 2147483646 w 24"/>
                  <a:gd name="T17" fmla="*/ 2147483646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4" h="25">
                    <a:moveTo>
                      <a:pt x="24" y="20"/>
                    </a:moveTo>
                    <a:cubicBezTo>
                      <a:pt x="24" y="23"/>
                      <a:pt x="22" y="25"/>
                      <a:pt x="19" y="25"/>
                    </a:cubicBezTo>
                    <a:cubicBezTo>
                      <a:pt x="6" y="25"/>
                      <a:pt x="6" y="25"/>
                      <a:pt x="6" y="25"/>
                    </a:cubicBezTo>
                    <a:cubicBezTo>
                      <a:pt x="3" y="25"/>
                      <a:pt x="0" y="23"/>
                      <a:pt x="0" y="20"/>
                    </a:cubicBezTo>
                    <a:cubicBezTo>
                      <a:pt x="0" y="5"/>
                      <a:pt x="0" y="5"/>
                      <a:pt x="0" y="5"/>
                    </a:cubicBezTo>
                    <a:cubicBezTo>
                      <a:pt x="0" y="3"/>
                      <a:pt x="3" y="0"/>
                      <a:pt x="6" y="0"/>
                    </a:cubicBezTo>
                    <a:cubicBezTo>
                      <a:pt x="19" y="0"/>
                      <a:pt x="19" y="0"/>
                      <a:pt x="19" y="0"/>
                    </a:cubicBezTo>
                    <a:cubicBezTo>
                      <a:pt x="22" y="0"/>
                      <a:pt x="24" y="3"/>
                      <a:pt x="24" y="5"/>
                    </a:cubicBezTo>
                    <a:lnTo>
                      <a:pt x="24" y="2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20" name="Freeform 198"/>
              <p:cNvSpPr/>
              <p:nvPr/>
            </p:nvSpPr>
            <p:spPr bwMode="auto">
              <a:xfrm>
                <a:off x="10572751" y="6194425"/>
                <a:ext cx="85725" cy="558800"/>
              </a:xfrm>
              <a:custGeom>
                <a:avLst/>
                <a:gdLst>
                  <a:gd name="T0" fmla="*/ 2147483646 w 23"/>
                  <a:gd name="T1" fmla="*/ 2147483646 h 149"/>
                  <a:gd name="T2" fmla="*/ 2147483646 w 23"/>
                  <a:gd name="T3" fmla="*/ 2147483646 h 149"/>
                  <a:gd name="T4" fmla="*/ 2147483646 w 23"/>
                  <a:gd name="T5" fmla="*/ 2147483646 h 149"/>
                  <a:gd name="T6" fmla="*/ 2147483646 w 23"/>
                  <a:gd name="T7" fmla="*/ 2147483646 h 149"/>
                  <a:gd name="T8" fmla="*/ 2147483646 w 23"/>
                  <a:gd name="T9" fmla="*/ 2147483646 h 149"/>
                  <a:gd name="T10" fmla="*/ 2147483646 w 23"/>
                  <a:gd name="T11" fmla="*/ 2147483646 h 149"/>
                  <a:gd name="T12" fmla="*/ 2147483646 w 23"/>
                  <a:gd name="T13" fmla="*/ 2147483646 h 149"/>
                  <a:gd name="T14" fmla="*/ 2147483646 w 23"/>
                  <a:gd name="T15" fmla="*/ 2147483646 h 149"/>
                  <a:gd name="T16" fmla="*/ 2147483646 w 23"/>
                  <a:gd name="T17" fmla="*/ 2147483646 h 149"/>
                  <a:gd name="T18" fmla="*/ 2147483646 w 23"/>
                  <a:gd name="T19" fmla="*/ 2147483646 h 149"/>
                  <a:gd name="T20" fmla="*/ 2147483646 w 23"/>
                  <a:gd name="T21" fmla="*/ 2147483646 h 149"/>
                  <a:gd name="T22" fmla="*/ 2147483646 w 23"/>
                  <a:gd name="T23" fmla="*/ 2147483646 h 149"/>
                  <a:gd name="T24" fmla="*/ 2147483646 w 23"/>
                  <a:gd name="T25" fmla="*/ 2147483646 h 149"/>
                  <a:gd name="T26" fmla="*/ 2147483646 w 23"/>
                  <a:gd name="T27" fmla="*/ 2147483646 h 149"/>
                  <a:gd name="T28" fmla="*/ 2147483646 w 23"/>
                  <a:gd name="T29" fmla="*/ 2147483646 h 149"/>
                  <a:gd name="T30" fmla="*/ 2147483646 w 23"/>
                  <a:gd name="T31" fmla="*/ 2147483646 h 149"/>
                  <a:gd name="T32" fmla="*/ 2147483646 w 23"/>
                  <a:gd name="T33" fmla="*/ 2147483646 h 149"/>
                  <a:gd name="T34" fmla="*/ 2147483646 w 23"/>
                  <a:gd name="T35" fmla="*/ 2147483646 h 149"/>
                  <a:gd name="T36" fmla="*/ 2147483646 w 23"/>
                  <a:gd name="T37" fmla="*/ 2147483646 h 149"/>
                  <a:gd name="T38" fmla="*/ 2147483646 w 23"/>
                  <a:gd name="T39" fmla="*/ 2147483646 h 149"/>
                  <a:gd name="T40" fmla="*/ 2147483646 w 23"/>
                  <a:gd name="T41" fmla="*/ 2147483646 h 149"/>
                  <a:gd name="T42" fmla="*/ 2147483646 w 23"/>
                  <a:gd name="T43" fmla="*/ 2147483646 h 149"/>
                  <a:gd name="T44" fmla="*/ 2147483646 w 23"/>
                  <a:gd name="T45" fmla="*/ 2147483646 h 149"/>
                  <a:gd name="T46" fmla="*/ 2147483646 w 23"/>
                  <a:gd name="T47" fmla="*/ 2147483646 h 149"/>
                  <a:gd name="T48" fmla="*/ 2147483646 w 23"/>
                  <a:gd name="T49" fmla="*/ 2147483646 h 149"/>
                  <a:gd name="T50" fmla="*/ 2147483646 w 23"/>
                  <a:gd name="T51" fmla="*/ 2147483646 h 149"/>
                  <a:gd name="T52" fmla="*/ 2147483646 w 23"/>
                  <a:gd name="T53" fmla="*/ 2147483646 h 149"/>
                  <a:gd name="T54" fmla="*/ 0 w 23"/>
                  <a:gd name="T55" fmla="*/ 0 h 149"/>
                  <a:gd name="T56" fmla="*/ 2147483646 w 23"/>
                  <a:gd name="T57" fmla="*/ 0 h 149"/>
                  <a:gd name="T58" fmla="*/ 2147483646 w 23"/>
                  <a:gd name="T59" fmla="*/ 2147483646 h 149"/>
                  <a:gd name="T60" fmla="*/ 2147483646 w 23"/>
                  <a:gd name="T61" fmla="*/ 2147483646 h 149"/>
                  <a:gd name="T62" fmla="*/ 2147483646 w 23"/>
                  <a:gd name="T63" fmla="*/ 2147483646 h 1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3" h="149">
                    <a:moveTo>
                      <a:pt x="23" y="20"/>
                    </a:moveTo>
                    <a:cubicBezTo>
                      <a:pt x="23" y="122"/>
                      <a:pt x="23" y="122"/>
                      <a:pt x="23" y="122"/>
                    </a:cubicBezTo>
                    <a:cubicBezTo>
                      <a:pt x="21" y="123"/>
                      <a:pt x="20" y="124"/>
                      <a:pt x="19" y="125"/>
                    </a:cubicBezTo>
                    <a:cubicBezTo>
                      <a:pt x="18" y="125"/>
                      <a:pt x="18" y="125"/>
                      <a:pt x="18" y="125"/>
                    </a:cubicBezTo>
                    <a:cubicBezTo>
                      <a:pt x="18" y="126"/>
                      <a:pt x="18" y="126"/>
                      <a:pt x="18" y="126"/>
                    </a:cubicBezTo>
                    <a:cubicBezTo>
                      <a:pt x="18" y="127"/>
                      <a:pt x="18" y="128"/>
                      <a:pt x="18" y="129"/>
                    </a:cubicBezTo>
                    <a:cubicBezTo>
                      <a:pt x="19" y="131"/>
                      <a:pt x="19" y="134"/>
                      <a:pt x="19" y="137"/>
                    </a:cubicBezTo>
                    <a:cubicBezTo>
                      <a:pt x="19" y="140"/>
                      <a:pt x="19" y="143"/>
                      <a:pt x="18" y="145"/>
                    </a:cubicBezTo>
                    <a:cubicBezTo>
                      <a:pt x="18" y="147"/>
                      <a:pt x="17" y="149"/>
                      <a:pt x="17" y="149"/>
                    </a:cubicBezTo>
                    <a:cubicBezTo>
                      <a:pt x="17" y="149"/>
                      <a:pt x="17" y="147"/>
                      <a:pt x="17" y="145"/>
                    </a:cubicBezTo>
                    <a:cubicBezTo>
                      <a:pt x="16" y="143"/>
                      <a:pt x="16" y="140"/>
                      <a:pt x="16" y="137"/>
                    </a:cubicBezTo>
                    <a:cubicBezTo>
                      <a:pt x="16" y="134"/>
                      <a:pt x="16" y="131"/>
                      <a:pt x="17" y="129"/>
                    </a:cubicBezTo>
                    <a:cubicBezTo>
                      <a:pt x="17" y="127"/>
                      <a:pt x="17" y="125"/>
                      <a:pt x="17" y="125"/>
                    </a:cubicBezTo>
                    <a:cubicBezTo>
                      <a:pt x="17" y="20"/>
                      <a:pt x="17" y="20"/>
                      <a:pt x="17" y="20"/>
                    </a:cubicBezTo>
                    <a:cubicBezTo>
                      <a:pt x="17" y="18"/>
                      <a:pt x="17" y="17"/>
                      <a:pt x="17" y="15"/>
                    </a:cubicBezTo>
                    <a:cubicBezTo>
                      <a:pt x="17" y="14"/>
                      <a:pt x="17" y="14"/>
                      <a:pt x="17" y="14"/>
                    </a:cubicBezTo>
                    <a:cubicBezTo>
                      <a:pt x="17" y="13"/>
                      <a:pt x="17" y="12"/>
                      <a:pt x="17" y="10"/>
                    </a:cubicBezTo>
                    <a:cubicBezTo>
                      <a:pt x="17" y="10"/>
                      <a:pt x="17" y="10"/>
                      <a:pt x="17" y="10"/>
                    </a:cubicBezTo>
                    <a:cubicBezTo>
                      <a:pt x="16" y="8"/>
                      <a:pt x="16" y="7"/>
                      <a:pt x="15" y="5"/>
                    </a:cubicBezTo>
                    <a:cubicBezTo>
                      <a:pt x="15" y="5"/>
                      <a:pt x="15" y="5"/>
                      <a:pt x="15" y="5"/>
                    </a:cubicBezTo>
                    <a:cubicBezTo>
                      <a:pt x="14" y="4"/>
                      <a:pt x="14" y="4"/>
                      <a:pt x="14" y="4"/>
                    </a:cubicBezTo>
                    <a:cubicBezTo>
                      <a:pt x="14" y="4"/>
                      <a:pt x="14" y="4"/>
                      <a:pt x="14" y="4"/>
                    </a:cubicBezTo>
                    <a:cubicBezTo>
                      <a:pt x="13" y="3"/>
                      <a:pt x="12" y="3"/>
                      <a:pt x="12" y="2"/>
                    </a:cubicBezTo>
                    <a:cubicBezTo>
                      <a:pt x="11" y="2"/>
                      <a:pt x="11" y="2"/>
                      <a:pt x="10" y="2"/>
                    </a:cubicBezTo>
                    <a:cubicBezTo>
                      <a:pt x="10" y="1"/>
                      <a:pt x="9" y="1"/>
                      <a:pt x="9" y="1"/>
                    </a:cubicBezTo>
                    <a:cubicBezTo>
                      <a:pt x="8" y="1"/>
                      <a:pt x="8" y="1"/>
                      <a:pt x="7" y="1"/>
                    </a:cubicBezTo>
                    <a:cubicBezTo>
                      <a:pt x="6" y="1"/>
                      <a:pt x="6" y="1"/>
                      <a:pt x="5" y="1"/>
                    </a:cubicBezTo>
                    <a:cubicBezTo>
                      <a:pt x="3" y="0"/>
                      <a:pt x="2" y="0"/>
                      <a:pt x="0" y="0"/>
                    </a:cubicBezTo>
                    <a:cubicBezTo>
                      <a:pt x="0" y="0"/>
                      <a:pt x="1" y="0"/>
                      <a:pt x="2" y="0"/>
                    </a:cubicBezTo>
                    <a:cubicBezTo>
                      <a:pt x="7" y="0"/>
                      <a:pt x="11" y="0"/>
                      <a:pt x="14" y="1"/>
                    </a:cubicBezTo>
                    <a:cubicBezTo>
                      <a:pt x="17" y="2"/>
                      <a:pt x="19" y="3"/>
                      <a:pt x="20" y="4"/>
                    </a:cubicBezTo>
                    <a:cubicBezTo>
                      <a:pt x="22" y="7"/>
                      <a:pt x="23" y="12"/>
                      <a:pt x="23" y="2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21" name="Freeform 199"/>
              <p:cNvSpPr/>
              <p:nvPr/>
            </p:nvSpPr>
            <p:spPr bwMode="auto">
              <a:xfrm>
                <a:off x="10715626" y="6645275"/>
                <a:ext cx="82550" cy="107950"/>
              </a:xfrm>
              <a:custGeom>
                <a:avLst/>
                <a:gdLst>
                  <a:gd name="T0" fmla="*/ 0 w 22"/>
                  <a:gd name="T1" fmla="*/ 0 h 29"/>
                  <a:gd name="T2" fmla="*/ 2147483646 w 22"/>
                  <a:gd name="T3" fmla="*/ 2147483646 h 29"/>
                  <a:gd name="T4" fmla="*/ 2147483646 w 22"/>
                  <a:gd name="T5" fmla="*/ 2147483646 h 29"/>
                  <a:gd name="T6" fmla="*/ 2147483646 w 22"/>
                  <a:gd name="T7" fmla="*/ 2147483646 h 29"/>
                  <a:gd name="T8" fmla="*/ 2147483646 w 22"/>
                  <a:gd name="T9" fmla="*/ 2147483646 h 29"/>
                  <a:gd name="T10" fmla="*/ 2147483646 w 22"/>
                  <a:gd name="T11" fmla="*/ 2147483646 h 29"/>
                  <a:gd name="T12" fmla="*/ 2147483646 w 22"/>
                  <a:gd name="T13" fmla="*/ 2147483646 h 29"/>
                  <a:gd name="T14" fmla="*/ 2147483646 w 22"/>
                  <a:gd name="T15" fmla="*/ 2147483646 h 29"/>
                  <a:gd name="T16" fmla="*/ 2147483646 w 22"/>
                  <a:gd name="T17" fmla="*/ 2147483646 h 29"/>
                  <a:gd name="T18" fmla="*/ 2147483646 w 22"/>
                  <a:gd name="T19" fmla="*/ 2147483646 h 29"/>
                  <a:gd name="T20" fmla="*/ 0 w 22"/>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9">
                    <a:moveTo>
                      <a:pt x="0" y="0"/>
                    </a:moveTo>
                    <a:cubicBezTo>
                      <a:pt x="7" y="1"/>
                      <a:pt x="14" y="4"/>
                      <a:pt x="16" y="10"/>
                    </a:cubicBezTo>
                    <a:cubicBezTo>
                      <a:pt x="16" y="11"/>
                      <a:pt x="16" y="11"/>
                      <a:pt x="16" y="12"/>
                    </a:cubicBezTo>
                    <a:cubicBezTo>
                      <a:pt x="15" y="14"/>
                      <a:pt x="15" y="16"/>
                      <a:pt x="15" y="19"/>
                    </a:cubicBezTo>
                    <a:cubicBezTo>
                      <a:pt x="15" y="21"/>
                      <a:pt x="15" y="24"/>
                      <a:pt x="16" y="26"/>
                    </a:cubicBezTo>
                    <a:cubicBezTo>
                      <a:pt x="16" y="28"/>
                      <a:pt x="16" y="29"/>
                      <a:pt x="16" y="29"/>
                    </a:cubicBezTo>
                    <a:cubicBezTo>
                      <a:pt x="16" y="29"/>
                      <a:pt x="17" y="28"/>
                      <a:pt x="17" y="26"/>
                    </a:cubicBezTo>
                    <a:cubicBezTo>
                      <a:pt x="18" y="24"/>
                      <a:pt x="18" y="21"/>
                      <a:pt x="18" y="19"/>
                    </a:cubicBezTo>
                    <a:cubicBezTo>
                      <a:pt x="18" y="17"/>
                      <a:pt x="18" y="16"/>
                      <a:pt x="18" y="15"/>
                    </a:cubicBezTo>
                    <a:cubicBezTo>
                      <a:pt x="19" y="14"/>
                      <a:pt x="20" y="13"/>
                      <a:pt x="22" y="12"/>
                    </a:cubicBezTo>
                    <a:cubicBezTo>
                      <a:pt x="21" y="3"/>
                      <a:pt x="9"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22" name="Freeform 200"/>
              <p:cNvSpPr/>
              <p:nvPr/>
            </p:nvSpPr>
            <p:spPr bwMode="auto">
              <a:xfrm>
                <a:off x="10850563" y="6681788"/>
                <a:ext cx="85725" cy="76200"/>
              </a:xfrm>
              <a:custGeom>
                <a:avLst/>
                <a:gdLst>
                  <a:gd name="T0" fmla="*/ 0 w 23"/>
                  <a:gd name="T1" fmla="*/ 0 h 20"/>
                  <a:gd name="T2" fmla="*/ 2147483646 w 23"/>
                  <a:gd name="T3" fmla="*/ 2147483646 h 20"/>
                  <a:gd name="T4" fmla="*/ 2147483646 w 23"/>
                  <a:gd name="T5" fmla="*/ 2147483646 h 20"/>
                  <a:gd name="T6" fmla="*/ 2147483646 w 23"/>
                  <a:gd name="T7" fmla="*/ 2147483646 h 20"/>
                  <a:gd name="T8" fmla="*/ 2147483646 w 23"/>
                  <a:gd name="T9" fmla="*/ 2147483646 h 20"/>
                  <a:gd name="T10" fmla="*/ 2147483646 w 23"/>
                  <a:gd name="T11" fmla="*/ 2147483646 h 20"/>
                  <a:gd name="T12" fmla="*/ 2147483646 w 23"/>
                  <a:gd name="T13" fmla="*/ 2147483646 h 20"/>
                  <a:gd name="T14" fmla="*/ 2147483646 w 23"/>
                  <a:gd name="T15" fmla="*/ 2147483646 h 20"/>
                  <a:gd name="T16" fmla="*/ 0 w 23"/>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 h="20">
                    <a:moveTo>
                      <a:pt x="0" y="0"/>
                    </a:moveTo>
                    <a:cubicBezTo>
                      <a:pt x="7" y="1"/>
                      <a:pt x="14" y="4"/>
                      <a:pt x="16" y="9"/>
                    </a:cubicBezTo>
                    <a:cubicBezTo>
                      <a:pt x="16" y="10"/>
                      <a:pt x="16" y="12"/>
                      <a:pt x="16" y="13"/>
                    </a:cubicBezTo>
                    <a:cubicBezTo>
                      <a:pt x="16" y="15"/>
                      <a:pt x="16" y="17"/>
                      <a:pt x="17" y="18"/>
                    </a:cubicBezTo>
                    <a:cubicBezTo>
                      <a:pt x="17" y="19"/>
                      <a:pt x="17" y="20"/>
                      <a:pt x="17" y="20"/>
                    </a:cubicBezTo>
                    <a:cubicBezTo>
                      <a:pt x="17" y="20"/>
                      <a:pt x="18" y="19"/>
                      <a:pt x="18" y="18"/>
                    </a:cubicBezTo>
                    <a:cubicBezTo>
                      <a:pt x="18" y="17"/>
                      <a:pt x="18" y="17"/>
                      <a:pt x="19" y="16"/>
                    </a:cubicBezTo>
                    <a:cubicBezTo>
                      <a:pt x="20" y="16"/>
                      <a:pt x="21" y="15"/>
                      <a:pt x="23" y="15"/>
                    </a:cubicBezTo>
                    <a:cubicBezTo>
                      <a:pt x="23" y="3"/>
                      <a:pt x="10" y="0"/>
                      <a:pt x="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23" name="Freeform 201"/>
              <p:cNvSpPr/>
              <p:nvPr/>
            </p:nvSpPr>
            <p:spPr bwMode="auto">
              <a:xfrm>
                <a:off x="10253663" y="6862763"/>
                <a:ext cx="55563" cy="82550"/>
              </a:xfrm>
              <a:custGeom>
                <a:avLst/>
                <a:gdLst>
                  <a:gd name="T0" fmla="*/ 2147483646 w 15"/>
                  <a:gd name="T1" fmla="*/ 2147483646 h 22"/>
                  <a:gd name="T2" fmla="*/ 2147483646 w 15"/>
                  <a:gd name="T3" fmla="*/ 2147483646 h 22"/>
                  <a:gd name="T4" fmla="*/ 2147483646 w 15"/>
                  <a:gd name="T5" fmla="*/ 2147483646 h 22"/>
                  <a:gd name="T6" fmla="*/ 0 w 15"/>
                  <a:gd name="T7" fmla="*/ 2147483646 h 22"/>
                  <a:gd name="T8" fmla="*/ 2147483646 w 15"/>
                  <a:gd name="T9" fmla="*/ 0 h 22"/>
                  <a:gd name="T10" fmla="*/ 2147483646 w 15"/>
                  <a:gd name="T11" fmla="*/ 0 h 22"/>
                  <a:gd name="T12" fmla="*/ 2147483646 w 15"/>
                  <a:gd name="T13" fmla="*/ 2147483646 h 22"/>
                  <a:gd name="T14" fmla="*/ 2147483646 w 15"/>
                  <a:gd name="T15" fmla="*/ 2147483646 h 22"/>
                  <a:gd name="T16" fmla="*/ 2147483646 w 15"/>
                  <a:gd name="T17" fmla="*/ 2147483646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 h="22">
                    <a:moveTo>
                      <a:pt x="13" y="22"/>
                    </a:moveTo>
                    <a:cubicBezTo>
                      <a:pt x="12" y="22"/>
                      <a:pt x="11" y="22"/>
                      <a:pt x="11" y="22"/>
                    </a:cubicBezTo>
                    <a:cubicBezTo>
                      <a:pt x="10" y="22"/>
                      <a:pt x="10" y="22"/>
                      <a:pt x="9" y="22"/>
                    </a:cubicBezTo>
                    <a:cubicBezTo>
                      <a:pt x="4" y="14"/>
                      <a:pt x="0" y="7"/>
                      <a:pt x="0" y="2"/>
                    </a:cubicBezTo>
                    <a:cubicBezTo>
                      <a:pt x="0" y="1"/>
                      <a:pt x="1" y="0"/>
                      <a:pt x="1" y="0"/>
                    </a:cubicBezTo>
                    <a:cubicBezTo>
                      <a:pt x="2" y="0"/>
                      <a:pt x="2" y="0"/>
                      <a:pt x="3" y="0"/>
                    </a:cubicBezTo>
                    <a:cubicBezTo>
                      <a:pt x="4" y="0"/>
                      <a:pt x="6" y="0"/>
                      <a:pt x="7" y="2"/>
                    </a:cubicBezTo>
                    <a:cubicBezTo>
                      <a:pt x="14" y="17"/>
                      <a:pt x="14" y="17"/>
                      <a:pt x="14" y="17"/>
                    </a:cubicBezTo>
                    <a:cubicBezTo>
                      <a:pt x="15" y="19"/>
                      <a:pt x="15" y="21"/>
                      <a:pt x="13" y="2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5875" name="组合 99"/>
          <p:cNvGrpSpPr/>
          <p:nvPr/>
        </p:nvGrpSpPr>
        <p:grpSpPr bwMode="auto">
          <a:xfrm>
            <a:off x="4364038" y="4799013"/>
            <a:ext cx="161925" cy="161925"/>
            <a:chOff x="-2628800" y="5022616"/>
            <a:chExt cx="2122488" cy="2122488"/>
          </a:xfrm>
        </p:grpSpPr>
        <p:sp>
          <p:nvSpPr>
            <p:cNvPr id="101" name="Freeform 202"/>
            <p:cNvSpPr/>
            <p:nvPr/>
          </p:nvSpPr>
          <p:spPr bwMode="auto">
            <a:xfrm>
              <a:off x="-2628800" y="5022616"/>
              <a:ext cx="2122488" cy="2122488"/>
            </a:xfrm>
            <a:custGeom>
              <a:avLst/>
              <a:gdLst>
                <a:gd name="T0" fmla="*/ 566 w 566"/>
                <a:gd name="T1" fmla="*/ 283 h 566"/>
                <a:gd name="T2" fmla="*/ 565 w 566"/>
                <a:gd name="T3" fmla="*/ 315 h 566"/>
                <a:gd name="T4" fmla="*/ 409 w 566"/>
                <a:gd name="T5" fmla="*/ 537 h 566"/>
                <a:gd name="T6" fmla="*/ 283 w 566"/>
                <a:gd name="T7" fmla="*/ 566 h 566"/>
                <a:gd name="T8" fmla="*/ 0 w 566"/>
                <a:gd name="T9" fmla="*/ 283 h 566"/>
                <a:gd name="T10" fmla="*/ 283 w 566"/>
                <a:gd name="T11" fmla="*/ 0 h 566"/>
                <a:gd name="T12" fmla="*/ 566 w 566"/>
                <a:gd name="T13" fmla="*/ 283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566" y="283"/>
                  </a:moveTo>
                  <a:cubicBezTo>
                    <a:pt x="566" y="294"/>
                    <a:pt x="566" y="304"/>
                    <a:pt x="565" y="315"/>
                  </a:cubicBezTo>
                  <a:cubicBezTo>
                    <a:pt x="554" y="412"/>
                    <a:pt x="493" y="495"/>
                    <a:pt x="409" y="537"/>
                  </a:cubicBezTo>
                  <a:cubicBezTo>
                    <a:pt x="371" y="556"/>
                    <a:pt x="329" y="566"/>
                    <a:pt x="283" y="566"/>
                  </a:cubicBezTo>
                  <a:cubicBezTo>
                    <a:pt x="127" y="566"/>
                    <a:pt x="0" y="439"/>
                    <a:pt x="0" y="283"/>
                  </a:cubicBezTo>
                  <a:cubicBezTo>
                    <a:pt x="0" y="127"/>
                    <a:pt x="127" y="0"/>
                    <a:pt x="283" y="0"/>
                  </a:cubicBezTo>
                  <a:cubicBezTo>
                    <a:pt x="440" y="0"/>
                    <a:pt x="566" y="127"/>
                    <a:pt x="566" y="283"/>
                  </a:cubicBezTo>
                </a:path>
              </a:pathLst>
            </a:custGeom>
            <a:solidFill>
              <a:srgbClr val="8CC63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902" name="Freeform 203"/>
            <p:cNvSpPr>
              <a:spLocks noEditPoints="1"/>
            </p:cNvSpPr>
            <p:nvPr/>
          </p:nvSpPr>
          <p:spPr bwMode="auto">
            <a:xfrm>
              <a:off x="-1957288" y="5713179"/>
              <a:ext cx="1447800" cy="1323975"/>
            </a:xfrm>
            <a:custGeom>
              <a:avLst/>
              <a:gdLst>
                <a:gd name="T0" fmla="*/ 2147483646 w 386"/>
                <a:gd name="T1" fmla="*/ 2147483646 h 353"/>
                <a:gd name="T2" fmla="*/ 2147483646 w 386"/>
                <a:gd name="T3" fmla="*/ 2147483646 h 353"/>
                <a:gd name="T4" fmla="*/ 2147483646 w 386"/>
                <a:gd name="T5" fmla="*/ 2147483646 h 353"/>
                <a:gd name="T6" fmla="*/ 2147483646 w 386"/>
                <a:gd name="T7" fmla="*/ 2147483646 h 353"/>
                <a:gd name="T8" fmla="*/ 2147483646 w 386"/>
                <a:gd name="T9" fmla="*/ 2147483646 h 353"/>
                <a:gd name="T10" fmla="*/ 2147483646 w 386"/>
                <a:gd name="T11" fmla="*/ 2147483646 h 353"/>
                <a:gd name="T12" fmla="*/ 2147483646 w 386"/>
                <a:gd name="T13" fmla="*/ 2147483646 h 353"/>
                <a:gd name="T14" fmla="*/ 2147483646 w 386"/>
                <a:gd name="T15" fmla="*/ 2147483646 h 353"/>
                <a:gd name="T16" fmla="*/ 2147483646 w 386"/>
                <a:gd name="T17" fmla="*/ 2147483646 h 353"/>
                <a:gd name="T18" fmla="*/ 2147483646 w 386"/>
                <a:gd name="T19" fmla="*/ 0 h 353"/>
                <a:gd name="T20" fmla="*/ 2147483646 w 386"/>
                <a:gd name="T21" fmla="*/ 2147483646 h 353"/>
                <a:gd name="T22" fmla="*/ 2147483646 w 386"/>
                <a:gd name="T23" fmla="*/ 2147483646 h 353"/>
                <a:gd name="T24" fmla="*/ 2147483646 w 386"/>
                <a:gd name="T25" fmla="*/ 2147483646 h 353"/>
                <a:gd name="T26" fmla="*/ 2147483646 w 386"/>
                <a:gd name="T27" fmla="*/ 2147483646 h 353"/>
                <a:gd name="T28" fmla="*/ 2147483646 w 386"/>
                <a:gd name="T29" fmla="*/ 2147483646 h 353"/>
                <a:gd name="T30" fmla="*/ 2147483646 w 386"/>
                <a:gd name="T31" fmla="*/ 2147483646 h 353"/>
                <a:gd name="T32" fmla="*/ 0 w 386"/>
                <a:gd name="T33" fmla="*/ 2147483646 h 353"/>
                <a:gd name="T34" fmla="*/ 2147483646 w 386"/>
                <a:gd name="T35" fmla="*/ 2147483646 h 353"/>
                <a:gd name="T36" fmla="*/ 2147483646 w 386"/>
                <a:gd name="T37" fmla="*/ 2147483646 h 353"/>
                <a:gd name="T38" fmla="*/ 2147483646 w 386"/>
                <a:gd name="T39" fmla="*/ 2147483646 h 353"/>
                <a:gd name="T40" fmla="*/ 2147483646 w 386"/>
                <a:gd name="T41" fmla="*/ 2147483646 h 353"/>
                <a:gd name="T42" fmla="*/ 2147483646 w 386"/>
                <a:gd name="T43" fmla="*/ 2147483646 h 353"/>
                <a:gd name="T44" fmla="*/ 2147483646 w 386"/>
                <a:gd name="T45" fmla="*/ 2147483646 h 353"/>
                <a:gd name="T46" fmla="*/ 2147483646 w 386"/>
                <a:gd name="T47" fmla="*/ 2147483646 h 353"/>
                <a:gd name="T48" fmla="*/ 2147483646 w 386"/>
                <a:gd name="T49" fmla="*/ 2147483646 h 353"/>
                <a:gd name="T50" fmla="*/ 2147483646 w 386"/>
                <a:gd name="T51" fmla="*/ 2147483646 h 353"/>
                <a:gd name="T52" fmla="*/ 2147483646 w 386"/>
                <a:gd name="T53" fmla="*/ 2147483646 h 353"/>
                <a:gd name="T54" fmla="*/ 2147483646 w 386"/>
                <a:gd name="T55" fmla="*/ 2147483646 h 353"/>
                <a:gd name="T56" fmla="*/ 2147483646 w 386"/>
                <a:gd name="T57" fmla="*/ 2147483646 h 353"/>
                <a:gd name="T58" fmla="*/ 2147483646 w 386"/>
                <a:gd name="T59" fmla="*/ 2147483646 h 353"/>
                <a:gd name="T60" fmla="*/ 2147483646 w 386"/>
                <a:gd name="T61" fmla="*/ 2147483646 h 353"/>
                <a:gd name="T62" fmla="*/ 2147483646 w 386"/>
                <a:gd name="T63" fmla="*/ 2147483646 h 353"/>
                <a:gd name="T64" fmla="*/ 2147483646 w 386"/>
                <a:gd name="T65" fmla="*/ 2147483646 h 353"/>
                <a:gd name="T66" fmla="*/ 2147483646 w 386"/>
                <a:gd name="T67" fmla="*/ 2147483646 h 353"/>
                <a:gd name="T68" fmla="*/ 2147483646 w 386"/>
                <a:gd name="T69" fmla="*/ 2147483646 h 353"/>
                <a:gd name="T70" fmla="*/ 2147483646 w 386"/>
                <a:gd name="T71" fmla="*/ 0 h 353"/>
                <a:gd name="T72" fmla="*/ 2147483646 w 386"/>
                <a:gd name="T73" fmla="*/ 0 h 35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86" h="353">
                  <a:moveTo>
                    <a:pt x="35" y="191"/>
                  </a:moveTo>
                  <a:cubicBezTo>
                    <a:pt x="33" y="191"/>
                    <a:pt x="31" y="189"/>
                    <a:pt x="31" y="187"/>
                  </a:cubicBezTo>
                  <a:cubicBezTo>
                    <a:pt x="31" y="101"/>
                    <a:pt x="31" y="101"/>
                    <a:pt x="31" y="101"/>
                  </a:cubicBezTo>
                  <a:cubicBezTo>
                    <a:pt x="31" y="99"/>
                    <a:pt x="33" y="97"/>
                    <a:pt x="35" y="97"/>
                  </a:cubicBezTo>
                  <a:cubicBezTo>
                    <a:pt x="67" y="97"/>
                    <a:pt x="67" y="97"/>
                    <a:pt x="67" y="97"/>
                  </a:cubicBezTo>
                  <a:cubicBezTo>
                    <a:pt x="69" y="97"/>
                    <a:pt x="70" y="99"/>
                    <a:pt x="70" y="101"/>
                  </a:cubicBezTo>
                  <a:cubicBezTo>
                    <a:pt x="70" y="187"/>
                    <a:pt x="70" y="187"/>
                    <a:pt x="70" y="187"/>
                  </a:cubicBezTo>
                  <a:cubicBezTo>
                    <a:pt x="70" y="189"/>
                    <a:pt x="69" y="191"/>
                    <a:pt x="67" y="191"/>
                  </a:cubicBezTo>
                  <a:cubicBezTo>
                    <a:pt x="35" y="191"/>
                    <a:pt x="35" y="191"/>
                    <a:pt x="35" y="191"/>
                  </a:cubicBezTo>
                  <a:moveTo>
                    <a:pt x="6" y="0"/>
                  </a:moveTo>
                  <a:cubicBezTo>
                    <a:pt x="8" y="1"/>
                    <a:pt x="10" y="4"/>
                    <a:pt x="10" y="7"/>
                  </a:cubicBezTo>
                  <a:cubicBezTo>
                    <a:pt x="10" y="205"/>
                    <a:pt x="10" y="205"/>
                    <a:pt x="10" y="205"/>
                  </a:cubicBezTo>
                  <a:cubicBezTo>
                    <a:pt x="228" y="205"/>
                    <a:pt x="228" y="205"/>
                    <a:pt x="228" y="205"/>
                  </a:cubicBezTo>
                  <a:cubicBezTo>
                    <a:pt x="232" y="205"/>
                    <a:pt x="236" y="208"/>
                    <a:pt x="236" y="213"/>
                  </a:cubicBezTo>
                  <a:cubicBezTo>
                    <a:pt x="236" y="217"/>
                    <a:pt x="232" y="221"/>
                    <a:pt x="228" y="221"/>
                  </a:cubicBezTo>
                  <a:cubicBezTo>
                    <a:pt x="2" y="221"/>
                    <a:pt x="2" y="221"/>
                    <a:pt x="2" y="221"/>
                  </a:cubicBezTo>
                  <a:cubicBezTo>
                    <a:pt x="1" y="221"/>
                    <a:pt x="0" y="220"/>
                    <a:pt x="0" y="220"/>
                  </a:cubicBezTo>
                  <a:cubicBezTo>
                    <a:pt x="230" y="353"/>
                    <a:pt x="230" y="353"/>
                    <a:pt x="230" y="353"/>
                  </a:cubicBezTo>
                  <a:cubicBezTo>
                    <a:pt x="314" y="311"/>
                    <a:pt x="375" y="228"/>
                    <a:pt x="386" y="131"/>
                  </a:cubicBezTo>
                  <a:cubicBezTo>
                    <a:pt x="205" y="23"/>
                    <a:pt x="205" y="23"/>
                    <a:pt x="205" y="23"/>
                  </a:cubicBezTo>
                  <a:cubicBezTo>
                    <a:pt x="206" y="23"/>
                    <a:pt x="206" y="25"/>
                    <a:pt x="206" y="26"/>
                  </a:cubicBezTo>
                  <a:cubicBezTo>
                    <a:pt x="206" y="187"/>
                    <a:pt x="206" y="187"/>
                    <a:pt x="206" y="187"/>
                  </a:cubicBezTo>
                  <a:cubicBezTo>
                    <a:pt x="206" y="189"/>
                    <a:pt x="205" y="191"/>
                    <a:pt x="203" y="191"/>
                  </a:cubicBezTo>
                  <a:cubicBezTo>
                    <a:pt x="169" y="191"/>
                    <a:pt x="169" y="191"/>
                    <a:pt x="169" y="191"/>
                  </a:cubicBezTo>
                  <a:cubicBezTo>
                    <a:pt x="167" y="191"/>
                    <a:pt x="166" y="189"/>
                    <a:pt x="166" y="187"/>
                  </a:cubicBezTo>
                  <a:cubicBezTo>
                    <a:pt x="166" y="80"/>
                    <a:pt x="166" y="80"/>
                    <a:pt x="166" y="80"/>
                  </a:cubicBezTo>
                  <a:cubicBezTo>
                    <a:pt x="134" y="60"/>
                    <a:pt x="134" y="60"/>
                    <a:pt x="134" y="60"/>
                  </a:cubicBezTo>
                  <a:cubicBezTo>
                    <a:pt x="135" y="61"/>
                    <a:pt x="136" y="62"/>
                    <a:pt x="136" y="63"/>
                  </a:cubicBezTo>
                  <a:cubicBezTo>
                    <a:pt x="136" y="187"/>
                    <a:pt x="136" y="187"/>
                    <a:pt x="136" y="187"/>
                  </a:cubicBezTo>
                  <a:cubicBezTo>
                    <a:pt x="136" y="189"/>
                    <a:pt x="134" y="191"/>
                    <a:pt x="132" y="191"/>
                  </a:cubicBezTo>
                  <a:cubicBezTo>
                    <a:pt x="102" y="191"/>
                    <a:pt x="102" y="191"/>
                    <a:pt x="102" y="191"/>
                  </a:cubicBezTo>
                  <a:cubicBezTo>
                    <a:pt x="100" y="191"/>
                    <a:pt x="98" y="189"/>
                    <a:pt x="98" y="187"/>
                  </a:cubicBezTo>
                  <a:cubicBezTo>
                    <a:pt x="98" y="63"/>
                    <a:pt x="98" y="63"/>
                    <a:pt x="98" y="63"/>
                  </a:cubicBezTo>
                  <a:cubicBezTo>
                    <a:pt x="98" y="61"/>
                    <a:pt x="100" y="59"/>
                    <a:pt x="102" y="59"/>
                  </a:cubicBezTo>
                  <a:cubicBezTo>
                    <a:pt x="108" y="59"/>
                    <a:pt x="108" y="59"/>
                    <a:pt x="108" y="59"/>
                  </a:cubicBezTo>
                  <a:cubicBezTo>
                    <a:pt x="6" y="0"/>
                    <a:pt x="6" y="0"/>
                    <a:pt x="6" y="0"/>
                  </a:cubicBezTo>
                  <a:cubicBezTo>
                    <a:pt x="6" y="0"/>
                    <a:pt x="6" y="0"/>
                    <a:pt x="6" y="0"/>
                  </a:cubicBezTo>
                </a:path>
              </a:pathLst>
            </a:custGeom>
            <a:solidFill>
              <a:srgbClr val="51742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35903" name="组合 102"/>
            <p:cNvGrpSpPr/>
            <p:nvPr/>
          </p:nvGrpSpPr>
          <p:grpSpPr bwMode="auto">
            <a:xfrm>
              <a:off x="-1979513" y="5708416"/>
              <a:ext cx="906463" cy="833438"/>
              <a:chOff x="14844713" y="-2689225"/>
              <a:chExt cx="906463" cy="833438"/>
            </a:xfrm>
          </p:grpSpPr>
          <p:sp>
            <p:nvSpPr>
              <p:cNvPr id="35904" name="Freeform 204"/>
              <p:cNvSpPr/>
              <p:nvPr/>
            </p:nvSpPr>
            <p:spPr bwMode="auto">
              <a:xfrm>
                <a:off x="14982826" y="-2320925"/>
                <a:ext cx="149225" cy="352425"/>
              </a:xfrm>
              <a:custGeom>
                <a:avLst/>
                <a:gdLst>
                  <a:gd name="T0" fmla="*/ 2147483646 w 40"/>
                  <a:gd name="T1" fmla="*/ 2147483646 h 94"/>
                  <a:gd name="T2" fmla="*/ 2147483646 w 40"/>
                  <a:gd name="T3" fmla="*/ 0 h 94"/>
                  <a:gd name="T4" fmla="*/ 2147483646 w 40"/>
                  <a:gd name="T5" fmla="*/ 0 h 94"/>
                  <a:gd name="T6" fmla="*/ 0 w 40"/>
                  <a:gd name="T7" fmla="*/ 2147483646 h 94"/>
                  <a:gd name="T8" fmla="*/ 0 w 40"/>
                  <a:gd name="T9" fmla="*/ 2147483646 h 94"/>
                  <a:gd name="T10" fmla="*/ 2147483646 w 40"/>
                  <a:gd name="T11" fmla="*/ 2147483646 h 94"/>
                  <a:gd name="T12" fmla="*/ 2147483646 w 40"/>
                  <a:gd name="T13" fmla="*/ 2147483646 h 94"/>
                  <a:gd name="T14" fmla="*/ 2147483646 w 40"/>
                  <a:gd name="T15" fmla="*/ 2147483646 h 94"/>
                  <a:gd name="T16" fmla="*/ 2147483646 w 40"/>
                  <a:gd name="T17" fmla="*/ 2147483646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 h="94">
                    <a:moveTo>
                      <a:pt x="40" y="4"/>
                    </a:moveTo>
                    <a:cubicBezTo>
                      <a:pt x="40" y="2"/>
                      <a:pt x="38" y="0"/>
                      <a:pt x="36" y="0"/>
                    </a:cubicBezTo>
                    <a:cubicBezTo>
                      <a:pt x="4" y="0"/>
                      <a:pt x="4" y="0"/>
                      <a:pt x="4" y="0"/>
                    </a:cubicBezTo>
                    <a:cubicBezTo>
                      <a:pt x="2" y="0"/>
                      <a:pt x="0" y="2"/>
                      <a:pt x="0" y="4"/>
                    </a:cubicBezTo>
                    <a:cubicBezTo>
                      <a:pt x="0" y="90"/>
                      <a:pt x="0" y="90"/>
                      <a:pt x="0" y="90"/>
                    </a:cubicBezTo>
                    <a:cubicBezTo>
                      <a:pt x="0" y="92"/>
                      <a:pt x="2" y="94"/>
                      <a:pt x="4" y="94"/>
                    </a:cubicBezTo>
                    <a:cubicBezTo>
                      <a:pt x="36" y="94"/>
                      <a:pt x="36" y="94"/>
                      <a:pt x="36" y="94"/>
                    </a:cubicBezTo>
                    <a:cubicBezTo>
                      <a:pt x="38" y="94"/>
                      <a:pt x="40" y="92"/>
                      <a:pt x="40" y="90"/>
                    </a:cubicBezTo>
                    <a:lnTo>
                      <a:pt x="40" y="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05" name="Freeform 205"/>
              <p:cNvSpPr/>
              <p:nvPr/>
            </p:nvSpPr>
            <p:spPr bwMode="auto">
              <a:xfrm>
                <a:off x="15233651" y="-2463800"/>
                <a:ext cx="142875" cy="495300"/>
              </a:xfrm>
              <a:custGeom>
                <a:avLst/>
                <a:gdLst>
                  <a:gd name="T0" fmla="*/ 2147483646 w 38"/>
                  <a:gd name="T1" fmla="*/ 2147483646 h 132"/>
                  <a:gd name="T2" fmla="*/ 2147483646 w 38"/>
                  <a:gd name="T3" fmla="*/ 0 h 132"/>
                  <a:gd name="T4" fmla="*/ 2147483646 w 38"/>
                  <a:gd name="T5" fmla="*/ 0 h 132"/>
                  <a:gd name="T6" fmla="*/ 0 w 38"/>
                  <a:gd name="T7" fmla="*/ 2147483646 h 132"/>
                  <a:gd name="T8" fmla="*/ 0 w 38"/>
                  <a:gd name="T9" fmla="*/ 2147483646 h 132"/>
                  <a:gd name="T10" fmla="*/ 2147483646 w 38"/>
                  <a:gd name="T11" fmla="*/ 2147483646 h 132"/>
                  <a:gd name="T12" fmla="*/ 2147483646 w 38"/>
                  <a:gd name="T13" fmla="*/ 2147483646 h 132"/>
                  <a:gd name="T14" fmla="*/ 2147483646 w 38"/>
                  <a:gd name="T15" fmla="*/ 2147483646 h 132"/>
                  <a:gd name="T16" fmla="*/ 2147483646 w 38"/>
                  <a:gd name="T17" fmla="*/ 2147483646 h 1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132">
                    <a:moveTo>
                      <a:pt x="38" y="4"/>
                    </a:moveTo>
                    <a:cubicBezTo>
                      <a:pt x="38" y="2"/>
                      <a:pt x="36" y="0"/>
                      <a:pt x="34" y="0"/>
                    </a:cubicBezTo>
                    <a:cubicBezTo>
                      <a:pt x="4" y="0"/>
                      <a:pt x="4" y="0"/>
                      <a:pt x="4" y="0"/>
                    </a:cubicBezTo>
                    <a:cubicBezTo>
                      <a:pt x="2" y="0"/>
                      <a:pt x="0" y="2"/>
                      <a:pt x="0" y="4"/>
                    </a:cubicBezTo>
                    <a:cubicBezTo>
                      <a:pt x="0" y="128"/>
                      <a:pt x="0" y="128"/>
                      <a:pt x="0" y="128"/>
                    </a:cubicBezTo>
                    <a:cubicBezTo>
                      <a:pt x="0" y="130"/>
                      <a:pt x="2" y="132"/>
                      <a:pt x="4" y="132"/>
                    </a:cubicBezTo>
                    <a:cubicBezTo>
                      <a:pt x="34" y="132"/>
                      <a:pt x="34" y="132"/>
                      <a:pt x="34" y="132"/>
                    </a:cubicBezTo>
                    <a:cubicBezTo>
                      <a:pt x="36" y="132"/>
                      <a:pt x="38" y="130"/>
                      <a:pt x="38" y="128"/>
                    </a:cubicBezTo>
                    <a:lnTo>
                      <a:pt x="38" y="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06" name="Freeform 206"/>
              <p:cNvSpPr/>
              <p:nvPr/>
            </p:nvSpPr>
            <p:spPr bwMode="auto">
              <a:xfrm>
                <a:off x="15489238" y="-2601912"/>
                <a:ext cx="149225" cy="633413"/>
              </a:xfrm>
              <a:custGeom>
                <a:avLst/>
                <a:gdLst>
                  <a:gd name="T0" fmla="*/ 2147483646 w 40"/>
                  <a:gd name="T1" fmla="*/ 2147483646 h 169"/>
                  <a:gd name="T2" fmla="*/ 2147483646 w 40"/>
                  <a:gd name="T3" fmla="*/ 2147483646 h 169"/>
                  <a:gd name="T4" fmla="*/ 2147483646 w 40"/>
                  <a:gd name="T5" fmla="*/ 2147483646 h 169"/>
                  <a:gd name="T6" fmla="*/ 2147483646 w 40"/>
                  <a:gd name="T7" fmla="*/ 2147483646 h 169"/>
                  <a:gd name="T8" fmla="*/ 0 w 40"/>
                  <a:gd name="T9" fmla="*/ 2147483646 h 169"/>
                  <a:gd name="T10" fmla="*/ 0 w 40"/>
                  <a:gd name="T11" fmla="*/ 2147483646 h 169"/>
                  <a:gd name="T12" fmla="*/ 2147483646 w 40"/>
                  <a:gd name="T13" fmla="*/ 0 h 169"/>
                  <a:gd name="T14" fmla="*/ 2147483646 w 40"/>
                  <a:gd name="T15" fmla="*/ 0 h 169"/>
                  <a:gd name="T16" fmla="*/ 2147483646 w 40"/>
                  <a:gd name="T17" fmla="*/ 0 h 169"/>
                  <a:gd name="T18" fmla="*/ 2147483646 w 40"/>
                  <a:gd name="T19" fmla="*/ 2147483646 h 169"/>
                  <a:gd name="T20" fmla="*/ 2147483646 w 40"/>
                  <a:gd name="T21" fmla="*/ 2147483646 h 169"/>
                  <a:gd name="T22" fmla="*/ 2147483646 w 40"/>
                  <a:gd name="T23" fmla="*/ 2147483646 h 16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0" h="169">
                    <a:moveTo>
                      <a:pt x="40" y="4"/>
                    </a:moveTo>
                    <a:cubicBezTo>
                      <a:pt x="40" y="165"/>
                      <a:pt x="40" y="165"/>
                      <a:pt x="40" y="165"/>
                    </a:cubicBezTo>
                    <a:cubicBezTo>
                      <a:pt x="40" y="167"/>
                      <a:pt x="39" y="169"/>
                      <a:pt x="37" y="169"/>
                    </a:cubicBezTo>
                    <a:cubicBezTo>
                      <a:pt x="3" y="169"/>
                      <a:pt x="3" y="169"/>
                      <a:pt x="3" y="169"/>
                    </a:cubicBezTo>
                    <a:cubicBezTo>
                      <a:pt x="1" y="169"/>
                      <a:pt x="0" y="167"/>
                      <a:pt x="0" y="165"/>
                    </a:cubicBezTo>
                    <a:cubicBezTo>
                      <a:pt x="0" y="4"/>
                      <a:pt x="0" y="4"/>
                      <a:pt x="0" y="4"/>
                    </a:cubicBezTo>
                    <a:cubicBezTo>
                      <a:pt x="0" y="2"/>
                      <a:pt x="1" y="0"/>
                      <a:pt x="3" y="0"/>
                    </a:cubicBezTo>
                    <a:cubicBezTo>
                      <a:pt x="37" y="0"/>
                      <a:pt x="37" y="0"/>
                      <a:pt x="37" y="0"/>
                    </a:cubicBezTo>
                    <a:cubicBezTo>
                      <a:pt x="37" y="0"/>
                      <a:pt x="38" y="0"/>
                      <a:pt x="38" y="0"/>
                    </a:cubicBezTo>
                    <a:cubicBezTo>
                      <a:pt x="39" y="1"/>
                      <a:pt x="39" y="1"/>
                      <a:pt x="39" y="1"/>
                    </a:cubicBezTo>
                    <a:cubicBezTo>
                      <a:pt x="39" y="1"/>
                      <a:pt x="39" y="1"/>
                      <a:pt x="39" y="1"/>
                    </a:cubicBezTo>
                    <a:cubicBezTo>
                      <a:pt x="40" y="1"/>
                      <a:pt x="40" y="3"/>
                      <a:pt x="40"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907" name="Freeform 207"/>
              <p:cNvSpPr/>
              <p:nvPr/>
            </p:nvSpPr>
            <p:spPr bwMode="auto">
              <a:xfrm>
                <a:off x="14844713" y="-2689225"/>
                <a:ext cx="906463" cy="833438"/>
              </a:xfrm>
              <a:custGeom>
                <a:avLst/>
                <a:gdLst>
                  <a:gd name="T0" fmla="*/ 2147483646 w 242"/>
                  <a:gd name="T1" fmla="*/ 2147483646 h 222"/>
                  <a:gd name="T2" fmla="*/ 2147483646 w 242"/>
                  <a:gd name="T3" fmla="*/ 2147483646 h 222"/>
                  <a:gd name="T4" fmla="*/ 2147483646 w 242"/>
                  <a:gd name="T5" fmla="*/ 2147483646 h 222"/>
                  <a:gd name="T6" fmla="*/ 2147483646 w 242"/>
                  <a:gd name="T7" fmla="*/ 2147483646 h 222"/>
                  <a:gd name="T8" fmla="*/ 2147483646 w 242"/>
                  <a:gd name="T9" fmla="*/ 2147483646 h 222"/>
                  <a:gd name="T10" fmla="*/ 0 w 242"/>
                  <a:gd name="T11" fmla="*/ 2147483646 h 222"/>
                  <a:gd name="T12" fmla="*/ 0 w 242"/>
                  <a:gd name="T13" fmla="*/ 2147483646 h 222"/>
                  <a:gd name="T14" fmla="*/ 2147483646 w 242"/>
                  <a:gd name="T15" fmla="*/ 0 h 222"/>
                  <a:gd name="T16" fmla="*/ 2147483646 w 242"/>
                  <a:gd name="T17" fmla="*/ 0 h 222"/>
                  <a:gd name="T18" fmla="*/ 2147483646 w 242"/>
                  <a:gd name="T19" fmla="*/ 2147483646 h 222"/>
                  <a:gd name="T20" fmla="*/ 2147483646 w 242"/>
                  <a:gd name="T21" fmla="*/ 2147483646 h 222"/>
                  <a:gd name="T22" fmla="*/ 2147483646 w 242"/>
                  <a:gd name="T23" fmla="*/ 2147483646 h 222"/>
                  <a:gd name="T24" fmla="*/ 2147483646 w 242"/>
                  <a:gd name="T25" fmla="*/ 2147483646 h 222"/>
                  <a:gd name="T26" fmla="*/ 2147483646 w 242"/>
                  <a:gd name="T27" fmla="*/ 2147483646 h 2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42" h="222">
                    <a:moveTo>
                      <a:pt x="242" y="214"/>
                    </a:moveTo>
                    <a:cubicBezTo>
                      <a:pt x="242" y="218"/>
                      <a:pt x="238" y="222"/>
                      <a:pt x="234" y="222"/>
                    </a:cubicBezTo>
                    <a:cubicBezTo>
                      <a:pt x="8" y="222"/>
                      <a:pt x="8" y="222"/>
                      <a:pt x="8" y="222"/>
                    </a:cubicBezTo>
                    <a:cubicBezTo>
                      <a:pt x="7" y="222"/>
                      <a:pt x="6" y="221"/>
                      <a:pt x="6" y="221"/>
                    </a:cubicBezTo>
                    <a:cubicBezTo>
                      <a:pt x="4" y="221"/>
                      <a:pt x="3" y="220"/>
                      <a:pt x="2" y="219"/>
                    </a:cubicBezTo>
                    <a:cubicBezTo>
                      <a:pt x="1" y="218"/>
                      <a:pt x="0" y="216"/>
                      <a:pt x="0" y="214"/>
                    </a:cubicBezTo>
                    <a:cubicBezTo>
                      <a:pt x="0" y="8"/>
                      <a:pt x="0" y="8"/>
                      <a:pt x="0" y="8"/>
                    </a:cubicBezTo>
                    <a:cubicBezTo>
                      <a:pt x="0" y="3"/>
                      <a:pt x="4" y="0"/>
                      <a:pt x="8" y="0"/>
                    </a:cubicBezTo>
                    <a:cubicBezTo>
                      <a:pt x="8" y="0"/>
                      <a:pt x="9" y="0"/>
                      <a:pt x="9" y="0"/>
                    </a:cubicBezTo>
                    <a:cubicBezTo>
                      <a:pt x="10" y="0"/>
                      <a:pt x="11" y="0"/>
                      <a:pt x="12" y="1"/>
                    </a:cubicBezTo>
                    <a:cubicBezTo>
                      <a:pt x="14" y="2"/>
                      <a:pt x="16" y="5"/>
                      <a:pt x="16" y="8"/>
                    </a:cubicBezTo>
                    <a:cubicBezTo>
                      <a:pt x="16" y="206"/>
                      <a:pt x="16" y="206"/>
                      <a:pt x="16" y="206"/>
                    </a:cubicBezTo>
                    <a:cubicBezTo>
                      <a:pt x="234" y="206"/>
                      <a:pt x="234" y="206"/>
                      <a:pt x="234" y="206"/>
                    </a:cubicBezTo>
                    <a:cubicBezTo>
                      <a:pt x="238" y="206"/>
                      <a:pt x="242" y="209"/>
                      <a:pt x="242" y="2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5876" name="组合 114"/>
          <p:cNvGrpSpPr/>
          <p:nvPr/>
        </p:nvGrpSpPr>
        <p:grpSpPr bwMode="auto">
          <a:xfrm>
            <a:off x="3173413" y="4799013"/>
            <a:ext cx="161925" cy="161925"/>
            <a:chOff x="-2628800" y="2720741"/>
            <a:chExt cx="2122488" cy="2122488"/>
          </a:xfrm>
        </p:grpSpPr>
        <p:sp>
          <p:nvSpPr>
            <p:cNvPr id="116" name="Freeform 213"/>
            <p:cNvSpPr/>
            <p:nvPr/>
          </p:nvSpPr>
          <p:spPr bwMode="auto">
            <a:xfrm>
              <a:off x="-2628800" y="2720741"/>
              <a:ext cx="2122488" cy="2122488"/>
            </a:xfrm>
            <a:custGeom>
              <a:avLst/>
              <a:gdLst>
                <a:gd name="T0" fmla="*/ 566 w 566"/>
                <a:gd name="T1" fmla="*/ 283 h 566"/>
                <a:gd name="T2" fmla="*/ 566 w 566"/>
                <a:gd name="T3" fmla="*/ 285 h 566"/>
                <a:gd name="T4" fmla="*/ 402 w 566"/>
                <a:gd name="T5" fmla="*/ 540 h 566"/>
                <a:gd name="T6" fmla="*/ 283 w 566"/>
                <a:gd name="T7" fmla="*/ 566 h 566"/>
                <a:gd name="T8" fmla="*/ 0 w 566"/>
                <a:gd name="T9" fmla="*/ 283 h 566"/>
                <a:gd name="T10" fmla="*/ 283 w 566"/>
                <a:gd name="T11" fmla="*/ 0 h 566"/>
                <a:gd name="T12" fmla="*/ 566 w 566"/>
                <a:gd name="T13" fmla="*/ 283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566" y="283"/>
                  </a:moveTo>
                  <a:cubicBezTo>
                    <a:pt x="566" y="284"/>
                    <a:pt x="566" y="285"/>
                    <a:pt x="566" y="285"/>
                  </a:cubicBezTo>
                  <a:cubicBezTo>
                    <a:pt x="565" y="398"/>
                    <a:pt x="498" y="495"/>
                    <a:pt x="402" y="540"/>
                  </a:cubicBezTo>
                  <a:cubicBezTo>
                    <a:pt x="366" y="556"/>
                    <a:pt x="326" y="566"/>
                    <a:pt x="283" y="566"/>
                  </a:cubicBezTo>
                  <a:cubicBezTo>
                    <a:pt x="127" y="566"/>
                    <a:pt x="0" y="439"/>
                    <a:pt x="0" y="283"/>
                  </a:cubicBezTo>
                  <a:cubicBezTo>
                    <a:pt x="0" y="127"/>
                    <a:pt x="127" y="0"/>
                    <a:pt x="283" y="0"/>
                  </a:cubicBezTo>
                  <a:cubicBezTo>
                    <a:pt x="440" y="0"/>
                    <a:pt x="566" y="127"/>
                    <a:pt x="566" y="283"/>
                  </a:cubicBezTo>
                </a:path>
              </a:pathLst>
            </a:cu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893" name="Rectangle 214"/>
            <p:cNvSpPr>
              <a:spLocks noChangeArrowheads="1"/>
            </p:cNvSpPr>
            <p:nvPr/>
          </p:nvSpPr>
          <p:spPr bwMode="auto">
            <a:xfrm>
              <a:off x="-1860450" y="4317766"/>
              <a:ext cx="1588" cy="1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94" name="Freeform 215"/>
            <p:cNvSpPr/>
            <p:nvPr/>
          </p:nvSpPr>
          <p:spPr bwMode="auto">
            <a:xfrm>
              <a:off x="-1860450" y="4317766"/>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95" name="Freeform 216"/>
            <p:cNvSpPr/>
            <p:nvPr/>
          </p:nvSpPr>
          <p:spPr bwMode="auto">
            <a:xfrm>
              <a:off x="-1173063" y="3409716"/>
              <a:ext cx="3175" cy="0"/>
            </a:xfrm>
            <a:custGeom>
              <a:avLst/>
              <a:gdLst>
                <a:gd name="T0" fmla="*/ 2147483646 w 2"/>
                <a:gd name="T1" fmla="*/ 2147483646 w 2"/>
                <a:gd name="T2" fmla="*/ 0 w 2"/>
                <a:gd name="T3" fmla="*/ 2147483646 w 2"/>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2">
                  <a:moveTo>
                    <a:pt x="2" y="0"/>
                  </a:moveTo>
                  <a:lnTo>
                    <a:pt x="2" y="0"/>
                  </a:lnTo>
                  <a:lnTo>
                    <a:pt x="0" y="0"/>
                  </a:lnTo>
                  <a:lnTo>
                    <a:pt x="2"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96" name="Freeform 217"/>
            <p:cNvSpPr/>
            <p:nvPr/>
          </p:nvSpPr>
          <p:spPr bwMode="auto">
            <a:xfrm>
              <a:off x="-1173063" y="3409716"/>
              <a:ext cx="3175" cy="0"/>
            </a:xfrm>
            <a:custGeom>
              <a:avLst/>
              <a:gdLst>
                <a:gd name="T0" fmla="*/ 2147483646 w 2"/>
                <a:gd name="T1" fmla="*/ 2147483646 w 2"/>
                <a:gd name="T2" fmla="*/ 0 w 2"/>
                <a:gd name="T3" fmla="*/ 2147483646 w 2"/>
                <a:gd name="T4" fmla="*/ 0 60000 65536"/>
                <a:gd name="T5" fmla="*/ 0 60000 65536"/>
                <a:gd name="T6" fmla="*/ 0 60000 65536"/>
                <a:gd name="T7" fmla="*/ 0 60000 65536"/>
              </a:gdLst>
              <a:ahLst/>
              <a:cxnLst>
                <a:cxn ang="T4">
                  <a:pos x="T0" y="0"/>
                </a:cxn>
                <a:cxn ang="T5">
                  <a:pos x="T1" y="0"/>
                </a:cxn>
                <a:cxn ang="T6">
                  <a:pos x="T2" y="0"/>
                </a:cxn>
                <a:cxn ang="T7">
                  <a:pos x="T3" y="0"/>
                </a:cxn>
              </a:cxnLst>
              <a:rect l="0" t="0" r="r" b="b"/>
              <a:pathLst>
                <a:path w="2">
                  <a:moveTo>
                    <a:pt x="2" y="0"/>
                  </a:moveTo>
                  <a:lnTo>
                    <a:pt x="2" y="0"/>
                  </a:lnTo>
                  <a:lnTo>
                    <a:pt x="0" y="0"/>
                  </a:lnTo>
                  <a:lnTo>
                    <a:pt x="2" y="0"/>
                  </a:ln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97" name="Freeform 218"/>
            <p:cNvSpPr/>
            <p:nvPr/>
          </p:nvSpPr>
          <p:spPr bwMode="auto">
            <a:xfrm>
              <a:off x="-1860450" y="3409716"/>
              <a:ext cx="1354138" cy="1335088"/>
            </a:xfrm>
            <a:custGeom>
              <a:avLst/>
              <a:gdLst>
                <a:gd name="T0" fmla="*/ 2147483646 w 361"/>
                <a:gd name="T1" fmla="*/ 0 h 356"/>
                <a:gd name="T2" fmla="*/ 2147483646 w 361"/>
                <a:gd name="T3" fmla="*/ 2147483646 h 356"/>
                <a:gd name="T4" fmla="*/ 2147483646 w 361"/>
                <a:gd name="T5" fmla="*/ 2147483646 h 356"/>
                <a:gd name="T6" fmla="*/ 0 w 361"/>
                <a:gd name="T7" fmla="*/ 2147483646 h 356"/>
                <a:gd name="T8" fmla="*/ 0 w 361"/>
                <a:gd name="T9" fmla="*/ 2147483646 h 356"/>
                <a:gd name="T10" fmla="*/ 0 w 361"/>
                <a:gd name="T11" fmla="*/ 2147483646 h 356"/>
                <a:gd name="T12" fmla="*/ 2147483646 w 361"/>
                <a:gd name="T13" fmla="*/ 2147483646 h 356"/>
                <a:gd name="T14" fmla="*/ 2147483646 w 361"/>
                <a:gd name="T15" fmla="*/ 2147483646 h 356"/>
                <a:gd name="T16" fmla="*/ 2147483646 w 361"/>
                <a:gd name="T17" fmla="*/ 0 h 3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61" h="356">
                  <a:moveTo>
                    <a:pt x="184" y="0"/>
                  </a:moveTo>
                  <a:cubicBezTo>
                    <a:pt x="160" y="156"/>
                    <a:pt x="160" y="156"/>
                    <a:pt x="160" y="156"/>
                  </a:cubicBezTo>
                  <a:cubicBezTo>
                    <a:pt x="123" y="119"/>
                    <a:pt x="123" y="119"/>
                    <a:pt x="123" y="119"/>
                  </a:cubicBezTo>
                  <a:cubicBezTo>
                    <a:pt x="0" y="242"/>
                    <a:pt x="0" y="242"/>
                    <a:pt x="0" y="242"/>
                  </a:cubicBezTo>
                  <a:cubicBezTo>
                    <a:pt x="0" y="242"/>
                    <a:pt x="0" y="242"/>
                    <a:pt x="0" y="242"/>
                  </a:cubicBezTo>
                  <a:cubicBezTo>
                    <a:pt x="0" y="242"/>
                    <a:pt x="0" y="242"/>
                    <a:pt x="0" y="242"/>
                  </a:cubicBezTo>
                  <a:cubicBezTo>
                    <a:pt x="197" y="356"/>
                    <a:pt x="197" y="356"/>
                    <a:pt x="197" y="356"/>
                  </a:cubicBezTo>
                  <a:cubicBezTo>
                    <a:pt x="293" y="311"/>
                    <a:pt x="360" y="214"/>
                    <a:pt x="361" y="101"/>
                  </a:cubicBezTo>
                  <a:cubicBezTo>
                    <a:pt x="184" y="0"/>
                    <a:pt x="184" y="0"/>
                    <a:pt x="184"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5898" name="Rectangle 219"/>
            <p:cNvSpPr>
              <a:spLocks noChangeArrowheads="1"/>
            </p:cNvSpPr>
            <p:nvPr/>
          </p:nvSpPr>
          <p:spPr bwMode="auto">
            <a:xfrm>
              <a:off x="-1860450" y="4317766"/>
              <a:ext cx="1588" cy="1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899" name="Rectangle 220"/>
            <p:cNvSpPr>
              <a:spLocks noChangeArrowheads="1"/>
            </p:cNvSpPr>
            <p:nvPr/>
          </p:nvSpPr>
          <p:spPr bwMode="auto">
            <a:xfrm>
              <a:off x="-1860450" y="4317766"/>
              <a:ext cx="1588" cy="15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solidFill>
                  <a:srgbClr val="000000"/>
                </a:solidFill>
              </a:endParaRPr>
            </a:p>
          </p:txBody>
        </p:sp>
        <p:sp>
          <p:nvSpPr>
            <p:cNvPr id="35900" name="Freeform 221"/>
            <p:cNvSpPr/>
            <p:nvPr/>
          </p:nvSpPr>
          <p:spPr bwMode="auto">
            <a:xfrm>
              <a:off x="-2081113" y="3409716"/>
              <a:ext cx="911225" cy="908050"/>
            </a:xfrm>
            <a:custGeom>
              <a:avLst/>
              <a:gdLst>
                <a:gd name="T0" fmla="*/ 2147483646 w 574"/>
                <a:gd name="T1" fmla="*/ 0 h 572"/>
                <a:gd name="T2" fmla="*/ 2147483646 w 574"/>
                <a:gd name="T3" fmla="*/ 0 h 572"/>
                <a:gd name="T4" fmla="*/ 2147483646 w 574"/>
                <a:gd name="T5" fmla="*/ 2147483646 h 572"/>
                <a:gd name="T6" fmla="*/ 2147483646 w 574"/>
                <a:gd name="T7" fmla="*/ 2147483646 h 572"/>
                <a:gd name="T8" fmla="*/ 2147483646 w 574"/>
                <a:gd name="T9" fmla="*/ 2147483646 h 572"/>
                <a:gd name="T10" fmla="*/ 2147483646 w 574"/>
                <a:gd name="T11" fmla="*/ 2147483646 h 572"/>
                <a:gd name="T12" fmla="*/ 2147483646 w 574"/>
                <a:gd name="T13" fmla="*/ 2147483646 h 572"/>
                <a:gd name="T14" fmla="*/ 0 w 574"/>
                <a:gd name="T15" fmla="*/ 2147483646 h 572"/>
                <a:gd name="T16" fmla="*/ 2147483646 w 574"/>
                <a:gd name="T17" fmla="*/ 2147483646 h 572"/>
                <a:gd name="T18" fmla="*/ 2147483646 w 574"/>
                <a:gd name="T19" fmla="*/ 2147483646 h 572"/>
                <a:gd name="T20" fmla="*/ 2147483646 w 574"/>
                <a:gd name="T21" fmla="*/ 0 h 572"/>
                <a:gd name="T22" fmla="*/ 2147483646 w 574"/>
                <a:gd name="T23" fmla="*/ 0 h 5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74" h="572">
                  <a:moveTo>
                    <a:pt x="574" y="0"/>
                  </a:moveTo>
                  <a:lnTo>
                    <a:pt x="574" y="0"/>
                  </a:lnTo>
                  <a:lnTo>
                    <a:pt x="517" y="369"/>
                  </a:lnTo>
                  <a:lnTo>
                    <a:pt x="430" y="281"/>
                  </a:lnTo>
                  <a:lnTo>
                    <a:pt x="139" y="572"/>
                  </a:lnTo>
                  <a:lnTo>
                    <a:pt x="0" y="435"/>
                  </a:lnTo>
                  <a:lnTo>
                    <a:pt x="290" y="142"/>
                  </a:lnTo>
                  <a:lnTo>
                    <a:pt x="189" y="40"/>
                  </a:lnTo>
                  <a:lnTo>
                    <a:pt x="572" y="0"/>
                  </a:lnTo>
                  <a:lnTo>
                    <a:pt x="57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5877" name="矩形 149"/>
          <p:cNvSpPr>
            <a:spLocks noChangeArrowheads="1"/>
          </p:cNvSpPr>
          <p:nvPr/>
        </p:nvSpPr>
        <p:spPr bwMode="auto">
          <a:xfrm>
            <a:off x="3338513" y="4773613"/>
            <a:ext cx="64928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262626"/>
                </a:solidFill>
                <a:latin typeface="Arial" panose="020B0604020202020204" pitchFamily="34" charset="0"/>
                <a:cs typeface="Arial" panose="020B0604020202020204" pitchFamily="34" charset="0"/>
              </a:rPr>
              <a:t>Broadcast</a:t>
            </a:r>
            <a:endParaRPr lang="zh-CN" altLang="en-US" sz="800">
              <a:solidFill>
                <a:srgbClr val="262626"/>
              </a:solidFill>
              <a:latin typeface="Arial" panose="020B0604020202020204" pitchFamily="34" charset="0"/>
              <a:cs typeface="Arial" panose="020B0604020202020204" pitchFamily="34" charset="0"/>
            </a:endParaRPr>
          </a:p>
        </p:txBody>
      </p:sp>
      <p:sp>
        <p:nvSpPr>
          <p:cNvPr id="35878" name="矩形 152"/>
          <p:cNvSpPr>
            <a:spLocks noChangeArrowheads="1"/>
          </p:cNvSpPr>
          <p:nvPr/>
        </p:nvSpPr>
        <p:spPr bwMode="auto">
          <a:xfrm>
            <a:off x="4529138" y="4773613"/>
            <a:ext cx="5270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262626"/>
                </a:solidFill>
                <a:latin typeface="Arial" panose="020B0604020202020204" pitchFamily="34" charset="0"/>
                <a:cs typeface="Arial" panose="020B0604020202020204" pitchFamily="34" charset="0"/>
              </a:rPr>
              <a:t>Results</a:t>
            </a:r>
            <a:endParaRPr lang="zh-CN" altLang="en-US" sz="800">
              <a:solidFill>
                <a:srgbClr val="262626"/>
              </a:solidFill>
              <a:latin typeface="Arial" panose="020B0604020202020204" pitchFamily="34" charset="0"/>
              <a:cs typeface="Arial" panose="020B0604020202020204" pitchFamily="34" charset="0"/>
            </a:endParaRPr>
          </a:p>
        </p:txBody>
      </p:sp>
      <p:sp>
        <p:nvSpPr>
          <p:cNvPr id="35879" name="矩形 155"/>
          <p:cNvSpPr>
            <a:spLocks noChangeArrowheads="1"/>
          </p:cNvSpPr>
          <p:nvPr/>
        </p:nvSpPr>
        <p:spPr bwMode="auto">
          <a:xfrm>
            <a:off x="5491163" y="4773613"/>
            <a:ext cx="3492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262626"/>
                </a:solidFill>
                <a:latin typeface="Arial" panose="020B0604020202020204" pitchFamily="34" charset="0"/>
                <a:cs typeface="Arial" panose="020B0604020202020204" pitchFamily="34" charset="0"/>
              </a:rPr>
              <a:t>File</a:t>
            </a:r>
            <a:endParaRPr lang="zh-CN" altLang="en-US" sz="800">
              <a:solidFill>
                <a:srgbClr val="262626"/>
              </a:solidFill>
              <a:latin typeface="Arial" panose="020B0604020202020204" pitchFamily="34" charset="0"/>
              <a:cs typeface="Arial" panose="020B0604020202020204" pitchFamily="34" charset="0"/>
            </a:endParaRPr>
          </a:p>
        </p:txBody>
      </p:sp>
      <p:sp>
        <p:nvSpPr>
          <p:cNvPr id="157" name="TextBox 156"/>
          <p:cNvSpPr txBox="1"/>
          <p:nvPr/>
        </p:nvSpPr>
        <p:spPr bwMode="auto">
          <a:xfrm>
            <a:off x="3078847" y="3326179"/>
            <a:ext cx="2956856" cy="261610"/>
          </a:xfrm>
          <a:prstGeom prst="rect">
            <a:avLst/>
          </a:prstGeom>
          <a:noFill/>
          <a:ln>
            <a:noFill/>
          </a:ln>
        </p:spPr>
        <p:txBody>
          <a:bodyPr>
            <a:spAutoFit/>
            <a:scene3d>
              <a:camera prst="orthographicFront"/>
              <a:lightRig rig="threePt" dir="t"/>
            </a:scene3d>
            <a:sp3d prstMaterial="matte">
              <a:bevelB w="127000"/>
            </a:sp3d>
          </a:bodyPr>
          <a:lstStyle>
            <a:defPPr>
              <a:defRPr lang="zh-CN"/>
            </a:defPPr>
            <a:lvl1pPr algn="dist">
              <a:defRPr sz="1600" kern="1500" spc="300">
                <a:ln w="9525">
                  <a:noFill/>
                </a:ln>
                <a:solidFill>
                  <a:srgbClr val="640000"/>
                </a:solidFill>
                <a:effectLst>
                  <a:glow>
                    <a:schemeClr val="bg1"/>
                  </a:glow>
                </a:effectLst>
                <a:latin typeface="幼圆" panose="02010509060101010101" pitchFamily="49" charset="-122"/>
                <a:ea typeface="幼圆" panose="02010509060101010101" pitchFamily="49" charset="-122"/>
                <a:cs typeface="经典仿宋简" pitchFamily="49" charset="-122"/>
              </a:defRPr>
            </a:lvl1pPr>
          </a:lstStyle>
          <a:p>
            <a:pPr eaLnBrk="1" hangingPunct="1">
              <a:defRPr/>
            </a:pPr>
            <a:r>
              <a:rPr lang="zh-CN" altLang="en-US" sz="1100" dirty="0">
                <a:solidFill>
                  <a:prstClr val="white">
                    <a:alpha val="65000"/>
                  </a:prstClr>
                </a:solidFill>
                <a:effectLst>
                  <a:glow>
                    <a:prstClr val="white"/>
                  </a:glow>
                </a:effectLst>
              </a:rPr>
              <a:t>锐意进取</a:t>
            </a:r>
            <a:r>
              <a:rPr lang="en-US" altLang="zh-CN" sz="1100" dirty="0">
                <a:solidFill>
                  <a:prstClr val="white">
                    <a:alpha val="65000"/>
                  </a:prstClr>
                </a:solidFill>
                <a:effectLst>
                  <a:glow>
                    <a:prstClr val="white"/>
                  </a:glow>
                </a:effectLst>
              </a:rPr>
              <a:t>·</a:t>
            </a:r>
            <a:r>
              <a:rPr lang="zh-CN" altLang="en-US" sz="1100" dirty="0">
                <a:solidFill>
                  <a:prstClr val="white">
                    <a:alpha val="65000"/>
                  </a:prstClr>
                </a:solidFill>
                <a:effectLst>
                  <a:glow>
                    <a:prstClr val="white"/>
                  </a:glow>
                </a:effectLst>
              </a:rPr>
              <a:t>普及精品</a:t>
            </a:r>
            <a:endParaRPr lang="zh-CN" altLang="en-US" sz="1100" dirty="0">
              <a:solidFill>
                <a:prstClr val="white">
                  <a:alpha val="65000"/>
                </a:prstClr>
              </a:solidFill>
              <a:effectLst>
                <a:glow>
                  <a:prstClr val="white"/>
                </a:glow>
              </a:effectLst>
            </a:endParaRPr>
          </a:p>
        </p:txBody>
      </p:sp>
      <p:sp>
        <p:nvSpPr>
          <p:cNvPr id="213" name="Freeform 39"/>
          <p:cNvSpPr/>
          <p:nvPr/>
        </p:nvSpPr>
        <p:spPr bwMode="auto">
          <a:xfrm>
            <a:off x="3119438" y="1884363"/>
            <a:ext cx="787400" cy="274637"/>
          </a:xfrm>
          <a:custGeom>
            <a:avLst/>
            <a:gdLst>
              <a:gd name="connsiteX0" fmla="*/ 0 w 825961"/>
              <a:gd name="connsiteY0" fmla="*/ 0 h 280410"/>
              <a:gd name="connsiteX1" fmla="*/ 787078 w 825961"/>
              <a:gd name="connsiteY1" fmla="*/ 0 h 280410"/>
              <a:gd name="connsiteX2" fmla="*/ 825961 w 825961"/>
              <a:gd name="connsiteY2" fmla="*/ 280410 h 280410"/>
              <a:gd name="connsiteX3" fmla="*/ 119289 w 825961"/>
              <a:gd name="connsiteY3" fmla="*/ 272790 h 280410"/>
              <a:gd name="connsiteX4" fmla="*/ 0 w 825961"/>
              <a:gd name="connsiteY4" fmla="*/ 0 h 280410"/>
              <a:gd name="connsiteX0-1" fmla="*/ 0 w 787078"/>
              <a:gd name="connsiteY0-2" fmla="*/ 0 h 274060"/>
              <a:gd name="connsiteX1-3" fmla="*/ 787078 w 787078"/>
              <a:gd name="connsiteY1-4" fmla="*/ 0 h 274060"/>
              <a:gd name="connsiteX2-5" fmla="*/ 711661 w 787078"/>
              <a:gd name="connsiteY2-6" fmla="*/ 274060 h 274060"/>
              <a:gd name="connsiteX3-7" fmla="*/ 119289 w 787078"/>
              <a:gd name="connsiteY3-8" fmla="*/ 272790 h 274060"/>
              <a:gd name="connsiteX4-9" fmla="*/ 0 w 787078"/>
              <a:gd name="connsiteY4-10" fmla="*/ 0 h 27406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87078" h="274060">
                <a:moveTo>
                  <a:pt x="0" y="0"/>
                </a:moveTo>
                <a:lnTo>
                  <a:pt x="787078" y="0"/>
                </a:lnTo>
                <a:lnTo>
                  <a:pt x="711661" y="274060"/>
                </a:lnTo>
                <a:lnTo>
                  <a:pt x="119289" y="272790"/>
                </a:lnTo>
                <a:lnTo>
                  <a:pt x="0" y="0"/>
                </a:lnTo>
                <a:close/>
              </a:path>
            </a:pathLst>
          </a:custGeom>
          <a:gradFill flip="none" rotWithShape="1">
            <a:gsLst>
              <a:gs pos="0">
                <a:schemeClr val="tx1">
                  <a:alpha val="9000"/>
                </a:schemeClr>
              </a:gs>
              <a:gs pos="64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16" name="Freeform 39"/>
          <p:cNvSpPr/>
          <p:nvPr/>
        </p:nvSpPr>
        <p:spPr bwMode="auto">
          <a:xfrm>
            <a:off x="3941763" y="1884363"/>
            <a:ext cx="739775" cy="273050"/>
          </a:xfrm>
          <a:custGeom>
            <a:avLst/>
            <a:gdLst>
              <a:gd name="connsiteX0" fmla="*/ 0 w 825961"/>
              <a:gd name="connsiteY0" fmla="*/ 0 h 280410"/>
              <a:gd name="connsiteX1" fmla="*/ 787078 w 825961"/>
              <a:gd name="connsiteY1" fmla="*/ 0 h 280410"/>
              <a:gd name="connsiteX2" fmla="*/ 825961 w 825961"/>
              <a:gd name="connsiteY2" fmla="*/ 280410 h 280410"/>
              <a:gd name="connsiteX3" fmla="*/ 119289 w 825961"/>
              <a:gd name="connsiteY3" fmla="*/ 272790 h 280410"/>
              <a:gd name="connsiteX4" fmla="*/ 0 w 825961"/>
              <a:gd name="connsiteY4" fmla="*/ 0 h 280410"/>
              <a:gd name="connsiteX0-1" fmla="*/ 0 w 787078"/>
              <a:gd name="connsiteY0-2" fmla="*/ 0 h 280410"/>
              <a:gd name="connsiteX1-3" fmla="*/ 787078 w 787078"/>
              <a:gd name="connsiteY1-4" fmla="*/ 0 h 280410"/>
              <a:gd name="connsiteX2-5" fmla="*/ 689161 w 787078"/>
              <a:gd name="connsiteY2-6" fmla="*/ 280410 h 280410"/>
              <a:gd name="connsiteX3-7" fmla="*/ 119289 w 787078"/>
              <a:gd name="connsiteY3-8" fmla="*/ 272790 h 280410"/>
              <a:gd name="connsiteX4-9" fmla="*/ 0 w 787078"/>
              <a:gd name="connsiteY4-10" fmla="*/ 0 h 280410"/>
              <a:gd name="connsiteX0-11" fmla="*/ 0 w 739453"/>
              <a:gd name="connsiteY0-12" fmla="*/ 0 h 280410"/>
              <a:gd name="connsiteX1-13" fmla="*/ 739453 w 739453"/>
              <a:gd name="connsiteY1-14" fmla="*/ 0 h 280410"/>
              <a:gd name="connsiteX2-15" fmla="*/ 689161 w 739453"/>
              <a:gd name="connsiteY2-16" fmla="*/ 280410 h 280410"/>
              <a:gd name="connsiteX3-17" fmla="*/ 119289 w 739453"/>
              <a:gd name="connsiteY3-18" fmla="*/ 272790 h 280410"/>
              <a:gd name="connsiteX4-19" fmla="*/ 0 w 739453"/>
              <a:gd name="connsiteY4-20" fmla="*/ 0 h 280410"/>
              <a:gd name="connsiteX0-21" fmla="*/ 0 w 739453"/>
              <a:gd name="connsiteY0-22" fmla="*/ 0 h 272790"/>
              <a:gd name="connsiteX1-23" fmla="*/ 739453 w 739453"/>
              <a:gd name="connsiteY1-24" fmla="*/ 0 h 272790"/>
              <a:gd name="connsiteX2-25" fmla="*/ 670111 w 739453"/>
              <a:gd name="connsiteY2-26" fmla="*/ 251835 h 272790"/>
              <a:gd name="connsiteX3-27" fmla="*/ 119289 w 739453"/>
              <a:gd name="connsiteY3-28" fmla="*/ 272790 h 272790"/>
              <a:gd name="connsiteX4-29" fmla="*/ 0 w 739453"/>
              <a:gd name="connsiteY4-30" fmla="*/ 0 h 27279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39453" h="272790">
                <a:moveTo>
                  <a:pt x="0" y="0"/>
                </a:moveTo>
                <a:lnTo>
                  <a:pt x="739453" y="0"/>
                </a:lnTo>
                <a:lnTo>
                  <a:pt x="670111" y="251835"/>
                </a:lnTo>
                <a:lnTo>
                  <a:pt x="119289" y="272790"/>
                </a:lnTo>
                <a:lnTo>
                  <a:pt x="0" y="0"/>
                </a:lnTo>
                <a:close/>
              </a:path>
            </a:pathLst>
          </a:custGeom>
          <a:gradFill flip="none" rotWithShape="1">
            <a:gsLst>
              <a:gs pos="0">
                <a:schemeClr val="tx1">
                  <a:alpha val="9000"/>
                </a:schemeClr>
              </a:gs>
              <a:gs pos="64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17" name="Freeform 39"/>
          <p:cNvSpPr/>
          <p:nvPr/>
        </p:nvSpPr>
        <p:spPr bwMode="auto">
          <a:xfrm>
            <a:off x="4672013" y="1884363"/>
            <a:ext cx="349250" cy="276225"/>
          </a:xfrm>
          <a:custGeom>
            <a:avLst/>
            <a:gdLst>
              <a:gd name="connsiteX0" fmla="*/ 0 w 825961"/>
              <a:gd name="connsiteY0" fmla="*/ 0 h 280410"/>
              <a:gd name="connsiteX1" fmla="*/ 787078 w 825961"/>
              <a:gd name="connsiteY1" fmla="*/ 0 h 280410"/>
              <a:gd name="connsiteX2" fmla="*/ 825961 w 825961"/>
              <a:gd name="connsiteY2" fmla="*/ 280410 h 280410"/>
              <a:gd name="connsiteX3" fmla="*/ 119289 w 825961"/>
              <a:gd name="connsiteY3" fmla="*/ 272790 h 280410"/>
              <a:gd name="connsiteX4" fmla="*/ 0 w 825961"/>
              <a:gd name="connsiteY4" fmla="*/ 0 h 280410"/>
              <a:gd name="connsiteX0-1" fmla="*/ 0 w 787078"/>
              <a:gd name="connsiteY0-2" fmla="*/ 0 h 280410"/>
              <a:gd name="connsiteX1-3" fmla="*/ 787078 w 787078"/>
              <a:gd name="connsiteY1-4" fmla="*/ 0 h 280410"/>
              <a:gd name="connsiteX2-5" fmla="*/ 689161 w 787078"/>
              <a:gd name="connsiteY2-6" fmla="*/ 280410 h 280410"/>
              <a:gd name="connsiteX3-7" fmla="*/ 119289 w 787078"/>
              <a:gd name="connsiteY3-8" fmla="*/ 272790 h 280410"/>
              <a:gd name="connsiteX4-9" fmla="*/ 0 w 787078"/>
              <a:gd name="connsiteY4-10" fmla="*/ 0 h 280410"/>
              <a:gd name="connsiteX0-11" fmla="*/ 0 w 739453"/>
              <a:gd name="connsiteY0-12" fmla="*/ 0 h 280410"/>
              <a:gd name="connsiteX1-13" fmla="*/ 739453 w 739453"/>
              <a:gd name="connsiteY1-14" fmla="*/ 0 h 280410"/>
              <a:gd name="connsiteX2-15" fmla="*/ 689161 w 739453"/>
              <a:gd name="connsiteY2-16" fmla="*/ 280410 h 280410"/>
              <a:gd name="connsiteX3-17" fmla="*/ 119289 w 739453"/>
              <a:gd name="connsiteY3-18" fmla="*/ 272790 h 280410"/>
              <a:gd name="connsiteX4-19" fmla="*/ 0 w 739453"/>
              <a:gd name="connsiteY4-20" fmla="*/ 0 h 280410"/>
              <a:gd name="connsiteX0-21" fmla="*/ 0 w 739453"/>
              <a:gd name="connsiteY0-22" fmla="*/ 0 h 272790"/>
              <a:gd name="connsiteX1-23" fmla="*/ 739453 w 739453"/>
              <a:gd name="connsiteY1-24" fmla="*/ 0 h 272790"/>
              <a:gd name="connsiteX2-25" fmla="*/ 670111 w 739453"/>
              <a:gd name="connsiteY2-26" fmla="*/ 251835 h 272790"/>
              <a:gd name="connsiteX3-27" fmla="*/ 119289 w 739453"/>
              <a:gd name="connsiteY3-28" fmla="*/ 272790 h 272790"/>
              <a:gd name="connsiteX4-29" fmla="*/ 0 w 739453"/>
              <a:gd name="connsiteY4-30" fmla="*/ 0 h 272790"/>
              <a:gd name="connsiteX0-31" fmla="*/ 0 w 670111"/>
              <a:gd name="connsiteY0-32" fmla="*/ 3175 h 275965"/>
              <a:gd name="connsiteX1-33" fmla="*/ 348928 w 670111"/>
              <a:gd name="connsiteY1-34" fmla="*/ 0 h 275965"/>
              <a:gd name="connsiteX2-35" fmla="*/ 670111 w 670111"/>
              <a:gd name="connsiteY2-36" fmla="*/ 255010 h 275965"/>
              <a:gd name="connsiteX3-37" fmla="*/ 119289 w 670111"/>
              <a:gd name="connsiteY3-38" fmla="*/ 275965 h 275965"/>
              <a:gd name="connsiteX4-39" fmla="*/ 0 w 670111"/>
              <a:gd name="connsiteY4-40" fmla="*/ 3175 h 275965"/>
              <a:gd name="connsiteX0-41" fmla="*/ 0 w 348928"/>
              <a:gd name="connsiteY0-42" fmla="*/ 3175 h 275965"/>
              <a:gd name="connsiteX1-43" fmla="*/ 348928 w 348928"/>
              <a:gd name="connsiteY1-44" fmla="*/ 0 h 275965"/>
              <a:gd name="connsiteX2-45" fmla="*/ 292286 w 348928"/>
              <a:gd name="connsiteY2-46" fmla="*/ 267710 h 275965"/>
              <a:gd name="connsiteX3-47" fmla="*/ 119289 w 348928"/>
              <a:gd name="connsiteY3-48" fmla="*/ 275965 h 275965"/>
              <a:gd name="connsiteX4-49" fmla="*/ 0 w 348928"/>
              <a:gd name="connsiteY4-50" fmla="*/ 3175 h 2759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8928" h="275965">
                <a:moveTo>
                  <a:pt x="0" y="3175"/>
                </a:moveTo>
                <a:lnTo>
                  <a:pt x="348928" y="0"/>
                </a:lnTo>
                <a:lnTo>
                  <a:pt x="292286" y="267710"/>
                </a:lnTo>
                <a:lnTo>
                  <a:pt x="119289" y="275965"/>
                </a:lnTo>
                <a:lnTo>
                  <a:pt x="0" y="3175"/>
                </a:lnTo>
                <a:close/>
              </a:path>
            </a:pathLst>
          </a:custGeom>
          <a:gradFill flip="none" rotWithShape="1">
            <a:gsLst>
              <a:gs pos="0">
                <a:schemeClr val="tx1">
                  <a:alpha val="9000"/>
                </a:schemeClr>
              </a:gs>
              <a:gs pos="64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218" name="Freeform 39"/>
          <p:cNvSpPr/>
          <p:nvPr/>
        </p:nvSpPr>
        <p:spPr bwMode="auto">
          <a:xfrm>
            <a:off x="5465763" y="1884363"/>
            <a:ext cx="349250" cy="276225"/>
          </a:xfrm>
          <a:custGeom>
            <a:avLst/>
            <a:gdLst>
              <a:gd name="connsiteX0" fmla="*/ 0 w 825961"/>
              <a:gd name="connsiteY0" fmla="*/ 0 h 280410"/>
              <a:gd name="connsiteX1" fmla="*/ 787078 w 825961"/>
              <a:gd name="connsiteY1" fmla="*/ 0 h 280410"/>
              <a:gd name="connsiteX2" fmla="*/ 825961 w 825961"/>
              <a:gd name="connsiteY2" fmla="*/ 280410 h 280410"/>
              <a:gd name="connsiteX3" fmla="*/ 119289 w 825961"/>
              <a:gd name="connsiteY3" fmla="*/ 272790 h 280410"/>
              <a:gd name="connsiteX4" fmla="*/ 0 w 825961"/>
              <a:gd name="connsiteY4" fmla="*/ 0 h 280410"/>
              <a:gd name="connsiteX0-1" fmla="*/ 0 w 787078"/>
              <a:gd name="connsiteY0-2" fmla="*/ 0 h 280410"/>
              <a:gd name="connsiteX1-3" fmla="*/ 787078 w 787078"/>
              <a:gd name="connsiteY1-4" fmla="*/ 0 h 280410"/>
              <a:gd name="connsiteX2-5" fmla="*/ 689161 w 787078"/>
              <a:gd name="connsiteY2-6" fmla="*/ 280410 h 280410"/>
              <a:gd name="connsiteX3-7" fmla="*/ 119289 w 787078"/>
              <a:gd name="connsiteY3-8" fmla="*/ 272790 h 280410"/>
              <a:gd name="connsiteX4-9" fmla="*/ 0 w 787078"/>
              <a:gd name="connsiteY4-10" fmla="*/ 0 h 280410"/>
              <a:gd name="connsiteX0-11" fmla="*/ 0 w 739453"/>
              <a:gd name="connsiteY0-12" fmla="*/ 0 h 280410"/>
              <a:gd name="connsiteX1-13" fmla="*/ 739453 w 739453"/>
              <a:gd name="connsiteY1-14" fmla="*/ 0 h 280410"/>
              <a:gd name="connsiteX2-15" fmla="*/ 689161 w 739453"/>
              <a:gd name="connsiteY2-16" fmla="*/ 280410 h 280410"/>
              <a:gd name="connsiteX3-17" fmla="*/ 119289 w 739453"/>
              <a:gd name="connsiteY3-18" fmla="*/ 272790 h 280410"/>
              <a:gd name="connsiteX4-19" fmla="*/ 0 w 739453"/>
              <a:gd name="connsiteY4-20" fmla="*/ 0 h 280410"/>
              <a:gd name="connsiteX0-21" fmla="*/ 0 w 739453"/>
              <a:gd name="connsiteY0-22" fmla="*/ 0 h 272790"/>
              <a:gd name="connsiteX1-23" fmla="*/ 739453 w 739453"/>
              <a:gd name="connsiteY1-24" fmla="*/ 0 h 272790"/>
              <a:gd name="connsiteX2-25" fmla="*/ 670111 w 739453"/>
              <a:gd name="connsiteY2-26" fmla="*/ 251835 h 272790"/>
              <a:gd name="connsiteX3-27" fmla="*/ 119289 w 739453"/>
              <a:gd name="connsiteY3-28" fmla="*/ 272790 h 272790"/>
              <a:gd name="connsiteX4-29" fmla="*/ 0 w 739453"/>
              <a:gd name="connsiteY4-30" fmla="*/ 0 h 272790"/>
              <a:gd name="connsiteX0-31" fmla="*/ 0 w 670111"/>
              <a:gd name="connsiteY0-32" fmla="*/ 3175 h 275965"/>
              <a:gd name="connsiteX1-33" fmla="*/ 348928 w 670111"/>
              <a:gd name="connsiteY1-34" fmla="*/ 0 h 275965"/>
              <a:gd name="connsiteX2-35" fmla="*/ 670111 w 670111"/>
              <a:gd name="connsiteY2-36" fmla="*/ 255010 h 275965"/>
              <a:gd name="connsiteX3-37" fmla="*/ 119289 w 670111"/>
              <a:gd name="connsiteY3-38" fmla="*/ 275965 h 275965"/>
              <a:gd name="connsiteX4-39" fmla="*/ 0 w 670111"/>
              <a:gd name="connsiteY4-40" fmla="*/ 3175 h 275965"/>
              <a:gd name="connsiteX0-41" fmla="*/ 0 w 348928"/>
              <a:gd name="connsiteY0-42" fmla="*/ 3175 h 275965"/>
              <a:gd name="connsiteX1-43" fmla="*/ 348928 w 348928"/>
              <a:gd name="connsiteY1-44" fmla="*/ 0 h 275965"/>
              <a:gd name="connsiteX2-45" fmla="*/ 292286 w 348928"/>
              <a:gd name="connsiteY2-46" fmla="*/ 267710 h 275965"/>
              <a:gd name="connsiteX3-47" fmla="*/ 119289 w 348928"/>
              <a:gd name="connsiteY3-48" fmla="*/ 275965 h 275965"/>
              <a:gd name="connsiteX4-49" fmla="*/ 0 w 348928"/>
              <a:gd name="connsiteY4-50" fmla="*/ 3175 h 2759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8928" h="275965">
                <a:moveTo>
                  <a:pt x="0" y="3175"/>
                </a:moveTo>
                <a:lnTo>
                  <a:pt x="348928" y="0"/>
                </a:lnTo>
                <a:lnTo>
                  <a:pt x="292286" y="267710"/>
                </a:lnTo>
                <a:lnTo>
                  <a:pt x="119289" y="275965"/>
                </a:lnTo>
                <a:lnTo>
                  <a:pt x="0" y="3175"/>
                </a:lnTo>
                <a:close/>
              </a:path>
            </a:pathLst>
          </a:custGeom>
          <a:gradFill flip="none" rotWithShape="1">
            <a:gsLst>
              <a:gs pos="0">
                <a:schemeClr val="tx1">
                  <a:alpha val="9000"/>
                </a:schemeClr>
              </a:gs>
              <a:gs pos="64000">
                <a:schemeClr val="tx1">
                  <a:lumMod val="95000"/>
                  <a:lumOff val="5000"/>
                  <a:alpha val="0"/>
                </a:schemeClr>
              </a:gs>
              <a:gs pos="100000">
                <a:schemeClr val="bg1">
                  <a:lumMod val="95000"/>
                  <a:alpha val="0"/>
                </a:schemeClr>
              </a:gs>
            </a:gsLst>
            <a:lin ang="5400000" scaled="1"/>
            <a:tileRect/>
          </a:gradFill>
          <a:ln>
            <a:noFill/>
          </a:ln>
        </p:spPr>
        <p:txBody>
          <a:bodyPr/>
          <a:lstStyle/>
          <a:p>
            <a:pPr eaLnBrk="1" hangingPunct="1">
              <a:defRPr/>
            </a:pPr>
            <a:endParaRPr lang="zh-CN" altLang="en-US">
              <a:solidFill>
                <a:prstClr val="black"/>
              </a:solidFill>
              <a:latin typeface="+mn-lt"/>
              <a:ea typeface="+mn-ea"/>
            </a:endParaRPr>
          </a:p>
        </p:txBody>
      </p:sp>
      <p:sp>
        <p:nvSpPr>
          <p:cNvPr id="45056" name="Freeform 52"/>
          <p:cNvSpPr/>
          <p:nvPr/>
        </p:nvSpPr>
        <p:spPr bwMode="auto">
          <a:xfrm>
            <a:off x="3113088" y="941388"/>
            <a:ext cx="1209675" cy="950912"/>
          </a:xfrm>
          <a:custGeom>
            <a:avLst/>
            <a:gdLst>
              <a:gd name="T0" fmla="*/ 328 w 355"/>
              <a:gd name="T1" fmla="*/ 1 h 279"/>
              <a:gd name="T2" fmla="*/ 177 w 355"/>
              <a:gd name="T3" fmla="*/ 1 h 279"/>
              <a:gd name="T4" fmla="*/ 123 w 355"/>
              <a:gd name="T5" fmla="*/ 28 h 279"/>
              <a:gd name="T6" fmla="*/ 92 w 355"/>
              <a:gd name="T7" fmla="*/ 74 h 279"/>
              <a:gd name="T8" fmla="*/ 110 w 355"/>
              <a:gd name="T9" fmla="*/ 101 h 279"/>
              <a:gd name="T10" fmla="*/ 179 w 355"/>
              <a:gd name="T11" fmla="*/ 101 h 279"/>
              <a:gd name="T12" fmla="*/ 194 w 355"/>
              <a:gd name="T13" fmla="*/ 76 h 279"/>
              <a:gd name="T14" fmla="*/ 204 w 355"/>
              <a:gd name="T15" fmla="*/ 71 h 279"/>
              <a:gd name="T16" fmla="*/ 207 w 355"/>
              <a:gd name="T17" fmla="*/ 76 h 279"/>
              <a:gd name="T18" fmla="*/ 186 w 355"/>
              <a:gd name="T19" fmla="*/ 112 h 279"/>
              <a:gd name="T20" fmla="*/ 104 w 355"/>
              <a:gd name="T21" fmla="*/ 112 h 279"/>
              <a:gd name="T22" fmla="*/ 55 w 355"/>
              <a:gd name="T23" fmla="*/ 139 h 279"/>
              <a:gd name="T24" fmla="*/ 0 w 355"/>
              <a:gd name="T25" fmla="*/ 279 h 279"/>
              <a:gd name="T26" fmla="*/ 220 w 355"/>
              <a:gd name="T27" fmla="*/ 279 h 279"/>
              <a:gd name="T28" fmla="*/ 251 w 355"/>
              <a:gd name="T29" fmla="*/ 191 h 279"/>
              <a:gd name="T30" fmla="*/ 148 w 355"/>
              <a:gd name="T31" fmla="*/ 191 h 279"/>
              <a:gd name="T32" fmla="*/ 140 w 355"/>
              <a:gd name="T33" fmla="*/ 209 h 279"/>
              <a:gd name="T34" fmla="*/ 127 w 355"/>
              <a:gd name="T35" fmla="*/ 209 h 279"/>
              <a:gd name="T36" fmla="*/ 136 w 355"/>
              <a:gd name="T37" fmla="*/ 188 h 279"/>
              <a:gd name="T38" fmla="*/ 145 w 355"/>
              <a:gd name="T39" fmla="*/ 182 h 279"/>
              <a:gd name="T40" fmla="*/ 221 w 355"/>
              <a:gd name="T41" fmla="*/ 182 h 279"/>
              <a:gd name="T42" fmla="*/ 267 w 355"/>
              <a:gd name="T43" fmla="*/ 155 h 279"/>
              <a:gd name="T44" fmla="*/ 343 w 355"/>
              <a:gd name="T45" fmla="*/ 28 h 279"/>
              <a:gd name="T46" fmla="*/ 328 w 355"/>
              <a:gd name="T47" fmla="*/ 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5" h="279">
                <a:moveTo>
                  <a:pt x="328" y="1"/>
                </a:moveTo>
                <a:cubicBezTo>
                  <a:pt x="278" y="1"/>
                  <a:pt x="227" y="1"/>
                  <a:pt x="177" y="1"/>
                </a:cubicBezTo>
                <a:cubicBezTo>
                  <a:pt x="155" y="1"/>
                  <a:pt x="135" y="10"/>
                  <a:pt x="123" y="28"/>
                </a:cubicBezTo>
                <a:cubicBezTo>
                  <a:pt x="112" y="43"/>
                  <a:pt x="102" y="58"/>
                  <a:pt x="92" y="74"/>
                </a:cubicBezTo>
                <a:cubicBezTo>
                  <a:pt x="81" y="91"/>
                  <a:pt x="91" y="102"/>
                  <a:pt x="110" y="101"/>
                </a:cubicBezTo>
                <a:cubicBezTo>
                  <a:pt x="133" y="101"/>
                  <a:pt x="156" y="101"/>
                  <a:pt x="179" y="101"/>
                </a:cubicBezTo>
                <a:cubicBezTo>
                  <a:pt x="184" y="93"/>
                  <a:pt x="189" y="85"/>
                  <a:pt x="194" y="76"/>
                </a:cubicBezTo>
                <a:cubicBezTo>
                  <a:pt x="196" y="73"/>
                  <a:pt x="200" y="71"/>
                  <a:pt x="204" y="71"/>
                </a:cubicBezTo>
                <a:cubicBezTo>
                  <a:pt x="209" y="71"/>
                  <a:pt x="209" y="73"/>
                  <a:pt x="207" y="76"/>
                </a:cubicBezTo>
                <a:cubicBezTo>
                  <a:pt x="200" y="88"/>
                  <a:pt x="193" y="100"/>
                  <a:pt x="186" y="112"/>
                </a:cubicBezTo>
                <a:cubicBezTo>
                  <a:pt x="159" y="112"/>
                  <a:pt x="131" y="112"/>
                  <a:pt x="104" y="112"/>
                </a:cubicBezTo>
                <a:cubicBezTo>
                  <a:pt x="84" y="112"/>
                  <a:pt x="65" y="121"/>
                  <a:pt x="55" y="139"/>
                </a:cubicBezTo>
                <a:cubicBezTo>
                  <a:pt x="33" y="184"/>
                  <a:pt x="14" y="231"/>
                  <a:pt x="0" y="279"/>
                </a:cubicBezTo>
                <a:cubicBezTo>
                  <a:pt x="73" y="279"/>
                  <a:pt x="147" y="279"/>
                  <a:pt x="220" y="279"/>
                </a:cubicBezTo>
                <a:cubicBezTo>
                  <a:pt x="229" y="249"/>
                  <a:pt x="239" y="220"/>
                  <a:pt x="251" y="191"/>
                </a:cubicBezTo>
                <a:cubicBezTo>
                  <a:pt x="217" y="191"/>
                  <a:pt x="182" y="191"/>
                  <a:pt x="148" y="191"/>
                </a:cubicBezTo>
                <a:cubicBezTo>
                  <a:pt x="145" y="198"/>
                  <a:pt x="143" y="202"/>
                  <a:pt x="140" y="209"/>
                </a:cubicBezTo>
                <a:cubicBezTo>
                  <a:pt x="135" y="209"/>
                  <a:pt x="132" y="209"/>
                  <a:pt x="127" y="209"/>
                </a:cubicBezTo>
                <a:cubicBezTo>
                  <a:pt x="131" y="201"/>
                  <a:pt x="132" y="196"/>
                  <a:pt x="136" y="188"/>
                </a:cubicBezTo>
                <a:cubicBezTo>
                  <a:pt x="138" y="183"/>
                  <a:pt x="140" y="182"/>
                  <a:pt x="145" y="182"/>
                </a:cubicBezTo>
                <a:cubicBezTo>
                  <a:pt x="170" y="182"/>
                  <a:pt x="195" y="182"/>
                  <a:pt x="221" y="182"/>
                </a:cubicBezTo>
                <a:cubicBezTo>
                  <a:pt x="241" y="182"/>
                  <a:pt x="259" y="173"/>
                  <a:pt x="267" y="155"/>
                </a:cubicBezTo>
                <a:cubicBezTo>
                  <a:pt x="289" y="111"/>
                  <a:pt x="314" y="68"/>
                  <a:pt x="343" y="28"/>
                </a:cubicBezTo>
                <a:cubicBezTo>
                  <a:pt x="355" y="12"/>
                  <a:pt x="348" y="0"/>
                  <a:pt x="328" y="1"/>
                </a:cubicBezTo>
                <a:close/>
              </a:path>
            </a:pathLst>
          </a:custGeom>
          <a:gradFill flip="none" rotWithShape="1">
            <a:gsLst>
              <a:gs pos="77000">
                <a:schemeClr val="bg1">
                  <a:lumMod val="95000"/>
                </a:schemeClr>
              </a:gs>
              <a:gs pos="0">
                <a:schemeClr val="bg1">
                  <a:lumMod val="85000"/>
                </a:schemeClr>
              </a:gs>
            </a:gsLst>
            <a:lin ang="16200000" scaled="1"/>
            <a:tileRect/>
          </a:gradFill>
          <a:ln>
            <a:noFill/>
          </a:ln>
        </p:spPr>
        <p:txBody>
          <a:bodyPr/>
          <a:lstStyle/>
          <a:p>
            <a:pPr eaLnBrk="1" hangingPunct="1">
              <a:defRPr/>
            </a:pPr>
            <a:endParaRPr lang="zh-CN" altLang="en-US">
              <a:gradFill>
                <a:gsLst>
                  <a:gs pos="0">
                    <a:prstClr val="white">
                      <a:alpha val="0"/>
                    </a:prstClr>
                  </a:gs>
                  <a:gs pos="95000">
                    <a:prstClr val="white">
                      <a:alpha val="10000"/>
                    </a:prstClr>
                  </a:gs>
                </a:gsLst>
                <a:path path="circle">
                  <a:fillToRect l="100000" b="100000"/>
                </a:path>
              </a:gradFill>
              <a:latin typeface="+mn-lt"/>
              <a:ea typeface="+mn-ea"/>
            </a:endParaRPr>
          </a:p>
        </p:txBody>
      </p:sp>
      <p:sp>
        <p:nvSpPr>
          <p:cNvPr id="45057" name="Freeform 53"/>
          <p:cNvSpPr/>
          <p:nvPr/>
        </p:nvSpPr>
        <p:spPr bwMode="auto">
          <a:xfrm>
            <a:off x="4678363" y="941388"/>
            <a:ext cx="814387" cy="950912"/>
          </a:xfrm>
          <a:custGeom>
            <a:avLst/>
            <a:gdLst>
              <a:gd name="T0" fmla="*/ 212 w 239"/>
              <a:gd name="T1" fmla="*/ 1 h 279"/>
              <a:gd name="T2" fmla="*/ 143 w 239"/>
              <a:gd name="T3" fmla="*/ 1 h 279"/>
              <a:gd name="T4" fmla="*/ 0 w 239"/>
              <a:gd name="T5" fmla="*/ 279 h 279"/>
              <a:gd name="T6" fmla="*/ 104 w 239"/>
              <a:gd name="T7" fmla="*/ 279 h 279"/>
              <a:gd name="T8" fmla="*/ 227 w 239"/>
              <a:gd name="T9" fmla="*/ 28 h 279"/>
              <a:gd name="T10" fmla="*/ 212 w 239"/>
              <a:gd name="T11" fmla="*/ 1 h 279"/>
            </a:gdLst>
            <a:ahLst/>
            <a:cxnLst>
              <a:cxn ang="0">
                <a:pos x="T0" y="T1"/>
              </a:cxn>
              <a:cxn ang="0">
                <a:pos x="T2" y="T3"/>
              </a:cxn>
              <a:cxn ang="0">
                <a:pos x="T4" y="T5"/>
              </a:cxn>
              <a:cxn ang="0">
                <a:pos x="T6" y="T7"/>
              </a:cxn>
              <a:cxn ang="0">
                <a:pos x="T8" y="T9"/>
              </a:cxn>
              <a:cxn ang="0">
                <a:pos x="T10" y="T11"/>
              </a:cxn>
            </a:cxnLst>
            <a:rect l="0" t="0" r="r" b="b"/>
            <a:pathLst>
              <a:path w="239" h="279">
                <a:moveTo>
                  <a:pt x="212" y="1"/>
                </a:moveTo>
                <a:cubicBezTo>
                  <a:pt x="189" y="1"/>
                  <a:pt x="166" y="1"/>
                  <a:pt x="143" y="1"/>
                </a:cubicBezTo>
                <a:cubicBezTo>
                  <a:pt x="80" y="85"/>
                  <a:pt x="30" y="178"/>
                  <a:pt x="0" y="279"/>
                </a:cubicBezTo>
                <a:cubicBezTo>
                  <a:pt x="35" y="279"/>
                  <a:pt x="69" y="279"/>
                  <a:pt x="104" y="279"/>
                </a:cubicBezTo>
                <a:cubicBezTo>
                  <a:pt x="130" y="188"/>
                  <a:pt x="173" y="105"/>
                  <a:pt x="227" y="28"/>
                </a:cubicBezTo>
                <a:cubicBezTo>
                  <a:pt x="239" y="12"/>
                  <a:pt x="232" y="0"/>
                  <a:pt x="212" y="1"/>
                </a:cubicBezTo>
                <a:close/>
              </a:path>
            </a:pathLst>
          </a:custGeom>
          <a:gradFill flip="none" rotWithShape="1">
            <a:gsLst>
              <a:gs pos="77000">
                <a:schemeClr val="bg1">
                  <a:lumMod val="95000"/>
                </a:schemeClr>
              </a:gs>
              <a:gs pos="0">
                <a:schemeClr val="bg1">
                  <a:lumMod val="85000"/>
                </a:schemeClr>
              </a:gs>
            </a:gsLst>
            <a:lin ang="16200000" scaled="1"/>
            <a:tileRect/>
          </a:gradFill>
          <a:ln>
            <a:noFill/>
          </a:ln>
        </p:spPr>
        <p:txBody>
          <a:bodyPr/>
          <a:lstStyle/>
          <a:p>
            <a:pPr eaLnBrk="1" hangingPunct="1">
              <a:defRPr/>
            </a:pPr>
            <a:endParaRPr lang="zh-CN" altLang="en-US">
              <a:gradFill>
                <a:gsLst>
                  <a:gs pos="0">
                    <a:prstClr val="white">
                      <a:alpha val="0"/>
                    </a:prstClr>
                  </a:gs>
                  <a:gs pos="95000">
                    <a:prstClr val="white">
                      <a:alpha val="10000"/>
                    </a:prstClr>
                  </a:gs>
                </a:gsLst>
                <a:path path="circle">
                  <a:fillToRect l="100000" b="100000"/>
                </a:path>
              </a:gradFill>
              <a:latin typeface="+mn-lt"/>
              <a:ea typeface="+mn-ea"/>
            </a:endParaRPr>
          </a:p>
        </p:txBody>
      </p:sp>
      <p:sp>
        <p:nvSpPr>
          <p:cNvPr id="45062" name="Freeform 54"/>
          <p:cNvSpPr/>
          <p:nvPr/>
        </p:nvSpPr>
        <p:spPr bwMode="auto">
          <a:xfrm>
            <a:off x="5164138" y="944563"/>
            <a:ext cx="1136650" cy="947737"/>
          </a:xfrm>
          <a:custGeom>
            <a:avLst/>
            <a:gdLst>
              <a:gd name="T0" fmla="*/ 230 w 333"/>
              <a:gd name="T1" fmla="*/ 0 h 278"/>
              <a:gd name="T2" fmla="*/ 147 w 333"/>
              <a:gd name="T3" fmla="*/ 129 h 278"/>
              <a:gd name="T4" fmla="*/ 140 w 333"/>
              <a:gd name="T5" fmla="*/ 129 h 278"/>
              <a:gd name="T6" fmla="*/ 137 w 333"/>
              <a:gd name="T7" fmla="*/ 124 h 278"/>
              <a:gd name="T8" fmla="*/ 217 w 333"/>
              <a:gd name="T9" fmla="*/ 0 h 278"/>
              <a:gd name="T10" fmla="*/ 113 w 333"/>
              <a:gd name="T11" fmla="*/ 0 h 278"/>
              <a:gd name="T12" fmla="*/ 10 w 333"/>
              <a:gd name="T13" fmla="*/ 172 h 278"/>
              <a:gd name="T14" fmla="*/ 32 w 333"/>
              <a:gd name="T15" fmla="*/ 200 h 278"/>
              <a:gd name="T16" fmla="*/ 114 w 333"/>
              <a:gd name="T17" fmla="*/ 200 h 278"/>
              <a:gd name="T18" fmla="*/ 87 w 333"/>
              <a:gd name="T19" fmla="*/ 278 h 278"/>
              <a:gd name="T20" fmla="*/ 190 w 333"/>
              <a:gd name="T21" fmla="*/ 278 h 278"/>
              <a:gd name="T22" fmla="*/ 333 w 333"/>
              <a:gd name="T23" fmla="*/ 0 h 278"/>
              <a:gd name="T24" fmla="*/ 230 w 333"/>
              <a:gd name="T25"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3" h="278">
                <a:moveTo>
                  <a:pt x="230" y="0"/>
                </a:moveTo>
                <a:cubicBezTo>
                  <a:pt x="199" y="41"/>
                  <a:pt x="171" y="84"/>
                  <a:pt x="147" y="129"/>
                </a:cubicBezTo>
                <a:cubicBezTo>
                  <a:pt x="144" y="129"/>
                  <a:pt x="143" y="129"/>
                  <a:pt x="140" y="129"/>
                </a:cubicBezTo>
                <a:cubicBezTo>
                  <a:pt x="136" y="129"/>
                  <a:pt x="135" y="128"/>
                  <a:pt x="137" y="124"/>
                </a:cubicBezTo>
                <a:cubicBezTo>
                  <a:pt x="160" y="81"/>
                  <a:pt x="187" y="39"/>
                  <a:pt x="217" y="0"/>
                </a:cubicBezTo>
                <a:cubicBezTo>
                  <a:pt x="182" y="0"/>
                  <a:pt x="148" y="0"/>
                  <a:pt x="113" y="0"/>
                </a:cubicBezTo>
                <a:cubicBezTo>
                  <a:pt x="73" y="54"/>
                  <a:pt x="38" y="111"/>
                  <a:pt x="10" y="172"/>
                </a:cubicBezTo>
                <a:cubicBezTo>
                  <a:pt x="0" y="191"/>
                  <a:pt x="14" y="200"/>
                  <a:pt x="32" y="200"/>
                </a:cubicBezTo>
                <a:cubicBezTo>
                  <a:pt x="59" y="200"/>
                  <a:pt x="87" y="200"/>
                  <a:pt x="114" y="200"/>
                </a:cubicBezTo>
                <a:cubicBezTo>
                  <a:pt x="104" y="225"/>
                  <a:pt x="95" y="252"/>
                  <a:pt x="87" y="278"/>
                </a:cubicBezTo>
                <a:cubicBezTo>
                  <a:pt x="122" y="278"/>
                  <a:pt x="156" y="278"/>
                  <a:pt x="190" y="278"/>
                </a:cubicBezTo>
                <a:cubicBezTo>
                  <a:pt x="220" y="177"/>
                  <a:pt x="270" y="84"/>
                  <a:pt x="333" y="0"/>
                </a:cubicBezTo>
                <a:cubicBezTo>
                  <a:pt x="298" y="0"/>
                  <a:pt x="264" y="0"/>
                  <a:pt x="230" y="0"/>
                </a:cubicBezTo>
                <a:close/>
              </a:path>
            </a:pathLst>
          </a:custGeom>
          <a:gradFill flip="none" rotWithShape="1">
            <a:gsLst>
              <a:gs pos="77000">
                <a:schemeClr val="bg1">
                  <a:lumMod val="95000"/>
                </a:schemeClr>
              </a:gs>
              <a:gs pos="0">
                <a:schemeClr val="bg1">
                  <a:lumMod val="85000"/>
                </a:schemeClr>
              </a:gs>
            </a:gsLst>
            <a:lin ang="16200000" scaled="1"/>
            <a:tileRect/>
          </a:gradFill>
          <a:ln>
            <a:noFill/>
          </a:ln>
        </p:spPr>
        <p:txBody>
          <a:bodyPr/>
          <a:lstStyle/>
          <a:p>
            <a:pPr eaLnBrk="1" hangingPunct="1">
              <a:defRPr/>
            </a:pPr>
            <a:endParaRPr lang="zh-CN" altLang="en-US">
              <a:gradFill>
                <a:gsLst>
                  <a:gs pos="0">
                    <a:prstClr val="white">
                      <a:alpha val="0"/>
                    </a:prstClr>
                  </a:gs>
                  <a:gs pos="95000">
                    <a:prstClr val="white">
                      <a:alpha val="10000"/>
                    </a:prstClr>
                  </a:gs>
                </a:gsLst>
                <a:path path="circle">
                  <a:fillToRect l="100000" b="100000"/>
                </a:path>
              </a:gradFill>
              <a:latin typeface="+mn-lt"/>
              <a:ea typeface="+mn-ea"/>
            </a:endParaRPr>
          </a:p>
        </p:txBody>
      </p:sp>
      <p:sp>
        <p:nvSpPr>
          <p:cNvPr id="45063" name="Freeform 55"/>
          <p:cNvSpPr>
            <a:spLocks noEditPoints="1"/>
          </p:cNvSpPr>
          <p:nvPr/>
        </p:nvSpPr>
        <p:spPr bwMode="auto">
          <a:xfrm>
            <a:off x="3890963" y="941388"/>
            <a:ext cx="1203325" cy="954087"/>
          </a:xfrm>
          <a:custGeom>
            <a:avLst/>
            <a:gdLst>
              <a:gd name="T0" fmla="*/ 327 w 353"/>
              <a:gd name="T1" fmla="*/ 1 h 280"/>
              <a:gd name="T2" fmla="*/ 175 w 353"/>
              <a:gd name="T3" fmla="*/ 1 h 280"/>
              <a:gd name="T4" fmla="*/ 122 w 353"/>
              <a:gd name="T5" fmla="*/ 28 h 280"/>
              <a:gd name="T6" fmla="*/ 7 w 353"/>
              <a:gd name="T7" fmla="*/ 252 h 280"/>
              <a:gd name="T8" fmla="*/ 33 w 353"/>
              <a:gd name="T9" fmla="*/ 279 h 280"/>
              <a:gd name="T10" fmla="*/ 185 w 353"/>
              <a:gd name="T11" fmla="*/ 279 h 280"/>
              <a:gd name="T12" fmla="*/ 227 w 353"/>
              <a:gd name="T13" fmla="*/ 252 h 280"/>
              <a:gd name="T14" fmla="*/ 341 w 353"/>
              <a:gd name="T15" fmla="*/ 28 h 280"/>
              <a:gd name="T16" fmla="*/ 327 w 353"/>
              <a:gd name="T17" fmla="*/ 1 h 280"/>
              <a:gd name="T18" fmla="*/ 141 w 353"/>
              <a:gd name="T19" fmla="*/ 204 h 280"/>
              <a:gd name="T20" fmla="*/ 132 w 353"/>
              <a:gd name="T21" fmla="*/ 210 h 280"/>
              <a:gd name="T22" fmla="*/ 128 w 353"/>
              <a:gd name="T23" fmla="*/ 204 h 280"/>
              <a:gd name="T24" fmla="*/ 193 w 353"/>
              <a:gd name="T25" fmla="*/ 76 h 280"/>
              <a:gd name="T26" fmla="*/ 203 w 353"/>
              <a:gd name="T27" fmla="*/ 71 h 280"/>
              <a:gd name="T28" fmla="*/ 206 w 353"/>
              <a:gd name="T29" fmla="*/ 76 h 280"/>
              <a:gd name="T30" fmla="*/ 141 w 353"/>
              <a:gd name="T31" fmla="*/ 204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3" h="280">
                <a:moveTo>
                  <a:pt x="327" y="1"/>
                </a:moveTo>
                <a:cubicBezTo>
                  <a:pt x="276" y="1"/>
                  <a:pt x="226" y="1"/>
                  <a:pt x="175" y="1"/>
                </a:cubicBezTo>
                <a:cubicBezTo>
                  <a:pt x="154" y="1"/>
                  <a:pt x="134" y="10"/>
                  <a:pt x="122" y="28"/>
                </a:cubicBezTo>
                <a:cubicBezTo>
                  <a:pt x="73" y="97"/>
                  <a:pt x="34" y="172"/>
                  <a:pt x="7" y="252"/>
                </a:cubicBezTo>
                <a:cubicBezTo>
                  <a:pt x="0" y="271"/>
                  <a:pt x="16" y="280"/>
                  <a:pt x="33" y="279"/>
                </a:cubicBezTo>
                <a:cubicBezTo>
                  <a:pt x="83" y="279"/>
                  <a:pt x="134" y="279"/>
                  <a:pt x="185" y="279"/>
                </a:cubicBezTo>
                <a:cubicBezTo>
                  <a:pt x="203" y="280"/>
                  <a:pt x="221" y="271"/>
                  <a:pt x="227" y="252"/>
                </a:cubicBezTo>
                <a:cubicBezTo>
                  <a:pt x="254" y="172"/>
                  <a:pt x="293" y="97"/>
                  <a:pt x="341" y="28"/>
                </a:cubicBezTo>
                <a:cubicBezTo>
                  <a:pt x="353" y="12"/>
                  <a:pt x="347" y="0"/>
                  <a:pt x="327" y="1"/>
                </a:cubicBezTo>
                <a:close/>
                <a:moveTo>
                  <a:pt x="141" y="204"/>
                </a:moveTo>
                <a:cubicBezTo>
                  <a:pt x="139" y="207"/>
                  <a:pt x="138" y="210"/>
                  <a:pt x="132" y="210"/>
                </a:cubicBezTo>
                <a:cubicBezTo>
                  <a:pt x="127" y="210"/>
                  <a:pt x="126" y="208"/>
                  <a:pt x="128" y="204"/>
                </a:cubicBezTo>
                <a:cubicBezTo>
                  <a:pt x="146" y="160"/>
                  <a:pt x="168" y="117"/>
                  <a:pt x="193" y="76"/>
                </a:cubicBezTo>
                <a:cubicBezTo>
                  <a:pt x="195" y="73"/>
                  <a:pt x="198" y="71"/>
                  <a:pt x="203" y="71"/>
                </a:cubicBezTo>
                <a:cubicBezTo>
                  <a:pt x="208" y="71"/>
                  <a:pt x="208" y="73"/>
                  <a:pt x="206" y="76"/>
                </a:cubicBezTo>
                <a:cubicBezTo>
                  <a:pt x="181" y="117"/>
                  <a:pt x="159" y="160"/>
                  <a:pt x="141" y="204"/>
                </a:cubicBezTo>
                <a:close/>
              </a:path>
            </a:pathLst>
          </a:custGeom>
          <a:gradFill flip="none" rotWithShape="1">
            <a:gsLst>
              <a:gs pos="77000">
                <a:schemeClr val="bg1">
                  <a:lumMod val="95000"/>
                </a:schemeClr>
              </a:gs>
              <a:gs pos="0">
                <a:schemeClr val="bg1">
                  <a:lumMod val="85000"/>
                </a:schemeClr>
              </a:gs>
            </a:gsLst>
            <a:lin ang="16200000" scaled="1"/>
            <a:tileRect/>
          </a:gradFill>
          <a:ln>
            <a:noFill/>
          </a:ln>
        </p:spPr>
        <p:txBody>
          <a:bodyPr/>
          <a:lstStyle/>
          <a:p>
            <a:pPr eaLnBrk="1" hangingPunct="1">
              <a:defRPr/>
            </a:pPr>
            <a:endParaRPr lang="zh-CN" altLang="en-US">
              <a:gradFill>
                <a:gsLst>
                  <a:gs pos="0">
                    <a:prstClr val="white">
                      <a:alpha val="0"/>
                    </a:prstClr>
                  </a:gs>
                  <a:gs pos="95000">
                    <a:prstClr val="white">
                      <a:alpha val="10000"/>
                    </a:prstClr>
                  </a:gs>
                </a:gsLst>
                <a:path path="circle">
                  <a:fillToRect l="100000" b="100000"/>
                </a:path>
              </a:gradFill>
              <a:latin typeface="+mn-lt"/>
              <a:ea typeface="+mn-ea"/>
            </a:endParaRPr>
          </a:p>
        </p:txBody>
      </p:sp>
      <p:sp>
        <p:nvSpPr>
          <p:cNvPr id="214" name="TextBox 63"/>
          <p:cNvSpPr txBox="1">
            <a:spLocks noChangeArrowheads="1"/>
          </p:cNvSpPr>
          <p:nvPr/>
        </p:nvSpPr>
        <p:spPr bwMode="auto">
          <a:xfrm>
            <a:off x="3095625" y="1967111"/>
            <a:ext cx="3049959" cy="646331"/>
          </a:xfrm>
          <a:prstGeom prst="rect">
            <a:avLst/>
          </a:prstGeom>
          <a:noFill/>
          <a:ln>
            <a:noFill/>
          </a:ln>
        </p:spPr>
        <p:txBody>
          <a:bodyPr>
            <a:spAutoFit/>
            <a:scene3d>
              <a:camera prst="orthographicFront"/>
              <a:lightRig rig="flood" dir="t"/>
            </a:scene3d>
            <a:sp3d extrusionH="114300">
              <a:extrusionClr>
                <a:srgbClr val="00B0F0"/>
              </a:extrusionClr>
              <a:contourClr>
                <a:schemeClr val="bg1"/>
              </a:contourClr>
            </a:sp3d>
          </a:bodyPr>
          <a:lstStyle>
            <a:defPPr>
              <a:defRPr lang="zh-CN"/>
            </a:defPPr>
            <a:lvl1pPr algn="dist">
              <a:defRPr sz="4400" b="1">
                <a:pattFill prst="pct90">
                  <a:fgClr>
                    <a:srgbClr val="6A3906"/>
                  </a:fgClr>
                  <a:bgClr>
                    <a:srgbClr val="00A297"/>
                  </a:bgClr>
                </a:pattFill>
                <a:latin typeface="DFPMaruGothic-SB" pitchFamily="50" charset="-128"/>
                <a:ea typeface="DFPMaruGothic-SB" pitchFamily="50" charset="-128"/>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zh-CN" altLang="en-US" sz="3600" dirty="0">
                <a:solidFill>
                  <a:srgbClr val="960C26"/>
                </a:solidFill>
                <a:latin typeface="微软雅黑" panose="020B0503020204020204" pitchFamily="34" charset="-122"/>
                <a:ea typeface="微软雅黑" panose="020B0503020204020204" pitchFamily="34" charset="-122"/>
              </a:rPr>
              <a:t>谢谢观看！</a:t>
            </a:r>
            <a:endParaRPr lang="zh-CN" altLang="en-US" sz="3600" dirty="0">
              <a:solidFill>
                <a:srgbClr val="960C26"/>
              </a:solidFill>
              <a:latin typeface="微软雅黑" panose="020B0503020204020204" pitchFamily="34" charset="-122"/>
              <a:ea typeface="微软雅黑" panose="020B0503020204020204" pitchFamily="34" charset="-122"/>
            </a:endParaRPr>
          </a:p>
        </p:txBody>
      </p:sp>
      <p:sp>
        <p:nvSpPr>
          <p:cNvPr id="215" name="TextBox 22"/>
          <p:cNvSpPr txBox="1">
            <a:spLocks noChangeArrowheads="1"/>
          </p:cNvSpPr>
          <p:nvPr/>
        </p:nvSpPr>
        <p:spPr bwMode="auto">
          <a:xfrm>
            <a:off x="3589971" y="2540919"/>
            <a:ext cx="2061266" cy="338554"/>
          </a:xfrm>
          <a:prstGeom prst="rect">
            <a:avLst/>
          </a:prstGeom>
          <a:noFill/>
          <a:ln>
            <a:noFill/>
          </a:ln>
        </p:spPr>
        <p:txBody>
          <a:bodyPr>
            <a:spAutoFit/>
            <a:scene3d>
              <a:camera prst="orthographicFront"/>
              <a:lightRig rig="flood" dir="t"/>
            </a:scene3d>
            <a:sp3d extrusionH="114300">
              <a:extrusionClr>
                <a:srgbClr val="00B0F0"/>
              </a:extrusionClr>
              <a:contourClr>
                <a:schemeClr val="bg1"/>
              </a:contourClr>
            </a:sp3d>
          </a:bodyPr>
          <a:lstStyle>
            <a:defPPr>
              <a:defRPr lang="zh-CN"/>
            </a:defPPr>
            <a:lvl1pPr algn="dist">
              <a:defRPr sz="4400" b="1">
                <a:pattFill prst="pct90">
                  <a:fgClr>
                    <a:srgbClr val="6A3906"/>
                  </a:fgClr>
                  <a:bgClr>
                    <a:srgbClr val="00A297"/>
                  </a:bgClr>
                </a:pattFill>
                <a:latin typeface="DFPMaruGothic-SB" pitchFamily="50" charset="-128"/>
                <a:ea typeface="DFPMaruGothic-SB" pitchFamily="50" charset="-128"/>
              </a:defRPr>
            </a:lvl1pPr>
            <a:lvl2pPr marL="742950" indent="-285750" eaLnBrk="0" hangingPunct="0">
              <a:defRPr>
                <a:latin typeface="Calibri" panose="020F0502020204030204" pitchFamily="34" charset="0"/>
                <a:ea typeface="宋体" panose="02010600030101010101" pitchFamily="2" charset="-122"/>
              </a:defRPr>
            </a:lvl2pPr>
            <a:lvl3pPr marL="1143000" indent="-228600" eaLnBrk="0" hangingPunct="0">
              <a:defRPr>
                <a:latin typeface="Calibri" panose="020F0502020204030204" pitchFamily="34" charset="0"/>
                <a:ea typeface="宋体" panose="02010600030101010101" pitchFamily="2" charset="-122"/>
              </a:defRPr>
            </a:lvl3pPr>
            <a:lvl4pPr marL="1600200" indent="-228600" eaLnBrk="0" hangingPunct="0">
              <a:defRPr>
                <a:latin typeface="Calibri" panose="020F0502020204030204" pitchFamily="34" charset="0"/>
                <a:ea typeface="宋体" panose="02010600030101010101" pitchFamily="2" charset="-122"/>
              </a:defRPr>
            </a:lvl4pPr>
            <a:lvl5pPr marL="2057400" indent="-228600" eaLnBrk="0" hangingPunct="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1600" dirty="0">
                <a:solidFill>
                  <a:srgbClr val="960C26"/>
                </a:solidFill>
              </a:rPr>
              <a:t>THANK YOU !</a:t>
            </a:r>
            <a:endParaRPr lang="zh-CN" altLang="en-US" sz="1600" dirty="0">
              <a:solidFill>
                <a:srgbClr val="960C2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1000"/>
                                  </p:stCondLst>
                                  <p:childTnLst>
                                    <p:set>
                                      <p:cBhvr>
                                        <p:cTn id="6" dur="1" fill="hold">
                                          <p:stCondLst>
                                            <p:cond delay="0"/>
                                          </p:stCondLst>
                                        </p:cTn>
                                        <p:tgtEl>
                                          <p:spTgt spid="157"/>
                                        </p:tgtEl>
                                        <p:attrNameLst>
                                          <p:attrName>style.visibility</p:attrName>
                                        </p:attrNameLst>
                                      </p:cBhvr>
                                      <p:to>
                                        <p:strVal val="visible"/>
                                      </p:to>
                                    </p:set>
                                    <p:animEffect transition="in" filter="barn(outVertical)">
                                      <p:cBhvr>
                                        <p:cTn id="7" dur="500"/>
                                        <p:tgtEl>
                                          <p:spTgt spid="157"/>
                                        </p:tgtEl>
                                      </p:cBhvr>
                                    </p:animEffect>
                                  </p:childTnLst>
                                </p:cTn>
                              </p:par>
                              <p:par>
                                <p:cTn id="8" presetID="12" presetClass="entr" presetSubtype="1" fill="hold" nodeType="withEffect">
                                  <p:stCondLst>
                                    <p:cond delay="0"/>
                                  </p:stCondLst>
                                  <p:childTnLst>
                                    <p:set>
                                      <p:cBhvr>
                                        <p:cTn id="9" dur="1" fill="hold">
                                          <p:stCondLst>
                                            <p:cond delay="0"/>
                                          </p:stCondLst>
                                        </p:cTn>
                                        <p:tgtEl>
                                          <p:spTgt spid="214"/>
                                        </p:tgtEl>
                                        <p:attrNameLst>
                                          <p:attrName>style.visibility</p:attrName>
                                        </p:attrNameLst>
                                      </p:cBhvr>
                                      <p:to>
                                        <p:strVal val="visible"/>
                                      </p:to>
                                    </p:set>
                                    <p:anim calcmode="lin" valueType="num">
                                      <p:cBhvr additive="base">
                                        <p:cTn id="10" dur="300"/>
                                        <p:tgtEl>
                                          <p:spTgt spid="214"/>
                                        </p:tgtEl>
                                        <p:attrNameLst>
                                          <p:attrName>ppt_y</p:attrName>
                                        </p:attrNameLst>
                                      </p:cBhvr>
                                      <p:tavLst>
                                        <p:tav tm="0">
                                          <p:val>
                                            <p:strVal val="#ppt_y-#ppt_h*1.125000"/>
                                          </p:val>
                                        </p:tav>
                                        <p:tav tm="100000">
                                          <p:val>
                                            <p:strVal val="#ppt_y"/>
                                          </p:val>
                                        </p:tav>
                                      </p:tavLst>
                                    </p:anim>
                                    <p:animEffect transition="in" filter="wipe(down)">
                                      <p:cBhvr>
                                        <p:cTn id="11" dur="300"/>
                                        <p:tgtEl>
                                          <p:spTgt spid="214"/>
                                        </p:tgtEl>
                                      </p:cBhvr>
                                    </p:animEffect>
                                  </p:childTnLst>
                                </p:cTn>
                              </p:par>
                              <p:par>
                                <p:cTn id="12" presetID="12" presetClass="entr" presetSubtype="1" fill="hold" nodeType="withEffect">
                                  <p:stCondLst>
                                    <p:cond delay="200"/>
                                  </p:stCondLst>
                                  <p:childTnLst>
                                    <p:set>
                                      <p:cBhvr>
                                        <p:cTn id="13" dur="1" fill="hold">
                                          <p:stCondLst>
                                            <p:cond delay="0"/>
                                          </p:stCondLst>
                                        </p:cTn>
                                        <p:tgtEl>
                                          <p:spTgt spid="215"/>
                                        </p:tgtEl>
                                        <p:attrNameLst>
                                          <p:attrName>style.visibility</p:attrName>
                                        </p:attrNameLst>
                                      </p:cBhvr>
                                      <p:to>
                                        <p:strVal val="visible"/>
                                      </p:to>
                                    </p:set>
                                    <p:anim calcmode="lin" valueType="num">
                                      <p:cBhvr additive="base">
                                        <p:cTn id="14" dur="300"/>
                                        <p:tgtEl>
                                          <p:spTgt spid="215"/>
                                        </p:tgtEl>
                                        <p:attrNameLst>
                                          <p:attrName>ppt_y</p:attrName>
                                        </p:attrNameLst>
                                      </p:cBhvr>
                                      <p:tavLst>
                                        <p:tav tm="0">
                                          <p:val>
                                            <p:strVal val="#ppt_y-#ppt_h*1.125000"/>
                                          </p:val>
                                        </p:tav>
                                        <p:tav tm="100000">
                                          <p:val>
                                            <p:strVal val="#ppt_y"/>
                                          </p:val>
                                        </p:tav>
                                      </p:tavLst>
                                    </p:anim>
                                    <p:animEffect transition="in" filter="wipe(down)">
                                      <p:cBhvr>
                                        <p:cTn id="15" dur="3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8096250" y="2143125"/>
            <a:ext cx="249238" cy="352425"/>
            <a:chOff x="938882" y="2395233"/>
            <a:chExt cx="248742" cy="353034"/>
          </a:xfrm>
        </p:grpSpPr>
        <p:sp>
          <p:nvSpPr>
            <p:cNvPr id="3" name="矩形 2"/>
            <p:cNvSpPr/>
            <p:nvPr/>
          </p:nvSpPr>
          <p:spPr>
            <a:xfrm>
              <a:off x="938882" y="2395233"/>
              <a:ext cx="248742" cy="353034"/>
            </a:xfrm>
            <a:prstGeom prst="rect">
              <a:avLst/>
            </a:prstGeom>
            <a:solidFill>
              <a:srgbClr val="F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 name="半闭框 3"/>
            <p:cNvSpPr/>
            <p:nvPr/>
          </p:nvSpPr>
          <p:spPr>
            <a:xfrm rot="8100000">
              <a:off x="965816" y="2508141"/>
              <a:ext cx="126747" cy="127219"/>
            </a:xfrm>
            <a:prstGeom prst="halfFram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3200">
                <a:solidFill>
                  <a:prstClr val="black"/>
                </a:solidFill>
              </a:endParaRPr>
            </a:p>
          </p:txBody>
        </p:sp>
      </p:grpSp>
      <p:grpSp>
        <p:nvGrpSpPr>
          <p:cNvPr id="5" name="组合 4"/>
          <p:cNvGrpSpPr/>
          <p:nvPr/>
        </p:nvGrpSpPr>
        <p:grpSpPr bwMode="auto">
          <a:xfrm flipH="1">
            <a:off x="823913" y="2143125"/>
            <a:ext cx="247650" cy="352425"/>
            <a:chOff x="938882" y="2395233"/>
            <a:chExt cx="248742" cy="353034"/>
          </a:xfrm>
        </p:grpSpPr>
        <p:sp>
          <p:nvSpPr>
            <p:cNvPr id="6" name="矩形 5"/>
            <p:cNvSpPr/>
            <p:nvPr/>
          </p:nvSpPr>
          <p:spPr>
            <a:xfrm>
              <a:off x="938882" y="2395233"/>
              <a:ext cx="248742" cy="353034"/>
            </a:xfrm>
            <a:prstGeom prst="rect">
              <a:avLst/>
            </a:prstGeom>
            <a:solidFill>
              <a:srgbClr val="F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 name="半闭框 6"/>
            <p:cNvSpPr/>
            <p:nvPr/>
          </p:nvSpPr>
          <p:spPr>
            <a:xfrm rot="8100000">
              <a:off x="965989" y="2508141"/>
              <a:ext cx="127560" cy="127219"/>
            </a:xfrm>
            <a:prstGeom prst="halfFram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3200">
                <a:solidFill>
                  <a:prstClr val="black"/>
                </a:solidFill>
              </a:endParaRPr>
            </a:p>
          </p:txBody>
        </p:sp>
      </p:grpSp>
      <p:sp>
        <p:nvSpPr>
          <p:cNvPr id="8" name="TextBox 38"/>
          <p:cNvSpPr txBox="1">
            <a:spLocks noChangeArrowheads="1"/>
          </p:cNvSpPr>
          <p:nvPr/>
        </p:nvSpPr>
        <p:spPr bwMode="auto">
          <a:xfrm>
            <a:off x="1339850" y="3468688"/>
            <a:ext cx="2397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400">
                <a:solidFill>
                  <a:srgbClr val="000000"/>
                </a:solidFill>
                <a:latin typeface="微软雅黑" panose="020B0503020204020204" pitchFamily="34" charset="-122"/>
                <a:ea typeface="微软雅黑" panose="020B0503020204020204" pitchFamily="34" charset="-122"/>
              </a:rPr>
              <a:t>点击添加标题 </a:t>
            </a:r>
            <a:r>
              <a:rPr lang="en-US" altLang="zh-CN" sz="1200">
                <a:solidFill>
                  <a:srgbClr val="7F7F7F"/>
                </a:solidFill>
                <a:latin typeface="Arial" panose="020B0604020202020204" pitchFamily="34" charset="0"/>
                <a:ea typeface="微软雅黑" panose="020B0503020204020204" pitchFamily="34" charset="-122"/>
              </a:rPr>
              <a:t>Click to add title</a:t>
            </a:r>
            <a:endParaRPr lang="zh-CN" altLang="en-US" sz="1200">
              <a:solidFill>
                <a:srgbClr val="000000"/>
              </a:solidFill>
              <a:latin typeface="Arial" panose="020B0604020202020204" pitchFamily="34" charset="0"/>
              <a:cs typeface="Arial" panose="020B0604020202020204" pitchFamily="34" charset="0"/>
            </a:endParaRPr>
          </a:p>
        </p:txBody>
      </p:sp>
      <p:grpSp>
        <p:nvGrpSpPr>
          <p:cNvPr id="9" name="组合 8"/>
          <p:cNvGrpSpPr/>
          <p:nvPr/>
        </p:nvGrpSpPr>
        <p:grpSpPr bwMode="auto">
          <a:xfrm>
            <a:off x="1423988" y="1271588"/>
            <a:ext cx="6296025" cy="2081212"/>
            <a:chOff x="1487374" y="1121896"/>
            <a:chExt cx="6193586" cy="2080434"/>
          </a:xfrm>
        </p:grpSpPr>
        <p:pic>
          <p:nvPicPr>
            <p:cNvPr id="10" name="Picture 5"/>
            <p:cNvPicPr>
              <a:picLocks noChangeAspect="1" noChangeArrowheads="1"/>
            </p:cNvPicPr>
            <p:nvPr/>
          </p:nvPicPr>
          <p:blipFill rotWithShape="1">
            <a:blip r:embed="rId1"/>
            <a:srcRect l="19800"/>
            <a:stretch>
              <a:fillRect/>
            </a:stretch>
          </p:blipFill>
          <p:spPr bwMode="auto">
            <a:xfrm flipH="1">
              <a:off x="1487374" y="1121896"/>
              <a:ext cx="6193586" cy="2080434"/>
            </a:xfrm>
            <a:prstGeom prst="rect">
              <a:avLst/>
            </a:prstGeom>
            <a:solidFill>
              <a:schemeClr val="accent1"/>
            </a:solidFill>
            <a:ln w="38100">
              <a:solidFill>
                <a:schemeClr val="bg1">
                  <a:lumMod val="8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
            <p:cNvSpPr>
              <a:spLocks noChangeArrowheads="1"/>
            </p:cNvSpPr>
            <p:nvPr/>
          </p:nvSpPr>
          <p:spPr bwMode="auto">
            <a:xfrm>
              <a:off x="6205181" y="1888371"/>
              <a:ext cx="1011963" cy="50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fontAlgn="auto" hangingPunct="1">
                <a:spcBef>
                  <a:spcPts val="0"/>
                </a:spcBef>
                <a:spcAft>
                  <a:spcPts val="0"/>
                </a:spcAft>
                <a:defRPr/>
              </a:pPr>
              <a:r>
                <a:rPr lang="zh-CN" altLang="en-US" sz="1350" smtClean="0">
                  <a:solidFill>
                    <a:prstClr val="white"/>
                  </a:solidFill>
                  <a:latin typeface="微软雅黑" panose="020B0503020204020204" pitchFamily="34" charset="-122"/>
                  <a:ea typeface="微软雅黑" panose="020B0503020204020204" pitchFamily="34" charset="-122"/>
                </a:rPr>
                <a:t>添加标题</a:t>
              </a:r>
              <a:endParaRPr lang="en-US" altLang="zh-CN" sz="1350" dirty="0" smtClean="0">
                <a:solidFill>
                  <a:prstClr val="white"/>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en-US" altLang="zh-CN" sz="1350" dirty="0" smtClean="0">
                  <a:solidFill>
                    <a:prstClr val="white"/>
                  </a:solidFill>
                  <a:latin typeface="微软雅黑" panose="020B0503020204020204" pitchFamily="34" charset="-122"/>
                  <a:ea typeface="微软雅黑" panose="020B0503020204020204" pitchFamily="34" charset="-122"/>
                </a:rPr>
                <a:t>ADD TEXT</a:t>
              </a:r>
              <a:endParaRPr lang="zh-CN" altLang="en-US" sz="1350" dirty="0" smtClean="0">
                <a:solidFill>
                  <a:prstClr val="white"/>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bwMode="auto">
          <a:xfrm>
            <a:off x="1282700" y="3795713"/>
            <a:ext cx="6537325" cy="923925"/>
            <a:chOff x="1345870" y="3582266"/>
            <a:chExt cx="6538498" cy="924048"/>
          </a:xfrm>
        </p:grpSpPr>
        <p:sp>
          <p:nvSpPr>
            <p:cNvPr id="9229" name="矩形 12"/>
            <p:cNvSpPr>
              <a:spLocks noChangeArrowheads="1"/>
            </p:cNvSpPr>
            <p:nvPr/>
          </p:nvSpPr>
          <p:spPr bwMode="auto">
            <a:xfrm>
              <a:off x="1350634" y="3582266"/>
              <a:ext cx="6533734" cy="646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设计机构。拥有国内顶尖的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制作技术、顶级的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展示效果，让您的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创造卓越价值</a:t>
              </a:r>
              <a:endParaRPr lang="zh-CN" altLang="zh-CN" sz="1200">
                <a:solidFill>
                  <a:srgbClr val="595959"/>
                </a:solidFill>
                <a:latin typeface="微软雅黑" panose="020B0503020204020204" pitchFamily="34" charset="-122"/>
                <a:ea typeface="微软雅黑" panose="020B0503020204020204" pitchFamily="34" charset="-122"/>
              </a:endParaRPr>
            </a:p>
          </p:txBody>
        </p:sp>
        <p:sp>
          <p:nvSpPr>
            <p:cNvPr id="9230" name="矩形 13"/>
            <p:cNvSpPr>
              <a:spLocks noChangeArrowheads="1"/>
            </p:cNvSpPr>
            <p:nvPr/>
          </p:nvSpPr>
          <p:spPr bwMode="auto">
            <a:xfrm>
              <a:off x="1345870" y="4168131"/>
              <a:ext cx="6538498" cy="33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800">
                  <a:solidFill>
                    <a:srgbClr val="7F7F7F"/>
                  </a:solidFill>
                  <a:latin typeface="Arial" panose="020B0604020202020204" pitchFamily="34" charset="0"/>
                  <a:cs typeface="Arial" panose="020B0604020202020204" pitchFamily="34" charset="0"/>
                </a:rPr>
                <a:t>RAPIDPPT, the leader of professional PPT designer in China. 5years of making professional PPT, 500 case studies for the classical PPT, make sure you will be satisfied. ……RAPIDPPT differs from the traditional production model, and create a new PPT experience.</a:t>
              </a:r>
              <a:endParaRPr lang="en-US" altLang="zh-CN" sz="800">
                <a:solidFill>
                  <a:srgbClr val="7F7F7F"/>
                </a:solidFill>
                <a:latin typeface="Arial" panose="020B0604020202020204" pitchFamily="34" charset="0"/>
                <a:cs typeface="Arial" panose="020B0604020202020204" pitchFamily="34" charset="0"/>
              </a:endParaRPr>
            </a:p>
          </p:txBody>
        </p:sp>
      </p:grpSp>
      <p:sp>
        <p:nvSpPr>
          <p:cNvPr id="32"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3" name="矩形 32"/>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4"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grpSp>
        <p:nvGrpSpPr>
          <p:cNvPr id="39" name="组合 38"/>
          <p:cNvGrpSpPr/>
          <p:nvPr/>
        </p:nvGrpSpPr>
        <p:grpSpPr bwMode="auto">
          <a:xfrm>
            <a:off x="176213" y="463550"/>
            <a:ext cx="1731962" cy="338138"/>
            <a:chOff x="176213" y="463550"/>
            <a:chExt cx="1731962" cy="338138"/>
          </a:xfrm>
        </p:grpSpPr>
        <p:sp>
          <p:nvSpPr>
            <p:cNvPr id="40" name="矩形 39"/>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9228"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12" presetClass="entr" presetSubtype="8" fill="hold" nodeType="withEffect">
                                  <p:stCondLst>
                                    <p:cond delay="100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ppt_x</p:attrName>
                                        </p:attrNameLst>
                                      </p:cBhvr>
                                      <p:tavLst>
                                        <p:tav tm="0">
                                          <p:val>
                                            <p:strVal val="#ppt_x-#ppt_w*1.125000"/>
                                          </p:val>
                                        </p:tav>
                                        <p:tav tm="100000">
                                          <p:val>
                                            <p:strVal val="#ppt_x"/>
                                          </p:val>
                                        </p:tav>
                                      </p:tavLst>
                                    </p:anim>
                                    <p:animEffect transition="in" filter="wipe(right)">
                                      <p:cBhvr>
                                        <p:cTn id="13" dur="500"/>
                                        <p:tgtEl>
                                          <p:spTgt spid="2"/>
                                        </p:tgtEl>
                                      </p:cBhvr>
                                    </p:animEffect>
                                  </p:childTnLst>
                                </p:cTn>
                              </p:par>
                              <p:par>
                                <p:cTn id="14" presetID="12" presetClass="entr" presetSubtype="2" fill="hold" nodeType="withEffect">
                                  <p:stCondLst>
                                    <p:cond delay="100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ppt_x</p:attrName>
                                        </p:attrNameLst>
                                      </p:cBhvr>
                                      <p:tavLst>
                                        <p:tav tm="0">
                                          <p:val>
                                            <p:strVal val="#ppt_x+#ppt_w*1.125000"/>
                                          </p:val>
                                        </p:tav>
                                        <p:tav tm="100000">
                                          <p:val>
                                            <p:strVal val="#ppt_x"/>
                                          </p:val>
                                        </p:tav>
                                      </p:tavLst>
                                    </p:anim>
                                    <p:animEffect transition="in" filter="wipe(left)">
                                      <p:cBhvr>
                                        <p:cTn id="17" dur="500"/>
                                        <p:tgtEl>
                                          <p:spTgt spid="5"/>
                                        </p:tgtEl>
                                      </p:cBhvr>
                                    </p:animEffect>
                                  </p:childTnLst>
                                </p:cTn>
                              </p:par>
                              <p:par>
                                <p:cTn id="18" presetID="12" presetClass="entr" presetSubtype="8" fill="hold" grpId="0" nodeType="withEffect">
                                  <p:stCondLst>
                                    <p:cond delay="150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p:tgtEl>
                                          <p:spTgt spid="8"/>
                                        </p:tgtEl>
                                        <p:attrNameLst>
                                          <p:attrName>ppt_x</p:attrName>
                                        </p:attrNameLst>
                                      </p:cBhvr>
                                      <p:tavLst>
                                        <p:tav tm="0">
                                          <p:val>
                                            <p:strVal val="#ppt_x-#ppt_w*1.125000"/>
                                          </p:val>
                                        </p:tav>
                                        <p:tav tm="100000">
                                          <p:val>
                                            <p:strVal val="#ppt_x"/>
                                          </p:val>
                                        </p:tav>
                                      </p:tavLst>
                                    </p:anim>
                                    <p:animEffect transition="in" filter="wipe(right)">
                                      <p:cBhvr>
                                        <p:cTn id="21" dur="500"/>
                                        <p:tgtEl>
                                          <p:spTgt spid="8"/>
                                        </p:tgtEl>
                                      </p:cBhvr>
                                    </p:animEffect>
                                  </p:childTnLst>
                                </p:cTn>
                              </p:par>
                              <p:par>
                                <p:cTn id="22" presetID="12" presetClass="entr" presetSubtype="1" fill="hold" nodeType="withEffect">
                                  <p:stCondLst>
                                    <p:cond delay="210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p:tgtEl>
                                          <p:spTgt spid="12"/>
                                        </p:tgtEl>
                                        <p:attrNameLst>
                                          <p:attrName>ppt_y</p:attrName>
                                        </p:attrNameLst>
                                      </p:cBhvr>
                                      <p:tavLst>
                                        <p:tav tm="0">
                                          <p:val>
                                            <p:strVal val="#ppt_y-#ppt_h*1.125000"/>
                                          </p:val>
                                        </p:tav>
                                        <p:tav tm="100000">
                                          <p:val>
                                            <p:strVal val="#ppt_y"/>
                                          </p:val>
                                        </p:tav>
                                      </p:tavLst>
                                    </p:anim>
                                    <p:animEffect transition="in" filter="wipe(down)">
                                      <p:cBhvr>
                                        <p:cTn id="25" dur="500"/>
                                        <p:tgtEl>
                                          <p:spTgt spid="12"/>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p:cTn id="28" dur="300" fill="hold"/>
                                        <p:tgtEl>
                                          <p:spTgt spid="32"/>
                                        </p:tgtEl>
                                        <p:attrNameLst>
                                          <p:attrName>ppt_w</p:attrName>
                                        </p:attrNameLst>
                                      </p:cBhvr>
                                      <p:tavLst>
                                        <p:tav tm="0">
                                          <p:val>
                                            <p:fltVal val="0"/>
                                          </p:val>
                                        </p:tav>
                                        <p:tav tm="100000">
                                          <p:val>
                                            <p:strVal val="#ppt_w"/>
                                          </p:val>
                                        </p:tav>
                                      </p:tavLst>
                                    </p:anim>
                                    <p:anim calcmode="lin" valueType="num">
                                      <p:cBhvr>
                                        <p:cTn id="29" dur="300" fill="hold"/>
                                        <p:tgtEl>
                                          <p:spTgt spid="32"/>
                                        </p:tgtEl>
                                        <p:attrNameLst>
                                          <p:attrName>ppt_h</p:attrName>
                                        </p:attrNameLst>
                                      </p:cBhvr>
                                      <p:tavLst>
                                        <p:tav tm="0">
                                          <p:val>
                                            <p:fltVal val="0"/>
                                          </p:val>
                                        </p:tav>
                                        <p:tav tm="100000">
                                          <p:val>
                                            <p:strVal val="#ppt_h"/>
                                          </p:val>
                                        </p:tav>
                                      </p:tavLst>
                                    </p:anim>
                                    <p:animEffect transition="in" filter="fade">
                                      <p:cBhvr>
                                        <p:cTn id="30" dur="300"/>
                                        <p:tgtEl>
                                          <p:spTgt spid="32"/>
                                        </p:tgtEl>
                                      </p:cBhvr>
                                    </p:animEffect>
                                  </p:childTnLst>
                                </p:cTn>
                              </p:par>
                              <p:par>
                                <p:cTn id="31" presetID="26" presetClass="emph" presetSubtype="0" fill="hold" grpId="1" nodeType="withEffect">
                                  <p:stCondLst>
                                    <p:cond delay="300"/>
                                  </p:stCondLst>
                                  <p:childTnLst>
                                    <p:animEffect transition="out" filter="fade">
                                      <p:cBhvr>
                                        <p:cTn id="32" dur="200" tmFilter="0, 0; .2, .5; .8, .5; 1, 0"/>
                                        <p:tgtEl>
                                          <p:spTgt spid="32"/>
                                        </p:tgtEl>
                                      </p:cBhvr>
                                    </p:animEffect>
                                    <p:animScale>
                                      <p:cBhvr>
                                        <p:cTn id="33" dur="100" autoRev="1" fill="hold"/>
                                        <p:tgtEl>
                                          <p:spTgt spid="32"/>
                                        </p:tgtEl>
                                      </p:cBhvr>
                                      <p:by x="105000" y="105000"/>
                                    </p:animScale>
                                  </p:childTnLst>
                                </p:cTn>
                              </p:par>
                              <p:par>
                                <p:cTn id="34" presetID="53" presetClass="entr" presetSubtype="16" fill="hold" nodeType="withEffect">
                                  <p:stCondLst>
                                    <p:cond delay="250"/>
                                  </p:stCondLst>
                                  <p:childTnLst>
                                    <p:set>
                                      <p:cBhvr>
                                        <p:cTn id="35" dur="1" fill="hold">
                                          <p:stCondLst>
                                            <p:cond delay="0"/>
                                          </p:stCondLst>
                                        </p:cTn>
                                        <p:tgtEl>
                                          <p:spTgt spid="34"/>
                                        </p:tgtEl>
                                        <p:attrNameLst>
                                          <p:attrName>style.visibility</p:attrName>
                                        </p:attrNameLst>
                                      </p:cBhvr>
                                      <p:to>
                                        <p:strVal val="visible"/>
                                      </p:to>
                                    </p:set>
                                    <p:anim calcmode="lin" valueType="num">
                                      <p:cBhvr>
                                        <p:cTn id="36" dur="300" fill="hold"/>
                                        <p:tgtEl>
                                          <p:spTgt spid="34"/>
                                        </p:tgtEl>
                                        <p:attrNameLst>
                                          <p:attrName>ppt_w</p:attrName>
                                        </p:attrNameLst>
                                      </p:cBhvr>
                                      <p:tavLst>
                                        <p:tav tm="0">
                                          <p:val>
                                            <p:fltVal val="0"/>
                                          </p:val>
                                        </p:tav>
                                        <p:tav tm="100000">
                                          <p:val>
                                            <p:strVal val="#ppt_w"/>
                                          </p:val>
                                        </p:tav>
                                      </p:tavLst>
                                    </p:anim>
                                    <p:anim calcmode="lin" valueType="num">
                                      <p:cBhvr>
                                        <p:cTn id="37" dur="300" fill="hold"/>
                                        <p:tgtEl>
                                          <p:spTgt spid="34"/>
                                        </p:tgtEl>
                                        <p:attrNameLst>
                                          <p:attrName>ppt_h</p:attrName>
                                        </p:attrNameLst>
                                      </p:cBhvr>
                                      <p:tavLst>
                                        <p:tav tm="0">
                                          <p:val>
                                            <p:fltVal val="0"/>
                                          </p:val>
                                        </p:tav>
                                        <p:tav tm="100000">
                                          <p:val>
                                            <p:strVal val="#ppt_h"/>
                                          </p:val>
                                        </p:tav>
                                      </p:tavLst>
                                    </p:anim>
                                    <p:animEffect transition="in" filter="fade">
                                      <p:cBhvr>
                                        <p:cTn id="38" dur="300"/>
                                        <p:tgtEl>
                                          <p:spTgt spid="34"/>
                                        </p:tgtEl>
                                      </p:cBhvr>
                                    </p:animEffect>
                                  </p:childTnLst>
                                </p:cTn>
                              </p:par>
                              <p:par>
                                <p:cTn id="39" presetID="26" presetClass="emph" presetSubtype="0" fill="hold" nodeType="withEffect">
                                  <p:stCondLst>
                                    <p:cond delay="500"/>
                                  </p:stCondLst>
                                  <p:childTnLst>
                                    <p:animEffect transition="out" filter="fade">
                                      <p:cBhvr>
                                        <p:cTn id="40" dur="200" tmFilter="0, 0; .2, .5; .8, .5; 1, 0"/>
                                        <p:tgtEl>
                                          <p:spTgt spid="34"/>
                                        </p:tgtEl>
                                      </p:cBhvr>
                                    </p:animEffect>
                                    <p:animScale>
                                      <p:cBhvr>
                                        <p:cTn id="41" dur="100" autoRev="1" fill="hold"/>
                                        <p:tgtEl>
                                          <p:spTgt spid="34"/>
                                        </p:tgtEl>
                                      </p:cBhvr>
                                      <p:by x="105000" y="105000"/>
                                    </p:animScale>
                                  </p:childTnLst>
                                </p:cTn>
                              </p:par>
                              <p:par>
                                <p:cTn id="42" presetID="53" presetClass="entr" presetSubtype="16"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p:cTn id="44" dur="300" fill="hold"/>
                                        <p:tgtEl>
                                          <p:spTgt spid="33"/>
                                        </p:tgtEl>
                                        <p:attrNameLst>
                                          <p:attrName>ppt_w</p:attrName>
                                        </p:attrNameLst>
                                      </p:cBhvr>
                                      <p:tavLst>
                                        <p:tav tm="0">
                                          <p:val>
                                            <p:fltVal val="0"/>
                                          </p:val>
                                        </p:tav>
                                        <p:tav tm="100000">
                                          <p:val>
                                            <p:strVal val="#ppt_w"/>
                                          </p:val>
                                        </p:tav>
                                      </p:tavLst>
                                    </p:anim>
                                    <p:anim calcmode="lin" valueType="num">
                                      <p:cBhvr>
                                        <p:cTn id="45" dur="300" fill="hold"/>
                                        <p:tgtEl>
                                          <p:spTgt spid="33"/>
                                        </p:tgtEl>
                                        <p:attrNameLst>
                                          <p:attrName>ppt_h</p:attrName>
                                        </p:attrNameLst>
                                      </p:cBhvr>
                                      <p:tavLst>
                                        <p:tav tm="0">
                                          <p:val>
                                            <p:fltVal val="0"/>
                                          </p:val>
                                        </p:tav>
                                        <p:tav tm="100000">
                                          <p:val>
                                            <p:strVal val="#ppt_h"/>
                                          </p:val>
                                        </p:tav>
                                      </p:tavLst>
                                    </p:anim>
                                    <p:animEffect transition="in" filter="fade">
                                      <p:cBhvr>
                                        <p:cTn id="46" dur="300"/>
                                        <p:tgtEl>
                                          <p:spTgt spid="33"/>
                                        </p:tgtEl>
                                      </p:cBhvr>
                                    </p:animEffect>
                                  </p:childTnLst>
                                </p:cTn>
                              </p:par>
                              <p:par>
                                <p:cTn id="47" presetID="26" presetClass="emph" presetSubtype="0" fill="hold" grpId="1" nodeType="withEffect">
                                  <p:stCondLst>
                                    <p:cond delay="600"/>
                                  </p:stCondLst>
                                  <p:childTnLst>
                                    <p:animEffect transition="out" filter="fade">
                                      <p:cBhvr>
                                        <p:cTn id="48" dur="200" tmFilter="0, 0; .2, .5; .8, .5; 1, 0"/>
                                        <p:tgtEl>
                                          <p:spTgt spid="33"/>
                                        </p:tgtEl>
                                      </p:cBhvr>
                                    </p:animEffect>
                                    <p:animScale>
                                      <p:cBhvr>
                                        <p:cTn id="49" dur="100" autoRev="1" fill="hold"/>
                                        <p:tgtEl>
                                          <p:spTgt spid="33"/>
                                        </p:tgtEl>
                                      </p:cBhvr>
                                      <p:by x="105000" y="105000"/>
                                    </p:animScale>
                                  </p:childTnLst>
                                </p:cTn>
                              </p:par>
                              <p:par>
                                <p:cTn id="50" presetID="53" presetClass="entr" presetSubtype="16" fill="hold" nodeType="withEffect">
                                  <p:stCondLst>
                                    <p:cond delay="600"/>
                                  </p:stCondLst>
                                  <p:childTnLst>
                                    <p:set>
                                      <p:cBhvr>
                                        <p:cTn id="51" dur="1" fill="hold">
                                          <p:stCondLst>
                                            <p:cond delay="0"/>
                                          </p:stCondLst>
                                        </p:cTn>
                                        <p:tgtEl>
                                          <p:spTgt spid="39"/>
                                        </p:tgtEl>
                                        <p:attrNameLst>
                                          <p:attrName>style.visibility</p:attrName>
                                        </p:attrNameLst>
                                      </p:cBhvr>
                                      <p:to>
                                        <p:strVal val="visible"/>
                                      </p:to>
                                    </p:set>
                                    <p:anim calcmode="lin" valueType="num">
                                      <p:cBhvr>
                                        <p:cTn id="52" dur="500" fill="hold"/>
                                        <p:tgtEl>
                                          <p:spTgt spid="39"/>
                                        </p:tgtEl>
                                        <p:attrNameLst>
                                          <p:attrName>ppt_w</p:attrName>
                                        </p:attrNameLst>
                                      </p:cBhvr>
                                      <p:tavLst>
                                        <p:tav tm="0">
                                          <p:val>
                                            <p:fltVal val="0"/>
                                          </p:val>
                                        </p:tav>
                                        <p:tav tm="100000">
                                          <p:val>
                                            <p:strVal val="#ppt_w"/>
                                          </p:val>
                                        </p:tav>
                                      </p:tavLst>
                                    </p:anim>
                                    <p:anim calcmode="lin" valueType="num">
                                      <p:cBhvr>
                                        <p:cTn id="53" dur="500" fill="hold"/>
                                        <p:tgtEl>
                                          <p:spTgt spid="39"/>
                                        </p:tgtEl>
                                        <p:attrNameLst>
                                          <p:attrName>ppt_h</p:attrName>
                                        </p:attrNameLst>
                                      </p:cBhvr>
                                      <p:tavLst>
                                        <p:tav tm="0">
                                          <p:val>
                                            <p:fltVal val="0"/>
                                          </p:val>
                                        </p:tav>
                                        <p:tav tm="100000">
                                          <p:val>
                                            <p:strVal val="#ppt_h"/>
                                          </p:val>
                                        </p:tav>
                                      </p:tavLst>
                                    </p:anim>
                                    <p:animEffect transition="in" filter="fade">
                                      <p:cBhvr>
                                        <p:cTn id="54" dur="500"/>
                                        <p:tgtEl>
                                          <p:spTgt spid="39"/>
                                        </p:tgtEl>
                                      </p:cBhvr>
                                    </p:animEffect>
                                  </p:childTnLst>
                                </p:cTn>
                              </p:par>
                              <p:par>
                                <p:cTn id="55" presetID="26" presetClass="emph" presetSubtype="0" fill="hold" nodeType="withEffect">
                                  <p:stCondLst>
                                    <p:cond delay="600"/>
                                  </p:stCondLst>
                                  <p:childTnLst>
                                    <p:animEffect transition="out" filter="fade">
                                      <p:cBhvr>
                                        <p:cTn id="56" dur="500" tmFilter="0, 0; .2, .5; .8, .5; 1, 0"/>
                                        <p:tgtEl>
                                          <p:spTgt spid="39"/>
                                        </p:tgtEl>
                                      </p:cBhvr>
                                    </p:animEffect>
                                    <p:animScale>
                                      <p:cBhvr>
                                        <p:cTn id="57" dur="250" autoRev="1" fill="hold"/>
                                        <p:tgtEl>
                                          <p:spTgt spid="3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2" grpId="0" animBg="1"/>
      <p:bldP spid="32" grpId="1" animBg="1"/>
      <p:bldP spid="33" grpId="0" animBg="1"/>
      <p:bldP spid="3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2"/>
          <p:cNvSpPr txBox="1">
            <a:spLocks noChangeArrowheads="1"/>
          </p:cNvSpPr>
          <p:nvPr/>
        </p:nvSpPr>
        <p:spPr bwMode="auto">
          <a:xfrm>
            <a:off x="501650" y="1924050"/>
            <a:ext cx="25590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a:solidFill>
                  <a:srgbClr val="960000"/>
                </a:solidFill>
                <a:latin typeface="微软雅黑" panose="020B0503020204020204" pitchFamily="34" charset="-122"/>
                <a:ea typeface="微软雅黑" panose="020B0503020204020204" pitchFamily="34" charset="-122"/>
              </a:rPr>
              <a:t>点击添加标题 </a:t>
            </a:r>
            <a:r>
              <a:rPr lang="en-US" altLang="zh-CN" sz="1200">
                <a:solidFill>
                  <a:srgbClr val="960000"/>
                </a:solidFill>
                <a:latin typeface="Arial" panose="020B0604020202020204" pitchFamily="34" charset="0"/>
                <a:cs typeface="Arial" panose="020B0604020202020204" pitchFamily="34" charset="0"/>
              </a:rPr>
              <a:t>Click to add title</a:t>
            </a:r>
            <a:endParaRPr lang="zh-CN" altLang="en-US" sz="1200">
              <a:solidFill>
                <a:srgbClr val="960000"/>
              </a:solidFill>
              <a:latin typeface="Arial" panose="020B0604020202020204" pitchFamily="34" charset="0"/>
              <a:cs typeface="Arial" panose="020B0604020202020204" pitchFamily="34" charset="0"/>
            </a:endParaRPr>
          </a:p>
        </p:txBody>
      </p:sp>
      <p:sp>
        <p:nvSpPr>
          <p:cNvPr id="3" name="椭圆 40"/>
          <p:cNvSpPr/>
          <p:nvPr/>
        </p:nvSpPr>
        <p:spPr>
          <a:xfrm rot="5383600">
            <a:off x="5418931" y="1102520"/>
            <a:ext cx="3044825" cy="3046412"/>
          </a:xfrm>
          <a:custGeom>
            <a:avLst/>
            <a:gdLst>
              <a:gd name="connsiteX0" fmla="*/ 0 w 3351160"/>
              <a:gd name="connsiteY0" fmla="*/ 1675580 h 3351160"/>
              <a:gd name="connsiteX1" fmla="*/ 1675580 w 3351160"/>
              <a:gd name="connsiteY1" fmla="*/ 0 h 3351160"/>
              <a:gd name="connsiteX2" fmla="*/ 3351160 w 3351160"/>
              <a:gd name="connsiteY2" fmla="*/ 1675580 h 3351160"/>
              <a:gd name="connsiteX3" fmla="*/ 1675580 w 3351160"/>
              <a:gd name="connsiteY3" fmla="*/ 3351160 h 3351160"/>
              <a:gd name="connsiteX4" fmla="*/ 0 w 3351160"/>
              <a:gd name="connsiteY4" fmla="*/ 1675580 h 3351160"/>
              <a:gd name="connsiteX0-1" fmla="*/ 1675580 w 3351160"/>
              <a:gd name="connsiteY0-2" fmla="*/ 0 h 3351160"/>
              <a:gd name="connsiteX1-3" fmla="*/ 3351160 w 3351160"/>
              <a:gd name="connsiteY1-4" fmla="*/ 1675580 h 3351160"/>
              <a:gd name="connsiteX2-5" fmla="*/ 1675580 w 3351160"/>
              <a:gd name="connsiteY2-6" fmla="*/ 3351160 h 3351160"/>
              <a:gd name="connsiteX3-7" fmla="*/ 0 w 3351160"/>
              <a:gd name="connsiteY3-8" fmla="*/ 1675580 h 3351160"/>
              <a:gd name="connsiteX4-9" fmla="*/ 1767020 w 3351160"/>
              <a:gd name="connsiteY4-10" fmla="*/ 91440 h 3351160"/>
              <a:gd name="connsiteX0-11" fmla="*/ 1675580 w 3351160"/>
              <a:gd name="connsiteY0-12" fmla="*/ 0 h 3351160"/>
              <a:gd name="connsiteX1-13" fmla="*/ 3351160 w 3351160"/>
              <a:gd name="connsiteY1-14" fmla="*/ 1675580 h 3351160"/>
              <a:gd name="connsiteX2-15" fmla="*/ 1675580 w 3351160"/>
              <a:gd name="connsiteY2-16" fmla="*/ 3351160 h 3351160"/>
              <a:gd name="connsiteX3-17" fmla="*/ 0 w 3351160"/>
              <a:gd name="connsiteY3-18" fmla="*/ 1675580 h 3351160"/>
            </a:gdLst>
            <a:ahLst/>
            <a:cxnLst>
              <a:cxn ang="0">
                <a:pos x="connsiteX0-1" y="connsiteY0-2"/>
              </a:cxn>
              <a:cxn ang="0">
                <a:pos x="connsiteX1-3" y="connsiteY1-4"/>
              </a:cxn>
              <a:cxn ang="0">
                <a:pos x="connsiteX2-5" y="connsiteY2-6"/>
              </a:cxn>
              <a:cxn ang="0">
                <a:pos x="connsiteX3-7" y="connsiteY3-8"/>
              </a:cxn>
            </a:cxnLst>
            <a:rect l="l" t="t" r="r" b="b"/>
            <a:pathLst>
              <a:path w="3351160" h="3351160">
                <a:moveTo>
                  <a:pt x="1675580" y="0"/>
                </a:moveTo>
                <a:cubicBezTo>
                  <a:pt x="2600977" y="0"/>
                  <a:pt x="3351160" y="750183"/>
                  <a:pt x="3351160" y="1675580"/>
                </a:cubicBezTo>
                <a:cubicBezTo>
                  <a:pt x="3351160" y="2600977"/>
                  <a:pt x="2600977" y="3351160"/>
                  <a:pt x="1675580" y="3351160"/>
                </a:cubicBezTo>
                <a:cubicBezTo>
                  <a:pt x="750183" y="3351160"/>
                  <a:pt x="0" y="2600977"/>
                  <a:pt x="0" y="1675580"/>
                </a:cubicBezTo>
              </a:path>
            </a:pathLst>
          </a:custGeom>
          <a:noFill/>
          <a:ln>
            <a:solidFill>
              <a:schemeClr val="bg1">
                <a:lumMod val="75000"/>
              </a:schemeClr>
            </a:solidFill>
            <a:prstDash val="sysDash"/>
            <a:headEnd type="stealth"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 name="矩形 3"/>
          <p:cNvSpPr>
            <a:spLocks noChangeArrowheads="1"/>
          </p:cNvSpPr>
          <p:nvPr/>
        </p:nvSpPr>
        <p:spPr bwMode="auto">
          <a:xfrm>
            <a:off x="6424613" y="2401888"/>
            <a:ext cx="1009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solidFill>
                  <a:srgbClr val="000000"/>
                </a:solidFill>
                <a:latin typeface="微软雅黑" panose="020B0503020204020204" pitchFamily="34" charset="-122"/>
                <a:ea typeface="微软雅黑" panose="020B0503020204020204" pitchFamily="34" charset="-122"/>
              </a:rPr>
              <a:t>添加标题</a:t>
            </a:r>
            <a:endParaRPr lang="en-US" altLang="zh-CN" sz="1600" b="1">
              <a:solidFill>
                <a:srgbClr val="000000"/>
              </a:solidFill>
              <a:latin typeface="微软雅黑" panose="020B0503020204020204" pitchFamily="34" charset="-122"/>
              <a:ea typeface="微软雅黑" panose="020B0503020204020204" pitchFamily="34" charset="-122"/>
            </a:endParaRPr>
          </a:p>
          <a:p>
            <a:pPr algn="ctr" eaLnBrk="1" hangingPunct="1"/>
            <a:r>
              <a:rPr lang="en-US" altLang="ko-KR" sz="1200">
                <a:solidFill>
                  <a:srgbClr val="7F7F7F"/>
                </a:solidFill>
                <a:latin typeface="微软雅黑" panose="020B0503020204020204" pitchFamily="34" charset="-122"/>
                <a:ea typeface="微软雅黑" panose="020B0503020204020204" pitchFamily="34" charset="-122"/>
              </a:rPr>
              <a:t>ADD TITLE</a:t>
            </a:r>
            <a:endParaRPr lang="en-US" altLang="ko-KR" sz="1200">
              <a:solidFill>
                <a:srgbClr val="7F7F7F"/>
              </a:solidFill>
              <a:latin typeface="微软雅黑" panose="020B0503020204020204" pitchFamily="34" charset="-122"/>
              <a:ea typeface="微软雅黑" panose="020B0503020204020204" pitchFamily="34" charset="-122"/>
            </a:endParaRPr>
          </a:p>
          <a:p>
            <a:pPr algn="ctr" eaLnBrk="1" hangingPunct="1"/>
            <a:endParaRPr lang="en-US" altLang="ko-KR" sz="1200">
              <a:solidFill>
                <a:srgbClr val="7F7F7F"/>
              </a:solidFill>
              <a:latin typeface="微软雅黑" panose="020B0503020204020204" pitchFamily="34" charset="-122"/>
              <a:ea typeface="微软雅黑" panose="020B0503020204020204" pitchFamily="34" charset="-122"/>
            </a:endParaRPr>
          </a:p>
        </p:txBody>
      </p:sp>
      <p:grpSp>
        <p:nvGrpSpPr>
          <p:cNvPr id="5" name="组合 4"/>
          <p:cNvGrpSpPr/>
          <p:nvPr/>
        </p:nvGrpSpPr>
        <p:grpSpPr bwMode="auto">
          <a:xfrm>
            <a:off x="5589588" y="1268413"/>
            <a:ext cx="2681287" cy="2681287"/>
            <a:chOff x="5588884" y="1209239"/>
            <a:chExt cx="2681584" cy="2681584"/>
          </a:xfrm>
        </p:grpSpPr>
        <p:sp>
          <p:nvSpPr>
            <p:cNvPr id="6" name="空心弧 5"/>
            <p:cNvSpPr/>
            <p:nvPr/>
          </p:nvSpPr>
          <p:spPr>
            <a:xfrm rot="9579120">
              <a:off x="5588884" y="1209239"/>
              <a:ext cx="2681584" cy="2681584"/>
            </a:xfrm>
            <a:prstGeom prst="blockArc">
              <a:avLst>
                <a:gd name="adj1" fmla="val 3101488"/>
                <a:gd name="adj2" fmla="val 6568087"/>
                <a:gd name="adj3" fmla="val 31622"/>
              </a:avLst>
            </a:prstGeom>
            <a:solidFill>
              <a:srgbClr val="79DCE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10264" name="矩形 13"/>
            <p:cNvSpPr>
              <a:spLocks noChangeArrowheads="1"/>
            </p:cNvSpPr>
            <p:nvPr/>
          </p:nvSpPr>
          <p:spPr bwMode="auto">
            <a:xfrm rot="8490227">
              <a:off x="6141239" y="1513584"/>
              <a:ext cx="709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文字</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bwMode="auto">
          <a:xfrm>
            <a:off x="5576888" y="1282700"/>
            <a:ext cx="2681287" cy="2681288"/>
            <a:chOff x="5576123" y="1224021"/>
            <a:chExt cx="2681584" cy="2681584"/>
          </a:xfrm>
        </p:grpSpPr>
        <p:sp>
          <p:nvSpPr>
            <p:cNvPr id="9" name="空心弧 8"/>
            <p:cNvSpPr/>
            <p:nvPr/>
          </p:nvSpPr>
          <p:spPr>
            <a:xfrm rot="6015969">
              <a:off x="5576124" y="1224020"/>
              <a:ext cx="2681584" cy="2681584"/>
            </a:xfrm>
            <a:prstGeom prst="blockArc">
              <a:avLst>
                <a:gd name="adj1" fmla="val 3101488"/>
                <a:gd name="adj2" fmla="val 6568087"/>
                <a:gd name="adj3" fmla="val 31622"/>
              </a:avLst>
            </a:pr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10262" name="矩形 14"/>
            <p:cNvSpPr>
              <a:spLocks noChangeArrowheads="1"/>
            </p:cNvSpPr>
            <p:nvPr/>
          </p:nvSpPr>
          <p:spPr bwMode="auto">
            <a:xfrm rot="5174863">
              <a:off x="5645319" y="2352227"/>
              <a:ext cx="709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文字</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bwMode="auto">
          <a:xfrm>
            <a:off x="5597525" y="1316038"/>
            <a:ext cx="2681288" cy="2682875"/>
            <a:chOff x="5597424" y="1257946"/>
            <a:chExt cx="2681584" cy="2681584"/>
          </a:xfrm>
        </p:grpSpPr>
        <p:sp>
          <p:nvSpPr>
            <p:cNvPr id="12" name="空心弧 11"/>
            <p:cNvSpPr/>
            <p:nvPr/>
          </p:nvSpPr>
          <p:spPr>
            <a:xfrm rot="2494765">
              <a:off x="5597424" y="1257946"/>
              <a:ext cx="2681584" cy="2681584"/>
            </a:xfrm>
            <a:prstGeom prst="blockArc">
              <a:avLst>
                <a:gd name="adj1" fmla="val 2256744"/>
                <a:gd name="adj2" fmla="val 6568087"/>
                <a:gd name="adj3" fmla="val 31622"/>
              </a:avLst>
            </a:prstGeom>
            <a:solidFill>
              <a:srgbClr val="F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black"/>
                </a:solidFill>
              </a:endParaRPr>
            </a:p>
          </p:txBody>
        </p:sp>
        <p:sp>
          <p:nvSpPr>
            <p:cNvPr id="10260" name="矩形 15"/>
            <p:cNvSpPr>
              <a:spLocks noChangeArrowheads="1"/>
            </p:cNvSpPr>
            <p:nvPr/>
          </p:nvSpPr>
          <p:spPr bwMode="auto">
            <a:xfrm rot="1707587">
              <a:off x="6205363" y="3204488"/>
              <a:ext cx="709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文字</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bwMode="auto">
          <a:xfrm>
            <a:off x="6878638" y="2559050"/>
            <a:ext cx="1639887" cy="1106488"/>
            <a:chOff x="6878211" y="2499553"/>
            <a:chExt cx="1640520" cy="1107752"/>
          </a:xfrm>
        </p:grpSpPr>
        <p:sp>
          <p:nvSpPr>
            <p:cNvPr id="15" name="空心弧 37"/>
            <p:cNvSpPr/>
            <p:nvPr/>
          </p:nvSpPr>
          <p:spPr>
            <a:xfrm rot="19651622">
              <a:off x="6878211" y="2499553"/>
              <a:ext cx="1640520" cy="1107752"/>
            </a:xfrm>
            <a:custGeom>
              <a:avLst/>
              <a:gdLst/>
              <a:ahLst/>
              <a:cxnLst/>
              <a:rect l="l" t="t" r="r" b="b"/>
              <a:pathLst>
                <a:path w="1640520" h="1107752">
                  <a:moveTo>
                    <a:pt x="1325577" y="118234"/>
                  </a:moveTo>
                  <a:lnTo>
                    <a:pt x="1640520" y="564967"/>
                  </a:lnTo>
                  <a:lnTo>
                    <a:pt x="1560392" y="513334"/>
                  </a:lnTo>
                  <a:cubicBezTo>
                    <a:pt x="1219721" y="1021899"/>
                    <a:pt x="577511" y="1235120"/>
                    <a:pt x="0" y="1030975"/>
                  </a:cubicBezTo>
                  <a:lnTo>
                    <a:pt x="282614" y="231485"/>
                  </a:lnTo>
                  <a:cubicBezTo>
                    <a:pt x="490006" y="304796"/>
                    <a:pt x="720099" y="231670"/>
                    <a:pt x="846464" y="53299"/>
                  </a:cubicBezTo>
                  <a:lnTo>
                    <a:pt x="763749" y="0"/>
                  </a:lnTo>
                  <a:close/>
                </a:path>
              </a:pathLst>
            </a:cu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0258" name="矩形 16"/>
            <p:cNvSpPr>
              <a:spLocks noChangeArrowheads="1"/>
            </p:cNvSpPr>
            <p:nvPr/>
          </p:nvSpPr>
          <p:spPr bwMode="auto">
            <a:xfrm rot="-2627451">
              <a:off x="7343946" y="2832605"/>
              <a:ext cx="709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文字</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17" name="组合 16"/>
          <p:cNvGrpSpPr/>
          <p:nvPr/>
        </p:nvGrpSpPr>
        <p:grpSpPr bwMode="auto">
          <a:xfrm>
            <a:off x="508000" y="2263775"/>
            <a:ext cx="4430713" cy="1147763"/>
            <a:chOff x="500996" y="2508453"/>
            <a:chExt cx="4431043" cy="1147249"/>
          </a:xfrm>
        </p:grpSpPr>
        <p:sp>
          <p:nvSpPr>
            <p:cNvPr id="10255" name="矩形 17"/>
            <p:cNvSpPr>
              <a:spLocks noChangeArrowheads="1"/>
            </p:cNvSpPr>
            <p:nvPr/>
          </p:nvSpPr>
          <p:spPr bwMode="auto">
            <a:xfrm>
              <a:off x="500996" y="2508453"/>
              <a:ext cx="4431043" cy="831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设计机构。拥有国内顶尖的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制作技术、顶级的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设计团队，坚持精益求精、拒绝平庸的做事精神，帮助您实现美观、精致、严谨、动感的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展示效果，让您的</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创造卓越价值</a:t>
              </a:r>
              <a:endParaRPr lang="en-US" altLang="zh-CN" sz="1200">
                <a:solidFill>
                  <a:srgbClr val="595959"/>
                </a:solidFill>
                <a:latin typeface="微软雅黑" panose="020B0503020204020204" pitchFamily="34" charset="-122"/>
                <a:ea typeface="微软雅黑" panose="020B0503020204020204" pitchFamily="34" charset="-122"/>
              </a:endParaRPr>
            </a:p>
          </p:txBody>
        </p:sp>
        <p:sp>
          <p:nvSpPr>
            <p:cNvPr id="10256" name="矩形 18"/>
            <p:cNvSpPr>
              <a:spLocks noChangeArrowheads="1"/>
            </p:cNvSpPr>
            <p:nvPr/>
          </p:nvSpPr>
          <p:spPr bwMode="auto">
            <a:xfrm>
              <a:off x="500996" y="3317715"/>
              <a:ext cx="4431043" cy="33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en-US" altLang="zh-CN" sz="800">
                  <a:solidFill>
                    <a:srgbClr val="7F7F7F"/>
                  </a:solidFill>
                  <a:latin typeface="Arial" panose="020B0604020202020204" pitchFamily="34" charset="0"/>
                  <a:cs typeface="Arial" panose="020B0604020202020204" pitchFamily="34" charset="0"/>
                </a:rPr>
                <a:t>RAPIDPPT, the leader of professional PPT designer in China. 6 years of making professional PPT, 500 case studies for the classical PPT, make sure you will be satisfied. </a:t>
              </a:r>
              <a:endParaRPr lang="en-US" altLang="zh-CN" sz="800">
                <a:solidFill>
                  <a:srgbClr val="7F7F7F"/>
                </a:solidFill>
                <a:latin typeface="Arial" panose="020B0604020202020204" pitchFamily="34" charset="0"/>
                <a:cs typeface="Arial" panose="020B0604020202020204" pitchFamily="34" charset="0"/>
              </a:endParaRPr>
            </a:p>
          </p:txBody>
        </p:sp>
      </p:grpSp>
      <p:sp>
        <p:nvSpPr>
          <p:cNvPr id="26"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7" name="矩形 26"/>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8"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9" name="矩形 28"/>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0254"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7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110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140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nodeType="withEffect">
                                  <p:stCondLst>
                                    <p:cond delay="17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nodeType="withEffect">
                                  <p:stCondLst>
                                    <p:cond delay="19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23" presetClass="entr" presetSubtype="288" fill="hold" nodeType="withEffect">
                                  <p:stCondLst>
                                    <p:cond delay="2200"/>
                                  </p:stCondLst>
                                  <p:childTnLst>
                                    <p:set>
                                      <p:cBhvr>
                                        <p:cTn id="31" dur="1" fill="hold">
                                          <p:stCondLst>
                                            <p:cond delay="0"/>
                                          </p:stCondLst>
                                        </p:cTn>
                                        <p:tgtEl>
                                          <p:spTgt spid="3"/>
                                        </p:tgtEl>
                                        <p:attrNameLst>
                                          <p:attrName>style.visibility</p:attrName>
                                        </p:attrNameLst>
                                      </p:cBhvr>
                                      <p:to>
                                        <p:strVal val="visible"/>
                                      </p:to>
                                    </p:set>
                                    <p:anim calcmode="lin" valueType="num">
                                      <p:cBhvr>
                                        <p:cTn id="32" dur="500" fill="hold"/>
                                        <p:tgtEl>
                                          <p:spTgt spid="3"/>
                                        </p:tgtEl>
                                        <p:attrNameLst>
                                          <p:attrName>ppt_w</p:attrName>
                                        </p:attrNameLst>
                                      </p:cBhvr>
                                      <p:tavLst>
                                        <p:tav tm="0">
                                          <p:val>
                                            <p:strVal val="4/3*#ppt_w"/>
                                          </p:val>
                                        </p:tav>
                                        <p:tav tm="100000">
                                          <p:val>
                                            <p:strVal val="#ppt_w"/>
                                          </p:val>
                                        </p:tav>
                                      </p:tavLst>
                                    </p:anim>
                                    <p:anim calcmode="lin" valueType="num">
                                      <p:cBhvr>
                                        <p:cTn id="33" dur="500" fill="hold"/>
                                        <p:tgtEl>
                                          <p:spTgt spid="3"/>
                                        </p:tgtEl>
                                        <p:attrNameLst>
                                          <p:attrName>ppt_h</p:attrName>
                                        </p:attrNameLst>
                                      </p:cBhvr>
                                      <p:tavLst>
                                        <p:tav tm="0">
                                          <p:val>
                                            <p:strVal val="4/3*#ppt_h"/>
                                          </p:val>
                                        </p:tav>
                                        <p:tav tm="100000">
                                          <p:val>
                                            <p:strVal val="#ppt_h"/>
                                          </p:val>
                                        </p:tav>
                                      </p:tavLst>
                                    </p:anim>
                                  </p:childTnLst>
                                </p:cTn>
                              </p:par>
                              <p:par>
                                <p:cTn id="34" presetID="6" presetClass="emph" presetSubtype="0" autoRev="1" fill="hold" nodeType="withEffect">
                                  <p:stCondLst>
                                    <p:cond delay="2700"/>
                                  </p:stCondLst>
                                  <p:childTnLst>
                                    <p:animScale>
                                      <p:cBhvr>
                                        <p:cTn id="35" dur="250" fill="hold"/>
                                        <p:tgtEl>
                                          <p:spTgt spid="3"/>
                                        </p:tgtEl>
                                      </p:cBhvr>
                                      <p:by x="95000" y="95000"/>
                                    </p:animScale>
                                  </p:childTnLst>
                                </p:cTn>
                              </p:par>
                              <p:par>
                                <p:cTn id="36" presetID="2" presetClass="entr" presetSubtype="8" decel="100000"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additive="base">
                                        <p:cTn id="38" dur="750" fill="hold"/>
                                        <p:tgtEl>
                                          <p:spTgt spid="2"/>
                                        </p:tgtEl>
                                        <p:attrNameLst>
                                          <p:attrName>ppt_x</p:attrName>
                                        </p:attrNameLst>
                                      </p:cBhvr>
                                      <p:tavLst>
                                        <p:tav tm="0">
                                          <p:val>
                                            <p:strVal val="0-#ppt_w/2"/>
                                          </p:val>
                                        </p:tav>
                                        <p:tav tm="100000">
                                          <p:val>
                                            <p:strVal val="#ppt_x"/>
                                          </p:val>
                                        </p:tav>
                                      </p:tavLst>
                                    </p:anim>
                                    <p:anim calcmode="lin" valueType="num">
                                      <p:cBhvr additive="base">
                                        <p:cTn id="39" dur="750" fill="hold"/>
                                        <p:tgtEl>
                                          <p:spTgt spid="2"/>
                                        </p:tgtEl>
                                        <p:attrNameLst>
                                          <p:attrName>ppt_y</p:attrName>
                                        </p:attrNameLst>
                                      </p:cBhvr>
                                      <p:tavLst>
                                        <p:tav tm="0">
                                          <p:val>
                                            <p:strVal val="#ppt_y"/>
                                          </p:val>
                                        </p:tav>
                                        <p:tav tm="100000">
                                          <p:val>
                                            <p:strVal val="#ppt_y"/>
                                          </p:val>
                                        </p:tav>
                                      </p:tavLst>
                                    </p:anim>
                                  </p:childTnLst>
                                </p:cTn>
                              </p:par>
                              <p:par>
                                <p:cTn id="40" presetID="12" presetClass="entr" presetSubtype="1" fill="hold" nodeType="withEffect">
                                  <p:stCondLst>
                                    <p:cond delay="80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p:tgtEl>
                                          <p:spTgt spid="17"/>
                                        </p:tgtEl>
                                        <p:attrNameLst>
                                          <p:attrName>ppt_y</p:attrName>
                                        </p:attrNameLst>
                                      </p:cBhvr>
                                      <p:tavLst>
                                        <p:tav tm="0">
                                          <p:val>
                                            <p:strVal val="#ppt_y-#ppt_h*1.125000"/>
                                          </p:val>
                                        </p:tav>
                                        <p:tav tm="100000">
                                          <p:val>
                                            <p:strVal val="#ppt_y"/>
                                          </p:val>
                                        </p:tav>
                                      </p:tavLst>
                                    </p:anim>
                                    <p:animEffect transition="in" filter="wipe(down)">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279400" y="2139950"/>
            <a:ext cx="14716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600">
                <a:solidFill>
                  <a:srgbClr val="960000"/>
                </a:solidFill>
                <a:latin typeface="微软雅黑" panose="020B0503020204020204" pitchFamily="34" charset="-122"/>
                <a:ea typeface="微软雅黑" panose="020B0503020204020204" pitchFamily="34" charset="-122"/>
              </a:rPr>
              <a:t>添加标题</a:t>
            </a:r>
            <a:endParaRPr lang="en-US" altLang="zh-CN" sz="1600">
              <a:solidFill>
                <a:srgbClr val="960000"/>
              </a:solidFill>
              <a:latin typeface="微软雅黑" panose="020B0503020204020204" pitchFamily="34" charset="-122"/>
              <a:ea typeface="微软雅黑" panose="020B0503020204020204" pitchFamily="34" charset="-122"/>
            </a:endParaRPr>
          </a:p>
          <a:p>
            <a:pPr eaLnBrk="1" hangingPunct="1"/>
            <a:r>
              <a:rPr lang="en-US" altLang="zh-CN" sz="1000">
                <a:solidFill>
                  <a:srgbClr val="960000"/>
                </a:solidFill>
                <a:latin typeface="Arial" panose="020B0604020202020204" pitchFamily="34" charset="0"/>
                <a:ea typeface="微软雅黑" panose="020B0503020204020204" pitchFamily="34" charset="-122"/>
              </a:rPr>
              <a:t>Click to add title</a:t>
            </a:r>
            <a:endParaRPr lang="en-US" altLang="ko-KR" sz="1000">
              <a:solidFill>
                <a:srgbClr val="960000"/>
              </a:solidFill>
              <a:latin typeface="Arial" panose="020B0604020202020204" pitchFamily="34" charset="0"/>
              <a:ea typeface="Malgun Gothic" panose="020B0503020000020004" pitchFamily="34" charset="-127"/>
            </a:endParaRPr>
          </a:p>
        </p:txBody>
      </p:sp>
      <p:sp>
        <p:nvSpPr>
          <p:cNvPr id="3" name="椭圆 2"/>
          <p:cNvSpPr/>
          <p:nvPr/>
        </p:nvSpPr>
        <p:spPr>
          <a:xfrm>
            <a:off x="344488" y="2647950"/>
            <a:ext cx="250825" cy="250825"/>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4" name="组合 3"/>
          <p:cNvGrpSpPr/>
          <p:nvPr/>
        </p:nvGrpSpPr>
        <p:grpSpPr bwMode="auto">
          <a:xfrm>
            <a:off x="595313" y="2714625"/>
            <a:ext cx="8545512" cy="117475"/>
            <a:chOff x="631699" y="2570470"/>
            <a:chExt cx="8545714" cy="117346"/>
          </a:xfrm>
        </p:grpSpPr>
        <p:cxnSp>
          <p:nvCxnSpPr>
            <p:cNvPr id="5" name="直接连接符 4"/>
            <p:cNvCxnSpPr/>
            <p:nvPr/>
          </p:nvCxnSpPr>
          <p:spPr>
            <a:xfrm>
              <a:off x="631699" y="2629143"/>
              <a:ext cx="8545714" cy="0"/>
            </a:xfrm>
            <a:prstGeom prst="line">
              <a:avLst/>
            </a:prstGeom>
            <a:solidFill>
              <a:srgbClr val="C00000"/>
            </a:solidFill>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841403" y="2570470"/>
              <a:ext cx="117478" cy="117346"/>
            </a:xfrm>
            <a:prstGeom prst="ellipse">
              <a:avLst/>
            </a:prstGeom>
            <a:solidFill>
              <a:srgbClr val="C0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7" name="椭圆 6"/>
            <p:cNvSpPr/>
            <p:nvPr/>
          </p:nvSpPr>
          <p:spPr>
            <a:xfrm>
              <a:off x="3166996" y="2570470"/>
              <a:ext cx="117478" cy="117346"/>
            </a:xfrm>
            <a:prstGeom prst="ellipse">
              <a:avLst/>
            </a:prstGeom>
            <a:solidFill>
              <a:srgbClr val="C0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8" name="椭圆 7"/>
            <p:cNvSpPr/>
            <p:nvPr/>
          </p:nvSpPr>
          <p:spPr>
            <a:xfrm>
              <a:off x="4494177" y="2570470"/>
              <a:ext cx="117478" cy="117346"/>
            </a:xfrm>
            <a:prstGeom prst="ellipse">
              <a:avLst/>
            </a:prstGeom>
            <a:solidFill>
              <a:srgbClr val="C0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9" name="椭圆 8"/>
            <p:cNvSpPr/>
            <p:nvPr/>
          </p:nvSpPr>
          <p:spPr>
            <a:xfrm>
              <a:off x="5819772" y="2570470"/>
              <a:ext cx="117478" cy="117346"/>
            </a:xfrm>
            <a:prstGeom prst="ellipse">
              <a:avLst/>
            </a:prstGeom>
            <a:solidFill>
              <a:srgbClr val="C0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0" name="椭圆 9"/>
            <p:cNvSpPr/>
            <p:nvPr/>
          </p:nvSpPr>
          <p:spPr>
            <a:xfrm>
              <a:off x="7146953" y="2570470"/>
              <a:ext cx="117478" cy="117346"/>
            </a:xfrm>
            <a:prstGeom prst="ellipse">
              <a:avLst/>
            </a:prstGeom>
            <a:solidFill>
              <a:srgbClr val="C0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1" name="椭圆 10"/>
            <p:cNvSpPr/>
            <p:nvPr/>
          </p:nvSpPr>
          <p:spPr>
            <a:xfrm>
              <a:off x="8388407" y="2570470"/>
              <a:ext cx="117478" cy="117346"/>
            </a:xfrm>
            <a:prstGeom prst="ellipse">
              <a:avLst/>
            </a:prstGeom>
            <a:solidFill>
              <a:srgbClr val="C0000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2" name="组合 11"/>
          <p:cNvGrpSpPr/>
          <p:nvPr/>
        </p:nvGrpSpPr>
        <p:grpSpPr bwMode="auto">
          <a:xfrm>
            <a:off x="1749425" y="1076325"/>
            <a:ext cx="1712913" cy="1538288"/>
            <a:chOff x="1785268" y="859776"/>
            <a:chExt cx="1713256" cy="1539613"/>
          </a:xfrm>
        </p:grpSpPr>
        <p:grpSp>
          <p:nvGrpSpPr>
            <p:cNvPr id="11326" name="组合 22"/>
            <p:cNvGrpSpPr/>
            <p:nvPr/>
          </p:nvGrpSpPr>
          <p:grpSpPr bwMode="auto">
            <a:xfrm>
              <a:off x="1785268" y="859776"/>
              <a:ext cx="1713256" cy="1539613"/>
              <a:chOff x="378057" y="1079501"/>
              <a:chExt cx="1713256" cy="1539613"/>
            </a:xfrm>
          </p:grpSpPr>
          <p:sp>
            <p:nvSpPr>
              <p:cNvPr id="15" name="圆角矩形 14"/>
              <p:cNvSpPr/>
              <p:nvPr/>
            </p:nvSpPr>
            <p:spPr>
              <a:xfrm>
                <a:off x="381003" y="1079501"/>
                <a:ext cx="1710310" cy="1325692"/>
              </a:xfrm>
              <a:prstGeom prst="roundRect">
                <a:avLst>
                  <a:gd name="adj" fmla="val 5182"/>
                </a:avLst>
              </a:prstGeom>
              <a:gradFill flip="none" rotWithShape="1">
                <a:gsLst>
                  <a:gs pos="100000">
                    <a:srgbClr val="CFCFCF"/>
                  </a:gs>
                  <a:gs pos="2083">
                    <a:schemeClr val="bg1">
                      <a:lumMod val="95000"/>
                    </a:schemeClr>
                  </a:gs>
                  <a:gs pos="64000">
                    <a:srgbClr val="E6E6E6"/>
                  </a:gs>
                </a:gsLst>
                <a:lin ang="5400000" scaled="1"/>
                <a:tileRect/>
              </a:gradFill>
              <a:ln>
                <a:noFill/>
              </a:ln>
              <a:effectLst>
                <a:outerShdw blurRad="50800" sx="99000" sy="99000" algn="ctr" rotWithShape="0">
                  <a:prstClr val="black">
                    <a:alpha val="20000"/>
                  </a:prstClr>
                </a:outerShdw>
              </a:effectLst>
              <a:scene3d>
                <a:camera prst="orthographicFront"/>
                <a:lightRig rig="threePt" dir="t"/>
              </a:scene3d>
              <a:sp3d extrusionH="76200">
                <a:extrusionClr>
                  <a:schemeClr val="bg1">
                    <a:lumMod val="95000"/>
                  </a:schemeClr>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6" name="矩形标注 15"/>
              <p:cNvSpPr/>
              <p:nvPr/>
            </p:nvSpPr>
            <p:spPr>
              <a:xfrm rot="10800000" flipV="1">
                <a:off x="381233" y="2315640"/>
                <a:ext cx="1710080" cy="268519"/>
              </a:xfrm>
              <a:prstGeom prst="wedgeRectCallout">
                <a:avLst>
                  <a:gd name="adj1" fmla="val 36625"/>
                  <a:gd name="adj2" fmla="val 78941"/>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1332" name="TextBox 7"/>
              <p:cNvSpPr txBox="1">
                <a:spLocks noChangeArrowheads="1"/>
              </p:cNvSpPr>
              <p:nvPr/>
            </p:nvSpPr>
            <p:spPr bwMode="auto">
              <a:xfrm>
                <a:off x="378057" y="2280560"/>
                <a:ext cx="5881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solidFill>
                      <a:srgbClr val="FFFFFF"/>
                    </a:solidFill>
                    <a:latin typeface="Bebas"/>
                  </a:rPr>
                  <a:t>2010</a:t>
                </a:r>
                <a:endParaRPr lang="zh-CN" altLang="en-US" sz="1600">
                  <a:solidFill>
                    <a:srgbClr val="FFFFFF"/>
                  </a:solidFill>
                  <a:latin typeface="Bebas"/>
                </a:endParaRPr>
              </a:p>
            </p:txBody>
          </p:sp>
          <p:sp>
            <p:nvSpPr>
              <p:cNvPr id="11333" name="矩形 38"/>
              <p:cNvSpPr>
                <a:spLocks noChangeArrowheads="1"/>
              </p:cNvSpPr>
              <p:nvPr/>
            </p:nvSpPr>
            <p:spPr bwMode="auto">
              <a:xfrm>
                <a:off x="919274" y="2296542"/>
                <a:ext cx="11558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FFFFFF"/>
                    </a:solidFill>
                    <a:latin typeface="微软雅黑" panose="020B0503020204020204" pitchFamily="34" charset="-122"/>
                    <a:ea typeface="微软雅黑" panose="020B0503020204020204" pitchFamily="34" charset="-122"/>
                  </a:rPr>
                  <a:t>添加文字</a:t>
                </a:r>
                <a:endParaRPr lang="en-US" altLang="ko-KR" sz="1400" b="1">
                  <a:solidFill>
                    <a:srgbClr val="FFFFFF"/>
                  </a:solidFill>
                  <a:latin typeface="微软雅黑" panose="020B0503020204020204" pitchFamily="34" charset="-122"/>
                  <a:ea typeface="微软雅黑" panose="020B0503020204020204" pitchFamily="34" charset="-122"/>
                </a:endParaRPr>
              </a:p>
            </p:txBody>
          </p:sp>
        </p:grpSp>
        <p:sp>
          <p:nvSpPr>
            <p:cNvPr id="11327" name="矩形 13"/>
            <p:cNvSpPr>
              <a:spLocks noChangeArrowheads="1"/>
            </p:cNvSpPr>
            <p:nvPr/>
          </p:nvSpPr>
          <p:spPr bwMode="auto">
            <a:xfrm>
              <a:off x="1871010" y="966231"/>
              <a:ext cx="1564001" cy="99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zh-CN" sz="10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设计机构。拥有国内顶尖的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制作技术、顶级的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设计团队</a:t>
              </a:r>
              <a:endParaRPr lang="en-US" altLang="zh-CN" sz="1100">
                <a:solidFill>
                  <a:srgbClr val="7F7F7F"/>
                </a:solidFill>
                <a:latin typeface="Arial" panose="020B0604020202020204" pitchFamily="34" charset="0"/>
                <a:cs typeface="Arial" panose="020B0604020202020204" pitchFamily="34" charset="0"/>
              </a:endParaRPr>
            </a:p>
          </p:txBody>
        </p:sp>
      </p:grpSp>
      <p:grpSp>
        <p:nvGrpSpPr>
          <p:cNvPr id="19" name="组合 18"/>
          <p:cNvGrpSpPr/>
          <p:nvPr/>
        </p:nvGrpSpPr>
        <p:grpSpPr bwMode="auto">
          <a:xfrm>
            <a:off x="4335463" y="1058863"/>
            <a:ext cx="1722437" cy="1555750"/>
            <a:chOff x="4372229" y="843558"/>
            <a:chExt cx="1722010" cy="1555831"/>
          </a:xfrm>
        </p:grpSpPr>
        <p:grpSp>
          <p:nvGrpSpPr>
            <p:cNvPr id="11316" name="组合 55"/>
            <p:cNvGrpSpPr/>
            <p:nvPr/>
          </p:nvGrpSpPr>
          <p:grpSpPr bwMode="auto">
            <a:xfrm>
              <a:off x="4372229" y="843558"/>
              <a:ext cx="1722010" cy="1555831"/>
              <a:chOff x="378057" y="1063283"/>
              <a:chExt cx="1722010" cy="1555831"/>
            </a:xfrm>
          </p:grpSpPr>
          <p:sp>
            <p:nvSpPr>
              <p:cNvPr id="22" name="圆角矩形 21"/>
              <p:cNvSpPr/>
              <p:nvPr/>
            </p:nvSpPr>
            <p:spPr>
              <a:xfrm>
                <a:off x="381003" y="1063283"/>
                <a:ext cx="1710310" cy="1341910"/>
              </a:xfrm>
              <a:prstGeom prst="roundRect">
                <a:avLst>
                  <a:gd name="adj" fmla="val 5182"/>
                </a:avLst>
              </a:prstGeom>
              <a:gradFill flip="none" rotWithShape="1">
                <a:gsLst>
                  <a:gs pos="100000">
                    <a:srgbClr val="CFCFCF"/>
                  </a:gs>
                  <a:gs pos="2083">
                    <a:schemeClr val="bg1">
                      <a:lumMod val="95000"/>
                    </a:schemeClr>
                  </a:gs>
                  <a:gs pos="64000">
                    <a:srgbClr val="E6E6E6"/>
                  </a:gs>
                </a:gsLst>
                <a:lin ang="5400000" scaled="1"/>
                <a:tileRect/>
              </a:gradFill>
              <a:ln>
                <a:noFill/>
              </a:ln>
              <a:effectLst>
                <a:outerShdw blurRad="50800" sx="99000" sy="99000" algn="ctr" rotWithShape="0">
                  <a:prstClr val="black">
                    <a:alpha val="20000"/>
                  </a:prstClr>
                </a:outerShdw>
              </a:effectLst>
              <a:scene3d>
                <a:camera prst="orthographicFront"/>
                <a:lightRig rig="threePt" dir="t"/>
              </a:scene3d>
              <a:sp3d extrusionH="76200">
                <a:extrusionClr>
                  <a:schemeClr val="bg1">
                    <a:lumMod val="95000"/>
                  </a:schemeClr>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3" name="矩形标注 22"/>
              <p:cNvSpPr/>
              <p:nvPr/>
            </p:nvSpPr>
            <p:spPr>
              <a:xfrm rot="10800000" flipV="1">
                <a:off x="381003" y="2315047"/>
                <a:ext cx="1710310" cy="269580"/>
              </a:xfrm>
              <a:prstGeom prst="wedgeRectCallout">
                <a:avLst>
                  <a:gd name="adj1" fmla="val 36625"/>
                  <a:gd name="adj2" fmla="val 78941"/>
                </a:avLst>
              </a:prstGeom>
              <a:solidFill>
                <a:srgbClr val="F04060"/>
              </a:solidFill>
              <a:ln>
                <a:noFill/>
              </a:ln>
              <a:effectLst>
                <a:innerShdw blurRad="635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1324" name="TextBox 70"/>
              <p:cNvSpPr txBox="1">
                <a:spLocks noChangeArrowheads="1"/>
              </p:cNvSpPr>
              <p:nvPr/>
            </p:nvSpPr>
            <p:spPr bwMode="auto">
              <a:xfrm>
                <a:off x="378057" y="2280560"/>
                <a:ext cx="5897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solidFill>
                      <a:srgbClr val="FFFFFF"/>
                    </a:solidFill>
                    <a:latin typeface="Bebas"/>
                  </a:rPr>
                  <a:t>2012</a:t>
                </a:r>
                <a:endParaRPr lang="zh-CN" altLang="en-US" sz="1600">
                  <a:solidFill>
                    <a:srgbClr val="FFFFFF"/>
                  </a:solidFill>
                  <a:latin typeface="Bebas"/>
                </a:endParaRPr>
              </a:p>
            </p:txBody>
          </p:sp>
          <p:sp>
            <p:nvSpPr>
              <p:cNvPr id="11325" name="矩形 72"/>
              <p:cNvSpPr>
                <a:spLocks noChangeArrowheads="1"/>
              </p:cNvSpPr>
              <p:nvPr/>
            </p:nvSpPr>
            <p:spPr bwMode="auto">
              <a:xfrm>
                <a:off x="919274" y="2296542"/>
                <a:ext cx="11807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FFFFFF"/>
                    </a:solidFill>
                    <a:latin typeface="微软雅黑" panose="020B0503020204020204" pitchFamily="34" charset="-122"/>
                    <a:ea typeface="微软雅黑" panose="020B0503020204020204" pitchFamily="34" charset="-122"/>
                  </a:rPr>
                  <a:t>添加文字</a:t>
                </a:r>
                <a:endParaRPr lang="en-US" altLang="ko-KR" sz="1400" b="1">
                  <a:solidFill>
                    <a:srgbClr val="FFFFFF"/>
                  </a:solidFill>
                  <a:latin typeface="微软雅黑" panose="020B0503020204020204" pitchFamily="34" charset="-122"/>
                  <a:ea typeface="微软雅黑" panose="020B0503020204020204" pitchFamily="34" charset="-122"/>
                </a:endParaRPr>
              </a:p>
            </p:txBody>
          </p:sp>
        </p:grpSp>
        <p:sp>
          <p:nvSpPr>
            <p:cNvPr id="11317" name="矩形 20"/>
            <p:cNvSpPr>
              <a:spLocks noChangeArrowheads="1"/>
            </p:cNvSpPr>
            <p:nvPr/>
          </p:nvSpPr>
          <p:spPr bwMode="auto">
            <a:xfrm>
              <a:off x="4448410" y="972152"/>
              <a:ext cx="1563299" cy="1000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zh-CN" sz="10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设计机构。拥有国内顶尖的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制作技术、顶级的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设计团队</a:t>
              </a:r>
              <a:endParaRPr lang="en-US" altLang="zh-CN" sz="1100">
                <a:solidFill>
                  <a:srgbClr val="7F7F7F"/>
                </a:solidFill>
                <a:latin typeface="Arial" panose="020B0604020202020204" pitchFamily="34" charset="0"/>
                <a:cs typeface="Arial" panose="020B0604020202020204" pitchFamily="34" charset="0"/>
              </a:endParaRPr>
            </a:p>
          </p:txBody>
        </p:sp>
      </p:grpSp>
      <p:grpSp>
        <p:nvGrpSpPr>
          <p:cNvPr id="26" name="组合 25"/>
          <p:cNvGrpSpPr/>
          <p:nvPr/>
        </p:nvGrpSpPr>
        <p:grpSpPr bwMode="auto">
          <a:xfrm>
            <a:off x="6900863" y="1076325"/>
            <a:ext cx="1709737" cy="1538288"/>
            <a:chOff x="6937113" y="859776"/>
            <a:chExt cx="1710310" cy="1539613"/>
          </a:xfrm>
        </p:grpSpPr>
        <p:sp>
          <p:nvSpPr>
            <p:cNvPr id="27" name="圆角矩形 26"/>
            <p:cNvSpPr/>
            <p:nvPr/>
          </p:nvSpPr>
          <p:spPr>
            <a:xfrm>
              <a:off x="6937113" y="859776"/>
              <a:ext cx="1710310" cy="1325691"/>
            </a:xfrm>
            <a:prstGeom prst="roundRect">
              <a:avLst>
                <a:gd name="adj" fmla="val 5182"/>
              </a:avLst>
            </a:prstGeom>
            <a:gradFill flip="none" rotWithShape="1">
              <a:gsLst>
                <a:gs pos="100000">
                  <a:srgbClr val="CFCFCF"/>
                </a:gs>
                <a:gs pos="2083">
                  <a:schemeClr val="bg1">
                    <a:lumMod val="95000"/>
                  </a:schemeClr>
                </a:gs>
                <a:gs pos="64000">
                  <a:srgbClr val="E6E6E6"/>
                </a:gs>
              </a:gsLst>
              <a:lin ang="5400000" scaled="1"/>
              <a:tileRect/>
            </a:gradFill>
            <a:ln>
              <a:noFill/>
            </a:ln>
            <a:effectLst>
              <a:outerShdw blurRad="50800" sx="99000" sy="99000" algn="ctr" rotWithShape="0">
                <a:prstClr val="black">
                  <a:alpha val="20000"/>
                </a:prstClr>
              </a:outerShdw>
            </a:effectLst>
            <a:scene3d>
              <a:camera prst="orthographicFront"/>
              <a:lightRig rig="threePt" dir="t"/>
            </a:scene3d>
            <a:sp3d extrusionH="76200">
              <a:extrusionClr>
                <a:schemeClr val="bg1">
                  <a:lumMod val="95000"/>
                </a:schemeClr>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prstClr val="white"/>
                </a:solidFill>
              </a:endParaRPr>
            </a:p>
          </p:txBody>
        </p:sp>
        <p:sp>
          <p:nvSpPr>
            <p:cNvPr id="28" name="矩形标注 27"/>
            <p:cNvSpPr/>
            <p:nvPr/>
          </p:nvSpPr>
          <p:spPr>
            <a:xfrm rot="10800000" flipV="1">
              <a:off x="6937113" y="2095915"/>
              <a:ext cx="1710310" cy="268519"/>
            </a:xfrm>
            <a:prstGeom prst="wedgeRectCallout">
              <a:avLst>
                <a:gd name="adj1" fmla="val 36625"/>
                <a:gd name="adj2" fmla="val 78941"/>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1312" name="组合 1"/>
            <p:cNvGrpSpPr/>
            <p:nvPr/>
          </p:nvGrpSpPr>
          <p:grpSpPr bwMode="auto">
            <a:xfrm>
              <a:off x="6944364" y="2060835"/>
              <a:ext cx="1695809" cy="338554"/>
              <a:chOff x="7371991" y="2204851"/>
              <a:chExt cx="1695809" cy="338554"/>
            </a:xfrm>
          </p:grpSpPr>
          <p:sp>
            <p:nvSpPr>
              <p:cNvPr id="11314" name="TextBox 88"/>
              <p:cNvSpPr txBox="1">
                <a:spLocks noChangeArrowheads="1"/>
              </p:cNvSpPr>
              <p:nvPr/>
            </p:nvSpPr>
            <p:spPr bwMode="auto">
              <a:xfrm>
                <a:off x="7371991" y="2204851"/>
                <a:ext cx="5924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solidFill>
                      <a:srgbClr val="FFFFFF"/>
                    </a:solidFill>
                    <a:latin typeface="Bebas"/>
                  </a:rPr>
                  <a:t>2014</a:t>
                </a:r>
                <a:endParaRPr lang="zh-CN" altLang="en-US" sz="1600">
                  <a:solidFill>
                    <a:srgbClr val="FFFFFF"/>
                  </a:solidFill>
                  <a:latin typeface="Bebas"/>
                </a:endParaRPr>
              </a:p>
            </p:txBody>
          </p:sp>
          <p:sp>
            <p:nvSpPr>
              <p:cNvPr id="11315" name="矩形 90"/>
              <p:cNvSpPr>
                <a:spLocks noChangeArrowheads="1"/>
              </p:cNvSpPr>
              <p:nvPr/>
            </p:nvSpPr>
            <p:spPr bwMode="auto">
              <a:xfrm>
                <a:off x="7913208" y="2220833"/>
                <a:ext cx="11545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FFFFFF"/>
                    </a:solidFill>
                    <a:latin typeface="微软雅黑" panose="020B0503020204020204" pitchFamily="34" charset="-122"/>
                    <a:ea typeface="微软雅黑" panose="020B0503020204020204" pitchFamily="34" charset="-122"/>
                  </a:rPr>
                  <a:t>添加文字</a:t>
                </a:r>
                <a:endParaRPr lang="en-US" altLang="ko-KR" sz="1400" b="1">
                  <a:solidFill>
                    <a:srgbClr val="FFFFFF"/>
                  </a:solidFill>
                  <a:latin typeface="微软雅黑" panose="020B0503020204020204" pitchFamily="34" charset="-122"/>
                  <a:ea typeface="微软雅黑" panose="020B0503020204020204" pitchFamily="34" charset="-122"/>
                </a:endParaRPr>
              </a:p>
            </p:txBody>
          </p:sp>
        </p:grpSp>
        <p:sp>
          <p:nvSpPr>
            <p:cNvPr id="11313" name="矩形 29"/>
            <p:cNvSpPr>
              <a:spLocks noChangeArrowheads="1"/>
            </p:cNvSpPr>
            <p:nvPr/>
          </p:nvSpPr>
          <p:spPr bwMode="auto">
            <a:xfrm>
              <a:off x="7010162" y="966231"/>
              <a:ext cx="1564211" cy="99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zh-CN" sz="10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设计机构。拥有国内顶尖的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制作技术、顶级的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设计团队</a:t>
              </a:r>
              <a:endParaRPr lang="en-US" altLang="zh-CN" sz="1000">
                <a:solidFill>
                  <a:srgbClr val="7F7F7F"/>
                </a:solidFill>
                <a:latin typeface="Arial" panose="020B0604020202020204" pitchFamily="34" charset="0"/>
                <a:cs typeface="Arial" panose="020B0604020202020204" pitchFamily="34" charset="0"/>
              </a:endParaRPr>
            </a:p>
          </p:txBody>
        </p:sp>
      </p:grpSp>
      <p:grpSp>
        <p:nvGrpSpPr>
          <p:cNvPr id="33" name="组合 32"/>
          <p:cNvGrpSpPr/>
          <p:nvPr/>
        </p:nvGrpSpPr>
        <p:grpSpPr bwMode="auto">
          <a:xfrm>
            <a:off x="5626100" y="3003550"/>
            <a:ext cx="1714500" cy="1504950"/>
            <a:chOff x="5663271" y="2902872"/>
            <a:chExt cx="1713256" cy="1505126"/>
          </a:xfrm>
        </p:grpSpPr>
        <p:sp>
          <p:nvSpPr>
            <p:cNvPr id="34" name="圆角矩形 33"/>
            <p:cNvSpPr/>
            <p:nvPr/>
          </p:nvSpPr>
          <p:spPr>
            <a:xfrm>
              <a:off x="5666217" y="3104994"/>
              <a:ext cx="1710310" cy="1303004"/>
            </a:xfrm>
            <a:prstGeom prst="roundRect">
              <a:avLst>
                <a:gd name="adj" fmla="val 5182"/>
              </a:avLst>
            </a:prstGeom>
            <a:gradFill flip="none" rotWithShape="1">
              <a:gsLst>
                <a:gs pos="100000">
                  <a:srgbClr val="CFCFCF"/>
                </a:gs>
                <a:gs pos="2083">
                  <a:schemeClr val="bg1">
                    <a:lumMod val="95000"/>
                  </a:schemeClr>
                </a:gs>
                <a:gs pos="64000">
                  <a:srgbClr val="E6E6E6"/>
                </a:gs>
              </a:gsLst>
              <a:lin ang="5400000" scaled="1"/>
              <a:tileRect/>
            </a:gradFill>
            <a:ln>
              <a:noFill/>
            </a:ln>
            <a:effectLst>
              <a:outerShdw blurRad="50800" sx="99000" sy="99000" algn="ctr" rotWithShape="0">
                <a:prstClr val="black">
                  <a:alpha val="20000"/>
                </a:prstClr>
              </a:outerShdw>
            </a:effectLst>
            <a:scene3d>
              <a:camera prst="orthographicFront"/>
              <a:lightRig rig="threePt" dir="t"/>
            </a:scene3d>
            <a:sp3d extrusionH="76200">
              <a:extrusionClr>
                <a:schemeClr val="bg1">
                  <a:lumMod val="95000"/>
                </a:schemeClr>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1301" name="组合 81"/>
            <p:cNvGrpSpPr/>
            <p:nvPr/>
          </p:nvGrpSpPr>
          <p:grpSpPr bwMode="auto">
            <a:xfrm>
              <a:off x="5663271" y="2902872"/>
              <a:ext cx="1713256" cy="338554"/>
              <a:chOff x="1964201" y="4782851"/>
              <a:chExt cx="1713256" cy="338554"/>
            </a:xfrm>
          </p:grpSpPr>
          <p:sp>
            <p:nvSpPr>
              <p:cNvPr id="37" name="矩形标注 36"/>
              <p:cNvSpPr/>
              <p:nvPr/>
            </p:nvSpPr>
            <p:spPr>
              <a:xfrm rot="10800000" flipV="1">
                <a:off x="1967147" y="4817338"/>
                <a:ext cx="1710310" cy="269580"/>
              </a:xfrm>
              <a:prstGeom prst="wedgeRectCallout">
                <a:avLst>
                  <a:gd name="adj1" fmla="val 36347"/>
                  <a:gd name="adj2" fmla="val -92423"/>
                </a:avLst>
              </a:prstGeom>
              <a:solidFill>
                <a:srgbClr val="F04060"/>
              </a:solidFill>
              <a:ln>
                <a:noFill/>
              </a:ln>
              <a:effectLst>
                <a:innerShdw blurRad="635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1306" name="TextBox 83"/>
              <p:cNvSpPr txBox="1">
                <a:spLocks noChangeArrowheads="1"/>
              </p:cNvSpPr>
              <p:nvPr/>
            </p:nvSpPr>
            <p:spPr bwMode="auto">
              <a:xfrm>
                <a:off x="1964201" y="4782851"/>
                <a:ext cx="5890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solidFill>
                      <a:srgbClr val="FFFFFF"/>
                    </a:solidFill>
                    <a:latin typeface="Bebas"/>
                  </a:rPr>
                  <a:t>2013</a:t>
                </a:r>
                <a:endParaRPr lang="zh-CN" altLang="en-US" sz="1600">
                  <a:solidFill>
                    <a:srgbClr val="FFFFFF"/>
                  </a:solidFill>
                  <a:latin typeface="Bebas"/>
                </a:endParaRPr>
              </a:p>
            </p:txBody>
          </p:sp>
          <p:sp>
            <p:nvSpPr>
              <p:cNvPr id="11307" name="矩形 84"/>
              <p:cNvSpPr>
                <a:spLocks noChangeArrowheads="1"/>
              </p:cNvSpPr>
              <p:nvPr/>
            </p:nvSpPr>
            <p:spPr bwMode="auto">
              <a:xfrm>
                <a:off x="2505418" y="4798833"/>
                <a:ext cx="11218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FFFFFF"/>
                    </a:solidFill>
                    <a:latin typeface="微软雅黑" panose="020B0503020204020204" pitchFamily="34" charset="-122"/>
                    <a:ea typeface="微软雅黑" panose="020B0503020204020204" pitchFamily="34" charset="-122"/>
                  </a:rPr>
                  <a:t>添加文字</a:t>
                </a:r>
                <a:endParaRPr lang="en-US" altLang="ko-KR" sz="1400" b="1">
                  <a:solidFill>
                    <a:srgbClr val="FFFFFF"/>
                  </a:solidFill>
                  <a:latin typeface="微软雅黑" panose="020B0503020204020204" pitchFamily="34" charset="-122"/>
                  <a:ea typeface="微软雅黑" panose="020B0503020204020204" pitchFamily="34" charset="-122"/>
                </a:endParaRPr>
              </a:p>
            </p:txBody>
          </p:sp>
        </p:grpSp>
        <p:sp>
          <p:nvSpPr>
            <p:cNvPr id="11302" name="矩形 35"/>
            <p:cNvSpPr>
              <a:spLocks noChangeArrowheads="1"/>
            </p:cNvSpPr>
            <p:nvPr/>
          </p:nvSpPr>
          <p:spPr bwMode="auto">
            <a:xfrm>
              <a:off x="5739416" y="3349012"/>
              <a:ext cx="1562553" cy="99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zh-CN" sz="10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设计机构。拥有国内顶尖的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制作技术、顶级的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设计团队</a:t>
              </a:r>
              <a:endParaRPr lang="en-US" altLang="zh-CN" sz="1100">
                <a:solidFill>
                  <a:srgbClr val="7F7F7F"/>
                </a:solidFill>
                <a:latin typeface="Arial" panose="020B0604020202020204" pitchFamily="34" charset="0"/>
                <a:cs typeface="Arial" panose="020B0604020202020204" pitchFamily="34" charset="0"/>
              </a:endParaRPr>
            </a:p>
          </p:txBody>
        </p:sp>
      </p:grpSp>
      <p:grpSp>
        <p:nvGrpSpPr>
          <p:cNvPr id="40" name="组合 39"/>
          <p:cNvGrpSpPr/>
          <p:nvPr/>
        </p:nvGrpSpPr>
        <p:grpSpPr bwMode="auto">
          <a:xfrm>
            <a:off x="3022600" y="3003550"/>
            <a:ext cx="1714500" cy="1584325"/>
            <a:chOff x="3059832" y="2902872"/>
            <a:chExt cx="1713256" cy="1585690"/>
          </a:xfrm>
        </p:grpSpPr>
        <p:sp>
          <p:nvSpPr>
            <p:cNvPr id="41" name="圆角矩形 40"/>
            <p:cNvSpPr/>
            <p:nvPr/>
          </p:nvSpPr>
          <p:spPr>
            <a:xfrm>
              <a:off x="3062778" y="3185558"/>
              <a:ext cx="1710310" cy="1303004"/>
            </a:xfrm>
            <a:prstGeom prst="roundRect">
              <a:avLst>
                <a:gd name="adj" fmla="val 5182"/>
              </a:avLst>
            </a:prstGeom>
            <a:gradFill flip="none" rotWithShape="1">
              <a:gsLst>
                <a:gs pos="100000">
                  <a:srgbClr val="CFCFCF"/>
                </a:gs>
                <a:gs pos="2083">
                  <a:schemeClr val="bg1">
                    <a:lumMod val="95000"/>
                  </a:schemeClr>
                </a:gs>
                <a:gs pos="64000">
                  <a:srgbClr val="E6E6E6"/>
                </a:gs>
              </a:gsLst>
              <a:lin ang="5400000" scaled="1"/>
              <a:tileRect/>
            </a:gradFill>
            <a:ln>
              <a:noFill/>
            </a:ln>
            <a:effectLst>
              <a:outerShdw blurRad="50800" sx="99000" sy="99000" algn="ctr" rotWithShape="0">
                <a:prstClr val="black">
                  <a:alpha val="20000"/>
                </a:prstClr>
              </a:outerShdw>
            </a:effectLst>
            <a:scene3d>
              <a:camera prst="orthographicFront"/>
              <a:lightRig rig="threePt" dir="t"/>
            </a:scene3d>
            <a:sp3d extrusionH="76200">
              <a:extrusionClr>
                <a:schemeClr val="bg1">
                  <a:lumMod val="95000"/>
                </a:schemeClr>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1293" name="组合 75"/>
            <p:cNvGrpSpPr/>
            <p:nvPr/>
          </p:nvGrpSpPr>
          <p:grpSpPr bwMode="auto">
            <a:xfrm>
              <a:off x="3059832" y="2902872"/>
              <a:ext cx="1713256" cy="338554"/>
              <a:chOff x="1964201" y="4782851"/>
              <a:chExt cx="1713256" cy="338554"/>
            </a:xfrm>
          </p:grpSpPr>
          <p:sp>
            <p:nvSpPr>
              <p:cNvPr id="44" name="矩形标注 43"/>
              <p:cNvSpPr/>
              <p:nvPr/>
            </p:nvSpPr>
            <p:spPr>
              <a:xfrm rot="10800000" flipV="1">
                <a:off x="1967374" y="4817806"/>
                <a:ext cx="1710083" cy="268519"/>
              </a:xfrm>
              <a:prstGeom prst="wedgeRectCallout">
                <a:avLst>
                  <a:gd name="adj1" fmla="val 36347"/>
                  <a:gd name="adj2" fmla="val -92423"/>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1296" name="TextBox 77"/>
              <p:cNvSpPr txBox="1">
                <a:spLocks noChangeArrowheads="1"/>
              </p:cNvSpPr>
              <p:nvPr/>
            </p:nvSpPr>
            <p:spPr bwMode="auto">
              <a:xfrm>
                <a:off x="1964201" y="4782851"/>
                <a:ext cx="551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solidFill>
                      <a:srgbClr val="FFFFFF"/>
                    </a:solidFill>
                    <a:latin typeface="Bebas"/>
                  </a:rPr>
                  <a:t>2011</a:t>
                </a:r>
                <a:endParaRPr lang="zh-CN" altLang="en-US" sz="1600">
                  <a:solidFill>
                    <a:srgbClr val="FFFFFF"/>
                  </a:solidFill>
                  <a:latin typeface="Bebas"/>
                </a:endParaRPr>
              </a:p>
            </p:txBody>
          </p:sp>
          <p:sp>
            <p:nvSpPr>
              <p:cNvPr id="11297" name="矩形 78"/>
              <p:cNvSpPr>
                <a:spLocks noChangeArrowheads="1"/>
              </p:cNvSpPr>
              <p:nvPr/>
            </p:nvSpPr>
            <p:spPr bwMode="auto">
              <a:xfrm>
                <a:off x="2505418" y="4798833"/>
                <a:ext cx="113821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FFFFFF"/>
                    </a:solidFill>
                    <a:latin typeface="微软雅黑" panose="020B0503020204020204" pitchFamily="34" charset="-122"/>
                    <a:ea typeface="微软雅黑" panose="020B0503020204020204" pitchFamily="34" charset="-122"/>
                  </a:rPr>
                  <a:t>添加文字</a:t>
                </a:r>
                <a:endParaRPr lang="en-US" altLang="ko-KR" sz="1400" b="1">
                  <a:solidFill>
                    <a:srgbClr val="FFFFFF"/>
                  </a:solidFill>
                  <a:latin typeface="微软雅黑" panose="020B0503020204020204" pitchFamily="34" charset="-122"/>
                  <a:ea typeface="微软雅黑" panose="020B0503020204020204" pitchFamily="34" charset="-122"/>
                </a:endParaRPr>
              </a:p>
            </p:txBody>
          </p:sp>
        </p:grpSp>
        <p:sp>
          <p:nvSpPr>
            <p:cNvPr id="11294" name="矩形 42"/>
            <p:cNvSpPr>
              <a:spLocks noChangeArrowheads="1"/>
            </p:cNvSpPr>
            <p:nvPr/>
          </p:nvSpPr>
          <p:spPr bwMode="auto">
            <a:xfrm>
              <a:off x="3135977" y="3330278"/>
              <a:ext cx="1562553" cy="99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zh-CN" sz="10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设计机构。拥有国内顶尖的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制作技术、顶级的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设计团队</a:t>
              </a:r>
              <a:endParaRPr lang="en-US" altLang="zh-CN" sz="1100">
                <a:solidFill>
                  <a:srgbClr val="7F7F7F"/>
                </a:solidFill>
                <a:latin typeface="Arial" panose="020B0604020202020204" pitchFamily="34" charset="0"/>
                <a:cs typeface="Arial" panose="020B0604020202020204" pitchFamily="34" charset="0"/>
              </a:endParaRPr>
            </a:p>
          </p:txBody>
        </p:sp>
      </p:grpSp>
      <p:grpSp>
        <p:nvGrpSpPr>
          <p:cNvPr id="47" name="组合 46"/>
          <p:cNvGrpSpPr/>
          <p:nvPr/>
        </p:nvGrpSpPr>
        <p:grpSpPr bwMode="auto">
          <a:xfrm>
            <a:off x="360363" y="3003550"/>
            <a:ext cx="1712912" cy="1504950"/>
            <a:chOff x="396679" y="2902872"/>
            <a:chExt cx="1713256" cy="1505126"/>
          </a:xfrm>
        </p:grpSpPr>
        <p:sp>
          <p:nvSpPr>
            <p:cNvPr id="48" name="圆角矩形 47"/>
            <p:cNvSpPr/>
            <p:nvPr/>
          </p:nvSpPr>
          <p:spPr>
            <a:xfrm>
              <a:off x="399625" y="3104994"/>
              <a:ext cx="1710310" cy="1303004"/>
            </a:xfrm>
            <a:prstGeom prst="roundRect">
              <a:avLst>
                <a:gd name="adj" fmla="val 5182"/>
              </a:avLst>
            </a:prstGeom>
            <a:gradFill flip="none" rotWithShape="1">
              <a:gsLst>
                <a:gs pos="100000">
                  <a:srgbClr val="CFCFCF"/>
                </a:gs>
                <a:gs pos="2083">
                  <a:schemeClr val="bg1">
                    <a:lumMod val="95000"/>
                  </a:schemeClr>
                </a:gs>
                <a:gs pos="64000">
                  <a:srgbClr val="E6E6E6"/>
                </a:gs>
              </a:gsLst>
              <a:lin ang="5400000" scaled="1"/>
              <a:tileRect/>
            </a:gradFill>
            <a:ln>
              <a:noFill/>
            </a:ln>
            <a:effectLst>
              <a:outerShdw blurRad="50800" sx="99000" sy="99000" algn="ctr" rotWithShape="0">
                <a:prstClr val="black">
                  <a:alpha val="20000"/>
                </a:prstClr>
              </a:outerShdw>
            </a:effectLst>
            <a:scene3d>
              <a:camera prst="orthographicFront"/>
              <a:lightRig rig="threePt" dir="t"/>
            </a:scene3d>
            <a:sp3d extrusionH="76200">
              <a:extrusionClr>
                <a:schemeClr val="bg1">
                  <a:lumMod val="95000"/>
                </a:schemeClr>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1283" name="组合 19"/>
            <p:cNvGrpSpPr/>
            <p:nvPr/>
          </p:nvGrpSpPr>
          <p:grpSpPr bwMode="auto">
            <a:xfrm>
              <a:off x="396679" y="2902872"/>
              <a:ext cx="1713256" cy="338554"/>
              <a:chOff x="1964201" y="4782851"/>
              <a:chExt cx="1713256" cy="338554"/>
            </a:xfrm>
          </p:grpSpPr>
          <p:sp>
            <p:nvSpPr>
              <p:cNvPr id="51" name="矩形标注 50"/>
              <p:cNvSpPr/>
              <p:nvPr/>
            </p:nvSpPr>
            <p:spPr>
              <a:xfrm rot="10800000" flipV="1">
                <a:off x="1967147" y="4817338"/>
                <a:ext cx="1710310" cy="269580"/>
              </a:xfrm>
              <a:prstGeom prst="wedgeRectCallout">
                <a:avLst>
                  <a:gd name="adj1" fmla="val 36347"/>
                  <a:gd name="adj2" fmla="val -92423"/>
                </a:avLst>
              </a:prstGeom>
              <a:solidFill>
                <a:srgbClr val="F04060"/>
              </a:solidFill>
              <a:ln>
                <a:noFill/>
              </a:ln>
              <a:effectLst>
                <a:innerShdw blurRad="635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1288" name="TextBox 51"/>
              <p:cNvSpPr txBox="1">
                <a:spLocks noChangeArrowheads="1"/>
              </p:cNvSpPr>
              <p:nvPr/>
            </p:nvSpPr>
            <p:spPr bwMode="auto">
              <a:xfrm>
                <a:off x="1964201" y="4782851"/>
                <a:ext cx="6206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600">
                    <a:solidFill>
                      <a:srgbClr val="FFFFFF"/>
                    </a:solidFill>
                    <a:latin typeface="Bebas"/>
                  </a:rPr>
                  <a:t>2009</a:t>
                </a:r>
                <a:endParaRPr lang="zh-CN" altLang="en-US" sz="1600">
                  <a:solidFill>
                    <a:srgbClr val="FFFFFF"/>
                  </a:solidFill>
                  <a:latin typeface="Bebas"/>
                </a:endParaRPr>
              </a:p>
            </p:txBody>
          </p:sp>
          <p:sp>
            <p:nvSpPr>
              <p:cNvPr id="11289" name="矩形 53"/>
              <p:cNvSpPr>
                <a:spLocks noChangeArrowheads="1"/>
              </p:cNvSpPr>
              <p:nvPr/>
            </p:nvSpPr>
            <p:spPr bwMode="auto">
              <a:xfrm>
                <a:off x="2505418" y="4798833"/>
                <a:ext cx="11585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b="1">
                    <a:solidFill>
                      <a:srgbClr val="FFFFFF"/>
                    </a:solidFill>
                    <a:latin typeface="微软雅黑" panose="020B0503020204020204" pitchFamily="34" charset="-122"/>
                    <a:ea typeface="微软雅黑" panose="020B0503020204020204" pitchFamily="34" charset="-122"/>
                  </a:rPr>
                  <a:t>添加文字</a:t>
                </a:r>
                <a:endParaRPr lang="en-US" altLang="ko-KR" sz="1400" b="1">
                  <a:solidFill>
                    <a:srgbClr val="FFFFFF"/>
                  </a:solidFill>
                  <a:latin typeface="微软雅黑" panose="020B0503020204020204" pitchFamily="34" charset="-122"/>
                  <a:ea typeface="微软雅黑" panose="020B0503020204020204" pitchFamily="34" charset="-122"/>
                </a:endParaRPr>
              </a:p>
            </p:txBody>
          </p:sp>
        </p:grpSp>
        <p:sp>
          <p:nvSpPr>
            <p:cNvPr id="11284" name="矩形 49"/>
            <p:cNvSpPr>
              <a:spLocks noChangeArrowheads="1"/>
            </p:cNvSpPr>
            <p:nvPr/>
          </p:nvSpPr>
          <p:spPr bwMode="auto">
            <a:xfrm>
              <a:off x="472894" y="3333135"/>
              <a:ext cx="1564001" cy="99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pPr>
              <a:r>
                <a:rPr lang="zh-CN" altLang="zh-CN" sz="10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设计机构。拥有国内顶尖的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制作技术、顶级的</a:t>
              </a:r>
              <a:r>
                <a:rPr lang="en-US" altLang="zh-CN" sz="1000">
                  <a:solidFill>
                    <a:srgbClr val="7F7F7F"/>
                  </a:solidFill>
                  <a:latin typeface="微软雅黑" panose="020B0503020204020204" pitchFamily="34" charset="-122"/>
                  <a:ea typeface="微软雅黑" panose="020B0503020204020204" pitchFamily="34" charset="-122"/>
                </a:rPr>
                <a:t>PPT</a:t>
              </a:r>
              <a:r>
                <a:rPr lang="zh-CN" altLang="zh-CN" sz="1000">
                  <a:solidFill>
                    <a:srgbClr val="7F7F7F"/>
                  </a:solidFill>
                  <a:latin typeface="微软雅黑" panose="020B0503020204020204" pitchFamily="34" charset="-122"/>
                  <a:ea typeface="微软雅黑" panose="020B0503020204020204" pitchFamily="34" charset="-122"/>
                </a:rPr>
                <a:t>设计团队</a:t>
              </a:r>
              <a:endParaRPr lang="en-US" altLang="zh-CN" sz="1100">
                <a:solidFill>
                  <a:srgbClr val="7F7F7F"/>
                </a:solidFill>
                <a:latin typeface="Arial" panose="020B0604020202020204" pitchFamily="34" charset="0"/>
                <a:cs typeface="Arial" panose="020B0604020202020204" pitchFamily="34" charset="0"/>
              </a:endParaRPr>
            </a:p>
          </p:txBody>
        </p:sp>
      </p:grpSp>
      <p:sp>
        <p:nvSpPr>
          <p:cNvPr id="60"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1" name="矩形 60"/>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2"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3" name="矩形 62"/>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1279"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3" presetClass="entr" presetSubtype="3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strVal val="4*#ppt_w"/>
                                          </p:val>
                                        </p:tav>
                                        <p:tav tm="100000">
                                          <p:val>
                                            <p:strVal val="#ppt_w"/>
                                          </p:val>
                                        </p:tav>
                                      </p:tavLst>
                                    </p:anim>
                                    <p:anim calcmode="lin" valueType="num">
                                      <p:cBhvr>
                                        <p:cTn id="11" dur="500" fill="hold"/>
                                        <p:tgtEl>
                                          <p:spTgt spid="3"/>
                                        </p:tgtEl>
                                        <p:attrNameLst>
                                          <p:attrName>ppt_h</p:attrName>
                                        </p:attrNameLst>
                                      </p:cBhvr>
                                      <p:tavLst>
                                        <p:tav tm="0">
                                          <p:val>
                                            <p:strVal val="4*#ppt_h"/>
                                          </p:val>
                                        </p:tav>
                                        <p:tav tm="100000">
                                          <p:val>
                                            <p:strVal val="#ppt_h"/>
                                          </p:val>
                                        </p:tav>
                                      </p:tavLst>
                                    </p:anim>
                                  </p:childTnLst>
                                </p:cTn>
                              </p:par>
                              <p:par>
                                <p:cTn id="12" presetID="2" presetClass="entr" presetSubtype="8" decel="100000" fill="hold" grpId="0" nodeType="withEffect">
                                  <p:stCondLst>
                                    <p:cond delay="5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par>
                                <p:cTn id="16" presetID="22" presetClass="entr" presetSubtype="8" fill="hold" nodeType="withEffect">
                                  <p:stCondLst>
                                    <p:cond delay="100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par>
                                <p:cTn id="19" presetID="12" presetClass="entr" presetSubtype="1" fill="hold" nodeType="withEffect">
                                  <p:stCondLst>
                                    <p:cond delay="150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750"/>
                                        <p:tgtEl>
                                          <p:spTgt spid="47"/>
                                        </p:tgtEl>
                                        <p:attrNameLst>
                                          <p:attrName>ppt_y</p:attrName>
                                        </p:attrNameLst>
                                      </p:cBhvr>
                                      <p:tavLst>
                                        <p:tav tm="0">
                                          <p:val>
                                            <p:strVal val="#ppt_y-#ppt_h*1.125000"/>
                                          </p:val>
                                        </p:tav>
                                        <p:tav tm="100000">
                                          <p:val>
                                            <p:strVal val="#ppt_y"/>
                                          </p:val>
                                        </p:tav>
                                      </p:tavLst>
                                    </p:anim>
                                    <p:animEffect transition="in" filter="wipe(down)">
                                      <p:cBhvr>
                                        <p:cTn id="22" dur="750"/>
                                        <p:tgtEl>
                                          <p:spTgt spid="47"/>
                                        </p:tgtEl>
                                      </p:cBhvr>
                                    </p:animEffect>
                                  </p:childTnLst>
                                </p:cTn>
                              </p:par>
                              <p:par>
                                <p:cTn id="23" presetID="12" presetClass="entr" presetSubtype="4" fill="hold" nodeType="withEffect">
                                  <p:stCondLst>
                                    <p:cond delay="210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750"/>
                                        <p:tgtEl>
                                          <p:spTgt spid="12"/>
                                        </p:tgtEl>
                                        <p:attrNameLst>
                                          <p:attrName>ppt_y</p:attrName>
                                        </p:attrNameLst>
                                      </p:cBhvr>
                                      <p:tavLst>
                                        <p:tav tm="0">
                                          <p:val>
                                            <p:strVal val="#ppt_y+#ppt_h*1.125000"/>
                                          </p:val>
                                        </p:tav>
                                        <p:tav tm="100000">
                                          <p:val>
                                            <p:strVal val="#ppt_y"/>
                                          </p:val>
                                        </p:tav>
                                      </p:tavLst>
                                    </p:anim>
                                    <p:animEffect transition="in" filter="wipe(up)">
                                      <p:cBhvr>
                                        <p:cTn id="26" dur="750"/>
                                        <p:tgtEl>
                                          <p:spTgt spid="12"/>
                                        </p:tgtEl>
                                      </p:cBhvr>
                                    </p:animEffect>
                                  </p:childTnLst>
                                </p:cTn>
                              </p:par>
                              <p:par>
                                <p:cTn id="27" presetID="12" presetClass="entr" presetSubtype="1" fill="hold" nodeType="withEffect">
                                  <p:stCondLst>
                                    <p:cond delay="270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750"/>
                                        <p:tgtEl>
                                          <p:spTgt spid="40"/>
                                        </p:tgtEl>
                                        <p:attrNameLst>
                                          <p:attrName>ppt_y</p:attrName>
                                        </p:attrNameLst>
                                      </p:cBhvr>
                                      <p:tavLst>
                                        <p:tav tm="0">
                                          <p:val>
                                            <p:strVal val="#ppt_y-#ppt_h*1.125000"/>
                                          </p:val>
                                        </p:tav>
                                        <p:tav tm="100000">
                                          <p:val>
                                            <p:strVal val="#ppt_y"/>
                                          </p:val>
                                        </p:tav>
                                      </p:tavLst>
                                    </p:anim>
                                    <p:animEffect transition="in" filter="wipe(down)">
                                      <p:cBhvr>
                                        <p:cTn id="30" dur="750"/>
                                        <p:tgtEl>
                                          <p:spTgt spid="40"/>
                                        </p:tgtEl>
                                      </p:cBhvr>
                                    </p:animEffect>
                                  </p:childTnLst>
                                </p:cTn>
                              </p:par>
                              <p:par>
                                <p:cTn id="31" presetID="12" presetClass="entr" presetSubtype="4" fill="hold" nodeType="withEffect">
                                  <p:stCondLst>
                                    <p:cond delay="330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750"/>
                                        <p:tgtEl>
                                          <p:spTgt spid="19"/>
                                        </p:tgtEl>
                                        <p:attrNameLst>
                                          <p:attrName>ppt_y</p:attrName>
                                        </p:attrNameLst>
                                      </p:cBhvr>
                                      <p:tavLst>
                                        <p:tav tm="0">
                                          <p:val>
                                            <p:strVal val="#ppt_y+#ppt_h*1.125000"/>
                                          </p:val>
                                        </p:tav>
                                        <p:tav tm="100000">
                                          <p:val>
                                            <p:strVal val="#ppt_y"/>
                                          </p:val>
                                        </p:tav>
                                      </p:tavLst>
                                    </p:anim>
                                    <p:animEffect transition="in" filter="wipe(up)">
                                      <p:cBhvr>
                                        <p:cTn id="34" dur="750"/>
                                        <p:tgtEl>
                                          <p:spTgt spid="19"/>
                                        </p:tgtEl>
                                      </p:cBhvr>
                                    </p:animEffect>
                                  </p:childTnLst>
                                </p:cTn>
                              </p:par>
                              <p:par>
                                <p:cTn id="35" presetID="12" presetClass="entr" presetSubtype="1" fill="hold" nodeType="withEffect">
                                  <p:stCondLst>
                                    <p:cond delay="390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750"/>
                                        <p:tgtEl>
                                          <p:spTgt spid="33"/>
                                        </p:tgtEl>
                                        <p:attrNameLst>
                                          <p:attrName>ppt_y</p:attrName>
                                        </p:attrNameLst>
                                      </p:cBhvr>
                                      <p:tavLst>
                                        <p:tav tm="0">
                                          <p:val>
                                            <p:strVal val="#ppt_y-#ppt_h*1.125000"/>
                                          </p:val>
                                        </p:tav>
                                        <p:tav tm="100000">
                                          <p:val>
                                            <p:strVal val="#ppt_y"/>
                                          </p:val>
                                        </p:tav>
                                      </p:tavLst>
                                    </p:anim>
                                    <p:animEffect transition="in" filter="wipe(down)">
                                      <p:cBhvr>
                                        <p:cTn id="38" dur="750"/>
                                        <p:tgtEl>
                                          <p:spTgt spid="33"/>
                                        </p:tgtEl>
                                      </p:cBhvr>
                                    </p:animEffect>
                                  </p:childTnLst>
                                </p:cTn>
                              </p:par>
                              <p:par>
                                <p:cTn id="39" presetID="12" presetClass="entr" presetSubtype="4" fill="hold" nodeType="withEffect">
                                  <p:stCondLst>
                                    <p:cond delay="450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750"/>
                                        <p:tgtEl>
                                          <p:spTgt spid="26"/>
                                        </p:tgtEl>
                                        <p:attrNameLst>
                                          <p:attrName>ppt_y</p:attrName>
                                        </p:attrNameLst>
                                      </p:cBhvr>
                                      <p:tavLst>
                                        <p:tav tm="0">
                                          <p:val>
                                            <p:strVal val="#ppt_y+#ppt_h*1.125000"/>
                                          </p:val>
                                        </p:tav>
                                        <p:tav tm="100000">
                                          <p:val>
                                            <p:strVal val="#ppt_y"/>
                                          </p:val>
                                        </p:tav>
                                      </p:tavLst>
                                    </p:anim>
                                    <p:animEffect transition="in" filter="wipe(up)">
                                      <p:cBhvr>
                                        <p:cTn id="42"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bwMode="auto">
          <a:xfrm>
            <a:off x="5435600" y="771525"/>
            <a:ext cx="3136900" cy="646113"/>
            <a:chOff x="5436096" y="915566"/>
            <a:chExt cx="3136403" cy="646331"/>
          </a:xfrm>
        </p:grpSpPr>
        <p:sp>
          <p:nvSpPr>
            <p:cNvPr id="12337" name="矩形 2"/>
            <p:cNvSpPr>
              <a:spLocks noChangeArrowheads="1"/>
            </p:cNvSpPr>
            <p:nvPr/>
          </p:nvSpPr>
          <p:spPr bwMode="auto">
            <a:xfrm>
              <a:off x="5590060" y="915566"/>
              <a:ext cx="29824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r>
                <a:rPr lang="zh-CN" altLang="zh-CN" sz="12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zh-CN" sz="1200">
                  <a:solidFill>
                    <a:srgbClr val="7F7F7F"/>
                  </a:solidFill>
                  <a:latin typeface="微软雅黑" panose="020B0503020204020204" pitchFamily="34" charset="-122"/>
                  <a:ea typeface="微软雅黑" panose="020B0503020204020204" pitchFamily="34" charset="-122"/>
                </a:rPr>
                <a:t>设计机构。拥有国内顶尖的</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zh-CN" sz="1200">
                  <a:solidFill>
                    <a:srgbClr val="7F7F7F"/>
                  </a:solidFill>
                  <a:latin typeface="微软雅黑" panose="020B0503020204020204" pitchFamily="34" charset="-122"/>
                  <a:ea typeface="微软雅黑" panose="020B0503020204020204" pitchFamily="34" charset="-122"/>
                </a:rPr>
                <a:t>制作技术、顶级的</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zh-CN" sz="1200">
                  <a:solidFill>
                    <a:srgbClr val="7F7F7F"/>
                  </a:solidFill>
                  <a:latin typeface="微软雅黑" panose="020B0503020204020204" pitchFamily="34" charset="-122"/>
                  <a:ea typeface="微软雅黑" panose="020B0503020204020204" pitchFamily="34" charset="-122"/>
                </a:rPr>
                <a:t>设计团队</a:t>
              </a:r>
              <a:endParaRPr lang="en-US" altLang="zh-CN" sz="1600">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2338" name="组合 8204"/>
            <p:cNvGrpSpPr/>
            <p:nvPr/>
          </p:nvGrpSpPr>
          <p:grpSpPr bwMode="auto">
            <a:xfrm>
              <a:off x="5436096" y="1007436"/>
              <a:ext cx="156756" cy="156756"/>
              <a:chOff x="5308985" y="532629"/>
              <a:chExt cx="156756" cy="156756"/>
            </a:xfrm>
          </p:grpSpPr>
          <p:sp>
            <p:nvSpPr>
              <p:cNvPr id="5" name="圆角矩形 4"/>
              <p:cNvSpPr/>
              <p:nvPr/>
            </p:nvSpPr>
            <p:spPr>
              <a:xfrm>
                <a:off x="5308985" y="532629"/>
                <a:ext cx="156756" cy="156756"/>
              </a:xfrm>
              <a:prstGeom prst="roundRect">
                <a:avLst/>
              </a:prstGeom>
              <a:solidFill>
                <a:srgbClr val="CC9B00"/>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6" name="等腰三角形 5"/>
              <p:cNvSpPr/>
              <p:nvPr/>
            </p:nvSpPr>
            <p:spPr>
              <a:xfrm rot="5400000">
                <a:off x="5361352" y="588458"/>
                <a:ext cx="52405" cy="4603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grpSp>
      <p:grpSp>
        <p:nvGrpSpPr>
          <p:cNvPr id="7" name="组合 6"/>
          <p:cNvGrpSpPr/>
          <p:nvPr/>
        </p:nvGrpSpPr>
        <p:grpSpPr bwMode="auto">
          <a:xfrm>
            <a:off x="323850" y="3929063"/>
            <a:ext cx="3108325" cy="646112"/>
            <a:chOff x="323529" y="3929324"/>
            <a:chExt cx="3109083" cy="646331"/>
          </a:xfrm>
        </p:grpSpPr>
        <p:sp>
          <p:nvSpPr>
            <p:cNvPr id="12331" name="矩形 7"/>
            <p:cNvSpPr>
              <a:spLocks noChangeArrowheads="1"/>
            </p:cNvSpPr>
            <p:nvPr/>
          </p:nvSpPr>
          <p:spPr bwMode="auto">
            <a:xfrm>
              <a:off x="323529" y="3929324"/>
              <a:ext cx="29280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r>
                <a:rPr lang="zh-CN" altLang="zh-CN" sz="1200">
                  <a:solidFill>
                    <a:srgbClr val="7F7F7F"/>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zh-CN" sz="1200">
                  <a:solidFill>
                    <a:srgbClr val="7F7F7F"/>
                  </a:solidFill>
                  <a:latin typeface="微软雅黑" panose="020B0503020204020204" pitchFamily="34" charset="-122"/>
                  <a:ea typeface="微软雅黑" panose="020B0503020204020204" pitchFamily="34" charset="-122"/>
                </a:rPr>
                <a:t>设计机构。拥有国内顶尖的</a:t>
              </a:r>
              <a:r>
                <a:rPr lang="en-US" altLang="zh-CN" sz="1200">
                  <a:solidFill>
                    <a:srgbClr val="7F7F7F"/>
                  </a:solidFill>
                  <a:latin typeface="微软雅黑" panose="020B0503020204020204" pitchFamily="34" charset="-122"/>
                  <a:ea typeface="微软雅黑" panose="020B0503020204020204" pitchFamily="34" charset="-122"/>
                </a:rPr>
                <a:t>PPT</a:t>
              </a:r>
              <a:endParaRPr lang="en-US" altLang="zh-CN" sz="1200">
                <a:solidFill>
                  <a:srgbClr val="7F7F7F"/>
                </a:solidFill>
                <a:latin typeface="微软雅黑" panose="020B0503020204020204" pitchFamily="34" charset="-122"/>
                <a:ea typeface="微软雅黑" panose="020B0503020204020204" pitchFamily="34" charset="-122"/>
              </a:endParaRPr>
            </a:p>
            <a:p>
              <a:pPr algn="r" eaLnBrk="1" hangingPunct="1"/>
              <a:r>
                <a:rPr lang="zh-CN" altLang="zh-CN" sz="1200">
                  <a:solidFill>
                    <a:srgbClr val="7F7F7F"/>
                  </a:solidFill>
                  <a:latin typeface="微软雅黑" panose="020B0503020204020204" pitchFamily="34" charset="-122"/>
                  <a:ea typeface="微软雅黑" panose="020B0503020204020204" pitchFamily="34" charset="-122"/>
                </a:rPr>
                <a:t>制作技术、顶级的</a:t>
              </a:r>
              <a:r>
                <a:rPr lang="en-US" altLang="zh-CN" sz="1200">
                  <a:solidFill>
                    <a:srgbClr val="7F7F7F"/>
                  </a:solidFill>
                  <a:latin typeface="微软雅黑" panose="020B0503020204020204" pitchFamily="34" charset="-122"/>
                  <a:ea typeface="微软雅黑" panose="020B0503020204020204" pitchFamily="34" charset="-122"/>
                </a:rPr>
                <a:t>PPT</a:t>
              </a:r>
              <a:r>
                <a:rPr lang="zh-CN" altLang="zh-CN" sz="1200">
                  <a:solidFill>
                    <a:srgbClr val="7F7F7F"/>
                  </a:solidFill>
                  <a:latin typeface="微软雅黑" panose="020B0503020204020204" pitchFamily="34" charset="-122"/>
                  <a:ea typeface="微软雅黑" panose="020B0503020204020204" pitchFamily="34" charset="-122"/>
                </a:rPr>
                <a:t>设计团队</a:t>
              </a:r>
              <a:endParaRPr lang="en-US" altLang="zh-CN" sz="1600">
                <a:solidFill>
                  <a:srgbClr val="7F7F7F"/>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2332" name="组合 51"/>
            <p:cNvGrpSpPr/>
            <p:nvPr/>
          </p:nvGrpSpPr>
          <p:grpSpPr bwMode="auto">
            <a:xfrm flipH="1">
              <a:off x="3275856" y="3998974"/>
              <a:ext cx="156756" cy="156756"/>
              <a:chOff x="5308985" y="532629"/>
              <a:chExt cx="156756" cy="156756"/>
            </a:xfrm>
          </p:grpSpPr>
          <p:sp>
            <p:nvSpPr>
              <p:cNvPr id="10" name="圆角矩形 9"/>
              <p:cNvSpPr/>
              <p:nvPr/>
            </p:nvSpPr>
            <p:spPr>
              <a:xfrm>
                <a:off x="5308985" y="532629"/>
                <a:ext cx="156756" cy="156756"/>
              </a:xfrm>
              <a:prstGeom prst="roundRect">
                <a:avLst/>
              </a:prstGeom>
              <a:solidFill>
                <a:srgbClr val="F04060"/>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1" name="等腰三角形 10"/>
              <p:cNvSpPr/>
              <p:nvPr/>
            </p:nvSpPr>
            <p:spPr>
              <a:xfrm rot="5400000">
                <a:off x="5361382" y="588436"/>
                <a:ext cx="52406" cy="4604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grpSp>
      <p:grpSp>
        <p:nvGrpSpPr>
          <p:cNvPr id="12" name="组合 11"/>
          <p:cNvGrpSpPr/>
          <p:nvPr/>
        </p:nvGrpSpPr>
        <p:grpSpPr bwMode="auto">
          <a:xfrm>
            <a:off x="4413250" y="771525"/>
            <a:ext cx="642938" cy="647700"/>
            <a:chOff x="4413699" y="771550"/>
            <a:chExt cx="642483" cy="647816"/>
          </a:xfrm>
        </p:grpSpPr>
        <p:cxnSp>
          <p:nvCxnSpPr>
            <p:cNvPr id="13" name="直接连接符 12"/>
            <p:cNvCxnSpPr>
              <a:endCxn id="14" idx="5"/>
            </p:cNvCxnSpPr>
            <p:nvPr/>
          </p:nvCxnSpPr>
          <p:spPr>
            <a:xfrm flipH="1" flipV="1">
              <a:off x="4613582" y="971611"/>
              <a:ext cx="442600" cy="447755"/>
            </a:xfrm>
            <a:prstGeom prst="line">
              <a:avLst/>
            </a:prstGeom>
            <a:noFill/>
            <a:ln w="19050">
              <a:solidFill>
                <a:srgbClr val="960C26"/>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4413699" y="771550"/>
              <a:ext cx="233198" cy="233405"/>
            </a:xfrm>
            <a:prstGeom prst="ellipse">
              <a:avLst/>
            </a:prstGeom>
            <a:noFill/>
            <a:ln w="28575">
              <a:solidFill>
                <a:srgbClr val="960C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5" name="组合 14"/>
          <p:cNvGrpSpPr/>
          <p:nvPr/>
        </p:nvGrpSpPr>
        <p:grpSpPr bwMode="auto">
          <a:xfrm>
            <a:off x="6092825" y="2249488"/>
            <a:ext cx="388938" cy="928687"/>
            <a:chOff x="6092958" y="2250005"/>
            <a:chExt cx="389201" cy="928264"/>
          </a:xfrm>
        </p:grpSpPr>
        <p:cxnSp>
          <p:nvCxnSpPr>
            <p:cNvPr id="16" name="直接连接符 15"/>
            <p:cNvCxnSpPr/>
            <p:nvPr/>
          </p:nvCxnSpPr>
          <p:spPr>
            <a:xfrm flipV="1">
              <a:off x="6092958" y="2459460"/>
              <a:ext cx="231932" cy="718809"/>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6248638" y="2250005"/>
              <a:ext cx="233521" cy="233256"/>
            </a:xfrm>
            <a:prstGeom prst="ellipse">
              <a:avLst/>
            </a:prstGeom>
            <a:noFill/>
            <a:ln w="28575">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18" name="组合 17"/>
          <p:cNvGrpSpPr/>
          <p:nvPr/>
        </p:nvGrpSpPr>
        <p:grpSpPr bwMode="auto">
          <a:xfrm>
            <a:off x="6245225" y="3386138"/>
            <a:ext cx="614363" cy="233362"/>
            <a:chOff x="6244457" y="3385456"/>
            <a:chExt cx="615589" cy="233761"/>
          </a:xfrm>
        </p:grpSpPr>
        <p:cxnSp>
          <p:nvCxnSpPr>
            <p:cNvPr id="19" name="直接连接符 18"/>
            <p:cNvCxnSpPr/>
            <p:nvPr/>
          </p:nvCxnSpPr>
          <p:spPr>
            <a:xfrm>
              <a:off x="6244457" y="3469737"/>
              <a:ext cx="396077" cy="33395"/>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6626217" y="3385456"/>
              <a:ext cx="233829" cy="233761"/>
            </a:xfrm>
            <a:prstGeom prst="ellipse">
              <a:avLst/>
            </a:prstGeom>
            <a:noFill/>
            <a:ln w="28575">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1" name="组合 20"/>
          <p:cNvGrpSpPr/>
          <p:nvPr/>
        </p:nvGrpSpPr>
        <p:grpSpPr bwMode="auto">
          <a:xfrm>
            <a:off x="4211638" y="3681413"/>
            <a:ext cx="671512" cy="488950"/>
            <a:chOff x="4218441" y="3691709"/>
            <a:chExt cx="671485" cy="488706"/>
          </a:xfrm>
        </p:grpSpPr>
        <p:cxnSp>
          <p:nvCxnSpPr>
            <p:cNvPr id="22" name="直接连接符 21"/>
            <p:cNvCxnSpPr/>
            <p:nvPr/>
          </p:nvCxnSpPr>
          <p:spPr>
            <a:xfrm flipH="1">
              <a:off x="4429570" y="3691709"/>
              <a:ext cx="460356" cy="307821"/>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4218441" y="3947168"/>
              <a:ext cx="233353" cy="233247"/>
            </a:xfrm>
            <a:prstGeom prst="ellipse">
              <a:avLst/>
            </a:prstGeom>
            <a:noFill/>
            <a:ln w="28575">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4" name="组合 23"/>
          <p:cNvGrpSpPr/>
          <p:nvPr/>
        </p:nvGrpSpPr>
        <p:grpSpPr bwMode="auto">
          <a:xfrm>
            <a:off x="2535238" y="2973388"/>
            <a:ext cx="484187" cy="419100"/>
            <a:chOff x="2535981" y="2974163"/>
            <a:chExt cx="482912" cy="419097"/>
          </a:xfrm>
        </p:grpSpPr>
        <p:cxnSp>
          <p:nvCxnSpPr>
            <p:cNvPr id="25" name="直接连接符 24"/>
            <p:cNvCxnSpPr>
              <a:stCxn id="44" idx="2"/>
              <a:endCxn id="26" idx="7"/>
            </p:cNvCxnSpPr>
            <p:nvPr/>
          </p:nvCxnSpPr>
          <p:spPr>
            <a:xfrm flipH="1">
              <a:off x="2735479" y="2974163"/>
              <a:ext cx="283414" cy="219073"/>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2535981" y="3159899"/>
              <a:ext cx="234331" cy="233361"/>
            </a:xfrm>
            <a:prstGeom prst="ellipse">
              <a:avLst/>
            </a:prstGeom>
            <a:noFill/>
            <a:ln w="28575">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27" name="组合 26"/>
          <p:cNvGrpSpPr/>
          <p:nvPr/>
        </p:nvGrpSpPr>
        <p:grpSpPr bwMode="auto">
          <a:xfrm>
            <a:off x="2124075" y="1571625"/>
            <a:ext cx="735013" cy="739775"/>
            <a:chOff x="2123728" y="1571136"/>
            <a:chExt cx="735387" cy="739817"/>
          </a:xfrm>
        </p:grpSpPr>
        <p:cxnSp>
          <p:nvCxnSpPr>
            <p:cNvPr id="28" name="直接连接符 27"/>
            <p:cNvCxnSpPr>
              <a:endCxn id="29" idx="5"/>
            </p:cNvCxnSpPr>
            <p:nvPr/>
          </p:nvCxnSpPr>
          <p:spPr>
            <a:xfrm flipH="1" flipV="1">
              <a:off x="2323855" y="1771172"/>
              <a:ext cx="535260" cy="539781"/>
            </a:xfrm>
            <a:prstGeom prst="line">
              <a:avLst/>
            </a:prstGeom>
            <a:noFill/>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2123728" y="1571136"/>
              <a:ext cx="233482" cy="233376"/>
            </a:xfrm>
            <a:prstGeom prst="ellipse">
              <a:avLst/>
            </a:prstGeom>
            <a:noFill/>
            <a:ln w="28575">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nvGrpSpPr>
          <p:cNvPr id="30" name="组合 29"/>
          <p:cNvGrpSpPr/>
          <p:nvPr/>
        </p:nvGrpSpPr>
        <p:grpSpPr bwMode="auto">
          <a:xfrm>
            <a:off x="4052888" y="1992313"/>
            <a:ext cx="1395412" cy="1211262"/>
            <a:chOff x="4053648" y="1992366"/>
            <a:chExt cx="1394652" cy="1210762"/>
          </a:xfrm>
        </p:grpSpPr>
        <p:sp>
          <p:nvSpPr>
            <p:cNvPr id="31" name="六边形 30"/>
            <p:cNvSpPr/>
            <p:nvPr/>
          </p:nvSpPr>
          <p:spPr>
            <a:xfrm rot="16200000">
              <a:off x="4135281" y="2075743"/>
              <a:ext cx="1210762" cy="1044006"/>
            </a:xfrm>
            <a:prstGeom prst="hexagon">
              <a:avLst/>
            </a:prstGeom>
            <a:noFill/>
            <a:ln w="28575">
              <a:solidFill>
                <a:srgbClr val="960C2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2318" name="矩形 33"/>
            <p:cNvSpPr>
              <a:spLocks noChangeArrowheads="1"/>
            </p:cNvSpPr>
            <p:nvPr/>
          </p:nvSpPr>
          <p:spPr bwMode="auto">
            <a:xfrm>
              <a:off x="4053648" y="2306562"/>
              <a:ext cx="1394652" cy="52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solidFill>
                    <a:srgbClr val="000000"/>
                  </a:solidFill>
                  <a:latin typeface="微软雅黑" panose="020B0503020204020204" pitchFamily="34" charset="-122"/>
                  <a:ea typeface="微软雅黑" panose="020B0503020204020204" pitchFamily="34" charset="-122"/>
                </a:rPr>
                <a:t>添加标题</a:t>
              </a:r>
              <a:endParaRPr lang="en-US" altLang="zh-CN" sz="1600" b="1">
                <a:solidFill>
                  <a:srgbClr val="000000"/>
                </a:solidFill>
                <a:latin typeface="微软雅黑" panose="020B0503020204020204" pitchFamily="34" charset="-122"/>
                <a:ea typeface="微软雅黑" panose="020B0503020204020204" pitchFamily="34" charset="-122"/>
              </a:endParaRPr>
            </a:p>
            <a:p>
              <a:pPr algn="ctr" eaLnBrk="1" hangingPunct="1"/>
              <a:r>
                <a:rPr lang="en-US" altLang="ko-KR" sz="1200">
                  <a:solidFill>
                    <a:srgbClr val="7F7F7F"/>
                  </a:solidFill>
                  <a:latin typeface="Arial" panose="020B0604020202020204" pitchFamily="34" charset="0"/>
                  <a:ea typeface="微软雅黑" panose="020B0503020204020204" pitchFamily="34" charset="-122"/>
                </a:rPr>
                <a:t>ADD TITLE</a:t>
              </a:r>
              <a:endParaRPr lang="en-US" altLang="ko-KR" sz="1200">
                <a:solidFill>
                  <a:srgbClr val="7F7F7F"/>
                </a:solidFill>
                <a:latin typeface="Arial" panose="020B0604020202020204" pitchFamily="34" charset="0"/>
                <a:ea typeface="微软雅黑" panose="020B0503020204020204" pitchFamily="34" charset="-122"/>
              </a:endParaRPr>
            </a:p>
          </p:txBody>
        </p:sp>
      </p:grpSp>
      <p:grpSp>
        <p:nvGrpSpPr>
          <p:cNvPr id="33" name="组合 32"/>
          <p:cNvGrpSpPr/>
          <p:nvPr/>
        </p:nvGrpSpPr>
        <p:grpSpPr bwMode="auto">
          <a:xfrm>
            <a:off x="2454275" y="1346200"/>
            <a:ext cx="3794125" cy="2495550"/>
            <a:chOff x="2453859" y="1345734"/>
            <a:chExt cx="3794538" cy="2495744"/>
          </a:xfrm>
        </p:grpSpPr>
        <p:sp>
          <p:nvSpPr>
            <p:cNvPr id="34" name="六边形 33"/>
            <p:cNvSpPr/>
            <p:nvPr/>
          </p:nvSpPr>
          <p:spPr>
            <a:xfrm rot="16200000">
              <a:off x="3027814" y="1610063"/>
              <a:ext cx="752533" cy="649359"/>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5" name="六边形 34"/>
            <p:cNvSpPr/>
            <p:nvPr/>
          </p:nvSpPr>
          <p:spPr>
            <a:xfrm rot="16200000">
              <a:off x="3405680" y="2273690"/>
              <a:ext cx="752533" cy="649359"/>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6" name="六边形 35"/>
            <p:cNvSpPr/>
            <p:nvPr/>
          </p:nvSpPr>
          <p:spPr>
            <a:xfrm rot="16200000">
              <a:off x="5547451" y="3140532"/>
              <a:ext cx="752533" cy="649358"/>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2308" name="组合 21"/>
            <p:cNvGrpSpPr/>
            <p:nvPr/>
          </p:nvGrpSpPr>
          <p:grpSpPr bwMode="auto">
            <a:xfrm>
              <a:off x="2453859" y="2221333"/>
              <a:ext cx="1125248" cy="752830"/>
              <a:chOff x="2453859" y="2221333"/>
              <a:chExt cx="1125248" cy="752830"/>
            </a:xfrm>
          </p:grpSpPr>
          <p:sp>
            <p:nvSpPr>
              <p:cNvPr id="44" name="六边形 43"/>
              <p:cNvSpPr/>
              <p:nvPr/>
            </p:nvSpPr>
            <p:spPr>
              <a:xfrm rot="16200000">
                <a:off x="2642803" y="2274484"/>
                <a:ext cx="752534" cy="647770"/>
              </a:xfrm>
              <a:prstGeom prst="hexagon">
                <a:avLst/>
              </a:prstGeom>
              <a:noFill/>
              <a:ln w="38100">
                <a:solidFill>
                  <a:srgbClr val="F04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2316" name="矩形 34"/>
              <p:cNvSpPr>
                <a:spLocks noChangeArrowheads="1"/>
              </p:cNvSpPr>
              <p:nvPr/>
            </p:nvSpPr>
            <p:spPr bwMode="auto">
              <a:xfrm>
                <a:off x="2453859" y="2379615"/>
                <a:ext cx="11252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标题</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12309" name="组合 19"/>
            <p:cNvGrpSpPr/>
            <p:nvPr/>
          </p:nvGrpSpPr>
          <p:grpSpPr bwMode="auto">
            <a:xfrm>
              <a:off x="4651798" y="3088648"/>
              <a:ext cx="1125248" cy="752830"/>
              <a:chOff x="4651798" y="3088648"/>
              <a:chExt cx="1125248" cy="752830"/>
            </a:xfrm>
          </p:grpSpPr>
          <p:sp>
            <p:nvSpPr>
              <p:cNvPr id="42" name="六边形 41"/>
              <p:cNvSpPr/>
              <p:nvPr/>
            </p:nvSpPr>
            <p:spPr>
              <a:xfrm rot="16200000">
                <a:off x="4837760" y="3140532"/>
                <a:ext cx="752534" cy="649358"/>
              </a:xfrm>
              <a:prstGeom prst="hexagon">
                <a:avLst/>
              </a:prstGeom>
              <a:noFill/>
              <a:ln w="38100">
                <a:solidFill>
                  <a:srgbClr val="F04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2314" name="矩形 35"/>
              <p:cNvSpPr>
                <a:spLocks noChangeArrowheads="1"/>
              </p:cNvSpPr>
              <p:nvPr/>
            </p:nvSpPr>
            <p:spPr bwMode="auto">
              <a:xfrm>
                <a:off x="4651798" y="3250921"/>
                <a:ext cx="11252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标题</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12310" name="组合 12"/>
            <p:cNvGrpSpPr/>
            <p:nvPr/>
          </p:nvGrpSpPr>
          <p:grpSpPr bwMode="auto">
            <a:xfrm>
              <a:off x="4657514" y="1345734"/>
              <a:ext cx="1125248" cy="752830"/>
              <a:chOff x="4657514" y="1345734"/>
              <a:chExt cx="1125248" cy="752830"/>
            </a:xfrm>
          </p:grpSpPr>
          <p:sp>
            <p:nvSpPr>
              <p:cNvPr id="40" name="六边形 39"/>
              <p:cNvSpPr/>
              <p:nvPr/>
            </p:nvSpPr>
            <p:spPr>
              <a:xfrm rot="16200000">
                <a:off x="4833791" y="1398116"/>
                <a:ext cx="752534" cy="647770"/>
              </a:xfrm>
              <a:prstGeom prst="hexagon">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2312" name="矩形 36"/>
              <p:cNvSpPr>
                <a:spLocks noChangeArrowheads="1"/>
              </p:cNvSpPr>
              <p:nvPr/>
            </p:nvSpPr>
            <p:spPr bwMode="auto">
              <a:xfrm>
                <a:off x="4657514" y="1491315"/>
                <a:ext cx="11252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标题</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sp>
        <p:nvSpPr>
          <p:cNvPr id="46"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7" name="矩形 46"/>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8"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9" name="矩形 48"/>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2304"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23" presetClass="entr" presetSubtype="288"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 calcmode="lin" valueType="num">
                                      <p:cBhvr>
                                        <p:cTn id="10" dur="500" fill="hold"/>
                                        <p:tgtEl>
                                          <p:spTgt spid="33"/>
                                        </p:tgtEl>
                                        <p:attrNameLst>
                                          <p:attrName>ppt_w</p:attrName>
                                        </p:attrNameLst>
                                      </p:cBhvr>
                                      <p:tavLst>
                                        <p:tav tm="0">
                                          <p:val>
                                            <p:strVal val="4/3*#ppt_w"/>
                                          </p:val>
                                        </p:tav>
                                        <p:tav tm="100000">
                                          <p:val>
                                            <p:strVal val="#ppt_w"/>
                                          </p:val>
                                        </p:tav>
                                      </p:tavLst>
                                    </p:anim>
                                    <p:anim calcmode="lin" valueType="num">
                                      <p:cBhvr>
                                        <p:cTn id="11" dur="500" fill="hold"/>
                                        <p:tgtEl>
                                          <p:spTgt spid="33"/>
                                        </p:tgtEl>
                                        <p:attrNameLst>
                                          <p:attrName>ppt_h</p:attrName>
                                        </p:attrNameLst>
                                      </p:cBhvr>
                                      <p:tavLst>
                                        <p:tav tm="0">
                                          <p:val>
                                            <p:strVal val="4/3*#ppt_h"/>
                                          </p:val>
                                        </p:tav>
                                        <p:tav tm="100000">
                                          <p:val>
                                            <p:strVal val="#ppt_h"/>
                                          </p:val>
                                        </p:tav>
                                      </p:tavLst>
                                    </p:anim>
                                  </p:childTnLst>
                                </p:cTn>
                              </p:par>
                              <p:par>
                                <p:cTn id="12" presetID="10" presetClass="entr" presetSubtype="0" fill="hold"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par>
                                <p:cTn id="15" presetID="23" presetClass="entr" presetSubtype="288"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strVal val="4/3*#ppt_w"/>
                                          </p:val>
                                        </p:tav>
                                        <p:tav tm="100000">
                                          <p:val>
                                            <p:strVal val="#ppt_w"/>
                                          </p:val>
                                        </p:tav>
                                      </p:tavLst>
                                    </p:anim>
                                    <p:anim calcmode="lin" valueType="num">
                                      <p:cBhvr>
                                        <p:cTn id="18" dur="500" fill="hold"/>
                                        <p:tgtEl>
                                          <p:spTgt spid="30"/>
                                        </p:tgtEl>
                                        <p:attrNameLst>
                                          <p:attrName>ppt_h</p:attrName>
                                        </p:attrNameLst>
                                      </p:cBhvr>
                                      <p:tavLst>
                                        <p:tav tm="0">
                                          <p:val>
                                            <p:strVal val="4/3*#ppt_h"/>
                                          </p:val>
                                        </p:tav>
                                        <p:tav tm="100000">
                                          <p:val>
                                            <p:strVal val="#ppt_h"/>
                                          </p:val>
                                        </p:tav>
                                      </p:tavLst>
                                    </p:anim>
                                  </p:childTnLst>
                                </p:cTn>
                              </p:par>
                              <p:par>
                                <p:cTn id="19" presetID="22" presetClass="entr" presetSubtype="4" fill="hold" nodeType="withEffect">
                                  <p:stCondLst>
                                    <p:cond delay="500"/>
                                  </p:stCondLst>
                                  <p:childTnLst>
                                    <p:set>
                                      <p:cBhvr>
                                        <p:cTn id="20" dur="1" fill="hold">
                                          <p:stCondLst>
                                            <p:cond delay="0"/>
                                          </p:stCondLst>
                                        </p:cTn>
                                        <p:tgtEl>
                                          <p:spTgt spid="27"/>
                                        </p:tgtEl>
                                        <p:attrNameLst>
                                          <p:attrName>style.visibility</p:attrName>
                                        </p:attrNameLst>
                                      </p:cBhvr>
                                      <p:to>
                                        <p:strVal val="visible"/>
                                      </p:to>
                                    </p:set>
                                    <p:animEffect transition="in" filter="wipe(down)">
                                      <p:cBhvr>
                                        <p:cTn id="21" dur="500"/>
                                        <p:tgtEl>
                                          <p:spTgt spid="27"/>
                                        </p:tgtEl>
                                      </p:cBhvr>
                                    </p:animEffect>
                                  </p:childTnLst>
                                </p:cTn>
                              </p:par>
                              <p:par>
                                <p:cTn id="22" presetID="22" presetClass="entr" presetSubtype="1" fill="hold" nodeType="withEffect">
                                  <p:stCondLst>
                                    <p:cond delay="500"/>
                                  </p:stCondLst>
                                  <p:childTnLst>
                                    <p:set>
                                      <p:cBhvr>
                                        <p:cTn id="23" dur="1" fill="hold">
                                          <p:stCondLst>
                                            <p:cond delay="0"/>
                                          </p:stCondLst>
                                        </p:cTn>
                                        <p:tgtEl>
                                          <p:spTgt spid="24"/>
                                        </p:tgtEl>
                                        <p:attrNameLst>
                                          <p:attrName>style.visibility</p:attrName>
                                        </p:attrNameLst>
                                      </p:cBhvr>
                                      <p:to>
                                        <p:strVal val="visible"/>
                                      </p:to>
                                    </p:set>
                                    <p:animEffect transition="in" filter="wipe(up)">
                                      <p:cBhvr>
                                        <p:cTn id="24" dur="500"/>
                                        <p:tgtEl>
                                          <p:spTgt spid="24"/>
                                        </p:tgtEl>
                                      </p:cBhvr>
                                    </p:animEffect>
                                  </p:childTnLst>
                                </p:cTn>
                              </p:par>
                              <p:par>
                                <p:cTn id="25" presetID="22" presetClass="entr" presetSubtype="2" fill="hold" nodeType="withEffect">
                                  <p:stCondLst>
                                    <p:cond delay="50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par>
                                <p:cTn id="28" presetID="22" presetClass="entr" presetSubtype="8" fill="hold" nodeType="withEffect">
                                  <p:stCondLst>
                                    <p:cond delay="50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par>
                                <p:cTn id="31" presetID="22" presetClass="entr" presetSubtype="4" fill="hold" nodeType="withEffect">
                                  <p:stCondLst>
                                    <p:cond delay="50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par>
                                <p:cTn id="34" presetID="22" presetClass="entr" presetSubtype="4" fill="hold" nodeType="withEffect">
                                  <p:stCondLst>
                                    <p:cond delay="500"/>
                                  </p:stCondLst>
                                  <p:childTnLst>
                                    <p:set>
                                      <p:cBhvr>
                                        <p:cTn id="35" dur="1" fill="hold">
                                          <p:stCondLst>
                                            <p:cond delay="0"/>
                                          </p:stCondLst>
                                        </p:cTn>
                                        <p:tgtEl>
                                          <p:spTgt spid="12"/>
                                        </p:tgtEl>
                                        <p:attrNameLst>
                                          <p:attrName>style.visibility</p:attrName>
                                        </p:attrNameLst>
                                      </p:cBhvr>
                                      <p:to>
                                        <p:strVal val="visible"/>
                                      </p:to>
                                    </p:set>
                                    <p:animEffect transition="in" filter="wipe(down)">
                                      <p:cBhvr>
                                        <p:cTn id="36" dur="500"/>
                                        <p:tgtEl>
                                          <p:spTgt spid="12"/>
                                        </p:tgtEl>
                                      </p:cBhvr>
                                    </p:animEffect>
                                  </p:childTnLst>
                                </p:cTn>
                              </p:par>
                              <p:par>
                                <p:cTn id="37" presetID="12" presetClass="entr" presetSubtype="8" fill="hold" nodeType="withEffect">
                                  <p:stCondLst>
                                    <p:cond delay="10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750"/>
                                        <p:tgtEl>
                                          <p:spTgt spid="2"/>
                                        </p:tgtEl>
                                        <p:attrNameLst>
                                          <p:attrName>ppt_x</p:attrName>
                                        </p:attrNameLst>
                                      </p:cBhvr>
                                      <p:tavLst>
                                        <p:tav tm="0">
                                          <p:val>
                                            <p:strVal val="#ppt_x-#ppt_w*1.125000"/>
                                          </p:val>
                                        </p:tav>
                                        <p:tav tm="100000">
                                          <p:val>
                                            <p:strVal val="#ppt_x"/>
                                          </p:val>
                                        </p:tav>
                                      </p:tavLst>
                                    </p:anim>
                                    <p:animEffect transition="in" filter="wipe(right)">
                                      <p:cBhvr>
                                        <p:cTn id="40" dur="750"/>
                                        <p:tgtEl>
                                          <p:spTgt spid="2"/>
                                        </p:tgtEl>
                                      </p:cBhvr>
                                    </p:animEffect>
                                  </p:childTnLst>
                                </p:cTn>
                              </p:par>
                              <p:par>
                                <p:cTn id="41" presetID="12" presetClass="entr" presetSubtype="2" fill="hold" nodeType="withEffect">
                                  <p:stCondLst>
                                    <p:cond delay="100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750"/>
                                        <p:tgtEl>
                                          <p:spTgt spid="7"/>
                                        </p:tgtEl>
                                        <p:attrNameLst>
                                          <p:attrName>ppt_x</p:attrName>
                                        </p:attrNameLst>
                                      </p:cBhvr>
                                      <p:tavLst>
                                        <p:tav tm="0">
                                          <p:val>
                                            <p:strVal val="#ppt_x+#ppt_w*1.125000"/>
                                          </p:val>
                                        </p:tav>
                                        <p:tav tm="100000">
                                          <p:val>
                                            <p:strVal val="#ppt_x"/>
                                          </p:val>
                                        </p:tav>
                                      </p:tavLst>
                                    </p:anim>
                                    <p:animEffect transition="in" filter="wipe(left)">
                                      <p:cBhvr>
                                        <p:cTn id="44"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bwMode="auto">
          <a:xfrm>
            <a:off x="4787900" y="1420813"/>
            <a:ext cx="4032250" cy="430212"/>
            <a:chOff x="4788024" y="1039111"/>
            <a:chExt cx="4032448" cy="430887"/>
          </a:xfrm>
        </p:grpSpPr>
        <p:sp>
          <p:nvSpPr>
            <p:cNvPr id="13388" name="矩形 7"/>
            <p:cNvSpPr>
              <a:spLocks noChangeArrowheads="1"/>
            </p:cNvSpPr>
            <p:nvPr/>
          </p:nvSpPr>
          <p:spPr bwMode="auto">
            <a:xfrm>
              <a:off x="4942020" y="1039111"/>
              <a:ext cx="38784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a:t>
              </a:r>
              <a:endParaRPr lang="en-US" altLang="zh-CN" sz="1200">
                <a:solidFill>
                  <a:srgbClr val="595959"/>
                </a:solidFill>
                <a:latin typeface="微软雅黑" panose="020B0503020204020204" pitchFamily="34" charset="-122"/>
                <a:ea typeface="微软雅黑" panose="020B0503020204020204" pitchFamily="34" charset="-122"/>
              </a:endParaRPr>
            </a:p>
            <a:p>
              <a:pPr eaLnBrk="1" hangingPunct="1"/>
              <a:r>
                <a:rPr lang="en-US" altLang="zh-CN" sz="1000">
                  <a:solidFill>
                    <a:srgbClr val="7F7F7F"/>
                  </a:solidFill>
                  <a:latin typeface="Arial" panose="020B0604020202020204" pitchFamily="34" charset="0"/>
                  <a:cs typeface="Arial" panose="020B0604020202020204" pitchFamily="34" charset="0"/>
                </a:rPr>
                <a:t>RAPIDPPT, the leader of professional PPT designer in China.</a:t>
              </a:r>
              <a:endParaRPr lang="zh-CN" altLang="en-US" sz="1000">
                <a:solidFill>
                  <a:srgbClr val="7F7F7F"/>
                </a:solidFill>
              </a:endParaRPr>
            </a:p>
          </p:txBody>
        </p:sp>
        <p:grpSp>
          <p:nvGrpSpPr>
            <p:cNvPr id="13389" name="组合 16"/>
            <p:cNvGrpSpPr/>
            <p:nvPr/>
          </p:nvGrpSpPr>
          <p:grpSpPr bwMode="auto">
            <a:xfrm>
              <a:off x="4788024" y="1130981"/>
              <a:ext cx="156756" cy="156756"/>
              <a:chOff x="5308985" y="532629"/>
              <a:chExt cx="156756" cy="156756"/>
            </a:xfrm>
          </p:grpSpPr>
          <p:sp>
            <p:nvSpPr>
              <p:cNvPr id="10" name="圆角矩形 9"/>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1" name="等腰三角形 10"/>
              <p:cNvSpPr/>
              <p:nvPr/>
            </p:nvSpPr>
            <p:spPr>
              <a:xfrm rot="5400000">
                <a:off x="5360541" y="587869"/>
                <a:ext cx="54060" cy="4603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grpSp>
        <p:nvGrpSpPr>
          <p:cNvPr id="13" name="组合 12"/>
          <p:cNvGrpSpPr/>
          <p:nvPr/>
        </p:nvGrpSpPr>
        <p:grpSpPr bwMode="auto">
          <a:xfrm>
            <a:off x="4787900" y="2165350"/>
            <a:ext cx="4032250" cy="430213"/>
            <a:chOff x="4788024" y="915566"/>
            <a:chExt cx="4032448" cy="430887"/>
          </a:xfrm>
        </p:grpSpPr>
        <p:sp>
          <p:nvSpPr>
            <p:cNvPr id="13382" name="矩形 13"/>
            <p:cNvSpPr>
              <a:spLocks noChangeArrowheads="1"/>
            </p:cNvSpPr>
            <p:nvPr/>
          </p:nvSpPr>
          <p:spPr bwMode="auto">
            <a:xfrm>
              <a:off x="4942020" y="915566"/>
              <a:ext cx="38784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a:t>
              </a:r>
              <a:endParaRPr lang="en-US" altLang="zh-CN" sz="1200">
                <a:solidFill>
                  <a:srgbClr val="595959"/>
                </a:solidFill>
                <a:latin typeface="微软雅黑" panose="020B0503020204020204" pitchFamily="34" charset="-122"/>
                <a:ea typeface="微软雅黑" panose="020B0503020204020204" pitchFamily="34" charset="-122"/>
              </a:endParaRPr>
            </a:p>
            <a:p>
              <a:pPr eaLnBrk="1" hangingPunct="1"/>
              <a:r>
                <a:rPr lang="en-US" altLang="zh-CN" sz="1000">
                  <a:solidFill>
                    <a:srgbClr val="7F7F7F"/>
                  </a:solidFill>
                  <a:latin typeface="Arial" panose="020B0604020202020204" pitchFamily="34" charset="0"/>
                  <a:cs typeface="Arial" panose="020B0604020202020204" pitchFamily="34" charset="0"/>
                </a:rPr>
                <a:t>RAPIDPPT, the leader of professional PPT designer in China.</a:t>
              </a:r>
              <a:endParaRPr lang="zh-CN" altLang="en-US" sz="1000">
                <a:solidFill>
                  <a:srgbClr val="7F7F7F"/>
                </a:solidFill>
              </a:endParaRPr>
            </a:p>
          </p:txBody>
        </p:sp>
        <p:grpSp>
          <p:nvGrpSpPr>
            <p:cNvPr id="13383" name="组合 49"/>
            <p:cNvGrpSpPr/>
            <p:nvPr/>
          </p:nvGrpSpPr>
          <p:grpSpPr bwMode="auto">
            <a:xfrm>
              <a:off x="4788024" y="1007436"/>
              <a:ext cx="156756" cy="156756"/>
              <a:chOff x="5308985" y="532629"/>
              <a:chExt cx="156756" cy="156756"/>
            </a:xfrm>
          </p:grpSpPr>
          <p:sp>
            <p:nvSpPr>
              <p:cNvPr id="16" name="圆角矩形 15"/>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7" name="等腰三角形 16"/>
              <p:cNvSpPr/>
              <p:nvPr/>
            </p:nvSpPr>
            <p:spPr>
              <a:xfrm rot="5400000">
                <a:off x="5360541" y="587868"/>
                <a:ext cx="54059" cy="4603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grpSp>
        <p:nvGrpSpPr>
          <p:cNvPr id="18" name="组合 17"/>
          <p:cNvGrpSpPr/>
          <p:nvPr/>
        </p:nvGrpSpPr>
        <p:grpSpPr bwMode="auto">
          <a:xfrm>
            <a:off x="4787900" y="2908300"/>
            <a:ext cx="4032250" cy="430213"/>
            <a:chOff x="4788024" y="915566"/>
            <a:chExt cx="4032448" cy="430887"/>
          </a:xfrm>
        </p:grpSpPr>
        <p:sp>
          <p:nvSpPr>
            <p:cNvPr id="13376" name="矩形 18"/>
            <p:cNvSpPr>
              <a:spLocks noChangeArrowheads="1"/>
            </p:cNvSpPr>
            <p:nvPr/>
          </p:nvSpPr>
          <p:spPr bwMode="auto">
            <a:xfrm>
              <a:off x="4942020" y="915566"/>
              <a:ext cx="38784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a:t>
              </a:r>
              <a:endParaRPr lang="en-US" altLang="zh-CN" sz="1200">
                <a:solidFill>
                  <a:srgbClr val="595959"/>
                </a:solidFill>
                <a:latin typeface="微软雅黑" panose="020B0503020204020204" pitchFamily="34" charset="-122"/>
                <a:ea typeface="微软雅黑" panose="020B0503020204020204" pitchFamily="34" charset="-122"/>
              </a:endParaRPr>
            </a:p>
            <a:p>
              <a:pPr eaLnBrk="1" hangingPunct="1"/>
              <a:r>
                <a:rPr lang="en-US" altLang="zh-CN" sz="1000">
                  <a:solidFill>
                    <a:srgbClr val="7F7F7F"/>
                  </a:solidFill>
                  <a:latin typeface="Arial" panose="020B0604020202020204" pitchFamily="34" charset="0"/>
                  <a:cs typeface="Arial" panose="020B0604020202020204" pitchFamily="34" charset="0"/>
                </a:rPr>
                <a:t>RAPIDPPT, the leader of professional PPT designer in China.</a:t>
              </a:r>
              <a:endParaRPr lang="zh-CN" altLang="en-US" sz="1000">
                <a:solidFill>
                  <a:srgbClr val="7F7F7F"/>
                </a:solidFill>
              </a:endParaRPr>
            </a:p>
          </p:txBody>
        </p:sp>
        <p:grpSp>
          <p:nvGrpSpPr>
            <p:cNvPr id="13377" name="组合 54"/>
            <p:cNvGrpSpPr/>
            <p:nvPr/>
          </p:nvGrpSpPr>
          <p:grpSpPr bwMode="auto">
            <a:xfrm>
              <a:off x="4788024" y="1007436"/>
              <a:ext cx="156756" cy="156756"/>
              <a:chOff x="5308985" y="532629"/>
              <a:chExt cx="156756" cy="156756"/>
            </a:xfrm>
          </p:grpSpPr>
          <p:sp>
            <p:nvSpPr>
              <p:cNvPr id="21" name="圆角矩形 20"/>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2" name="等腰三角形 21"/>
              <p:cNvSpPr/>
              <p:nvPr/>
            </p:nvSpPr>
            <p:spPr>
              <a:xfrm rot="5400000">
                <a:off x="5360541" y="587868"/>
                <a:ext cx="54059" cy="4603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grpSp>
        <p:nvGrpSpPr>
          <p:cNvPr id="23" name="组合 22"/>
          <p:cNvGrpSpPr/>
          <p:nvPr/>
        </p:nvGrpSpPr>
        <p:grpSpPr bwMode="auto">
          <a:xfrm>
            <a:off x="4787900" y="3651250"/>
            <a:ext cx="4032250" cy="430213"/>
            <a:chOff x="4788024" y="915566"/>
            <a:chExt cx="4032448" cy="430887"/>
          </a:xfrm>
        </p:grpSpPr>
        <p:sp>
          <p:nvSpPr>
            <p:cNvPr id="13370" name="矩形 23"/>
            <p:cNvSpPr>
              <a:spLocks noChangeArrowheads="1"/>
            </p:cNvSpPr>
            <p:nvPr/>
          </p:nvSpPr>
          <p:spPr bwMode="auto">
            <a:xfrm>
              <a:off x="4942020" y="915566"/>
              <a:ext cx="38784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zh-CN" sz="1200">
                  <a:solidFill>
                    <a:srgbClr val="595959"/>
                  </a:solidFill>
                  <a:latin typeface="微软雅黑" panose="020B0503020204020204" pitchFamily="34" charset="-122"/>
                  <a:ea typeface="微软雅黑" panose="020B0503020204020204" pitchFamily="34" charset="-122"/>
                </a:rPr>
                <a:t>上海锐普广告有限公司是中国第一家精品</a:t>
              </a:r>
              <a:r>
                <a:rPr lang="en-US" altLang="zh-CN" sz="1200">
                  <a:solidFill>
                    <a:srgbClr val="595959"/>
                  </a:solidFill>
                  <a:latin typeface="微软雅黑" panose="020B0503020204020204" pitchFamily="34" charset="-122"/>
                  <a:ea typeface="微软雅黑" panose="020B0503020204020204" pitchFamily="34" charset="-122"/>
                </a:rPr>
                <a:t>PPT</a:t>
              </a:r>
              <a:r>
                <a:rPr lang="zh-CN" altLang="zh-CN" sz="1200">
                  <a:solidFill>
                    <a:srgbClr val="595959"/>
                  </a:solidFill>
                  <a:latin typeface="微软雅黑" panose="020B0503020204020204" pitchFamily="34" charset="-122"/>
                  <a:ea typeface="微软雅黑" panose="020B0503020204020204" pitchFamily="34" charset="-122"/>
                </a:rPr>
                <a:t>设计机构</a:t>
              </a:r>
              <a:endParaRPr lang="en-US" altLang="zh-CN" sz="1200">
                <a:solidFill>
                  <a:srgbClr val="595959"/>
                </a:solidFill>
                <a:latin typeface="微软雅黑" panose="020B0503020204020204" pitchFamily="34" charset="-122"/>
                <a:ea typeface="微软雅黑" panose="020B0503020204020204" pitchFamily="34" charset="-122"/>
              </a:endParaRPr>
            </a:p>
            <a:p>
              <a:pPr eaLnBrk="1" hangingPunct="1"/>
              <a:r>
                <a:rPr lang="en-US" altLang="zh-CN" sz="1000">
                  <a:solidFill>
                    <a:srgbClr val="7F7F7F"/>
                  </a:solidFill>
                  <a:latin typeface="Arial" panose="020B0604020202020204" pitchFamily="34" charset="0"/>
                  <a:cs typeface="Arial" panose="020B0604020202020204" pitchFamily="34" charset="0"/>
                </a:rPr>
                <a:t>RAPIDPPT, the leader of professional PPT designer in China.</a:t>
              </a:r>
              <a:endParaRPr lang="zh-CN" altLang="en-US" sz="1000">
                <a:solidFill>
                  <a:srgbClr val="7F7F7F"/>
                </a:solidFill>
              </a:endParaRPr>
            </a:p>
          </p:txBody>
        </p:sp>
        <p:grpSp>
          <p:nvGrpSpPr>
            <p:cNvPr id="13371" name="组合 71"/>
            <p:cNvGrpSpPr/>
            <p:nvPr/>
          </p:nvGrpSpPr>
          <p:grpSpPr bwMode="auto">
            <a:xfrm>
              <a:off x="4788024" y="1007436"/>
              <a:ext cx="156756" cy="156756"/>
              <a:chOff x="5308985" y="532629"/>
              <a:chExt cx="156756" cy="156756"/>
            </a:xfrm>
          </p:grpSpPr>
          <p:sp>
            <p:nvSpPr>
              <p:cNvPr id="26" name="圆角矩形 25"/>
              <p:cNvSpPr/>
              <p:nvPr/>
            </p:nvSpPr>
            <p:spPr>
              <a:xfrm>
                <a:off x="5308985" y="532629"/>
                <a:ext cx="156756" cy="156756"/>
              </a:xfrm>
              <a:prstGeom prst="roundRect">
                <a:avLst/>
              </a:prstGeom>
              <a:solidFill>
                <a:schemeClr val="bg1">
                  <a:lumMod val="95000"/>
                </a:schemeClr>
              </a:solidFill>
              <a:ln>
                <a:noFill/>
              </a:ln>
              <a:effectLst>
                <a:innerShdw blurRad="381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27" name="等腰三角形 26"/>
              <p:cNvSpPr/>
              <p:nvPr/>
            </p:nvSpPr>
            <p:spPr>
              <a:xfrm rot="5400000">
                <a:off x="5360541" y="587868"/>
                <a:ext cx="54059" cy="46039"/>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grpSp>
      <p:grpSp>
        <p:nvGrpSpPr>
          <p:cNvPr id="54" name="组合 53"/>
          <p:cNvGrpSpPr/>
          <p:nvPr/>
        </p:nvGrpSpPr>
        <p:grpSpPr bwMode="auto">
          <a:xfrm>
            <a:off x="950913" y="1176338"/>
            <a:ext cx="3333750" cy="3267075"/>
            <a:chOff x="590550" y="839788"/>
            <a:chExt cx="3382963" cy="3316287"/>
          </a:xfrm>
        </p:grpSpPr>
        <p:grpSp>
          <p:nvGrpSpPr>
            <p:cNvPr id="13324" name="组合 1"/>
            <p:cNvGrpSpPr/>
            <p:nvPr/>
          </p:nvGrpSpPr>
          <p:grpSpPr bwMode="auto">
            <a:xfrm>
              <a:off x="908050" y="1176338"/>
              <a:ext cx="2743200" cy="2643187"/>
              <a:chOff x="2798068" y="923633"/>
              <a:chExt cx="3569196" cy="3439264"/>
            </a:xfrm>
          </p:grpSpPr>
          <p:sp>
            <p:nvSpPr>
              <p:cNvPr id="3" name="椭圆 2"/>
              <p:cNvSpPr/>
              <p:nvPr/>
            </p:nvSpPr>
            <p:spPr>
              <a:xfrm>
                <a:off x="2873334" y="1060227"/>
                <a:ext cx="3303293" cy="3302364"/>
              </a:xfrm>
              <a:prstGeom prst="ellipse">
                <a:avLst/>
              </a:prstGeom>
              <a:noFill/>
              <a:ln w="63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 name="椭圆 3"/>
              <p:cNvSpPr/>
              <p:nvPr/>
            </p:nvSpPr>
            <p:spPr>
              <a:xfrm>
                <a:off x="3064070" y="1060227"/>
                <a:ext cx="3303293" cy="3302364"/>
              </a:xfrm>
              <a:prstGeom prst="ellipse">
                <a:avLst/>
              </a:prstGeom>
              <a:noFill/>
              <a:ln w="635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 name="椭圆 4"/>
              <p:cNvSpPr/>
              <p:nvPr/>
            </p:nvSpPr>
            <p:spPr>
              <a:xfrm>
                <a:off x="2797878" y="928132"/>
                <a:ext cx="3303293" cy="3300268"/>
              </a:xfrm>
              <a:prstGeom prst="ellipse">
                <a:avLst/>
              </a:prstGeom>
              <a:no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6" name="椭圆 5"/>
              <p:cNvSpPr/>
              <p:nvPr/>
            </p:nvSpPr>
            <p:spPr>
              <a:xfrm>
                <a:off x="3041014" y="923938"/>
                <a:ext cx="3303293" cy="330236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3325" name="矩形 11"/>
            <p:cNvSpPr>
              <a:spLocks noChangeArrowheads="1"/>
            </p:cNvSpPr>
            <p:nvPr/>
          </p:nvSpPr>
          <p:spPr bwMode="auto">
            <a:xfrm>
              <a:off x="1555499" y="2188540"/>
              <a:ext cx="1448231" cy="53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600" b="1">
                  <a:solidFill>
                    <a:srgbClr val="000000"/>
                  </a:solidFill>
                  <a:latin typeface="微软雅黑" panose="020B0503020204020204" pitchFamily="34" charset="-122"/>
                  <a:ea typeface="微软雅黑" panose="020B0503020204020204" pitchFamily="34" charset="-122"/>
                </a:rPr>
                <a:t>添加标题</a:t>
              </a:r>
              <a:endParaRPr lang="en-US" altLang="zh-CN" sz="1600" b="1">
                <a:solidFill>
                  <a:srgbClr val="000000"/>
                </a:solidFill>
                <a:latin typeface="微软雅黑" panose="020B0503020204020204" pitchFamily="34" charset="-122"/>
                <a:ea typeface="微软雅黑" panose="020B0503020204020204" pitchFamily="34" charset="-122"/>
              </a:endParaRPr>
            </a:p>
            <a:p>
              <a:pPr algn="ctr" eaLnBrk="1" hangingPunct="1"/>
              <a:r>
                <a:rPr lang="en-US" altLang="ko-KR" sz="1200">
                  <a:solidFill>
                    <a:srgbClr val="7F7F7F"/>
                  </a:solidFill>
                  <a:latin typeface="Arial" panose="020B0604020202020204" pitchFamily="34" charset="0"/>
                  <a:ea typeface="微软雅黑" panose="020B0503020204020204" pitchFamily="34" charset="-122"/>
                </a:rPr>
                <a:t>ADD TITLE</a:t>
              </a:r>
              <a:endParaRPr lang="en-US" altLang="ko-KR" sz="1200">
                <a:solidFill>
                  <a:srgbClr val="7F7F7F"/>
                </a:solidFill>
                <a:latin typeface="Arial" panose="020B0604020202020204" pitchFamily="34" charset="0"/>
                <a:ea typeface="微软雅黑" panose="020B0503020204020204" pitchFamily="34" charset="-122"/>
              </a:endParaRPr>
            </a:p>
          </p:txBody>
        </p:sp>
        <p:grpSp>
          <p:nvGrpSpPr>
            <p:cNvPr id="13326" name="组合 27"/>
            <p:cNvGrpSpPr/>
            <p:nvPr/>
          </p:nvGrpSpPr>
          <p:grpSpPr bwMode="auto">
            <a:xfrm>
              <a:off x="590550" y="2076450"/>
              <a:ext cx="914400" cy="882650"/>
              <a:chOff x="858064" y="2190273"/>
              <a:chExt cx="915062" cy="883212"/>
            </a:xfrm>
          </p:grpSpPr>
          <p:sp>
            <p:nvSpPr>
              <p:cNvPr id="29" name="椭圆 28"/>
              <p:cNvSpPr/>
              <p:nvPr/>
            </p:nvSpPr>
            <p:spPr>
              <a:xfrm>
                <a:off x="890306" y="2189563"/>
                <a:ext cx="883431" cy="883616"/>
              </a:xfrm>
              <a:prstGeom prst="ellipse">
                <a:avLst/>
              </a:prstGeom>
              <a:solidFill>
                <a:srgbClr val="960C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0" name="椭圆 29"/>
              <p:cNvSpPr/>
              <p:nvPr/>
            </p:nvSpPr>
            <p:spPr>
              <a:xfrm>
                <a:off x="917711" y="2329846"/>
                <a:ext cx="602926" cy="603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1" name="椭圆 30"/>
              <p:cNvSpPr/>
              <p:nvPr/>
            </p:nvSpPr>
            <p:spPr>
              <a:xfrm>
                <a:off x="918222" y="2330383"/>
                <a:ext cx="602993" cy="602993"/>
              </a:xfrm>
              <a:prstGeom prst="ellipse">
                <a:avLst/>
              </a:prstGeom>
              <a:gradFill flip="none" rotWithShape="1">
                <a:gsLst>
                  <a:gs pos="61000">
                    <a:schemeClr val="bg1">
                      <a:lumMod val="85000"/>
                      <a:alpha val="0"/>
                    </a:schemeClr>
                  </a:gs>
                  <a:gs pos="100000">
                    <a:schemeClr val="bg1">
                      <a:lumMod val="7500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13365" name="矩形 74"/>
              <p:cNvSpPr>
                <a:spLocks noChangeArrowheads="1"/>
              </p:cNvSpPr>
              <p:nvPr/>
            </p:nvSpPr>
            <p:spPr bwMode="auto">
              <a:xfrm>
                <a:off x="858064" y="2401047"/>
                <a:ext cx="709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文字</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13327" name="组合 32"/>
            <p:cNvGrpSpPr/>
            <p:nvPr/>
          </p:nvGrpSpPr>
          <p:grpSpPr bwMode="auto">
            <a:xfrm>
              <a:off x="1784350" y="839788"/>
              <a:ext cx="936625" cy="884237"/>
              <a:chOff x="2051720" y="987574"/>
              <a:chExt cx="937568" cy="883212"/>
            </a:xfrm>
          </p:grpSpPr>
          <p:sp>
            <p:nvSpPr>
              <p:cNvPr id="34" name="椭圆 33"/>
              <p:cNvSpPr/>
              <p:nvPr/>
            </p:nvSpPr>
            <p:spPr>
              <a:xfrm>
                <a:off x="2106076" y="987574"/>
                <a:ext cx="883212" cy="883212"/>
              </a:xfrm>
              <a:prstGeom prst="ellipse">
                <a:avLst/>
              </a:prstGeom>
              <a:solidFill>
                <a:srgbClr val="F69326"/>
              </a:solidFill>
              <a:ln>
                <a:noFill/>
              </a:ln>
              <a:effectLst>
                <a:innerShdw blurRad="635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3353" name="组合 33"/>
              <p:cNvGrpSpPr/>
              <p:nvPr/>
            </p:nvGrpSpPr>
            <p:grpSpPr bwMode="auto">
              <a:xfrm>
                <a:off x="2127056" y="1127683"/>
                <a:ext cx="602993" cy="602993"/>
                <a:chOff x="-311096" y="1479151"/>
                <a:chExt cx="602993" cy="602993"/>
              </a:xfrm>
            </p:grpSpPr>
            <p:sp>
              <p:nvSpPr>
                <p:cNvPr id="37" name="椭圆 36"/>
                <p:cNvSpPr/>
                <p:nvPr/>
              </p:nvSpPr>
              <p:spPr>
                <a:xfrm>
                  <a:off x="-310738" y="1479072"/>
                  <a:ext cx="582132" cy="6035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8" name="椭圆 37"/>
                <p:cNvSpPr/>
                <p:nvPr/>
              </p:nvSpPr>
              <p:spPr>
                <a:xfrm>
                  <a:off x="-310738" y="1479072"/>
                  <a:ext cx="582132" cy="6035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39" name="椭圆 38"/>
                <p:cNvSpPr/>
                <p:nvPr/>
              </p:nvSpPr>
              <p:spPr>
                <a:xfrm>
                  <a:off x="-311096" y="1479151"/>
                  <a:ext cx="602993" cy="602993"/>
                </a:xfrm>
                <a:prstGeom prst="ellipse">
                  <a:avLst/>
                </a:prstGeom>
                <a:gradFill flip="none" rotWithShape="1">
                  <a:gsLst>
                    <a:gs pos="61000">
                      <a:schemeClr val="bg1">
                        <a:lumMod val="85000"/>
                        <a:alpha val="0"/>
                      </a:schemeClr>
                    </a:gs>
                    <a:gs pos="100000">
                      <a:schemeClr val="bg1">
                        <a:lumMod val="7500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3354" name="矩形 77"/>
              <p:cNvSpPr>
                <a:spLocks noChangeArrowheads="1"/>
              </p:cNvSpPr>
              <p:nvPr/>
            </p:nvSpPr>
            <p:spPr bwMode="auto">
              <a:xfrm>
                <a:off x="2051720" y="1181898"/>
                <a:ext cx="709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文字</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13328" name="组合 39"/>
            <p:cNvGrpSpPr/>
            <p:nvPr/>
          </p:nvGrpSpPr>
          <p:grpSpPr bwMode="auto">
            <a:xfrm>
              <a:off x="3035300" y="2076450"/>
              <a:ext cx="938213" cy="882650"/>
              <a:chOff x="2051720" y="987574"/>
              <a:chExt cx="937568" cy="883212"/>
            </a:xfrm>
          </p:grpSpPr>
          <p:sp>
            <p:nvSpPr>
              <p:cNvPr id="41" name="椭圆 40"/>
              <p:cNvSpPr/>
              <p:nvPr/>
            </p:nvSpPr>
            <p:spPr>
              <a:xfrm>
                <a:off x="2106076" y="987574"/>
                <a:ext cx="883212" cy="883212"/>
              </a:xfrm>
              <a:prstGeom prst="ellipse">
                <a:avLst/>
              </a:prstGeom>
              <a:solidFill>
                <a:srgbClr val="F04060"/>
              </a:solidFill>
              <a:ln>
                <a:noFill/>
              </a:ln>
              <a:effectLst>
                <a:innerShdw blurRad="635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3343" name="组合 80"/>
              <p:cNvGrpSpPr/>
              <p:nvPr/>
            </p:nvGrpSpPr>
            <p:grpSpPr bwMode="auto">
              <a:xfrm>
                <a:off x="2127056" y="1127683"/>
                <a:ext cx="602993" cy="602993"/>
                <a:chOff x="-311096" y="1479151"/>
                <a:chExt cx="602993" cy="602993"/>
              </a:xfrm>
            </p:grpSpPr>
            <p:sp>
              <p:nvSpPr>
                <p:cNvPr id="44" name="椭圆 43"/>
                <p:cNvSpPr/>
                <p:nvPr/>
              </p:nvSpPr>
              <p:spPr>
                <a:xfrm>
                  <a:off x="-290804" y="1478615"/>
                  <a:ext cx="582757" cy="603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5" name="椭圆 44"/>
                <p:cNvSpPr/>
                <p:nvPr/>
              </p:nvSpPr>
              <p:spPr>
                <a:xfrm>
                  <a:off x="-290804" y="1478615"/>
                  <a:ext cx="582757" cy="603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46" name="椭圆 45"/>
                <p:cNvSpPr/>
                <p:nvPr/>
              </p:nvSpPr>
              <p:spPr>
                <a:xfrm>
                  <a:off x="-311096" y="1479151"/>
                  <a:ext cx="602993" cy="602993"/>
                </a:xfrm>
                <a:prstGeom prst="ellipse">
                  <a:avLst/>
                </a:prstGeom>
                <a:gradFill flip="none" rotWithShape="1">
                  <a:gsLst>
                    <a:gs pos="61000">
                      <a:schemeClr val="bg1">
                        <a:lumMod val="85000"/>
                        <a:alpha val="0"/>
                      </a:schemeClr>
                    </a:gs>
                    <a:gs pos="100000">
                      <a:schemeClr val="bg1">
                        <a:lumMod val="7500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3344" name="矩形 81"/>
              <p:cNvSpPr>
                <a:spLocks noChangeArrowheads="1"/>
              </p:cNvSpPr>
              <p:nvPr/>
            </p:nvSpPr>
            <p:spPr bwMode="auto">
              <a:xfrm>
                <a:off x="2051720" y="1181898"/>
                <a:ext cx="709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文字</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nvGrpSpPr>
            <p:cNvPr id="13329" name="组合 46"/>
            <p:cNvGrpSpPr/>
            <p:nvPr/>
          </p:nvGrpSpPr>
          <p:grpSpPr bwMode="auto">
            <a:xfrm>
              <a:off x="1784350" y="3273425"/>
              <a:ext cx="936625" cy="882650"/>
              <a:chOff x="2051720" y="987574"/>
              <a:chExt cx="937568" cy="883212"/>
            </a:xfrm>
          </p:grpSpPr>
          <p:sp>
            <p:nvSpPr>
              <p:cNvPr id="48" name="椭圆 47"/>
              <p:cNvSpPr/>
              <p:nvPr/>
            </p:nvSpPr>
            <p:spPr>
              <a:xfrm>
                <a:off x="2106076" y="987574"/>
                <a:ext cx="883212" cy="883212"/>
              </a:xfrm>
              <a:prstGeom prst="ellipse">
                <a:avLst/>
              </a:prstGeom>
              <a:solidFill>
                <a:srgbClr val="79DCEF"/>
              </a:solidFill>
              <a:ln>
                <a:noFill/>
              </a:ln>
              <a:effectLst>
                <a:innerShdw blurRad="63500">
                  <a:prstClr val="black">
                    <a:alpha val="1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nvGrpSpPr>
              <p:cNvPr id="13333" name="组合 87"/>
              <p:cNvGrpSpPr/>
              <p:nvPr/>
            </p:nvGrpSpPr>
            <p:grpSpPr bwMode="auto">
              <a:xfrm>
                <a:off x="2127056" y="1127683"/>
                <a:ext cx="602993" cy="602993"/>
                <a:chOff x="-311096" y="1479151"/>
                <a:chExt cx="602993" cy="602993"/>
              </a:xfrm>
            </p:grpSpPr>
            <p:sp>
              <p:nvSpPr>
                <p:cNvPr id="51" name="椭圆 50"/>
                <p:cNvSpPr/>
                <p:nvPr/>
              </p:nvSpPr>
              <p:spPr>
                <a:xfrm>
                  <a:off x="-310738" y="1478919"/>
                  <a:ext cx="582132" cy="603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2" name="椭圆 51"/>
                <p:cNvSpPr/>
                <p:nvPr/>
              </p:nvSpPr>
              <p:spPr>
                <a:xfrm>
                  <a:off x="-310738" y="1478919"/>
                  <a:ext cx="582132" cy="6030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sp>
              <p:nvSpPr>
                <p:cNvPr id="53" name="椭圆 52"/>
                <p:cNvSpPr/>
                <p:nvPr/>
              </p:nvSpPr>
              <p:spPr>
                <a:xfrm>
                  <a:off x="-311096" y="1479151"/>
                  <a:ext cx="602993" cy="602993"/>
                </a:xfrm>
                <a:prstGeom prst="ellipse">
                  <a:avLst/>
                </a:prstGeom>
                <a:gradFill flip="none" rotWithShape="1">
                  <a:gsLst>
                    <a:gs pos="61000">
                      <a:schemeClr val="bg1">
                        <a:lumMod val="85000"/>
                        <a:alpha val="0"/>
                      </a:schemeClr>
                    </a:gs>
                    <a:gs pos="100000">
                      <a:schemeClr val="bg1">
                        <a:lumMod val="75000"/>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prstClr val="white"/>
                    </a:solidFill>
                  </a:endParaRPr>
                </a:p>
              </p:txBody>
            </p:sp>
          </p:grpSp>
          <p:sp>
            <p:nvSpPr>
              <p:cNvPr id="13334" name="矩形 88"/>
              <p:cNvSpPr>
                <a:spLocks noChangeArrowheads="1"/>
              </p:cNvSpPr>
              <p:nvPr/>
            </p:nvSpPr>
            <p:spPr bwMode="auto">
              <a:xfrm>
                <a:off x="2051720" y="1181898"/>
                <a:ext cx="7090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添加</a:t>
                </a:r>
                <a:endParaRPr lang="en-US" altLang="zh-CN" sz="1200">
                  <a:solidFill>
                    <a:srgbClr val="000000"/>
                  </a:solidFill>
                  <a:latin typeface="微软雅黑" panose="020B0503020204020204" pitchFamily="34" charset="-122"/>
                  <a:ea typeface="微软雅黑" panose="020B0503020204020204" pitchFamily="34" charset="-122"/>
                </a:endParaRPr>
              </a:p>
              <a:p>
                <a:pPr algn="ctr" eaLnBrk="1" hangingPunct="1"/>
                <a:r>
                  <a:rPr lang="zh-CN" altLang="en-US" sz="1200">
                    <a:solidFill>
                      <a:srgbClr val="000000"/>
                    </a:solidFill>
                    <a:latin typeface="微软雅黑" panose="020B0503020204020204" pitchFamily="34" charset="-122"/>
                    <a:ea typeface="微软雅黑" panose="020B0503020204020204" pitchFamily="34" charset="-122"/>
                  </a:rPr>
                  <a:t>文字</a:t>
                </a:r>
                <a:endParaRPr lang="en-US" altLang="ko-KR" sz="1200">
                  <a:solidFill>
                    <a:srgbClr val="000000"/>
                  </a:solidFill>
                  <a:latin typeface="微软雅黑" panose="020B0503020204020204" pitchFamily="34" charset="-122"/>
                  <a:ea typeface="微软雅黑" panose="020B0503020204020204" pitchFamily="34" charset="-122"/>
                </a:endParaRPr>
              </a:p>
            </p:txBody>
          </p:sp>
        </p:grpSp>
      </p:grpSp>
      <p:sp>
        <p:nvSpPr>
          <p:cNvPr id="65"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6" name="矩形 65"/>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7"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70" name="矩形 69"/>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3323" name="TextBox 3"/>
          <p:cNvSpPr txBox="1">
            <a:spLocks noChangeArrowheads="1"/>
          </p:cNvSpPr>
          <p:nvPr/>
        </p:nvSpPr>
        <p:spPr bwMode="auto">
          <a:xfrm>
            <a:off x="231775" y="463550"/>
            <a:ext cx="1573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1600" b="1">
                <a:solidFill>
                  <a:srgbClr val="000000"/>
                </a:solidFill>
                <a:latin typeface="微软雅黑" panose="020B0503020204020204" pitchFamily="34" charset="-122"/>
                <a:ea typeface="微软雅黑" panose="020B0503020204020204" pitchFamily="34" charset="-122"/>
              </a:rPr>
              <a:t>点击添加标题</a:t>
            </a:r>
            <a:endParaRPr lang="zh-CN" altLang="en-US" sz="16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anim calcmode="lin" valueType="num">
                                      <p:cBhvr>
                                        <p:cTn id="8" dur="1000" fill="hold"/>
                                        <p:tgtEl>
                                          <p:spTgt spid="54"/>
                                        </p:tgtEl>
                                        <p:attrNameLst>
                                          <p:attrName>ppt_x</p:attrName>
                                        </p:attrNameLst>
                                      </p:cBhvr>
                                      <p:tavLst>
                                        <p:tav tm="0">
                                          <p:val>
                                            <p:strVal val="#ppt_x"/>
                                          </p:val>
                                        </p:tav>
                                        <p:tav tm="100000">
                                          <p:val>
                                            <p:strVal val="#ppt_x"/>
                                          </p:val>
                                        </p:tav>
                                      </p:tavLst>
                                    </p:anim>
                                    <p:anim calcmode="lin" valueType="num">
                                      <p:cBhvr>
                                        <p:cTn id="9" dur="1000" fill="hold"/>
                                        <p:tgtEl>
                                          <p:spTgt spid="54"/>
                                        </p:tgtEl>
                                        <p:attrNameLst>
                                          <p:attrName>ppt_y</p:attrName>
                                        </p:attrNameLst>
                                      </p:cBhvr>
                                      <p:tavLst>
                                        <p:tav tm="0">
                                          <p:val>
                                            <p:strVal val="#ppt_y+.1"/>
                                          </p:val>
                                        </p:tav>
                                        <p:tav tm="100000">
                                          <p:val>
                                            <p:strVal val="#ppt_y"/>
                                          </p:val>
                                        </p:tav>
                                      </p:tavLst>
                                    </p:anim>
                                  </p:childTnLst>
                                </p:cTn>
                              </p:par>
                              <p:par>
                                <p:cTn id="10" presetID="12" presetClass="entr" presetSubtype="8" fill="hold" nodeType="withEffect">
                                  <p:stCondLst>
                                    <p:cond delay="40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600"/>
                                        <p:tgtEl>
                                          <p:spTgt spid="7"/>
                                        </p:tgtEl>
                                        <p:attrNameLst>
                                          <p:attrName>ppt_x</p:attrName>
                                        </p:attrNameLst>
                                      </p:cBhvr>
                                      <p:tavLst>
                                        <p:tav tm="0">
                                          <p:val>
                                            <p:strVal val="#ppt_x-#ppt_w*1.125000"/>
                                          </p:val>
                                        </p:tav>
                                        <p:tav tm="100000">
                                          <p:val>
                                            <p:strVal val="#ppt_x"/>
                                          </p:val>
                                        </p:tav>
                                      </p:tavLst>
                                    </p:anim>
                                    <p:animEffect transition="in" filter="wipe(right)">
                                      <p:cBhvr>
                                        <p:cTn id="13" dur="600"/>
                                        <p:tgtEl>
                                          <p:spTgt spid="7"/>
                                        </p:tgtEl>
                                      </p:cBhvr>
                                    </p:animEffect>
                                  </p:childTnLst>
                                </p:cTn>
                              </p:par>
                              <p:par>
                                <p:cTn id="14" presetID="12" presetClass="entr" presetSubtype="8" fill="hold" nodeType="withEffect">
                                  <p:stCondLst>
                                    <p:cond delay="40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600"/>
                                        <p:tgtEl>
                                          <p:spTgt spid="13"/>
                                        </p:tgtEl>
                                        <p:attrNameLst>
                                          <p:attrName>ppt_x</p:attrName>
                                        </p:attrNameLst>
                                      </p:cBhvr>
                                      <p:tavLst>
                                        <p:tav tm="0">
                                          <p:val>
                                            <p:strVal val="#ppt_x-#ppt_w*1.125000"/>
                                          </p:val>
                                        </p:tav>
                                        <p:tav tm="100000">
                                          <p:val>
                                            <p:strVal val="#ppt_x"/>
                                          </p:val>
                                        </p:tav>
                                      </p:tavLst>
                                    </p:anim>
                                    <p:animEffect transition="in" filter="wipe(right)">
                                      <p:cBhvr>
                                        <p:cTn id="17" dur="600"/>
                                        <p:tgtEl>
                                          <p:spTgt spid="13"/>
                                        </p:tgtEl>
                                      </p:cBhvr>
                                    </p:animEffect>
                                  </p:childTnLst>
                                </p:cTn>
                              </p:par>
                              <p:par>
                                <p:cTn id="18" presetID="12" presetClass="entr" presetSubtype="8" fill="hold" nodeType="withEffect">
                                  <p:stCondLst>
                                    <p:cond delay="40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600"/>
                                        <p:tgtEl>
                                          <p:spTgt spid="18"/>
                                        </p:tgtEl>
                                        <p:attrNameLst>
                                          <p:attrName>ppt_x</p:attrName>
                                        </p:attrNameLst>
                                      </p:cBhvr>
                                      <p:tavLst>
                                        <p:tav tm="0">
                                          <p:val>
                                            <p:strVal val="#ppt_x-#ppt_w*1.125000"/>
                                          </p:val>
                                        </p:tav>
                                        <p:tav tm="100000">
                                          <p:val>
                                            <p:strVal val="#ppt_x"/>
                                          </p:val>
                                        </p:tav>
                                      </p:tavLst>
                                    </p:anim>
                                    <p:animEffect transition="in" filter="wipe(right)">
                                      <p:cBhvr>
                                        <p:cTn id="21" dur="600"/>
                                        <p:tgtEl>
                                          <p:spTgt spid="18"/>
                                        </p:tgtEl>
                                      </p:cBhvr>
                                    </p:animEffect>
                                  </p:childTnLst>
                                </p:cTn>
                              </p:par>
                              <p:par>
                                <p:cTn id="22" presetID="12" presetClass="entr" presetSubtype="8" fill="hold" nodeType="withEffect">
                                  <p:stCondLst>
                                    <p:cond delay="40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600"/>
                                        <p:tgtEl>
                                          <p:spTgt spid="23"/>
                                        </p:tgtEl>
                                        <p:attrNameLst>
                                          <p:attrName>ppt_x</p:attrName>
                                        </p:attrNameLst>
                                      </p:cBhvr>
                                      <p:tavLst>
                                        <p:tav tm="0">
                                          <p:val>
                                            <p:strVal val="#ppt_x-#ppt_w*1.125000"/>
                                          </p:val>
                                        </p:tav>
                                        <p:tav tm="100000">
                                          <p:val>
                                            <p:strVal val="#ppt_x"/>
                                          </p:val>
                                        </p:tav>
                                      </p:tavLst>
                                    </p:anim>
                                    <p:animEffect transition="in" filter="wipe(right)">
                                      <p:cBhvr>
                                        <p:cTn id="25" dur="6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75"/>
          <p:cNvSpPr>
            <a:spLocks noChangeArrowheads="1"/>
          </p:cNvSpPr>
          <p:nvPr/>
        </p:nvSpPr>
        <p:spPr bwMode="auto">
          <a:xfrm rot="920709">
            <a:off x="12700" y="479425"/>
            <a:ext cx="2189163" cy="347663"/>
          </a:xfrm>
          <a:prstGeom prst="rect">
            <a:avLst/>
          </a:prstGeom>
          <a:solidFill>
            <a:srgbClr val="F79C4D">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6" name="矩形 15"/>
          <p:cNvSpPr/>
          <p:nvPr/>
        </p:nvSpPr>
        <p:spPr>
          <a:xfrm rot="20978406">
            <a:off x="12700" y="455613"/>
            <a:ext cx="2084388" cy="347662"/>
          </a:xfrm>
          <a:prstGeom prst="rect">
            <a:avLst/>
          </a:prstGeom>
          <a:solidFill>
            <a:srgbClr val="F0406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7" name="矩形 16"/>
          <p:cNvSpPr/>
          <p:nvPr/>
        </p:nvSpPr>
        <p:spPr>
          <a:xfrm rot="260455">
            <a:off x="-17463" y="473075"/>
            <a:ext cx="2116138" cy="347663"/>
          </a:xfrm>
          <a:custGeom>
            <a:avLst/>
            <a:gdLst/>
            <a:ahLst/>
            <a:cxnLst/>
            <a:rect l="l" t="t" r="r" b="b"/>
            <a:pathLst>
              <a:path w="2116485" h="347663">
                <a:moveTo>
                  <a:pt x="0" y="0"/>
                </a:moveTo>
                <a:lnTo>
                  <a:pt x="2116485" y="0"/>
                </a:lnTo>
                <a:lnTo>
                  <a:pt x="2116485" y="347663"/>
                </a:lnTo>
                <a:lnTo>
                  <a:pt x="26391" y="347663"/>
                </a:lnTo>
                <a:close/>
              </a:path>
            </a:pathLst>
          </a:custGeom>
          <a:solidFill>
            <a:srgbClr val="5BA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8" name="矩形 17"/>
          <p:cNvSpPr/>
          <p:nvPr/>
        </p:nvSpPr>
        <p:spPr>
          <a:xfrm>
            <a:off x="176213" y="485775"/>
            <a:ext cx="1731962" cy="288925"/>
          </a:xfrm>
          <a:prstGeom prst="rect">
            <a:avLst/>
          </a:prstGeom>
          <a:solidFill>
            <a:schemeClr val="bg1"/>
          </a:solidFill>
          <a:ln w="3175">
            <a:noFill/>
          </a:ln>
          <a:effectLst>
            <a:outerShdw blurRad="63500" sx="102000" sy="102000" algn="ctr" rotWithShape="0">
              <a:prstClr val="black">
                <a:alpha val="40000"/>
              </a:prstClr>
            </a:outerShdw>
          </a:effec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14342" name="TextBox 9"/>
          <p:cNvSpPr txBox="1">
            <a:spLocks noChangeArrowheads="1"/>
          </p:cNvSpPr>
          <p:nvPr/>
        </p:nvSpPr>
        <p:spPr bwMode="auto">
          <a:xfrm>
            <a:off x="255588" y="444500"/>
            <a:ext cx="715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solidFill>
                  <a:srgbClr val="960000"/>
                </a:solidFill>
                <a:latin typeface="微软雅黑" panose="020B0503020204020204" pitchFamily="34" charset="-122"/>
                <a:ea typeface="微软雅黑" panose="020B0503020204020204" pitchFamily="34" charset="-122"/>
              </a:rPr>
              <a:t>目 录</a:t>
            </a:r>
            <a:endParaRPr lang="en-US" altLang="zh-CN">
              <a:solidFill>
                <a:srgbClr val="960000"/>
              </a:solidFill>
              <a:latin typeface="微软雅黑" panose="020B0503020204020204" pitchFamily="34" charset="-122"/>
              <a:ea typeface="微软雅黑" panose="020B0503020204020204" pitchFamily="34" charset="-122"/>
            </a:endParaRPr>
          </a:p>
        </p:txBody>
      </p:sp>
      <p:sp>
        <p:nvSpPr>
          <p:cNvPr id="14343" name="矩形 148"/>
          <p:cNvSpPr>
            <a:spLocks noChangeArrowheads="1"/>
          </p:cNvSpPr>
          <p:nvPr/>
        </p:nvSpPr>
        <p:spPr bwMode="auto">
          <a:xfrm>
            <a:off x="974725" y="522288"/>
            <a:ext cx="7985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a:solidFill>
                  <a:srgbClr val="960000"/>
                </a:solidFill>
                <a:latin typeface="Arial" panose="020B0604020202020204" pitchFamily="34" charset="0"/>
                <a:cs typeface="Arial" panose="020B0604020202020204" pitchFamily="34" charset="0"/>
              </a:rPr>
              <a:t>Contents</a:t>
            </a:r>
            <a:endParaRPr lang="zh-CN" altLang="en-US" sz="1200">
              <a:solidFill>
                <a:srgbClr val="960000"/>
              </a:solidFill>
              <a:latin typeface="Arial" panose="020B0604020202020204" pitchFamily="34" charset="0"/>
              <a:cs typeface="Arial" panose="020B0604020202020204" pitchFamily="34" charset="0"/>
            </a:endParaRPr>
          </a:p>
        </p:txBody>
      </p:sp>
      <p:grpSp>
        <p:nvGrpSpPr>
          <p:cNvPr id="14344" name="组合 71"/>
          <p:cNvGrpSpPr/>
          <p:nvPr/>
        </p:nvGrpSpPr>
        <p:grpSpPr bwMode="auto">
          <a:xfrm>
            <a:off x="3049588" y="709613"/>
            <a:ext cx="3317875" cy="1036637"/>
            <a:chOff x="2843809" y="856343"/>
            <a:chExt cx="3318119" cy="1036448"/>
          </a:xfrm>
        </p:grpSpPr>
        <p:sp>
          <p:nvSpPr>
            <p:cNvPr id="21" name="任意多边形 20"/>
            <p:cNvSpPr/>
            <p:nvPr/>
          </p:nvSpPr>
          <p:spPr>
            <a:xfrm>
              <a:off x="2843809" y="907134"/>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 name="任意多边形 1"/>
            <p:cNvSpPr/>
            <p:nvPr/>
          </p:nvSpPr>
          <p:spPr>
            <a:xfrm>
              <a:off x="2843809" y="856343"/>
              <a:ext cx="3318119" cy="985657"/>
            </a:xfrm>
            <a:custGeom>
              <a:avLst/>
              <a:gdLst/>
              <a:ahLst/>
              <a:cxnLst/>
              <a:rect l="l" t="t" r="r" b="b"/>
              <a:pathLst>
                <a:path w="3318119" h="984985">
                  <a:moveTo>
                    <a:pt x="3182976" y="0"/>
                  </a:moveTo>
                  <a:lnTo>
                    <a:pt x="3125057" y="72571"/>
                  </a:lnTo>
                  <a:lnTo>
                    <a:pt x="3240894" y="145143"/>
                  </a:lnTo>
                  <a:lnTo>
                    <a:pt x="3125057" y="188685"/>
                  </a:lnTo>
                  <a:lnTo>
                    <a:pt x="3221587" y="275771"/>
                  </a:lnTo>
                  <a:lnTo>
                    <a:pt x="3086444" y="333828"/>
                  </a:lnTo>
                  <a:lnTo>
                    <a:pt x="3260200" y="377371"/>
                  </a:lnTo>
                  <a:lnTo>
                    <a:pt x="3125057" y="449943"/>
                  </a:lnTo>
                  <a:lnTo>
                    <a:pt x="3318119" y="522514"/>
                  </a:lnTo>
                  <a:lnTo>
                    <a:pt x="0" y="984985"/>
                  </a:lnTo>
                  <a:lnTo>
                    <a:pt x="0" y="43636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7" name="TextBox 3"/>
            <p:cNvSpPr txBox="1">
              <a:spLocks noChangeArrowheads="1"/>
            </p:cNvSpPr>
            <p:nvPr/>
          </p:nvSpPr>
          <p:spPr bwMode="auto">
            <a:xfrm rot="21137852">
              <a:off x="3356609" y="1188070"/>
              <a:ext cx="1970233" cy="368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4387" name="组合 42"/>
            <p:cNvGrpSpPr/>
            <p:nvPr/>
          </p:nvGrpSpPr>
          <p:grpSpPr bwMode="auto">
            <a:xfrm>
              <a:off x="3001533" y="1354897"/>
              <a:ext cx="336072" cy="336072"/>
              <a:chOff x="730250" y="-1925638"/>
              <a:chExt cx="958850" cy="958850"/>
            </a:xfrm>
          </p:grpSpPr>
          <p:sp>
            <p:nvSpPr>
              <p:cNvPr id="44" name="Oval 60"/>
              <p:cNvSpPr>
                <a:spLocks noChangeArrowheads="1"/>
              </p:cNvSpPr>
              <p:nvPr/>
            </p:nvSpPr>
            <p:spPr bwMode="auto">
              <a:xfrm>
                <a:off x="728681" y="-1926123"/>
                <a:ext cx="960285" cy="960040"/>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5" name="Freeform 61"/>
              <p:cNvSpPr/>
              <p:nvPr/>
            </p:nvSpPr>
            <p:spPr bwMode="auto">
              <a:xfrm>
                <a:off x="1177117" y="-1686114"/>
                <a:ext cx="480143" cy="688330"/>
              </a:xfrm>
              <a:custGeom>
                <a:avLst/>
                <a:gdLst>
                  <a:gd name="T0" fmla="*/ 16 w 127"/>
                  <a:gd name="T1" fmla="*/ 0 h 183"/>
                  <a:gd name="T2" fmla="*/ 16 w 127"/>
                  <a:gd name="T3" fmla="*/ 128 h 183"/>
                  <a:gd name="T4" fmla="*/ 0 w 127"/>
                  <a:gd name="T5" fmla="*/ 128 h 183"/>
                  <a:gd name="T6" fmla="*/ 55 w 127"/>
                  <a:gd name="T7" fmla="*/ 183 h 183"/>
                  <a:gd name="T8" fmla="*/ 127 w 127"/>
                  <a:gd name="T9" fmla="*/ 111 h 183"/>
                  <a:gd name="T10" fmla="*/ 16 w 127"/>
                  <a:gd name="T11" fmla="*/ 0 h 183"/>
                </a:gdLst>
                <a:ahLst/>
                <a:cxnLst>
                  <a:cxn ang="0">
                    <a:pos x="T0" y="T1"/>
                  </a:cxn>
                  <a:cxn ang="0">
                    <a:pos x="T2" y="T3"/>
                  </a:cxn>
                  <a:cxn ang="0">
                    <a:pos x="T4" y="T5"/>
                  </a:cxn>
                  <a:cxn ang="0">
                    <a:pos x="T6" y="T7"/>
                  </a:cxn>
                  <a:cxn ang="0">
                    <a:pos x="T8" y="T9"/>
                  </a:cxn>
                  <a:cxn ang="0">
                    <a:pos x="T10" y="T11"/>
                  </a:cxn>
                </a:cxnLst>
                <a:rect l="0" t="0" r="r" b="b"/>
                <a:pathLst>
                  <a:path w="127" h="183">
                    <a:moveTo>
                      <a:pt x="16" y="0"/>
                    </a:moveTo>
                    <a:cubicBezTo>
                      <a:pt x="16" y="128"/>
                      <a:pt x="16" y="128"/>
                      <a:pt x="16" y="128"/>
                    </a:cubicBezTo>
                    <a:cubicBezTo>
                      <a:pt x="0" y="128"/>
                      <a:pt x="0" y="128"/>
                      <a:pt x="0" y="128"/>
                    </a:cubicBezTo>
                    <a:cubicBezTo>
                      <a:pt x="55" y="183"/>
                      <a:pt x="55" y="183"/>
                      <a:pt x="55" y="183"/>
                    </a:cubicBezTo>
                    <a:cubicBezTo>
                      <a:pt x="88" y="170"/>
                      <a:pt x="114" y="144"/>
                      <a:pt x="127" y="111"/>
                    </a:cubicBezTo>
                    <a:cubicBezTo>
                      <a:pt x="16" y="0"/>
                      <a:pt x="16" y="0"/>
                      <a:pt x="16"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14390" name="Freeform 62"/>
              <p:cNvSpPr/>
              <p:nvPr/>
            </p:nvSpPr>
            <p:spPr bwMode="auto">
              <a:xfrm>
                <a:off x="1101725" y="-1625600"/>
                <a:ext cx="77788" cy="127000"/>
              </a:xfrm>
              <a:custGeom>
                <a:avLst/>
                <a:gdLst>
                  <a:gd name="T0" fmla="*/ 2147483646 w 49"/>
                  <a:gd name="T1" fmla="*/ 0 h 80"/>
                  <a:gd name="T2" fmla="*/ 2147483646 w 49"/>
                  <a:gd name="T3" fmla="*/ 0 h 80"/>
                  <a:gd name="T4" fmla="*/ 0 w 49"/>
                  <a:gd name="T5" fmla="*/ 2147483646 h 80"/>
                  <a:gd name="T6" fmla="*/ 2147483646 w 49"/>
                  <a:gd name="T7" fmla="*/ 2147483646 h 80"/>
                  <a:gd name="T8" fmla="*/ 2147483646 w 49"/>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80">
                    <a:moveTo>
                      <a:pt x="49" y="0"/>
                    </a:moveTo>
                    <a:lnTo>
                      <a:pt x="49" y="0"/>
                    </a:lnTo>
                    <a:lnTo>
                      <a:pt x="0" y="28"/>
                    </a:lnTo>
                    <a:lnTo>
                      <a:pt x="49" y="80"/>
                    </a:lnTo>
                    <a:lnTo>
                      <a:pt x="49" y="0"/>
                    </a:lnTo>
                    <a:close/>
                  </a:path>
                </a:pathLst>
              </a:custGeom>
              <a:solidFill>
                <a:srgbClr val="C07404">
                  <a:alpha val="65881"/>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7" name="Freeform 63"/>
              <p:cNvSpPr/>
              <p:nvPr/>
            </p:nvSpPr>
            <p:spPr bwMode="auto">
              <a:xfrm>
                <a:off x="1100112" y="-1627243"/>
                <a:ext cx="77005" cy="126798"/>
              </a:xfrm>
              <a:custGeom>
                <a:avLst/>
                <a:gdLst>
                  <a:gd name="T0" fmla="*/ 49 w 49"/>
                  <a:gd name="T1" fmla="*/ 0 h 80"/>
                  <a:gd name="T2" fmla="*/ 49 w 49"/>
                  <a:gd name="T3" fmla="*/ 0 h 80"/>
                  <a:gd name="T4" fmla="*/ 0 w 49"/>
                  <a:gd name="T5" fmla="*/ 28 h 80"/>
                  <a:gd name="T6" fmla="*/ 49 w 49"/>
                  <a:gd name="T7" fmla="*/ 80 h 80"/>
                  <a:gd name="T8" fmla="*/ 49 w 49"/>
                  <a:gd name="T9" fmla="*/ 0 h 80"/>
                </a:gdLst>
                <a:ahLst/>
                <a:cxnLst>
                  <a:cxn ang="0">
                    <a:pos x="T0" y="T1"/>
                  </a:cxn>
                  <a:cxn ang="0">
                    <a:pos x="T2" y="T3"/>
                  </a:cxn>
                  <a:cxn ang="0">
                    <a:pos x="T4" y="T5"/>
                  </a:cxn>
                  <a:cxn ang="0">
                    <a:pos x="T6" y="T7"/>
                  </a:cxn>
                  <a:cxn ang="0">
                    <a:pos x="T8" y="T9"/>
                  </a:cxn>
                </a:cxnLst>
                <a:rect l="0" t="0" r="r" b="b"/>
                <a:pathLst>
                  <a:path w="49" h="80">
                    <a:moveTo>
                      <a:pt x="49" y="0"/>
                    </a:moveTo>
                    <a:lnTo>
                      <a:pt x="49" y="0"/>
                    </a:lnTo>
                    <a:lnTo>
                      <a:pt x="0" y="28"/>
                    </a:lnTo>
                    <a:lnTo>
                      <a:pt x="49" y="80"/>
                    </a:lnTo>
                    <a:lnTo>
                      <a:pt x="49" y="0"/>
                    </a:ln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14392" name="Freeform 64"/>
              <p:cNvSpPr/>
              <p:nvPr/>
            </p:nvSpPr>
            <p:spPr bwMode="auto">
              <a:xfrm>
                <a:off x="1085850" y="-1685925"/>
                <a:ext cx="153988" cy="479425"/>
              </a:xfrm>
              <a:custGeom>
                <a:avLst/>
                <a:gdLst>
                  <a:gd name="T0" fmla="*/ 2147483646 w 97"/>
                  <a:gd name="T1" fmla="*/ 2147483646 h 302"/>
                  <a:gd name="T2" fmla="*/ 2147483646 w 97"/>
                  <a:gd name="T3" fmla="*/ 2147483646 h 302"/>
                  <a:gd name="T4" fmla="*/ 2147483646 w 97"/>
                  <a:gd name="T5" fmla="*/ 2147483646 h 302"/>
                  <a:gd name="T6" fmla="*/ 0 w 97"/>
                  <a:gd name="T7" fmla="*/ 2147483646 h 302"/>
                  <a:gd name="T8" fmla="*/ 2147483646 w 97"/>
                  <a:gd name="T9" fmla="*/ 0 h 302"/>
                  <a:gd name="T10" fmla="*/ 2147483646 w 97"/>
                  <a:gd name="T11" fmla="*/ 0 h 302"/>
                  <a:gd name="T12" fmla="*/ 2147483646 w 97"/>
                  <a:gd name="T13" fmla="*/ 2147483646 h 302"/>
                  <a:gd name="T14" fmla="*/ 2147483646 w 97"/>
                  <a:gd name="T15" fmla="*/ 2147483646 h 302"/>
                  <a:gd name="T16" fmla="*/ 2147483646 w 97"/>
                  <a:gd name="T17" fmla="*/ 2147483646 h 3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7" h="302">
                    <a:moveTo>
                      <a:pt x="59" y="38"/>
                    </a:moveTo>
                    <a:lnTo>
                      <a:pt x="59" y="38"/>
                    </a:lnTo>
                    <a:lnTo>
                      <a:pt x="10" y="66"/>
                    </a:lnTo>
                    <a:lnTo>
                      <a:pt x="0" y="35"/>
                    </a:lnTo>
                    <a:lnTo>
                      <a:pt x="64" y="0"/>
                    </a:lnTo>
                    <a:lnTo>
                      <a:pt x="97" y="0"/>
                    </a:lnTo>
                    <a:lnTo>
                      <a:pt x="97" y="302"/>
                    </a:lnTo>
                    <a:lnTo>
                      <a:pt x="59" y="302"/>
                    </a:lnTo>
                    <a:lnTo>
                      <a:pt x="59" y="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4345" name="组合 73"/>
          <p:cNvGrpSpPr/>
          <p:nvPr/>
        </p:nvGrpSpPr>
        <p:grpSpPr bwMode="auto">
          <a:xfrm>
            <a:off x="3221038" y="2065338"/>
            <a:ext cx="2986087" cy="965200"/>
            <a:chOff x="3015018" y="2136251"/>
            <a:chExt cx="2987047" cy="966546"/>
          </a:xfrm>
        </p:grpSpPr>
        <p:sp>
          <p:nvSpPr>
            <p:cNvPr id="23" name="任意多边形 22"/>
            <p:cNvSpPr/>
            <p:nvPr/>
          </p:nvSpPr>
          <p:spPr>
            <a:xfrm>
              <a:off x="3015018" y="2156917"/>
              <a:ext cx="2987047" cy="945880"/>
            </a:xfrm>
            <a:custGeom>
              <a:avLst/>
              <a:gdLst>
                <a:gd name="connsiteX0" fmla="*/ 3001335 w 3001335"/>
                <a:gd name="connsiteY0" fmla="*/ 0 h 946444"/>
                <a:gd name="connsiteX1" fmla="*/ 2925135 w 3001335"/>
                <a:gd name="connsiteY1" fmla="*/ 535000 h 946444"/>
                <a:gd name="connsiteX2" fmla="*/ 0 w 3001335"/>
                <a:gd name="connsiteY2" fmla="*/ 946444 h 946444"/>
                <a:gd name="connsiteX3" fmla="*/ 0 w 3001335"/>
                <a:gd name="connsiteY3" fmla="*/ 394901 h 946444"/>
                <a:gd name="connsiteX4" fmla="*/ 3001335 w 3001335"/>
                <a:gd name="connsiteY4" fmla="*/ 0 h 946444"/>
                <a:gd name="connsiteX0-1" fmla="*/ 2987047 w 2987047"/>
                <a:gd name="connsiteY0-2" fmla="*/ 0 h 946444"/>
                <a:gd name="connsiteX1-3" fmla="*/ 2925135 w 2987047"/>
                <a:gd name="connsiteY1-4" fmla="*/ 535000 h 946444"/>
                <a:gd name="connsiteX2-5" fmla="*/ 0 w 2987047"/>
                <a:gd name="connsiteY2-6" fmla="*/ 946444 h 946444"/>
                <a:gd name="connsiteX3-7" fmla="*/ 0 w 2987047"/>
                <a:gd name="connsiteY3-8" fmla="*/ 394901 h 946444"/>
                <a:gd name="connsiteX4-9" fmla="*/ 2987047 w 2987047"/>
                <a:gd name="connsiteY4-10" fmla="*/ 0 h 946444"/>
                <a:gd name="connsiteX0-11" fmla="*/ 2987047 w 3001335"/>
                <a:gd name="connsiteY0-12" fmla="*/ 0 h 946444"/>
                <a:gd name="connsiteX1-13" fmla="*/ 3001335 w 3001335"/>
                <a:gd name="connsiteY1-14" fmla="*/ 520713 h 946444"/>
                <a:gd name="connsiteX2-15" fmla="*/ 0 w 3001335"/>
                <a:gd name="connsiteY2-16" fmla="*/ 946444 h 946444"/>
                <a:gd name="connsiteX3-17" fmla="*/ 0 w 3001335"/>
                <a:gd name="connsiteY3-18" fmla="*/ 394901 h 946444"/>
                <a:gd name="connsiteX4-19" fmla="*/ 2987047 w 3001335"/>
                <a:gd name="connsiteY4-20" fmla="*/ 0 h 946444"/>
                <a:gd name="connsiteX0-21" fmla="*/ 2987047 w 2987047"/>
                <a:gd name="connsiteY0-22" fmla="*/ 0 h 946444"/>
                <a:gd name="connsiteX1-23" fmla="*/ 2977522 w 2987047"/>
                <a:gd name="connsiteY1-24" fmla="*/ 525475 h 946444"/>
                <a:gd name="connsiteX2-25" fmla="*/ 0 w 2987047"/>
                <a:gd name="connsiteY2-26" fmla="*/ 946444 h 946444"/>
                <a:gd name="connsiteX3-27" fmla="*/ 0 w 2987047"/>
                <a:gd name="connsiteY3-28" fmla="*/ 394901 h 946444"/>
                <a:gd name="connsiteX4-29" fmla="*/ 2987047 w 2987047"/>
                <a:gd name="connsiteY4-30" fmla="*/ 0 h 9464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87047" h="946444">
                  <a:moveTo>
                    <a:pt x="2987047" y="0"/>
                  </a:moveTo>
                  <a:lnTo>
                    <a:pt x="2977522" y="525475"/>
                  </a:lnTo>
                  <a:lnTo>
                    <a:pt x="0" y="946444"/>
                  </a:lnTo>
                  <a:lnTo>
                    <a:pt x="0" y="394901"/>
                  </a:lnTo>
                  <a:lnTo>
                    <a:pt x="2987047"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 name="任意多边形 4"/>
            <p:cNvSpPr/>
            <p:nvPr/>
          </p:nvSpPr>
          <p:spPr>
            <a:xfrm>
              <a:off x="3015018" y="2136251"/>
              <a:ext cx="2925115" cy="931572"/>
            </a:xfrm>
            <a:custGeom>
              <a:avLst/>
              <a:gdLst/>
              <a:ahLst/>
              <a:cxnLst/>
              <a:rect l="l" t="t" r="r" b="b"/>
              <a:pathLst>
                <a:path w="2925135" h="932157">
                  <a:moveTo>
                    <a:pt x="2925135" y="0"/>
                  </a:moveTo>
                  <a:lnTo>
                    <a:pt x="2925135" y="520713"/>
                  </a:lnTo>
                  <a:lnTo>
                    <a:pt x="0" y="932157"/>
                  </a:lnTo>
                  <a:lnTo>
                    <a:pt x="0" y="38061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0" name="TextBox 3"/>
            <p:cNvSpPr txBox="1">
              <a:spLocks noChangeArrowheads="1"/>
            </p:cNvSpPr>
            <p:nvPr/>
          </p:nvSpPr>
          <p:spPr bwMode="auto">
            <a:xfrm rot="21137852">
              <a:off x="3413608" y="2387426"/>
              <a:ext cx="2148579" cy="368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4377" name="组合 53"/>
            <p:cNvGrpSpPr/>
            <p:nvPr/>
          </p:nvGrpSpPr>
          <p:grpSpPr bwMode="auto">
            <a:xfrm>
              <a:off x="3091726" y="2581009"/>
              <a:ext cx="339413" cy="339413"/>
              <a:chOff x="-2120900" y="2405063"/>
              <a:chExt cx="968375" cy="968375"/>
            </a:xfrm>
          </p:grpSpPr>
          <p:sp>
            <p:nvSpPr>
              <p:cNvPr id="14378" name="AutoShape 71"/>
              <p:cNvSpPr>
                <a:spLocks noChangeAspect="1" noChangeArrowheads="1" noTextEdit="1"/>
              </p:cNvSpPr>
              <p:nvPr/>
            </p:nvSpPr>
            <p:spPr bwMode="auto">
              <a:xfrm>
                <a:off x="-2120900" y="2405063"/>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Oval 73"/>
              <p:cNvSpPr>
                <a:spLocks noChangeArrowheads="1"/>
              </p:cNvSpPr>
              <p:nvPr/>
            </p:nvSpPr>
            <p:spPr bwMode="auto">
              <a:xfrm>
                <a:off x="-2117749" y="2410629"/>
                <a:ext cx="960515" cy="957012"/>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57" name="Freeform 74"/>
              <p:cNvSpPr/>
              <p:nvPr/>
            </p:nvSpPr>
            <p:spPr bwMode="auto">
              <a:xfrm>
                <a:off x="-1709983" y="2895939"/>
                <a:ext cx="154045" cy="145139"/>
              </a:xfrm>
              <a:custGeom>
                <a:avLst/>
                <a:gdLst>
                  <a:gd name="T0" fmla="*/ 9 w 41"/>
                  <a:gd name="T1" fmla="*/ 0 h 38"/>
                  <a:gd name="T2" fmla="*/ 0 w 41"/>
                  <a:gd name="T3" fmla="*/ 0 h 38"/>
                  <a:gd name="T4" fmla="*/ 38 w 41"/>
                  <a:gd name="T5" fmla="*/ 38 h 38"/>
                  <a:gd name="T6" fmla="*/ 41 w 41"/>
                  <a:gd name="T7" fmla="*/ 25 h 38"/>
                  <a:gd name="T8" fmla="*/ 9 w 41"/>
                  <a:gd name="T9" fmla="*/ 0 h 38"/>
                </a:gdLst>
                <a:ahLst/>
                <a:cxnLst>
                  <a:cxn ang="0">
                    <a:pos x="T0" y="T1"/>
                  </a:cxn>
                  <a:cxn ang="0">
                    <a:pos x="T2" y="T3"/>
                  </a:cxn>
                  <a:cxn ang="0">
                    <a:pos x="T4" y="T5"/>
                  </a:cxn>
                  <a:cxn ang="0">
                    <a:pos x="T6" y="T7"/>
                  </a:cxn>
                  <a:cxn ang="0">
                    <a:pos x="T8" y="T9"/>
                  </a:cxn>
                </a:cxnLst>
                <a:rect l="0" t="0" r="r" b="b"/>
                <a:pathLst>
                  <a:path w="41" h="38">
                    <a:moveTo>
                      <a:pt x="9" y="0"/>
                    </a:moveTo>
                    <a:cubicBezTo>
                      <a:pt x="0" y="0"/>
                      <a:pt x="0" y="0"/>
                      <a:pt x="0" y="0"/>
                    </a:cubicBezTo>
                    <a:cubicBezTo>
                      <a:pt x="38" y="38"/>
                      <a:pt x="38" y="38"/>
                      <a:pt x="38" y="38"/>
                    </a:cubicBezTo>
                    <a:cubicBezTo>
                      <a:pt x="40" y="34"/>
                      <a:pt x="41" y="29"/>
                      <a:pt x="41" y="25"/>
                    </a:cubicBezTo>
                    <a:cubicBezTo>
                      <a:pt x="41" y="7"/>
                      <a:pt x="25" y="0"/>
                      <a:pt x="9"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58" name="Freeform 75"/>
              <p:cNvSpPr/>
              <p:nvPr/>
            </p:nvSpPr>
            <p:spPr bwMode="auto">
              <a:xfrm>
                <a:off x="-1746229" y="2696373"/>
                <a:ext cx="172168" cy="145139"/>
              </a:xfrm>
              <a:custGeom>
                <a:avLst/>
                <a:gdLst>
                  <a:gd name="T0" fmla="*/ 24 w 46"/>
                  <a:gd name="T1" fmla="*/ 0 h 39"/>
                  <a:gd name="T2" fmla="*/ 0 w 46"/>
                  <a:gd name="T3" fmla="*/ 8 h 39"/>
                  <a:gd name="T4" fmla="*/ 30 w 46"/>
                  <a:gd name="T5" fmla="*/ 39 h 39"/>
                  <a:gd name="T6" fmla="*/ 46 w 46"/>
                  <a:gd name="T7" fmla="*/ 19 h 39"/>
                  <a:gd name="T8" fmla="*/ 24 w 46"/>
                  <a:gd name="T9" fmla="*/ 0 h 39"/>
                </a:gdLst>
                <a:ahLst/>
                <a:cxnLst>
                  <a:cxn ang="0">
                    <a:pos x="T0" y="T1"/>
                  </a:cxn>
                  <a:cxn ang="0">
                    <a:pos x="T2" y="T3"/>
                  </a:cxn>
                  <a:cxn ang="0">
                    <a:pos x="T4" y="T5"/>
                  </a:cxn>
                  <a:cxn ang="0">
                    <a:pos x="T6" y="T7"/>
                  </a:cxn>
                  <a:cxn ang="0">
                    <a:pos x="T8" y="T9"/>
                  </a:cxn>
                </a:cxnLst>
                <a:rect l="0" t="0" r="r" b="b"/>
                <a:pathLst>
                  <a:path w="46" h="39">
                    <a:moveTo>
                      <a:pt x="24" y="0"/>
                    </a:moveTo>
                    <a:cubicBezTo>
                      <a:pt x="15" y="0"/>
                      <a:pt x="5" y="4"/>
                      <a:pt x="0" y="8"/>
                    </a:cubicBezTo>
                    <a:cubicBezTo>
                      <a:pt x="30" y="39"/>
                      <a:pt x="30" y="39"/>
                      <a:pt x="30" y="39"/>
                    </a:cubicBezTo>
                    <a:cubicBezTo>
                      <a:pt x="39" y="36"/>
                      <a:pt x="46" y="30"/>
                      <a:pt x="46" y="19"/>
                    </a:cubicBezTo>
                    <a:cubicBezTo>
                      <a:pt x="46" y="9"/>
                      <a:pt x="40" y="0"/>
                      <a:pt x="24"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59" name="Freeform 76"/>
              <p:cNvSpPr>
                <a:spLocks noEditPoints="1"/>
              </p:cNvSpPr>
              <p:nvPr/>
            </p:nvSpPr>
            <p:spPr bwMode="auto">
              <a:xfrm>
                <a:off x="-1782475" y="2673693"/>
                <a:ext cx="602589" cy="684877"/>
              </a:xfrm>
              <a:custGeom>
                <a:avLst/>
                <a:gdLst>
                  <a:gd name="T0" fmla="*/ 63 w 160"/>
                  <a:gd name="T1" fmla="*/ 1 h 182"/>
                  <a:gd name="T2" fmla="*/ 72 w 160"/>
                  <a:gd name="T3" fmla="*/ 21 h 182"/>
                  <a:gd name="T4" fmla="*/ 49 w 160"/>
                  <a:gd name="T5" fmla="*/ 52 h 182"/>
                  <a:gd name="T6" fmla="*/ 49 w 160"/>
                  <a:gd name="T7" fmla="*/ 52 h 182"/>
                  <a:gd name="T8" fmla="*/ 76 w 160"/>
                  <a:gd name="T9" fmla="*/ 85 h 182"/>
                  <a:gd name="T10" fmla="*/ 32 w 160"/>
                  <a:gd name="T11" fmla="*/ 123 h 182"/>
                  <a:gd name="T12" fmla="*/ 0 w 160"/>
                  <a:gd name="T13" fmla="*/ 114 h 182"/>
                  <a:gd name="T14" fmla="*/ 67 w 160"/>
                  <a:gd name="T15" fmla="*/ 182 h 182"/>
                  <a:gd name="T16" fmla="*/ 160 w 160"/>
                  <a:gd name="T17" fmla="*/ 97 h 182"/>
                  <a:gd name="T18" fmla="*/ 63 w 160"/>
                  <a:gd name="T19" fmla="*/ 1 h 182"/>
                  <a:gd name="T20" fmla="*/ 63 w 160"/>
                  <a:gd name="T21" fmla="*/ 0 h 182"/>
                  <a:gd name="T22" fmla="*/ 63 w 160"/>
                  <a:gd name="T23" fmla="*/ 1 h 182"/>
                  <a:gd name="T24" fmla="*/ 63 w 160"/>
                  <a:gd name="T25"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182">
                    <a:moveTo>
                      <a:pt x="63" y="1"/>
                    </a:moveTo>
                    <a:cubicBezTo>
                      <a:pt x="69" y="6"/>
                      <a:pt x="72" y="14"/>
                      <a:pt x="72" y="21"/>
                    </a:cubicBezTo>
                    <a:cubicBezTo>
                      <a:pt x="72" y="35"/>
                      <a:pt x="64" y="46"/>
                      <a:pt x="49" y="52"/>
                    </a:cubicBezTo>
                    <a:cubicBezTo>
                      <a:pt x="49" y="52"/>
                      <a:pt x="49" y="52"/>
                      <a:pt x="49" y="52"/>
                    </a:cubicBezTo>
                    <a:cubicBezTo>
                      <a:pt x="64" y="55"/>
                      <a:pt x="76" y="67"/>
                      <a:pt x="76" y="85"/>
                    </a:cubicBezTo>
                    <a:cubicBezTo>
                      <a:pt x="76" y="105"/>
                      <a:pt x="61" y="123"/>
                      <a:pt x="32" y="123"/>
                    </a:cubicBezTo>
                    <a:cubicBezTo>
                      <a:pt x="18" y="123"/>
                      <a:pt x="6" y="118"/>
                      <a:pt x="0" y="114"/>
                    </a:cubicBezTo>
                    <a:cubicBezTo>
                      <a:pt x="67" y="182"/>
                      <a:pt x="67" y="182"/>
                      <a:pt x="67" y="182"/>
                    </a:cubicBezTo>
                    <a:cubicBezTo>
                      <a:pt x="111" y="172"/>
                      <a:pt x="146" y="139"/>
                      <a:pt x="160" y="97"/>
                    </a:cubicBezTo>
                    <a:cubicBezTo>
                      <a:pt x="63" y="1"/>
                      <a:pt x="63" y="1"/>
                      <a:pt x="63" y="1"/>
                    </a:cubicBezTo>
                    <a:moveTo>
                      <a:pt x="63" y="0"/>
                    </a:moveTo>
                    <a:cubicBezTo>
                      <a:pt x="63" y="1"/>
                      <a:pt x="63" y="1"/>
                      <a:pt x="63" y="1"/>
                    </a:cubicBezTo>
                    <a:cubicBezTo>
                      <a:pt x="63" y="1"/>
                      <a:pt x="63" y="0"/>
                      <a:pt x="63"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14383" name="Freeform 78"/>
              <p:cNvSpPr/>
              <p:nvPr/>
            </p:nvSpPr>
            <p:spPr bwMode="auto">
              <a:xfrm>
                <a:off x="-1779588" y="2641601"/>
                <a:ext cx="285750" cy="495300"/>
              </a:xfrm>
              <a:custGeom>
                <a:avLst/>
                <a:gdLst>
                  <a:gd name="T0" fmla="*/ 2147483646 w 76"/>
                  <a:gd name="T1" fmla="*/ 2147483646 h 132"/>
                  <a:gd name="T2" fmla="*/ 2147483646 w 76"/>
                  <a:gd name="T3" fmla="*/ 2147483646 h 132"/>
                  <a:gd name="T4" fmla="*/ 2147483646 w 76"/>
                  <a:gd name="T5" fmla="*/ 2147483646 h 132"/>
                  <a:gd name="T6" fmla="*/ 2147483646 w 76"/>
                  <a:gd name="T7" fmla="*/ 2147483646 h 132"/>
                  <a:gd name="T8" fmla="*/ 2147483646 w 76"/>
                  <a:gd name="T9" fmla="*/ 2147483646 h 132"/>
                  <a:gd name="T10" fmla="*/ 2147483646 w 76"/>
                  <a:gd name="T11" fmla="*/ 2147483646 h 132"/>
                  <a:gd name="T12" fmla="*/ 2147483646 w 76"/>
                  <a:gd name="T13" fmla="*/ 2147483646 h 132"/>
                  <a:gd name="T14" fmla="*/ 2147483646 w 76"/>
                  <a:gd name="T15" fmla="*/ 2147483646 h 132"/>
                  <a:gd name="T16" fmla="*/ 2147483646 w 76"/>
                  <a:gd name="T17" fmla="*/ 2147483646 h 132"/>
                  <a:gd name="T18" fmla="*/ 2147483646 w 76"/>
                  <a:gd name="T19" fmla="*/ 2147483646 h 132"/>
                  <a:gd name="T20" fmla="*/ 2147483646 w 76"/>
                  <a:gd name="T21" fmla="*/ 2147483646 h 132"/>
                  <a:gd name="T22" fmla="*/ 2147483646 w 76"/>
                  <a:gd name="T23" fmla="*/ 0 h 132"/>
                  <a:gd name="T24" fmla="*/ 2147483646 w 76"/>
                  <a:gd name="T25" fmla="*/ 2147483646 h 132"/>
                  <a:gd name="T26" fmla="*/ 2147483646 w 76"/>
                  <a:gd name="T27" fmla="*/ 2147483646 h 132"/>
                  <a:gd name="T28" fmla="*/ 2147483646 w 76"/>
                  <a:gd name="T29" fmla="*/ 2147483646 h 132"/>
                  <a:gd name="T30" fmla="*/ 2147483646 w 76"/>
                  <a:gd name="T31" fmla="*/ 2147483646 h 132"/>
                  <a:gd name="T32" fmla="*/ 2147483646 w 76"/>
                  <a:gd name="T33" fmla="*/ 2147483646 h 132"/>
                  <a:gd name="T34" fmla="*/ 0 w 76"/>
                  <a:gd name="T35" fmla="*/ 2147483646 h 132"/>
                  <a:gd name="T36" fmla="*/ 2147483646 w 76"/>
                  <a:gd name="T37" fmla="*/ 2147483646 h 1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6" h="132">
                    <a:moveTo>
                      <a:pt x="4" y="110"/>
                    </a:moveTo>
                    <a:cubicBezTo>
                      <a:pt x="9" y="113"/>
                      <a:pt x="20" y="118"/>
                      <a:pt x="31" y="118"/>
                    </a:cubicBezTo>
                    <a:cubicBezTo>
                      <a:pt x="53" y="118"/>
                      <a:pt x="59" y="104"/>
                      <a:pt x="59" y="93"/>
                    </a:cubicBezTo>
                    <a:cubicBezTo>
                      <a:pt x="59" y="75"/>
                      <a:pt x="43" y="68"/>
                      <a:pt x="27" y="68"/>
                    </a:cubicBezTo>
                    <a:cubicBezTo>
                      <a:pt x="18" y="68"/>
                      <a:pt x="18" y="68"/>
                      <a:pt x="18" y="68"/>
                    </a:cubicBezTo>
                    <a:cubicBezTo>
                      <a:pt x="18" y="55"/>
                      <a:pt x="18" y="55"/>
                      <a:pt x="18" y="55"/>
                    </a:cubicBezTo>
                    <a:cubicBezTo>
                      <a:pt x="27" y="55"/>
                      <a:pt x="27" y="55"/>
                      <a:pt x="27" y="55"/>
                    </a:cubicBezTo>
                    <a:cubicBezTo>
                      <a:pt x="40" y="55"/>
                      <a:pt x="55" y="48"/>
                      <a:pt x="55" y="33"/>
                    </a:cubicBezTo>
                    <a:cubicBezTo>
                      <a:pt x="55" y="23"/>
                      <a:pt x="49" y="14"/>
                      <a:pt x="33" y="14"/>
                    </a:cubicBezTo>
                    <a:cubicBezTo>
                      <a:pt x="24" y="14"/>
                      <a:pt x="14" y="18"/>
                      <a:pt x="9" y="22"/>
                    </a:cubicBezTo>
                    <a:cubicBezTo>
                      <a:pt x="4" y="10"/>
                      <a:pt x="4" y="10"/>
                      <a:pt x="4" y="10"/>
                    </a:cubicBezTo>
                    <a:cubicBezTo>
                      <a:pt x="11" y="5"/>
                      <a:pt x="23" y="0"/>
                      <a:pt x="36" y="0"/>
                    </a:cubicBezTo>
                    <a:cubicBezTo>
                      <a:pt x="61" y="0"/>
                      <a:pt x="72" y="15"/>
                      <a:pt x="72" y="30"/>
                    </a:cubicBezTo>
                    <a:cubicBezTo>
                      <a:pt x="72" y="44"/>
                      <a:pt x="64" y="55"/>
                      <a:pt x="49" y="61"/>
                    </a:cubicBezTo>
                    <a:cubicBezTo>
                      <a:pt x="49" y="61"/>
                      <a:pt x="49" y="61"/>
                      <a:pt x="49" y="61"/>
                    </a:cubicBezTo>
                    <a:cubicBezTo>
                      <a:pt x="64" y="64"/>
                      <a:pt x="76" y="76"/>
                      <a:pt x="76" y="94"/>
                    </a:cubicBezTo>
                    <a:cubicBezTo>
                      <a:pt x="76" y="114"/>
                      <a:pt x="61" y="132"/>
                      <a:pt x="32" y="132"/>
                    </a:cubicBezTo>
                    <a:cubicBezTo>
                      <a:pt x="18" y="132"/>
                      <a:pt x="6" y="127"/>
                      <a:pt x="0" y="123"/>
                    </a:cubicBezTo>
                    <a:lnTo>
                      <a:pt x="4" y="1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4346" name="组合 74"/>
          <p:cNvGrpSpPr/>
          <p:nvPr/>
        </p:nvGrpSpPr>
        <p:grpSpPr bwMode="auto">
          <a:xfrm>
            <a:off x="3049588" y="2722563"/>
            <a:ext cx="3683000" cy="1031875"/>
            <a:chOff x="2843809" y="2698416"/>
            <a:chExt cx="3682949" cy="1032196"/>
          </a:xfrm>
        </p:grpSpPr>
        <p:sp>
          <p:nvSpPr>
            <p:cNvPr id="24" name="任意多边形 23"/>
            <p:cNvSpPr/>
            <p:nvPr/>
          </p:nvSpPr>
          <p:spPr>
            <a:xfrm>
              <a:off x="2843809" y="2736528"/>
              <a:ext cx="3682949" cy="994084"/>
            </a:xfrm>
            <a:custGeom>
              <a:avLst/>
              <a:gdLst>
                <a:gd name="connsiteX0" fmla="*/ 3682949 w 3682949"/>
                <a:gd name="connsiteY0" fmla="*/ 0 h 994385"/>
                <a:gd name="connsiteX1" fmla="*/ 3600399 w 3682949"/>
                <a:gd name="connsiteY1" fmla="*/ 526394 h 994385"/>
                <a:gd name="connsiteX2" fmla="*/ 0 w 3682949"/>
                <a:gd name="connsiteY2" fmla="*/ 994385 h 994385"/>
                <a:gd name="connsiteX3" fmla="*/ 0 w 3682949"/>
                <a:gd name="connsiteY3" fmla="*/ 514654 h 994385"/>
                <a:gd name="connsiteX4" fmla="*/ 3682949 w 3682949"/>
                <a:gd name="connsiteY4" fmla="*/ 0 h 994385"/>
                <a:gd name="connsiteX0-1" fmla="*/ 3682949 w 3682949"/>
                <a:gd name="connsiteY0-2" fmla="*/ 0 h 994385"/>
                <a:gd name="connsiteX1-3" fmla="*/ 3682949 w 3682949"/>
                <a:gd name="connsiteY1-4" fmla="*/ 520044 h 994385"/>
                <a:gd name="connsiteX2-5" fmla="*/ 0 w 3682949"/>
                <a:gd name="connsiteY2-6" fmla="*/ 994385 h 994385"/>
                <a:gd name="connsiteX3-7" fmla="*/ 0 w 3682949"/>
                <a:gd name="connsiteY3-8" fmla="*/ 514654 h 994385"/>
                <a:gd name="connsiteX4-9" fmla="*/ 3682949 w 3682949"/>
                <a:gd name="connsiteY4-10" fmla="*/ 0 h 99438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82949" h="994385">
                  <a:moveTo>
                    <a:pt x="3682949" y="0"/>
                  </a:moveTo>
                  <a:lnTo>
                    <a:pt x="3682949" y="520044"/>
                  </a:lnTo>
                  <a:lnTo>
                    <a:pt x="0" y="994385"/>
                  </a:lnTo>
                  <a:lnTo>
                    <a:pt x="0" y="514654"/>
                  </a:lnTo>
                  <a:lnTo>
                    <a:pt x="3682949"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 name="任意多边形 3"/>
            <p:cNvSpPr/>
            <p:nvPr/>
          </p:nvSpPr>
          <p:spPr>
            <a:xfrm>
              <a:off x="2843809" y="2698416"/>
              <a:ext cx="3600400" cy="975028"/>
            </a:xfrm>
            <a:custGeom>
              <a:avLst/>
              <a:gdLst/>
              <a:ahLst/>
              <a:cxnLst/>
              <a:rect l="l" t="t" r="r" b="b"/>
              <a:pathLst>
                <a:path w="3600399" h="975335">
                  <a:moveTo>
                    <a:pt x="3600399" y="0"/>
                  </a:moveTo>
                  <a:lnTo>
                    <a:pt x="3600399" y="507344"/>
                  </a:lnTo>
                  <a:lnTo>
                    <a:pt x="0" y="975335"/>
                  </a:lnTo>
                  <a:lnTo>
                    <a:pt x="0" y="49560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1" name="TextBox 3"/>
            <p:cNvSpPr txBox="1">
              <a:spLocks noChangeArrowheads="1"/>
            </p:cNvSpPr>
            <p:nvPr/>
          </p:nvSpPr>
          <p:spPr bwMode="auto">
            <a:xfrm rot="21137852">
              <a:off x="3458162" y="3009663"/>
              <a:ext cx="2312956" cy="368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4369" name="组合 60"/>
            <p:cNvGrpSpPr/>
            <p:nvPr/>
          </p:nvGrpSpPr>
          <p:grpSpPr bwMode="auto">
            <a:xfrm>
              <a:off x="3027462" y="3203220"/>
              <a:ext cx="336629" cy="336072"/>
              <a:chOff x="1989137" y="-1925638"/>
              <a:chExt cx="960438" cy="958850"/>
            </a:xfrm>
          </p:grpSpPr>
          <p:sp>
            <p:nvSpPr>
              <p:cNvPr id="62" name="Oval 56"/>
              <p:cNvSpPr>
                <a:spLocks noChangeArrowheads="1"/>
              </p:cNvSpPr>
              <p:nvPr/>
            </p:nvSpPr>
            <p:spPr bwMode="auto">
              <a:xfrm>
                <a:off x="1990546" y="-1925130"/>
                <a:ext cx="960198" cy="960514"/>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3" name="Freeform 57"/>
              <p:cNvSpPr/>
              <p:nvPr/>
            </p:nvSpPr>
            <p:spPr bwMode="auto">
              <a:xfrm>
                <a:off x="2303062" y="-1685003"/>
                <a:ext cx="634093" cy="688670"/>
              </a:xfrm>
              <a:custGeom>
                <a:avLst/>
                <a:gdLst>
                  <a:gd name="T0" fmla="*/ 73 w 169"/>
                  <a:gd name="T1" fmla="*/ 0 h 184"/>
                  <a:gd name="T2" fmla="*/ 73 w 169"/>
                  <a:gd name="T3" fmla="*/ 80 h 184"/>
                  <a:gd name="T4" fmla="*/ 90 w 169"/>
                  <a:gd name="T5" fmla="*/ 80 h 184"/>
                  <a:gd name="T6" fmla="*/ 90 w 169"/>
                  <a:gd name="T7" fmla="*/ 93 h 184"/>
                  <a:gd name="T8" fmla="*/ 73 w 169"/>
                  <a:gd name="T9" fmla="*/ 93 h 184"/>
                  <a:gd name="T10" fmla="*/ 73 w 169"/>
                  <a:gd name="T11" fmla="*/ 128 h 184"/>
                  <a:gd name="T12" fmla="*/ 57 w 169"/>
                  <a:gd name="T13" fmla="*/ 128 h 184"/>
                  <a:gd name="T14" fmla="*/ 57 w 169"/>
                  <a:gd name="T15" fmla="*/ 93 h 184"/>
                  <a:gd name="T16" fmla="*/ 0 w 169"/>
                  <a:gd name="T17" fmla="*/ 93 h 184"/>
                  <a:gd name="T18" fmla="*/ 91 w 169"/>
                  <a:gd name="T19" fmla="*/ 184 h 184"/>
                  <a:gd name="T20" fmla="*/ 169 w 169"/>
                  <a:gd name="T21" fmla="*/ 96 h 184"/>
                  <a:gd name="T22" fmla="*/ 73 w 169"/>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 h="184">
                    <a:moveTo>
                      <a:pt x="73" y="0"/>
                    </a:move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cubicBezTo>
                      <a:pt x="57" y="128"/>
                      <a:pt x="57" y="128"/>
                      <a:pt x="57" y="128"/>
                    </a:cubicBezTo>
                    <a:cubicBezTo>
                      <a:pt x="57" y="93"/>
                      <a:pt x="57" y="93"/>
                      <a:pt x="57" y="93"/>
                    </a:cubicBezTo>
                    <a:cubicBezTo>
                      <a:pt x="0" y="93"/>
                      <a:pt x="0" y="93"/>
                      <a:pt x="0" y="93"/>
                    </a:cubicBezTo>
                    <a:cubicBezTo>
                      <a:pt x="91" y="184"/>
                      <a:pt x="91" y="184"/>
                      <a:pt x="91" y="184"/>
                    </a:cubicBezTo>
                    <a:cubicBezTo>
                      <a:pt x="129" y="169"/>
                      <a:pt x="158" y="136"/>
                      <a:pt x="169" y="96"/>
                    </a:cubicBezTo>
                    <a:cubicBezTo>
                      <a:pt x="73" y="0"/>
                      <a:pt x="73" y="0"/>
                      <a:pt x="73"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64" name="Freeform 58"/>
              <p:cNvSpPr/>
              <p:nvPr/>
            </p:nvSpPr>
            <p:spPr bwMode="auto">
              <a:xfrm>
                <a:off x="2366472" y="-1621573"/>
                <a:ext cx="153994" cy="235598"/>
              </a:xfrm>
              <a:custGeom>
                <a:avLst/>
                <a:gdLst>
                  <a:gd name="T0" fmla="*/ 41 w 41"/>
                  <a:gd name="T1" fmla="*/ 0 h 63"/>
                  <a:gd name="T2" fmla="*/ 40 w 41"/>
                  <a:gd name="T3" fmla="*/ 0 h 63"/>
                  <a:gd name="T4" fmla="*/ 30 w 41"/>
                  <a:gd name="T5" fmla="*/ 19 h 63"/>
                  <a:gd name="T6" fmla="*/ 0 w 41"/>
                  <a:gd name="T7" fmla="*/ 62 h 63"/>
                  <a:gd name="T8" fmla="*/ 0 w 41"/>
                  <a:gd name="T9" fmla="*/ 63 h 63"/>
                  <a:gd name="T10" fmla="*/ 40 w 41"/>
                  <a:gd name="T11" fmla="*/ 63 h 63"/>
                  <a:gd name="T12" fmla="*/ 40 w 41"/>
                  <a:gd name="T13" fmla="*/ 20 h 63"/>
                  <a:gd name="T14" fmla="*/ 41 w 4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63">
                    <a:moveTo>
                      <a:pt x="41" y="0"/>
                    </a:moveTo>
                    <a:cubicBezTo>
                      <a:pt x="40" y="0"/>
                      <a:pt x="40" y="0"/>
                      <a:pt x="40" y="0"/>
                    </a:cubicBezTo>
                    <a:cubicBezTo>
                      <a:pt x="36" y="7"/>
                      <a:pt x="33" y="13"/>
                      <a:pt x="30" y="19"/>
                    </a:cubicBezTo>
                    <a:cubicBezTo>
                      <a:pt x="0" y="62"/>
                      <a:pt x="0" y="62"/>
                      <a:pt x="0" y="62"/>
                    </a:cubicBezTo>
                    <a:cubicBezTo>
                      <a:pt x="0" y="63"/>
                      <a:pt x="0" y="63"/>
                      <a:pt x="0" y="63"/>
                    </a:cubicBezTo>
                    <a:cubicBezTo>
                      <a:pt x="40" y="63"/>
                      <a:pt x="40" y="63"/>
                      <a:pt x="40" y="63"/>
                    </a:cubicBezTo>
                    <a:cubicBezTo>
                      <a:pt x="40" y="20"/>
                      <a:pt x="40" y="20"/>
                      <a:pt x="40" y="20"/>
                    </a:cubicBezTo>
                    <a:cubicBezTo>
                      <a:pt x="40" y="13"/>
                      <a:pt x="40" y="6"/>
                      <a:pt x="41"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14373" name="Freeform 59"/>
              <p:cNvSpPr>
                <a:spLocks noEditPoints="1"/>
              </p:cNvSpPr>
              <p:nvPr/>
            </p:nvSpPr>
            <p:spPr bwMode="auto">
              <a:xfrm>
                <a:off x="2300287" y="-1685925"/>
                <a:ext cx="338138" cy="479425"/>
              </a:xfrm>
              <a:custGeom>
                <a:avLst/>
                <a:gdLst>
                  <a:gd name="T0" fmla="*/ 2147483646 w 90"/>
                  <a:gd name="T1" fmla="*/ 2147483646 h 128"/>
                  <a:gd name="T2" fmla="*/ 2147483646 w 90"/>
                  <a:gd name="T3" fmla="*/ 2147483646 h 128"/>
                  <a:gd name="T4" fmla="*/ 0 w 90"/>
                  <a:gd name="T5" fmla="*/ 2147483646 h 128"/>
                  <a:gd name="T6" fmla="*/ 0 w 90"/>
                  <a:gd name="T7" fmla="*/ 2147483646 h 128"/>
                  <a:gd name="T8" fmla="*/ 2147483646 w 90"/>
                  <a:gd name="T9" fmla="*/ 0 h 128"/>
                  <a:gd name="T10" fmla="*/ 2147483646 w 90"/>
                  <a:gd name="T11" fmla="*/ 0 h 128"/>
                  <a:gd name="T12" fmla="*/ 2147483646 w 90"/>
                  <a:gd name="T13" fmla="*/ 2147483646 h 128"/>
                  <a:gd name="T14" fmla="*/ 2147483646 w 90"/>
                  <a:gd name="T15" fmla="*/ 2147483646 h 128"/>
                  <a:gd name="T16" fmla="*/ 2147483646 w 90"/>
                  <a:gd name="T17" fmla="*/ 2147483646 h 128"/>
                  <a:gd name="T18" fmla="*/ 2147483646 w 90"/>
                  <a:gd name="T19" fmla="*/ 2147483646 h 128"/>
                  <a:gd name="T20" fmla="*/ 2147483646 w 90"/>
                  <a:gd name="T21" fmla="*/ 2147483646 h 128"/>
                  <a:gd name="T22" fmla="*/ 2147483646 w 90"/>
                  <a:gd name="T23" fmla="*/ 2147483646 h 128"/>
                  <a:gd name="T24" fmla="*/ 2147483646 w 90"/>
                  <a:gd name="T25" fmla="*/ 2147483646 h 128"/>
                  <a:gd name="T26" fmla="*/ 2147483646 w 90"/>
                  <a:gd name="T27" fmla="*/ 2147483646 h 128"/>
                  <a:gd name="T28" fmla="*/ 2147483646 w 90"/>
                  <a:gd name="T29" fmla="*/ 2147483646 h 128"/>
                  <a:gd name="T30" fmla="*/ 2147483646 w 90"/>
                  <a:gd name="T31" fmla="*/ 2147483646 h 128"/>
                  <a:gd name="T32" fmla="*/ 2147483646 w 90"/>
                  <a:gd name="T33" fmla="*/ 2147483646 h 128"/>
                  <a:gd name="T34" fmla="*/ 2147483646 w 90"/>
                  <a:gd name="T35" fmla="*/ 2147483646 h 128"/>
                  <a:gd name="T36" fmla="*/ 2147483646 w 90"/>
                  <a:gd name="T37" fmla="*/ 2147483646 h 128"/>
                  <a:gd name="T38" fmla="*/ 2147483646 w 90"/>
                  <a:gd name="T39" fmla="*/ 2147483646 h 12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0" h="128">
                    <a:moveTo>
                      <a:pt x="57" y="128"/>
                    </a:moveTo>
                    <a:cubicBezTo>
                      <a:pt x="57" y="93"/>
                      <a:pt x="57" y="93"/>
                      <a:pt x="57" y="93"/>
                    </a:cubicBezTo>
                    <a:cubicBezTo>
                      <a:pt x="0" y="93"/>
                      <a:pt x="0" y="93"/>
                      <a:pt x="0" y="93"/>
                    </a:cubicBezTo>
                    <a:cubicBezTo>
                      <a:pt x="0" y="82"/>
                      <a:pt x="0" y="82"/>
                      <a:pt x="0" y="82"/>
                    </a:cubicBezTo>
                    <a:cubicBezTo>
                      <a:pt x="55" y="0"/>
                      <a:pt x="55" y="0"/>
                      <a:pt x="55" y="0"/>
                    </a:cubicBezTo>
                    <a:cubicBezTo>
                      <a:pt x="73" y="0"/>
                      <a:pt x="73" y="0"/>
                      <a:pt x="73" y="0"/>
                    </a:cubicBezTo>
                    <a:cubicBezTo>
                      <a:pt x="73" y="80"/>
                      <a:pt x="73" y="80"/>
                      <a:pt x="73" y="80"/>
                    </a:cubicBezTo>
                    <a:cubicBezTo>
                      <a:pt x="90" y="80"/>
                      <a:pt x="90" y="80"/>
                      <a:pt x="90" y="80"/>
                    </a:cubicBezTo>
                    <a:cubicBezTo>
                      <a:pt x="90" y="93"/>
                      <a:pt x="90" y="93"/>
                      <a:pt x="90" y="93"/>
                    </a:cubicBezTo>
                    <a:cubicBezTo>
                      <a:pt x="73" y="93"/>
                      <a:pt x="73" y="93"/>
                      <a:pt x="73" y="93"/>
                    </a:cubicBezTo>
                    <a:cubicBezTo>
                      <a:pt x="73" y="128"/>
                      <a:pt x="73" y="128"/>
                      <a:pt x="73" y="128"/>
                    </a:cubicBezTo>
                    <a:lnTo>
                      <a:pt x="57" y="128"/>
                    </a:lnTo>
                    <a:close/>
                    <a:moveTo>
                      <a:pt x="57" y="80"/>
                    </a:moveTo>
                    <a:cubicBezTo>
                      <a:pt x="57" y="37"/>
                      <a:pt x="57" y="37"/>
                      <a:pt x="57" y="37"/>
                    </a:cubicBezTo>
                    <a:cubicBezTo>
                      <a:pt x="57" y="30"/>
                      <a:pt x="57" y="23"/>
                      <a:pt x="58" y="17"/>
                    </a:cubicBezTo>
                    <a:cubicBezTo>
                      <a:pt x="57" y="17"/>
                      <a:pt x="57" y="17"/>
                      <a:pt x="57" y="17"/>
                    </a:cubicBezTo>
                    <a:cubicBezTo>
                      <a:pt x="53" y="24"/>
                      <a:pt x="50" y="30"/>
                      <a:pt x="47" y="36"/>
                    </a:cubicBezTo>
                    <a:cubicBezTo>
                      <a:pt x="17" y="79"/>
                      <a:pt x="17" y="79"/>
                      <a:pt x="17" y="79"/>
                    </a:cubicBezTo>
                    <a:cubicBezTo>
                      <a:pt x="17" y="80"/>
                      <a:pt x="17" y="80"/>
                      <a:pt x="17" y="80"/>
                    </a:cubicBezTo>
                    <a:lnTo>
                      <a:pt x="57" y="8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4347" name="组合 75"/>
          <p:cNvGrpSpPr/>
          <p:nvPr/>
        </p:nvGrpSpPr>
        <p:grpSpPr bwMode="auto">
          <a:xfrm>
            <a:off x="2239963" y="3444875"/>
            <a:ext cx="3338512" cy="1050925"/>
            <a:chOff x="2035111" y="3445583"/>
            <a:chExt cx="3338503" cy="1050097"/>
          </a:xfrm>
        </p:grpSpPr>
        <p:sp>
          <p:nvSpPr>
            <p:cNvPr id="25" name="任意多边形 24"/>
            <p:cNvSpPr/>
            <p:nvPr/>
          </p:nvSpPr>
          <p:spPr>
            <a:xfrm flipH="1" flipV="1">
              <a:off x="2035111" y="3507447"/>
              <a:ext cx="3338503" cy="988233"/>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 name="任意多边形 5"/>
            <p:cNvSpPr/>
            <p:nvPr/>
          </p:nvSpPr>
          <p:spPr>
            <a:xfrm flipH="1" flipV="1">
              <a:off x="2035111" y="3445583"/>
              <a:ext cx="3338503" cy="988234"/>
            </a:xfrm>
            <a:custGeom>
              <a:avLst/>
              <a:gdLst/>
              <a:ahLst/>
              <a:cxnLst/>
              <a:rect l="l" t="t" r="r" b="b"/>
              <a:pathLst>
                <a:path w="3338503" h="987826">
                  <a:moveTo>
                    <a:pt x="0" y="987826"/>
                  </a:moveTo>
                  <a:lnTo>
                    <a:pt x="0" y="439155"/>
                  </a:lnTo>
                  <a:lnTo>
                    <a:pt x="3203360" y="0"/>
                  </a:lnTo>
                  <a:lnTo>
                    <a:pt x="3145441" y="72571"/>
                  </a:lnTo>
                  <a:lnTo>
                    <a:pt x="3261278" y="145143"/>
                  </a:lnTo>
                  <a:lnTo>
                    <a:pt x="3145441" y="188685"/>
                  </a:lnTo>
                  <a:lnTo>
                    <a:pt x="3241971" y="275771"/>
                  </a:lnTo>
                  <a:lnTo>
                    <a:pt x="3106828" y="333828"/>
                  </a:lnTo>
                  <a:lnTo>
                    <a:pt x="3280584" y="377371"/>
                  </a:lnTo>
                  <a:lnTo>
                    <a:pt x="3145441" y="449943"/>
                  </a:lnTo>
                  <a:lnTo>
                    <a:pt x="3338503" y="52251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2" name="TextBox 3"/>
            <p:cNvSpPr txBox="1">
              <a:spLocks noChangeArrowheads="1"/>
            </p:cNvSpPr>
            <p:nvPr/>
          </p:nvSpPr>
          <p:spPr bwMode="auto">
            <a:xfrm rot="21137852">
              <a:off x="2833621" y="3716832"/>
              <a:ext cx="2314569" cy="369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4360" name="组合 65"/>
            <p:cNvGrpSpPr/>
            <p:nvPr/>
          </p:nvGrpSpPr>
          <p:grpSpPr bwMode="auto">
            <a:xfrm>
              <a:off x="2486551" y="3973192"/>
              <a:ext cx="305520" cy="305520"/>
              <a:chOff x="4205288" y="-1533525"/>
              <a:chExt cx="958850" cy="958850"/>
            </a:xfrm>
          </p:grpSpPr>
          <p:sp>
            <p:nvSpPr>
              <p:cNvPr id="14361" name="AutoShape 81"/>
              <p:cNvSpPr>
                <a:spLocks noChangeAspect="1" noChangeArrowheads="1" noTextEdit="1"/>
              </p:cNvSpPr>
              <p:nvPr/>
            </p:nvSpPr>
            <p:spPr bwMode="auto">
              <a:xfrm>
                <a:off x="4208463" y="-1530350"/>
                <a:ext cx="95567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 name="Oval 83"/>
              <p:cNvSpPr>
                <a:spLocks noChangeArrowheads="1"/>
              </p:cNvSpPr>
              <p:nvPr/>
            </p:nvSpPr>
            <p:spPr bwMode="auto">
              <a:xfrm>
                <a:off x="4203433" y="-1531603"/>
                <a:ext cx="961568" cy="955836"/>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69" name="Freeform 84"/>
              <p:cNvSpPr/>
              <p:nvPr/>
            </p:nvSpPr>
            <p:spPr bwMode="auto">
              <a:xfrm>
                <a:off x="4542225" y="-1292644"/>
                <a:ext cx="612812" cy="701941"/>
              </a:xfrm>
              <a:custGeom>
                <a:avLst/>
                <a:gdLst>
                  <a:gd name="T0" fmla="*/ 74 w 163"/>
                  <a:gd name="T1" fmla="*/ 0 h 188"/>
                  <a:gd name="T2" fmla="*/ 74 w 163"/>
                  <a:gd name="T3" fmla="*/ 14 h 188"/>
                  <a:gd name="T4" fmla="*/ 27 w 163"/>
                  <a:gd name="T5" fmla="*/ 14 h 188"/>
                  <a:gd name="T6" fmla="*/ 22 w 163"/>
                  <a:gd name="T7" fmla="*/ 47 h 188"/>
                  <a:gd name="T8" fmla="*/ 32 w 163"/>
                  <a:gd name="T9" fmla="*/ 46 h 188"/>
                  <a:gd name="T10" fmla="*/ 59 w 163"/>
                  <a:gd name="T11" fmla="*/ 53 h 188"/>
                  <a:gd name="T12" fmla="*/ 76 w 163"/>
                  <a:gd name="T13" fmla="*/ 85 h 188"/>
                  <a:gd name="T14" fmla="*/ 30 w 163"/>
                  <a:gd name="T15" fmla="*/ 128 h 188"/>
                  <a:gd name="T16" fmla="*/ 0 w 163"/>
                  <a:gd name="T17" fmla="*/ 120 h 188"/>
                  <a:gd name="T18" fmla="*/ 68 w 163"/>
                  <a:gd name="T19" fmla="*/ 188 h 188"/>
                  <a:gd name="T20" fmla="*/ 163 w 163"/>
                  <a:gd name="T21" fmla="*/ 90 h 188"/>
                  <a:gd name="T22" fmla="*/ 74 w 163"/>
                  <a:gd name="T2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188">
                    <a:moveTo>
                      <a:pt x="74" y="0"/>
                    </a:moveTo>
                    <a:cubicBezTo>
                      <a:pt x="74" y="14"/>
                      <a:pt x="74" y="14"/>
                      <a:pt x="74" y="14"/>
                    </a:cubicBez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68" y="188"/>
                      <a:pt x="68" y="188"/>
                      <a:pt x="68" y="188"/>
                    </a:cubicBezTo>
                    <a:cubicBezTo>
                      <a:pt x="116" y="177"/>
                      <a:pt x="153" y="138"/>
                      <a:pt x="163" y="90"/>
                    </a:cubicBezTo>
                    <a:cubicBezTo>
                      <a:pt x="74" y="0"/>
                      <a:pt x="74" y="0"/>
                      <a:pt x="74"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70" name="Freeform 85"/>
              <p:cNvSpPr/>
              <p:nvPr/>
            </p:nvSpPr>
            <p:spPr bwMode="auto">
              <a:xfrm>
                <a:off x="4567134" y="-1073598"/>
                <a:ext cx="194308" cy="174239"/>
              </a:xfrm>
              <a:custGeom>
                <a:avLst/>
                <a:gdLst>
                  <a:gd name="T0" fmla="*/ 17 w 52"/>
                  <a:gd name="T1" fmla="*/ 0 h 46"/>
                  <a:gd name="T2" fmla="*/ 0 w 52"/>
                  <a:gd name="T3" fmla="*/ 1 h 46"/>
                  <a:gd name="T4" fmla="*/ 45 w 52"/>
                  <a:gd name="T5" fmla="*/ 46 h 46"/>
                  <a:gd name="T6" fmla="*/ 52 w 52"/>
                  <a:gd name="T7" fmla="*/ 28 h 46"/>
                  <a:gd name="T8" fmla="*/ 17 w 52"/>
                  <a:gd name="T9" fmla="*/ 0 h 46"/>
                </a:gdLst>
                <a:ahLst/>
                <a:cxnLst>
                  <a:cxn ang="0">
                    <a:pos x="T0" y="T1"/>
                  </a:cxn>
                  <a:cxn ang="0">
                    <a:pos x="T2" y="T3"/>
                  </a:cxn>
                  <a:cxn ang="0">
                    <a:pos x="T4" y="T5"/>
                  </a:cxn>
                  <a:cxn ang="0">
                    <a:pos x="T6" y="T7"/>
                  </a:cxn>
                  <a:cxn ang="0">
                    <a:pos x="T8" y="T9"/>
                  </a:cxn>
                </a:cxnLst>
                <a:rect l="0" t="0" r="r" b="b"/>
                <a:pathLst>
                  <a:path w="52" h="46">
                    <a:moveTo>
                      <a:pt x="17" y="0"/>
                    </a:moveTo>
                    <a:cubicBezTo>
                      <a:pt x="10" y="0"/>
                      <a:pt x="5" y="1"/>
                      <a:pt x="0" y="1"/>
                    </a:cubicBezTo>
                    <a:cubicBezTo>
                      <a:pt x="45" y="46"/>
                      <a:pt x="45" y="46"/>
                      <a:pt x="45" y="46"/>
                    </a:cubicBezTo>
                    <a:cubicBezTo>
                      <a:pt x="50" y="42"/>
                      <a:pt x="52" y="36"/>
                      <a:pt x="52" y="28"/>
                    </a:cubicBezTo>
                    <a:cubicBezTo>
                      <a:pt x="52" y="12"/>
                      <a:pt x="42" y="0"/>
                      <a:pt x="17" y="0"/>
                    </a:cubicBezTo>
                  </a:path>
                </a:pathLst>
              </a:custGeom>
              <a:solidFill>
                <a:schemeClr val="tx1">
                  <a:lumMod val="65000"/>
                  <a:lumOff val="35000"/>
                  <a:alpha val="65000"/>
                </a:schemeClr>
              </a:solidFill>
              <a:ln>
                <a:noFill/>
              </a:ln>
            </p:spPr>
            <p:txBody>
              <a:bodyPr/>
              <a:lstStyle/>
              <a:p>
                <a:pPr eaLnBrk="1" hangingPunct="1">
                  <a:defRPr/>
                </a:pPr>
                <a:endParaRPr lang="zh-CN" altLang="en-US">
                  <a:solidFill>
                    <a:prstClr val="black"/>
                  </a:solidFill>
                  <a:latin typeface="+mn-lt"/>
                  <a:ea typeface="+mn-ea"/>
                </a:endParaRPr>
              </a:p>
            </p:txBody>
          </p:sp>
          <p:sp>
            <p:nvSpPr>
              <p:cNvPr id="14365" name="Freeform 86"/>
              <p:cNvSpPr/>
              <p:nvPr/>
            </p:nvSpPr>
            <p:spPr bwMode="auto">
              <a:xfrm>
                <a:off x="4541838" y="-1293813"/>
                <a:ext cx="284163" cy="479425"/>
              </a:xfrm>
              <a:custGeom>
                <a:avLst/>
                <a:gdLst>
                  <a:gd name="T0" fmla="*/ 2147483646 w 76"/>
                  <a:gd name="T1" fmla="*/ 2147483646 h 128"/>
                  <a:gd name="T2" fmla="*/ 2147483646 w 76"/>
                  <a:gd name="T3" fmla="*/ 2147483646 h 128"/>
                  <a:gd name="T4" fmla="*/ 2147483646 w 76"/>
                  <a:gd name="T5" fmla="*/ 2147483646 h 128"/>
                  <a:gd name="T6" fmla="*/ 2147483646 w 76"/>
                  <a:gd name="T7" fmla="*/ 2147483646 h 128"/>
                  <a:gd name="T8" fmla="*/ 2147483646 w 76"/>
                  <a:gd name="T9" fmla="*/ 2147483646 h 128"/>
                  <a:gd name="T10" fmla="*/ 2147483646 w 76"/>
                  <a:gd name="T11" fmla="*/ 2147483646 h 128"/>
                  <a:gd name="T12" fmla="*/ 2147483646 w 76"/>
                  <a:gd name="T13" fmla="*/ 2147483646 h 128"/>
                  <a:gd name="T14" fmla="*/ 0 w 76"/>
                  <a:gd name="T15" fmla="*/ 2147483646 h 128"/>
                  <a:gd name="T16" fmla="*/ 2147483646 w 76"/>
                  <a:gd name="T17" fmla="*/ 2147483646 h 128"/>
                  <a:gd name="T18" fmla="*/ 2147483646 w 76"/>
                  <a:gd name="T19" fmla="*/ 2147483646 h 128"/>
                  <a:gd name="T20" fmla="*/ 2147483646 w 76"/>
                  <a:gd name="T21" fmla="*/ 2147483646 h 128"/>
                  <a:gd name="T22" fmla="*/ 2147483646 w 76"/>
                  <a:gd name="T23" fmla="*/ 2147483646 h 128"/>
                  <a:gd name="T24" fmla="*/ 2147483646 w 76"/>
                  <a:gd name="T25" fmla="*/ 2147483646 h 128"/>
                  <a:gd name="T26" fmla="*/ 2147483646 w 76"/>
                  <a:gd name="T27" fmla="*/ 0 h 128"/>
                  <a:gd name="T28" fmla="*/ 2147483646 w 76"/>
                  <a:gd name="T29" fmla="*/ 0 h 128"/>
                  <a:gd name="T30" fmla="*/ 2147483646 w 76"/>
                  <a:gd name="T31" fmla="*/ 2147483646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 h="128">
                    <a:moveTo>
                      <a:pt x="74" y="14"/>
                    </a:moveTo>
                    <a:cubicBezTo>
                      <a:pt x="27" y="14"/>
                      <a:pt x="27" y="14"/>
                      <a:pt x="27" y="14"/>
                    </a:cubicBezTo>
                    <a:cubicBezTo>
                      <a:pt x="22" y="47"/>
                      <a:pt x="22" y="47"/>
                      <a:pt x="22" y="47"/>
                    </a:cubicBezTo>
                    <a:cubicBezTo>
                      <a:pt x="25" y="46"/>
                      <a:pt x="28" y="46"/>
                      <a:pt x="32" y="46"/>
                    </a:cubicBezTo>
                    <a:cubicBezTo>
                      <a:pt x="42" y="46"/>
                      <a:pt x="51" y="48"/>
                      <a:pt x="59" y="53"/>
                    </a:cubicBezTo>
                    <a:cubicBezTo>
                      <a:pt x="68" y="58"/>
                      <a:pt x="76" y="69"/>
                      <a:pt x="76" y="85"/>
                    </a:cubicBezTo>
                    <a:cubicBezTo>
                      <a:pt x="76" y="110"/>
                      <a:pt x="57" y="128"/>
                      <a:pt x="30" y="128"/>
                    </a:cubicBezTo>
                    <a:cubicBezTo>
                      <a:pt x="17" y="128"/>
                      <a:pt x="6" y="124"/>
                      <a:pt x="0" y="120"/>
                    </a:cubicBezTo>
                    <a:cubicBezTo>
                      <a:pt x="4" y="107"/>
                      <a:pt x="4" y="107"/>
                      <a:pt x="4" y="107"/>
                    </a:cubicBezTo>
                    <a:cubicBezTo>
                      <a:pt x="9" y="110"/>
                      <a:pt x="19" y="114"/>
                      <a:pt x="30" y="114"/>
                    </a:cubicBezTo>
                    <a:cubicBezTo>
                      <a:pt x="46" y="114"/>
                      <a:pt x="59" y="104"/>
                      <a:pt x="59" y="87"/>
                    </a:cubicBezTo>
                    <a:cubicBezTo>
                      <a:pt x="59" y="71"/>
                      <a:pt x="49" y="59"/>
                      <a:pt x="24" y="59"/>
                    </a:cubicBezTo>
                    <a:cubicBezTo>
                      <a:pt x="17" y="59"/>
                      <a:pt x="12" y="60"/>
                      <a:pt x="7" y="60"/>
                    </a:cubicBezTo>
                    <a:cubicBezTo>
                      <a:pt x="15" y="0"/>
                      <a:pt x="15" y="0"/>
                      <a:pt x="15" y="0"/>
                    </a:cubicBezTo>
                    <a:cubicBezTo>
                      <a:pt x="74" y="0"/>
                      <a:pt x="74" y="0"/>
                      <a:pt x="74" y="0"/>
                    </a:cubicBez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14348" name="组合 76"/>
          <p:cNvGrpSpPr/>
          <p:nvPr/>
        </p:nvGrpSpPr>
        <p:grpSpPr bwMode="auto">
          <a:xfrm>
            <a:off x="3221038" y="1436688"/>
            <a:ext cx="2740025" cy="936625"/>
            <a:chOff x="3015018" y="1539103"/>
            <a:chExt cx="2740226" cy="937191"/>
          </a:xfrm>
        </p:grpSpPr>
        <p:sp>
          <p:nvSpPr>
            <p:cNvPr id="78" name="任意多边形 77"/>
            <p:cNvSpPr/>
            <p:nvPr/>
          </p:nvSpPr>
          <p:spPr>
            <a:xfrm>
              <a:off x="3021368" y="1553399"/>
              <a:ext cx="2733876" cy="922895"/>
            </a:xfrm>
            <a:custGeom>
              <a:avLst/>
              <a:gdLst>
                <a:gd name="connsiteX0" fmla="*/ 2753561 w 2753561"/>
                <a:gd name="connsiteY0" fmla="*/ 0 h 923110"/>
                <a:gd name="connsiteX1" fmla="*/ 2672599 w 2753561"/>
                <a:gd name="connsiteY1" fmla="*/ 547187 h 923110"/>
                <a:gd name="connsiteX2" fmla="*/ 0 w 2753561"/>
                <a:gd name="connsiteY2" fmla="*/ 923110 h 923110"/>
                <a:gd name="connsiteX3" fmla="*/ 0 w 2753561"/>
                <a:gd name="connsiteY3" fmla="*/ 371567 h 923110"/>
                <a:gd name="connsiteX4" fmla="*/ 2753561 w 2753561"/>
                <a:gd name="connsiteY4" fmla="*/ 0 h 923110"/>
                <a:gd name="connsiteX0-1" fmla="*/ 2753561 w 2753561"/>
                <a:gd name="connsiteY0-2" fmla="*/ 0 h 923110"/>
                <a:gd name="connsiteX1-3" fmla="*/ 2734512 w 2753561"/>
                <a:gd name="connsiteY1-4" fmla="*/ 542424 h 923110"/>
                <a:gd name="connsiteX2-5" fmla="*/ 0 w 2753561"/>
                <a:gd name="connsiteY2-6" fmla="*/ 923110 h 923110"/>
                <a:gd name="connsiteX3-7" fmla="*/ 0 w 2753561"/>
                <a:gd name="connsiteY3-8" fmla="*/ 371567 h 923110"/>
                <a:gd name="connsiteX4-9" fmla="*/ 2753561 w 2753561"/>
                <a:gd name="connsiteY4-10" fmla="*/ 0 h 923110"/>
                <a:gd name="connsiteX0-11" fmla="*/ 2734511 w 2734512"/>
                <a:gd name="connsiteY0-12" fmla="*/ 0 h 923110"/>
                <a:gd name="connsiteX1-13" fmla="*/ 2734512 w 2734512"/>
                <a:gd name="connsiteY1-14" fmla="*/ 542424 h 923110"/>
                <a:gd name="connsiteX2-15" fmla="*/ 0 w 2734512"/>
                <a:gd name="connsiteY2-16" fmla="*/ 923110 h 923110"/>
                <a:gd name="connsiteX3-17" fmla="*/ 0 w 2734512"/>
                <a:gd name="connsiteY3-18" fmla="*/ 371567 h 923110"/>
                <a:gd name="connsiteX4-19" fmla="*/ 2734511 w 2734512"/>
                <a:gd name="connsiteY4-20" fmla="*/ 0 h 9231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34512" h="923110">
                  <a:moveTo>
                    <a:pt x="2734511" y="0"/>
                  </a:moveTo>
                  <a:cubicBezTo>
                    <a:pt x="2734511" y="180808"/>
                    <a:pt x="2734512" y="361616"/>
                    <a:pt x="2734512" y="542424"/>
                  </a:cubicBezTo>
                  <a:lnTo>
                    <a:pt x="0" y="923110"/>
                  </a:lnTo>
                  <a:lnTo>
                    <a:pt x="0" y="371567"/>
                  </a:lnTo>
                  <a:lnTo>
                    <a:pt x="2734511" y="0"/>
                  </a:lnTo>
                  <a:close/>
                </a:path>
              </a:pathLst>
            </a:custGeom>
            <a:solidFill>
              <a:srgbClr val="A854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79" name="任意多边形 78"/>
            <p:cNvSpPr/>
            <p:nvPr/>
          </p:nvSpPr>
          <p:spPr>
            <a:xfrm>
              <a:off x="3015018" y="1539103"/>
              <a:ext cx="2671958" cy="899068"/>
            </a:xfrm>
            <a:custGeom>
              <a:avLst/>
              <a:gdLst/>
              <a:ahLst/>
              <a:cxnLst/>
              <a:rect l="l" t="t" r="r" b="b"/>
              <a:pathLst>
                <a:path w="2672599" h="899297">
                  <a:moveTo>
                    <a:pt x="2672599" y="0"/>
                  </a:moveTo>
                  <a:lnTo>
                    <a:pt x="2672599" y="523374"/>
                  </a:lnTo>
                  <a:lnTo>
                    <a:pt x="0" y="899297"/>
                  </a:lnTo>
                  <a:lnTo>
                    <a:pt x="0" y="347754"/>
                  </a:lnTo>
                  <a:close/>
                </a:path>
              </a:pathLst>
            </a:custGeom>
            <a:solidFill>
              <a:srgbClr val="F79C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80" name="TextBox 3"/>
            <p:cNvSpPr txBox="1">
              <a:spLocks noChangeArrowheads="1"/>
            </p:cNvSpPr>
            <p:nvPr/>
          </p:nvSpPr>
          <p:spPr bwMode="auto">
            <a:xfrm rot="21137852">
              <a:off x="3356355" y="1807552"/>
              <a:ext cx="2125819" cy="36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defRPr/>
              </a:pPr>
              <a:r>
                <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点击添加标题</a:t>
              </a:r>
              <a:endParaRPr lang="zh-CN" altLang="en-US"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grpSp>
          <p:nvGrpSpPr>
            <p:cNvPr id="14352" name="组合 80"/>
            <p:cNvGrpSpPr/>
            <p:nvPr/>
          </p:nvGrpSpPr>
          <p:grpSpPr bwMode="auto">
            <a:xfrm>
              <a:off x="3068359" y="2000384"/>
              <a:ext cx="336072" cy="336072"/>
              <a:chOff x="-1789113" y="-1925638"/>
              <a:chExt cx="958850" cy="958850"/>
            </a:xfrm>
          </p:grpSpPr>
          <p:sp>
            <p:nvSpPr>
              <p:cNvPr id="82" name="Oval 65"/>
              <p:cNvSpPr>
                <a:spLocks noChangeArrowheads="1"/>
              </p:cNvSpPr>
              <p:nvPr/>
            </p:nvSpPr>
            <p:spPr bwMode="auto">
              <a:xfrm>
                <a:off x="-1787293" y="-1927428"/>
                <a:ext cx="955754" cy="960794"/>
              </a:xfrm>
              <a:prstGeom prst="ellipse">
                <a:avLst/>
              </a:prstGeom>
              <a:solidFill>
                <a:srgbClr val="40BDB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354" name="Freeform 66"/>
              <p:cNvSpPr/>
              <p:nvPr/>
            </p:nvSpPr>
            <p:spPr bwMode="auto">
              <a:xfrm>
                <a:off x="-1455738" y="-1649413"/>
                <a:ext cx="600075" cy="676275"/>
              </a:xfrm>
              <a:custGeom>
                <a:avLst/>
                <a:gdLst>
                  <a:gd name="T0" fmla="*/ 2147483646 w 160"/>
                  <a:gd name="T1" fmla="*/ 0 h 180"/>
                  <a:gd name="T2" fmla="*/ 2147483646 w 160"/>
                  <a:gd name="T3" fmla="*/ 2147483646 h 180"/>
                  <a:gd name="T4" fmla="*/ 2147483646 w 160"/>
                  <a:gd name="T5" fmla="*/ 2147483646 h 180"/>
                  <a:gd name="T6" fmla="*/ 2147483646 w 160"/>
                  <a:gd name="T7" fmla="*/ 2147483646 h 180"/>
                  <a:gd name="T8" fmla="*/ 2147483646 w 160"/>
                  <a:gd name="T9" fmla="*/ 2147483646 h 180"/>
                  <a:gd name="T10" fmla="*/ 2147483646 w 160"/>
                  <a:gd name="T11" fmla="*/ 2147483646 h 180"/>
                  <a:gd name="T12" fmla="*/ 2147483646 w 160"/>
                  <a:gd name="T13" fmla="*/ 2147483646 h 180"/>
                  <a:gd name="T14" fmla="*/ 0 w 160"/>
                  <a:gd name="T15" fmla="*/ 2147483646 h 180"/>
                  <a:gd name="T16" fmla="*/ 2147483646 w 160"/>
                  <a:gd name="T17" fmla="*/ 2147483646 h 180"/>
                  <a:gd name="T18" fmla="*/ 2147483646 w 160"/>
                  <a:gd name="T19" fmla="*/ 2147483646 h 180"/>
                  <a:gd name="T20" fmla="*/ 2147483646 w 160"/>
                  <a:gd name="T21" fmla="*/ 0 h 1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0" h="180">
                    <a:moveTo>
                      <a:pt x="65" y="0"/>
                    </a:moveTo>
                    <a:cubicBezTo>
                      <a:pt x="67" y="3"/>
                      <a:pt x="75" y="12"/>
                      <a:pt x="75" y="27"/>
                    </a:cubicBezTo>
                    <a:cubicBezTo>
                      <a:pt x="75" y="50"/>
                      <a:pt x="59" y="69"/>
                      <a:pt x="33" y="94"/>
                    </a:cubicBezTo>
                    <a:cubicBezTo>
                      <a:pt x="23" y="103"/>
                      <a:pt x="23" y="103"/>
                      <a:pt x="23" y="103"/>
                    </a:cubicBezTo>
                    <a:cubicBezTo>
                      <a:pt x="23" y="104"/>
                      <a:pt x="23" y="104"/>
                      <a:pt x="23" y="104"/>
                    </a:cubicBezTo>
                    <a:cubicBezTo>
                      <a:pt x="78" y="104"/>
                      <a:pt x="78" y="104"/>
                      <a:pt x="78" y="104"/>
                    </a:cubicBezTo>
                    <a:cubicBezTo>
                      <a:pt x="78" y="118"/>
                      <a:pt x="78" y="118"/>
                      <a:pt x="78" y="118"/>
                    </a:cubicBezTo>
                    <a:cubicBezTo>
                      <a:pt x="0" y="118"/>
                      <a:pt x="0" y="118"/>
                      <a:pt x="0" y="118"/>
                    </a:cubicBezTo>
                    <a:cubicBezTo>
                      <a:pt x="62" y="180"/>
                      <a:pt x="62" y="180"/>
                      <a:pt x="62" y="180"/>
                    </a:cubicBezTo>
                    <a:cubicBezTo>
                      <a:pt x="108" y="172"/>
                      <a:pt x="145" y="139"/>
                      <a:pt x="160" y="95"/>
                    </a:cubicBezTo>
                    <a:cubicBezTo>
                      <a:pt x="65" y="0"/>
                      <a:pt x="65" y="0"/>
                      <a:pt x="65"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5" name="Freeform 67"/>
              <p:cNvSpPr/>
              <p:nvPr/>
            </p:nvSpPr>
            <p:spPr bwMode="auto">
              <a:xfrm>
                <a:off x="-1425575" y="-1633538"/>
                <a:ext cx="187325" cy="190500"/>
              </a:xfrm>
              <a:custGeom>
                <a:avLst/>
                <a:gdLst>
                  <a:gd name="T0" fmla="*/ 2147483646 w 50"/>
                  <a:gd name="T1" fmla="*/ 0 h 51"/>
                  <a:gd name="T2" fmla="*/ 0 w 50"/>
                  <a:gd name="T3" fmla="*/ 2147483646 h 51"/>
                  <a:gd name="T4" fmla="*/ 2147483646 w 50"/>
                  <a:gd name="T5" fmla="*/ 2147483646 h 51"/>
                  <a:gd name="T6" fmla="*/ 2147483646 w 50"/>
                  <a:gd name="T7" fmla="*/ 2147483646 h 51"/>
                  <a:gd name="T8" fmla="*/ 2147483646 w 50"/>
                  <a:gd name="T9" fmla="*/ 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1">
                    <a:moveTo>
                      <a:pt x="26" y="0"/>
                    </a:moveTo>
                    <a:cubicBezTo>
                      <a:pt x="15" y="0"/>
                      <a:pt x="6" y="6"/>
                      <a:pt x="0" y="11"/>
                    </a:cubicBezTo>
                    <a:cubicBezTo>
                      <a:pt x="41" y="51"/>
                      <a:pt x="41" y="51"/>
                      <a:pt x="41" y="51"/>
                    </a:cubicBezTo>
                    <a:cubicBezTo>
                      <a:pt x="47" y="42"/>
                      <a:pt x="50" y="34"/>
                      <a:pt x="50" y="25"/>
                    </a:cubicBezTo>
                    <a:cubicBezTo>
                      <a:pt x="50" y="12"/>
                      <a:pt x="44" y="0"/>
                      <a:pt x="26" y="0"/>
                    </a:cubicBezTo>
                  </a:path>
                </a:pathLst>
              </a:custGeom>
              <a:solidFill>
                <a:srgbClr val="287672">
                  <a:alpha val="65097"/>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6" name="Freeform 68"/>
              <p:cNvSpPr/>
              <p:nvPr/>
            </p:nvSpPr>
            <p:spPr bwMode="auto">
              <a:xfrm>
                <a:off x="-1455738" y="-1685925"/>
                <a:ext cx="292100" cy="479425"/>
              </a:xfrm>
              <a:custGeom>
                <a:avLst/>
                <a:gdLst>
                  <a:gd name="T0" fmla="*/ 0 w 78"/>
                  <a:gd name="T1" fmla="*/ 2147483646 h 128"/>
                  <a:gd name="T2" fmla="*/ 0 w 78"/>
                  <a:gd name="T3" fmla="*/ 2147483646 h 128"/>
                  <a:gd name="T4" fmla="*/ 2147483646 w 78"/>
                  <a:gd name="T5" fmla="*/ 2147483646 h 128"/>
                  <a:gd name="T6" fmla="*/ 2147483646 w 78"/>
                  <a:gd name="T7" fmla="*/ 2147483646 h 128"/>
                  <a:gd name="T8" fmla="*/ 2147483646 w 78"/>
                  <a:gd name="T9" fmla="*/ 2147483646 h 128"/>
                  <a:gd name="T10" fmla="*/ 2147483646 w 78"/>
                  <a:gd name="T11" fmla="*/ 2147483646 h 128"/>
                  <a:gd name="T12" fmla="*/ 2147483646 w 78"/>
                  <a:gd name="T13" fmla="*/ 2147483646 h 128"/>
                  <a:gd name="T14" fmla="*/ 2147483646 w 78"/>
                  <a:gd name="T15" fmla="*/ 0 h 128"/>
                  <a:gd name="T16" fmla="*/ 2147483646 w 78"/>
                  <a:gd name="T17" fmla="*/ 2147483646 h 128"/>
                  <a:gd name="T18" fmla="*/ 2147483646 w 78"/>
                  <a:gd name="T19" fmla="*/ 2147483646 h 128"/>
                  <a:gd name="T20" fmla="*/ 2147483646 w 78"/>
                  <a:gd name="T21" fmla="*/ 2147483646 h 128"/>
                  <a:gd name="T22" fmla="*/ 2147483646 w 78"/>
                  <a:gd name="T23" fmla="*/ 2147483646 h 128"/>
                  <a:gd name="T24" fmla="*/ 2147483646 w 78"/>
                  <a:gd name="T25" fmla="*/ 2147483646 h 128"/>
                  <a:gd name="T26" fmla="*/ 2147483646 w 78"/>
                  <a:gd name="T27" fmla="*/ 2147483646 h 128"/>
                  <a:gd name="T28" fmla="*/ 0 w 78"/>
                  <a:gd name="T29" fmla="*/ 2147483646 h 1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8" h="128">
                    <a:moveTo>
                      <a:pt x="0" y="128"/>
                    </a:moveTo>
                    <a:cubicBezTo>
                      <a:pt x="0" y="118"/>
                      <a:pt x="0" y="118"/>
                      <a:pt x="0" y="118"/>
                    </a:cubicBezTo>
                    <a:cubicBezTo>
                      <a:pt x="13" y="105"/>
                      <a:pt x="13" y="105"/>
                      <a:pt x="13" y="105"/>
                    </a:cubicBezTo>
                    <a:cubicBezTo>
                      <a:pt x="44" y="74"/>
                      <a:pt x="58" y="58"/>
                      <a:pt x="58" y="39"/>
                    </a:cubicBezTo>
                    <a:cubicBezTo>
                      <a:pt x="58" y="26"/>
                      <a:pt x="52" y="14"/>
                      <a:pt x="34" y="14"/>
                    </a:cubicBezTo>
                    <a:cubicBezTo>
                      <a:pt x="23" y="14"/>
                      <a:pt x="14" y="20"/>
                      <a:pt x="8" y="25"/>
                    </a:cubicBezTo>
                    <a:cubicBezTo>
                      <a:pt x="3" y="13"/>
                      <a:pt x="3" y="13"/>
                      <a:pt x="3" y="13"/>
                    </a:cubicBezTo>
                    <a:cubicBezTo>
                      <a:pt x="11" y="5"/>
                      <a:pt x="23" y="0"/>
                      <a:pt x="38" y="0"/>
                    </a:cubicBezTo>
                    <a:cubicBezTo>
                      <a:pt x="64" y="0"/>
                      <a:pt x="75" y="19"/>
                      <a:pt x="75" y="37"/>
                    </a:cubicBezTo>
                    <a:cubicBezTo>
                      <a:pt x="75" y="60"/>
                      <a:pt x="59" y="79"/>
                      <a:pt x="33" y="104"/>
                    </a:cubicBezTo>
                    <a:cubicBezTo>
                      <a:pt x="23" y="113"/>
                      <a:pt x="23" y="113"/>
                      <a:pt x="23" y="113"/>
                    </a:cubicBezTo>
                    <a:cubicBezTo>
                      <a:pt x="23" y="114"/>
                      <a:pt x="23" y="114"/>
                      <a:pt x="23" y="114"/>
                    </a:cubicBezTo>
                    <a:cubicBezTo>
                      <a:pt x="78" y="114"/>
                      <a:pt x="78" y="114"/>
                      <a:pt x="78" y="114"/>
                    </a:cubicBezTo>
                    <a:cubicBezTo>
                      <a:pt x="78" y="128"/>
                      <a:pt x="78" y="128"/>
                      <a:pt x="78" y="128"/>
                    </a:cubicBezTo>
                    <a:lnTo>
                      <a:pt x="0" y="1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6358</Words>
  <Application>WPS 演示</Application>
  <PresentationFormat>全屏显示(16:9)</PresentationFormat>
  <Paragraphs>636</Paragraphs>
  <Slides>30</Slides>
  <Notes>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30</vt:i4>
      </vt:variant>
    </vt:vector>
  </HeadingPairs>
  <TitlesOfParts>
    <vt:vector size="49" baseType="lpstr">
      <vt:lpstr>Arial</vt:lpstr>
      <vt:lpstr>宋体</vt:lpstr>
      <vt:lpstr>Wingdings</vt:lpstr>
      <vt:lpstr>Calibri</vt:lpstr>
      <vt:lpstr>微软雅黑</vt:lpstr>
      <vt:lpstr>经典仿宋简</vt:lpstr>
      <vt:lpstr>幼圆</vt:lpstr>
      <vt:lpstr>Adobe Gothic Std B</vt:lpstr>
      <vt:lpstr>Malgun Gothic</vt:lpstr>
      <vt:lpstr>Bebas</vt:lpstr>
      <vt:lpstr>Arial Unicode MS</vt:lpstr>
      <vt:lpstr>等线</vt:lpstr>
      <vt:lpstr>CorpoA</vt:lpstr>
      <vt:lpstr>Kozuka Gothic Pr6N EL</vt:lpstr>
      <vt:lpstr>DFPMaruGothic-SB</vt:lpstr>
      <vt:lpstr>A bite</vt:lpstr>
      <vt:lpstr>方正明尚体 落落自补</vt:lpstr>
      <vt:lpstr>仿宋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锐普PPT</dc:creator>
  <cp:lastModifiedBy>荷语默</cp:lastModifiedBy>
  <cp:revision>4</cp:revision>
  <dcterms:created xsi:type="dcterms:W3CDTF">2013-11-22T10:52:00Z</dcterms:created>
  <dcterms:modified xsi:type="dcterms:W3CDTF">2018-08-29T03:47:59Z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