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1" r:id="rId7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1" autoAdjust="0"/>
    <p:restoredTop sz="94660"/>
  </p:normalViewPr>
  <p:slideViewPr>
    <p:cSldViewPr showGuides="1">
      <p:cViewPr varScale="1">
        <p:scale>
          <a:sx n="70" d="100"/>
          <a:sy n="70" d="100"/>
        </p:scale>
        <p:origin x="66" y="6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7BDD34-B567-41AE-8545-B97A84DE0A5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CF5567-F0CC-4401-A796-DAC1861BBDF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E0C37E4-4864-4B60-BF29-008B192F477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115D245-D045-47AB-8866-33847B91526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300B58-1329-439F-BCE1-9F82D7FFA101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CC0D00C-1766-40E8-94CD-67A36E00654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8E010C6-15F8-4B8B-8C81-A850141C26A0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69D3640-F37E-4910-AA90-727B38FC5D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BB1B3C9-5E7B-4AE6-9373-7FFC900F96FF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47A82E-E9D8-4C41-9396-A2B4B7E861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AE4CF76-8124-4FD2-93F8-4891869E8735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5B1B526-7723-40C0-AC5F-FD4E042F9A6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69679D8-7109-48DA-823E-E1FD84172FB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5AAE255-F340-4971-996F-056739AB55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E535ADD-E95A-4082-98F3-C36D5323C970}" type="datetimeFigureOut">
              <a:rPr lang="en-US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EF3D779-1CC6-4BF0-8409-71D51B3AE48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0347F93-29F9-423A-9C51-F68045A28812}" type="datetimeFigureOut">
              <a:rPr lang="en-US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8EB35E-8DFC-4A56-A74A-A58C913945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7708A6-2894-41EC-A391-58B5A3B06A29}" type="datetimeFigureOut">
              <a:rPr 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C7CB266-FA03-4051-9754-FB13BFF318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CEE9FE-9E2E-4C79-9A38-EF62C0EB4BC6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BADC375-FD71-476B-82DB-D82B022DA1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849A8D7-096B-4B5E-825D-3781FCB23EF8}" type="datetimeFigureOut">
              <a:rPr lang="en-US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01AFCB8-022F-49C8-B823-2594E4684E3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7C5C6E-C798-4A88-963A-EE959E83A7CB}" type="datetimeFigureOut">
              <a:rPr lang="en-US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377A90E-D98B-4484-A4F8-062C6E801F3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image" Target="../media/image1.png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22"/>
          <p:cNvSpPr/>
          <p:nvPr userDrawn="1"/>
        </p:nvSpPr>
        <p:spPr bwMode="auto">
          <a:xfrm rot="16200000">
            <a:off x="1686719" y="-46831"/>
            <a:ext cx="361950" cy="947738"/>
          </a:xfrm>
          <a:custGeom>
            <a:avLst/>
            <a:gdLst>
              <a:gd name="T0" fmla="*/ 0 w 91"/>
              <a:gd name="T1" fmla="*/ 0 h 266"/>
              <a:gd name="T2" fmla="*/ 0 w 91"/>
              <a:gd name="T3" fmla="*/ 215 h 266"/>
              <a:gd name="T4" fmla="*/ 0 w 91"/>
              <a:gd name="T5" fmla="*/ 215 h 266"/>
              <a:gd name="T6" fmla="*/ 46 w 91"/>
              <a:gd name="T7" fmla="*/ 266 h 266"/>
              <a:gd name="T8" fmla="*/ 91 w 91"/>
              <a:gd name="T9" fmla="*/ 215 h 266"/>
              <a:gd name="T10" fmla="*/ 91 w 91"/>
              <a:gd name="T11" fmla="*/ 215 h 266"/>
              <a:gd name="T12" fmla="*/ 91 w 91"/>
              <a:gd name="T13" fmla="*/ 0 h 266"/>
              <a:gd name="T14" fmla="*/ 0 w 91"/>
              <a:gd name="T15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266">
                <a:moveTo>
                  <a:pt x="0" y="0"/>
                </a:moveTo>
                <a:cubicBezTo>
                  <a:pt x="0" y="215"/>
                  <a:pt x="0" y="215"/>
                  <a:pt x="0" y="215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43"/>
                  <a:pt x="21" y="266"/>
                  <a:pt x="46" y="266"/>
                </a:cubicBezTo>
                <a:cubicBezTo>
                  <a:pt x="71" y="266"/>
                  <a:pt x="91" y="243"/>
                  <a:pt x="91" y="215"/>
                </a:cubicBezTo>
                <a:cubicBezTo>
                  <a:pt x="91" y="215"/>
                  <a:pt x="91" y="215"/>
                  <a:pt x="91" y="215"/>
                </a:cubicBezTo>
                <a:cubicBezTo>
                  <a:pt x="91" y="0"/>
                  <a:pt x="91" y="0"/>
                  <a:pt x="91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246063"/>
            <a:ext cx="1393825" cy="361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28" name="组合 2"/>
          <p:cNvGrpSpPr/>
          <p:nvPr userDrawn="1"/>
        </p:nvGrpSpPr>
        <p:grpSpPr bwMode="auto">
          <a:xfrm>
            <a:off x="0" y="241300"/>
            <a:ext cx="857250" cy="366713"/>
            <a:chOff x="-29050" y="241130"/>
            <a:chExt cx="857318" cy="367196"/>
          </a:xfrm>
        </p:grpSpPr>
        <p:sp>
          <p:nvSpPr>
            <p:cNvPr id="1034" name="Freeform 16"/>
            <p:cNvSpPr/>
            <p:nvPr/>
          </p:nvSpPr>
          <p:spPr bwMode="auto">
            <a:xfrm rot="10800000">
              <a:off x="163699" y="335810"/>
              <a:ext cx="68920" cy="272516"/>
            </a:xfrm>
            <a:custGeom>
              <a:avLst/>
              <a:gdLst>
                <a:gd name="T0" fmla="*/ 0 w 129"/>
                <a:gd name="T1" fmla="*/ 0 h 681"/>
                <a:gd name="T2" fmla="*/ 0 w 129"/>
                <a:gd name="T3" fmla="*/ 97523112 h 681"/>
                <a:gd name="T4" fmla="*/ 0 w 129"/>
                <a:gd name="T5" fmla="*/ 97523112 h 681"/>
                <a:gd name="T6" fmla="*/ 18553371 w 129"/>
                <a:gd name="T7" fmla="*/ 109052820 h 681"/>
                <a:gd name="T8" fmla="*/ 36821445 w 129"/>
                <a:gd name="T9" fmla="*/ 97523112 h 681"/>
                <a:gd name="T10" fmla="*/ 36821445 w 129"/>
                <a:gd name="T11" fmla="*/ 97523112 h 681"/>
                <a:gd name="T12" fmla="*/ 36821445 w 129"/>
                <a:gd name="T13" fmla="*/ 0 h 681"/>
                <a:gd name="T14" fmla="*/ 0 w 129"/>
                <a:gd name="T15" fmla="*/ 0 h 6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9" h="681">
                  <a:moveTo>
                    <a:pt x="0" y="0"/>
                  </a:moveTo>
                  <a:cubicBezTo>
                    <a:pt x="0" y="609"/>
                    <a:pt x="0" y="609"/>
                    <a:pt x="0" y="609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0" y="649"/>
                    <a:pt x="29" y="681"/>
                    <a:pt x="65" y="681"/>
                  </a:cubicBezTo>
                  <a:cubicBezTo>
                    <a:pt x="100" y="681"/>
                    <a:pt x="129" y="649"/>
                    <a:pt x="129" y="609"/>
                  </a:cubicBezTo>
                  <a:cubicBezTo>
                    <a:pt x="129" y="609"/>
                    <a:pt x="129" y="609"/>
                    <a:pt x="129" y="609"/>
                  </a:cubicBezTo>
                  <a:cubicBezTo>
                    <a:pt x="129" y="0"/>
                    <a:pt x="129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7"/>
            <p:cNvSpPr/>
            <p:nvPr/>
          </p:nvSpPr>
          <p:spPr bwMode="auto">
            <a:xfrm rot="10800000">
              <a:off x="248663" y="241130"/>
              <a:ext cx="38414" cy="367196"/>
            </a:xfrm>
            <a:custGeom>
              <a:avLst/>
              <a:gdLst>
                <a:gd name="T0" fmla="*/ 0 w 72"/>
                <a:gd name="T1" fmla="*/ 0 h 1167"/>
                <a:gd name="T2" fmla="*/ 0 w 72"/>
                <a:gd name="T3" fmla="*/ 111577869 h 1167"/>
                <a:gd name="T4" fmla="*/ 0 w 72"/>
                <a:gd name="T5" fmla="*/ 111577869 h 1167"/>
                <a:gd name="T6" fmla="*/ 10247468 w 72"/>
                <a:gd name="T7" fmla="*/ 115538048 h 1167"/>
                <a:gd name="T8" fmla="*/ 20494936 w 72"/>
                <a:gd name="T9" fmla="*/ 111577869 h 1167"/>
                <a:gd name="T10" fmla="*/ 20494936 w 72"/>
                <a:gd name="T11" fmla="*/ 111577869 h 1167"/>
                <a:gd name="T12" fmla="*/ 20494936 w 72"/>
                <a:gd name="T13" fmla="*/ 0 h 1167"/>
                <a:gd name="T14" fmla="*/ 0 w 72"/>
                <a:gd name="T15" fmla="*/ 0 h 11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2" h="1167">
                  <a:moveTo>
                    <a:pt x="0" y="0"/>
                  </a:moveTo>
                  <a:cubicBezTo>
                    <a:pt x="0" y="1127"/>
                    <a:pt x="0" y="1127"/>
                    <a:pt x="0" y="1127"/>
                  </a:cubicBezTo>
                  <a:cubicBezTo>
                    <a:pt x="0" y="1127"/>
                    <a:pt x="0" y="1127"/>
                    <a:pt x="0" y="1127"/>
                  </a:cubicBezTo>
                  <a:cubicBezTo>
                    <a:pt x="0" y="1149"/>
                    <a:pt x="16" y="1167"/>
                    <a:pt x="36" y="1167"/>
                  </a:cubicBezTo>
                  <a:cubicBezTo>
                    <a:pt x="55" y="1167"/>
                    <a:pt x="72" y="1149"/>
                    <a:pt x="72" y="1127"/>
                  </a:cubicBezTo>
                  <a:cubicBezTo>
                    <a:pt x="72" y="1127"/>
                    <a:pt x="72" y="1127"/>
                    <a:pt x="72" y="1127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8"/>
            <p:cNvSpPr/>
            <p:nvPr/>
          </p:nvSpPr>
          <p:spPr bwMode="auto">
            <a:xfrm rot="10800000">
              <a:off x="704438" y="506189"/>
              <a:ext cx="38414" cy="102137"/>
            </a:xfrm>
            <a:custGeom>
              <a:avLst/>
              <a:gdLst>
                <a:gd name="T0" fmla="*/ 0 w 72"/>
                <a:gd name="T1" fmla="*/ 0 h 255"/>
                <a:gd name="T2" fmla="*/ 0 w 72"/>
                <a:gd name="T3" fmla="*/ 34492666 h 255"/>
                <a:gd name="T4" fmla="*/ 0 w 72"/>
                <a:gd name="T5" fmla="*/ 34492666 h 255"/>
                <a:gd name="T6" fmla="*/ 10247468 w 72"/>
                <a:gd name="T7" fmla="*/ 40909674 h 255"/>
                <a:gd name="T8" fmla="*/ 20494936 w 72"/>
                <a:gd name="T9" fmla="*/ 34492666 h 255"/>
                <a:gd name="T10" fmla="*/ 20494936 w 72"/>
                <a:gd name="T11" fmla="*/ 34492666 h 255"/>
                <a:gd name="T12" fmla="*/ 20494936 w 72"/>
                <a:gd name="T13" fmla="*/ 0 h 255"/>
                <a:gd name="T14" fmla="*/ 0 w 72"/>
                <a:gd name="T15" fmla="*/ 0 h 2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2" h="255">
                  <a:moveTo>
                    <a:pt x="0" y="0"/>
                  </a:moveTo>
                  <a:cubicBezTo>
                    <a:pt x="0" y="215"/>
                    <a:pt x="0" y="215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37"/>
                    <a:pt x="17" y="255"/>
                    <a:pt x="36" y="255"/>
                  </a:cubicBezTo>
                  <a:cubicBezTo>
                    <a:pt x="56" y="255"/>
                    <a:pt x="72" y="237"/>
                    <a:pt x="72" y="215"/>
                  </a:cubicBezTo>
                  <a:cubicBezTo>
                    <a:pt x="72" y="215"/>
                    <a:pt x="72" y="215"/>
                    <a:pt x="72" y="215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9"/>
            <p:cNvSpPr/>
            <p:nvPr/>
          </p:nvSpPr>
          <p:spPr bwMode="auto">
            <a:xfrm rot="10800000">
              <a:off x="-29050" y="248361"/>
              <a:ext cx="170379" cy="359965"/>
            </a:xfrm>
            <a:custGeom>
              <a:avLst/>
              <a:gdLst>
                <a:gd name="T0" fmla="*/ 0 w 319"/>
                <a:gd name="T1" fmla="*/ 0 h 974"/>
                <a:gd name="T2" fmla="*/ 0 w 319"/>
                <a:gd name="T3" fmla="*/ 53131425 h 974"/>
                <a:gd name="T4" fmla="*/ 21680327 w 319"/>
                <a:gd name="T5" fmla="*/ 64741221 h 974"/>
                <a:gd name="T6" fmla="*/ 43360654 w 319"/>
                <a:gd name="T7" fmla="*/ 53131425 h 974"/>
                <a:gd name="T8" fmla="*/ 43360654 w 319"/>
                <a:gd name="T9" fmla="*/ 15024289 h 974"/>
                <a:gd name="T10" fmla="*/ 43360654 w 319"/>
                <a:gd name="T11" fmla="*/ 15024289 h 974"/>
                <a:gd name="T12" fmla="*/ 54486029 w 319"/>
                <a:gd name="T13" fmla="*/ 9151020 h 974"/>
                <a:gd name="T14" fmla="*/ 65611404 w 319"/>
                <a:gd name="T15" fmla="*/ 15024289 h 974"/>
                <a:gd name="T16" fmla="*/ 65611404 w 319"/>
                <a:gd name="T17" fmla="*/ 15024289 h 974"/>
                <a:gd name="T18" fmla="*/ 65611404 w 319"/>
                <a:gd name="T19" fmla="*/ 126204320 h 974"/>
                <a:gd name="T20" fmla="*/ 65611404 w 319"/>
                <a:gd name="T21" fmla="*/ 126204320 h 974"/>
                <a:gd name="T22" fmla="*/ 65611404 w 319"/>
                <a:gd name="T23" fmla="*/ 126204320 h 974"/>
                <a:gd name="T24" fmla="*/ 78448046 w 319"/>
                <a:gd name="T25" fmla="*/ 133033677 h 974"/>
                <a:gd name="T26" fmla="*/ 91000011 w 319"/>
                <a:gd name="T27" fmla="*/ 126204320 h 974"/>
                <a:gd name="T28" fmla="*/ 91000011 w 319"/>
                <a:gd name="T29" fmla="*/ 126204320 h 974"/>
                <a:gd name="T30" fmla="*/ 91000011 w 319"/>
                <a:gd name="T31" fmla="*/ 0 h 974"/>
                <a:gd name="T32" fmla="*/ 0 w 319"/>
                <a:gd name="T33" fmla="*/ 0 h 97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9" h="974">
                  <a:moveTo>
                    <a:pt x="0" y="0"/>
                  </a:moveTo>
                  <a:cubicBezTo>
                    <a:pt x="0" y="389"/>
                    <a:pt x="0" y="389"/>
                    <a:pt x="0" y="389"/>
                  </a:cubicBezTo>
                  <a:cubicBezTo>
                    <a:pt x="0" y="436"/>
                    <a:pt x="34" y="474"/>
                    <a:pt x="76" y="474"/>
                  </a:cubicBezTo>
                  <a:cubicBezTo>
                    <a:pt x="118" y="474"/>
                    <a:pt x="152" y="436"/>
                    <a:pt x="152" y="389"/>
                  </a:cubicBezTo>
                  <a:cubicBezTo>
                    <a:pt x="152" y="110"/>
                    <a:pt x="152" y="110"/>
                    <a:pt x="152" y="110"/>
                  </a:cubicBezTo>
                  <a:cubicBezTo>
                    <a:pt x="152" y="110"/>
                    <a:pt x="152" y="110"/>
                    <a:pt x="152" y="110"/>
                  </a:cubicBezTo>
                  <a:cubicBezTo>
                    <a:pt x="152" y="86"/>
                    <a:pt x="170" y="67"/>
                    <a:pt x="191" y="67"/>
                  </a:cubicBezTo>
                  <a:cubicBezTo>
                    <a:pt x="212" y="67"/>
                    <a:pt x="230" y="86"/>
                    <a:pt x="230" y="110"/>
                  </a:cubicBezTo>
                  <a:cubicBezTo>
                    <a:pt x="230" y="110"/>
                    <a:pt x="230" y="110"/>
                    <a:pt x="230" y="110"/>
                  </a:cubicBezTo>
                  <a:cubicBezTo>
                    <a:pt x="230" y="924"/>
                    <a:pt x="230" y="924"/>
                    <a:pt x="230" y="924"/>
                  </a:cubicBezTo>
                  <a:cubicBezTo>
                    <a:pt x="230" y="924"/>
                    <a:pt x="230" y="924"/>
                    <a:pt x="230" y="924"/>
                  </a:cubicBezTo>
                  <a:cubicBezTo>
                    <a:pt x="230" y="924"/>
                    <a:pt x="230" y="924"/>
                    <a:pt x="230" y="924"/>
                  </a:cubicBezTo>
                  <a:cubicBezTo>
                    <a:pt x="230" y="951"/>
                    <a:pt x="250" y="974"/>
                    <a:pt x="275" y="974"/>
                  </a:cubicBezTo>
                  <a:cubicBezTo>
                    <a:pt x="299" y="974"/>
                    <a:pt x="319" y="951"/>
                    <a:pt x="319" y="924"/>
                  </a:cubicBezTo>
                  <a:cubicBezTo>
                    <a:pt x="319" y="924"/>
                    <a:pt x="319" y="924"/>
                    <a:pt x="319" y="924"/>
                  </a:cubicBezTo>
                  <a:cubicBezTo>
                    <a:pt x="319" y="0"/>
                    <a:pt x="319" y="0"/>
                    <a:pt x="3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21"/>
            <p:cNvSpPr/>
            <p:nvPr/>
          </p:nvSpPr>
          <p:spPr bwMode="auto">
            <a:xfrm rot="10800000">
              <a:off x="499486" y="374450"/>
              <a:ext cx="189586" cy="233876"/>
            </a:xfrm>
            <a:custGeom>
              <a:avLst/>
              <a:gdLst>
                <a:gd name="T0" fmla="*/ 0 w 355"/>
                <a:gd name="T1" fmla="*/ 0 h 584"/>
                <a:gd name="T2" fmla="*/ 0 w 355"/>
                <a:gd name="T3" fmla="*/ 68321027 h 584"/>
                <a:gd name="T4" fmla="*/ 9982370 w 355"/>
                <a:gd name="T5" fmla="*/ 74896787 h 584"/>
                <a:gd name="T6" fmla="*/ 20249387 w 355"/>
                <a:gd name="T7" fmla="*/ 68321027 h 584"/>
                <a:gd name="T8" fmla="*/ 20249387 w 355"/>
                <a:gd name="T9" fmla="*/ 68321027 h 584"/>
                <a:gd name="T10" fmla="*/ 20249387 w 355"/>
                <a:gd name="T11" fmla="*/ 31434296 h 584"/>
                <a:gd name="T12" fmla="*/ 37076613 w 355"/>
                <a:gd name="T13" fmla="*/ 21009594 h 584"/>
                <a:gd name="T14" fmla="*/ 53618125 w 355"/>
                <a:gd name="T15" fmla="*/ 31434296 h 584"/>
                <a:gd name="T16" fmla="*/ 53618125 w 355"/>
                <a:gd name="T17" fmla="*/ 68321027 h 584"/>
                <a:gd name="T18" fmla="*/ 53618125 w 355"/>
                <a:gd name="T19" fmla="*/ 78745729 h 584"/>
                <a:gd name="T20" fmla="*/ 53618125 w 355"/>
                <a:gd name="T21" fmla="*/ 78745729 h 584"/>
                <a:gd name="T22" fmla="*/ 77290207 w 355"/>
                <a:gd name="T23" fmla="*/ 93660930 h 584"/>
                <a:gd name="T24" fmla="*/ 101247469 w 355"/>
                <a:gd name="T25" fmla="*/ 78745729 h 584"/>
                <a:gd name="T26" fmla="*/ 101247469 w 355"/>
                <a:gd name="T27" fmla="*/ 78745729 h 584"/>
                <a:gd name="T28" fmla="*/ 101247469 w 355"/>
                <a:gd name="T29" fmla="*/ 0 h 584"/>
                <a:gd name="T30" fmla="*/ 0 w 355"/>
                <a:gd name="T31" fmla="*/ 0 h 58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5" h="584">
                  <a:moveTo>
                    <a:pt x="0" y="0"/>
                  </a:moveTo>
                  <a:cubicBezTo>
                    <a:pt x="0" y="426"/>
                    <a:pt x="0" y="426"/>
                    <a:pt x="0" y="426"/>
                  </a:cubicBezTo>
                  <a:cubicBezTo>
                    <a:pt x="0" y="449"/>
                    <a:pt x="16" y="467"/>
                    <a:pt x="35" y="467"/>
                  </a:cubicBezTo>
                  <a:cubicBezTo>
                    <a:pt x="55" y="467"/>
                    <a:pt x="71" y="449"/>
                    <a:pt x="71" y="426"/>
                  </a:cubicBezTo>
                  <a:cubicBezTo>
                    <a:pt x="71" y="426"/>
                    <a:pt x="71" y="426"/>
                    <a:pt x="71" y="426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60"/>
                    <a:pt x="97" y="131"/>
                    <a:pt x="130" y="131"/>
                  </a:cubicBezTo>
                  <a:cubicBezTo>
                    <a:pt x="162" y="131"/>
                    <a:pt x="188" y="160"/>
                    <a:pt x="188" y="196"/>
                  </a:cubicBezTo>
                  <a:cubicBezTo>
                    <a:pt x="188" y="426"/>
                    <a:pt x="188" y="426"/>
                    <a:pt x="188" y="426"/>
                  </a:cubicBezTo>
                  <a:cubicBezTo>
                    <a:pt x="188" y="491"/>
                    <a:pt x="188" y="491"/>
                    <a:pt x="188" y="491"/>
                  </a:cubicBezTo>
                  <a:cubicBezTo>
                    <a:pt x="188" y="491"/>
                    <a:pt x="188" y="491"/>
                    <a:pt x="188" y="491"/>
                  </a:cubicBezTo>
                  <a:cubicBezTo>
                    <a:pt x="188" y="543"/>
                    <a:pt x="225" y="584"/>
                    <a:pt x="271" y="584"/>
                  </a:cubicBezTo>
                  <a:cubicBezTo>
                    <a:pt x="317" y="584"/>
                    <a:pt x="355" y="543"/>
                    <a:pt x="355" y="491"/>
                  </a:cubicBezTo>
                  <a:cubicBezTo>
                    <a:pt x="355" y="491"/>
                    <a:pt x="355" y="491"/>
                    <a:pt x="355" y="491"/>
                  </a:cubicBezTo>
                  <a:cubicBezTo>
                    <a:pt x="355" y="0"/>
                    <a:pt x="355" y="0"/>
                    <a:pt x="35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24"/>
            <p:cNvSpPr/>
            <p:nvPr/>
          </p:nvSpPr>
          <p:spPr bwMode="auto">
            <a:xfrm rot="10800000">
              <a:off x="764771" y="532627"/>
              <a:ext cx="63497" cy="75699"/>
            </a:xfrm>
            <a:custGeom>
              <a:avLst/>
              <a:gdLst>
                <a:gd name="T0" fmla="*/ 0 w 119"/>
                <a:gd name="T1" fmla="*/ 0 h 189"/>
                <a:gd name="T2" fmla="*/ 0 w 119"/>
                <a:gd name="T3" fmla="*/ 19731405 h 189"/>
                <a:gd name="T4" fmla="*/ 0 w 119"/>
                <a:gd name="T5" fmla="*/ 19731405 h 189"/>
                <a:gd name="T6" fmla="*/ 17082827 w 119"/>
                <a:gd name="T7" fmla="*/ 30319252 h 189"/>
                <a:gd name="T8" fmla="*/ 33881252 w 119"/>
                <a:gd name="T9" fmla="*/ 19731405 h 189"/>
                <a:gd name="T10" fmla="*/ 33881252 w 119"/>
                <a:gd name="T11" fmla="*/ 0 h 189"/>
                <a:gd name="T12" fmla="*/ 0 w 119"/>
                <a:gd name="T13" fmla="*/ 0 h 1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89">
                  <a:moveTo>
                    <a:pt x="0" y="0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59"/>
                    <a:pt x="27" y="189"/>
                    <a:pt x="60" y="189"/>
                  </a:cubicBezTo>
                  <a:cubicBezTo>
                    <a:pt x="92" y="189"/>
                    <a:pt x="119" y="159"/>
                    <a:pt x="119" y="123"/>
                  </a:cubicBezTo>
                  <a:cubicBezTo>
                    <a:pt x="119" y="0"/>
                    <a:pt x="119" y="0"/>
                    <a:pt x="1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 rot="10800000">
              <a:off x="312611" y="241130"/>
              <a:ext cx="170379" cy="367196"/>
              <a:chOff x="3101975" y="-20538"/>
              <a:chExt cx="1196976" cy="2579688"/>
            </a:xfrm>
            <a:solidFill>
              <a:srgbClr val="FFC000"/>
            </a:solidFill>
          </p:grpSpPr>
          <p:sp>
            <p:nvSpPr>
              <p:cNvPr id="46" name="Freeform 25"/>
              <p:cNvSpPr/>
              <p:nvPr/>
            </p:nvSpPr>
            <p:spPr bwMode="auto">
              <a:xfrm>
                <a:off x="3101975" y="-20538"/>
                <a:ext cx="1196975" cy="2579688"/>
              </a:xfrm>
              <a:custGeom>
                <a:avLst/>
                <a:gdLst>
                  <a:gd name="T0" fmla="*/ 230 w 319"/>
                  <a:gd name="T1" fmla="*/ 0 h 917"/>
                  <a:gd name="T2" fmla="*/ 230 w 319"/>
                  <a:gd name="T3" fmla="*/ 62 h 917"/>
                  <a:gd name="T4" fmla="*/ 230 w 319"/>
                  <a:gd name="T5" fmla="*/ 62 h 917"/>
                  <a:gd name="T6" fmla="*/ 191 w 319"/>
                  <a:gd name="T7" fmla="*/ 105 h 917"/>
                  <a:gd name="T8" fmla="*/ 152 w 319"/>
                  <a:gd name="T9" fmla="*/ 62 h 917"/>
                  <a:gd name="T10" fmla="*/ 152 w 319"/>
                  <a:gd name="T11" fmla="*/ 62 h 917"/>
                  <a:gd name="T12" fmla="*/ 152 w 319"/>
                  <a:gd name="T13" fmla="*/ 0 h 917"/>
                  <a:gd name="T14" fmla="*/ 0 w 319"/>
                  <a:gd name="T15" fmla="*/ 0 h 917"/>
                  <a:gd name="T16" fmla="*/ 0 w 319"/>
                  <a:gd name="T17" fmla="*/ 875 h 917"/>
                  <a:gd name="T18" fmla="*/ 38 w 319"/>
                  <a:gd name="T19" fmla="*/ 917 h 917"/>
                  <a:gd name="T20" fmla="*/ 75 w 319"/>
                  <a:gd name="T21" fmla="*/ 875 h 917"/>
                  <a:gd name="T22" fmla="*/ 75 w 319"/>
                  <a:gd name="T23" fmla="*/ 347 h 917"/>
                  <a:gd name="T24" fmla="*/ 133 w 319"/>
                  <a:gd name="T25" fmla="*/ 282 h 917"/>
                  <a:gd name="T26" fmla="*/ 191 w 319"/>
                  <a:gd name="T27" fmla="*/ 347 h 917"/>
                  <a:gd name="T28" fmla="*/ 191 w 319"/>
                  <a:gd name="T29" fmla="*/ 642 h 917"/>
                  <a:gd name="T30" fmla="*/ 191 w 319"/>
                  <a:gd name="T31" fmla="*/ 642 h 917"/>
                  <a:gd name="T32" fmla="*/ 255 w 319"/>
                  <a:gd name="T33" fmla="*/ 713 h 917"/>
                  <a:gd name="T34" fmla="*/ 319 w 319"/>
                  <a:gd name="T35" fmla="*/ 642 h 917"/>
                  <a:gd name="T36" fmla="*/ 319 w 319"/>
                  <a:gd name="T37" fmla="*/ 642 h 917"/>
                  <a:gd name="T38" fmla="*/ 319 w 319"/>
                  <a:gd name="T39" fmla="*/ 0 h 917"/>
                  <a:gd name="T40" fmla="*/ 230 w 319"/>
                  <a:gd name="T41" fmla="*/ 0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9" h="917">
                    <a:moveTo>
                      <a:pt x="230" y="0"/>
                    </a:moveTo>
                    <a:cubicBezTo>
                      <a:pt x="230" y="62"/>
                      <a:pt x="230" y="62"/>
                      <a:pt x="230" y="62"/>
                    </a:cubicBezTo>
                    <a:cubicBezTo>
                      <a:pt x="230" y="62"/>
                      <a:pt x="230" y="62"/>
                      <a:pt x="230" y="62"/>
                    </a:cubicBezTo>
                    <a:cubicBezTo>
                      <a:pt x="230" y="86"/>
                      <a:pt x="213" y="105"/>
                      <a:pt x="191" y="105"/>
                    </a:cubicBezTo>
                    <a:cubicBezTo>
                      <a:pt x="170" y="105"/>
                      <a:pt x="152" y="86"/>
                      <a:pt x="152" y="62"/>
                    </a:cubicBezTo>
                    <a:cubicBezTo>
                      <a:pt x="152" y="62"/>
                      <a:pt x="152" y="62"/>
                      <a:pt x="152" y="62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75"/>
                      <a:pt x="0" y="875"/>
                      <a:pt x="0" y="875"/>
                    </a:cubicBezTo>
                    <a:cubicBezTo>
                      <a:pt x="0" y="898"/>
                      <a:pt x="17" y="917"/>
                      <a:pt x="38" y="917"/>
                    </a:cubicBezTo>
                    <a:cubicBezTo>
                      <a:pt x="58" y="917"/>
                      <a:pt x="75" y="898"/>
                      <a:pt x="75" y="875"/>
                    </a:cubicBezTo>
                    <a:cubicBezTo>
                      <a:pt x="75" y="347"/>
                      <a:pt x="75" y="347"/>
                      <a:pt x="75" y="347"/>
                    </a:cubicBezTo>
                    <a:cubicBezTo>
                      <a:pt x="75" y="311"/>
                      <a:pt x="101" y="282"/>
                      <a:pt x="133" y="282"/>
                    </a:cubicBezTo>
                    <a:cubicBezTo>
                      <a:pt x="165" y="282"/>
                      <a:pt x="191" y="311"/>
                      <a:pt x="191" y="347"/>
                    </a:cubicBezTo>
                    <a:cubicBezTo>
                      <a:pt x="191" y="642"/>
                      <a:pt x="191" y="642"/>
                      <a:pt x="191" y="642"/>
                    </a:cubicBezTo>
                    <a:cubicBezTo>
                      <a:pt x="191" y="642"/>
                      <a:pt x="191" y="642"/>
                      <a:pt x="191" y="642"/>
                    </a:cubicBezTo>
                    <a:cubicBezTo>
                      <a:pt x="191" y="681"/>
                      <a:pt x="220" y="713"/>
                      <a:pt x="255" y="713"/>
                    </a:cubicBezTo>
                    <a:cubicBezTo>
                      <a:pt x="291" y="713"/>
                      <a:pt x="319" y="681"/>
                      <a:pt x="319" y="642"/>
                    </a:cubicBezTo>
                    <a:cubicBezTo>
                      <a:pt x="319" y="642"/>
                      <a:pt x="319" y="642"/>
                      <a:pt x="319" y="642"/>
                    </a:cubicBezTo>
                    <a:cubicBezTo>
                      <a:pt x="319" y="0"/>
                      <a:pt x="319" y="0"/>
                      <a:pt x="319" y="0"/>
                    </a:cubicBezTo>
                    <a:lnTo>
                      <a:pt x="2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Oval 26"/>
              <p:cNvSpPr>
                <a:spLocks noChangeArrowheads="1"/>
              </p:cNvSpPr>
              <p:nvPr/>
            </p:nvSpPr>
            <p:spPr bwMode="auto">
              <a:xfrm>
                <a:off x="3817938" y="2105125"/>
                <a:ext cx="481013" cy="4540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65" name="Freeform 21"/>
          <p:cNvSpPr/>
          <p:nvPr userDrawn="1"/>
        </p:nvSpPr>
        <p:spPr bwMode="auto">
          <a:xfrm rot="10800000">
            <a:off x="0" y="4718050"/>
            <a:ext cx="344488" cy="425450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6" name="Freeform 21"/>
          <p:cNvSpPr/>
          <p:nvPr userDrawn="1"/>
        </p:nvSpPr>
        <p:spPr bwMode="auto">
          <a:xfrm>
            <a:off x="8799513" y="0"/>
            <a:ext cx="344487" cy="425450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031" name="Freeform 21"/>
          <p:cNvSpPr/>
          <p:nvPr userDrawn="1"/>
        </p:nvSpPr>
        <p:spPr bwMode="auto">
          <a:xfrm rot="10800000">
            <a:off x="376238" y="4930775"/>
            <a:ext cx="171450" cy="212725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56527662 h 584"/>
              <a:gd name="T4" fmla="*/ 8211731 w 355"/>
              <a:gd name="T5" fmla="*/ 61967812 h 584"/>
              <a:gd name="T6" fmla="*/ 16657696 w 355"/>
              <a:gd name="T7" fmla="*/ 56527662 h 584"/>
              <a:gd name="T8" fmla="*/ 16657696 w 355"/>
              <a:gd name="T9" fmla="*/ 56527662 h 584"/>
              <a:gd name="T10" fmla="*/ 16657696 w 355"/>
              <a:gd name="T11" fmla="*/ 26007817 h 584"/>
              <a:gd name="T12" fmla="*/ 30500231 w 355"/>
              <a:gd name="T13" fmla="*/ 17382984 h 584"/>
              <a:gd name="T14" fmla="*/ 44108048 w 355"/>
              <a:gd name="T15" fmla="*/ 26007817 h 584"/>
              <a:gd name="T16" fmla="*/ 44108048 w 355"/>
              <a:gd name="T17" fmla="*/ 56527662 h 584"/>
              <a:gd name="T18" fmla="*/ 44108048 w 355"/>
              <a:gd name="T19" fmla="*/ 65152495 h 584"/>
              <a:gd name="T20" fmla="*/ 44108048 w 355"/>
              <a:gd name="T21" fmla="*/ 65152495 h 584"/>
              <a:gd name="T22" fmla="*/ 63581387 w 355"/>
              <a:gd name="T23" fmla="*/ 77493095 h 584"/>
              <a:gd name="T24" fmla="*/ 83288961 w 355"/>
              <a:gd name="T25" fmla="*/ 65152495 h 584"/>
              <a:gd name="T26" fmla="*/ 83288961 w 355"/>
              <a:gd name="T27" fmla="*/ 65152495 h 584"/>
              <a:gd name="T28" fmla="*/ 83288961 w 355"/>
              <a:gd name="T29" fmla="*/ 0 h 584"/>
              <a:gd name="T30" fmla="*/ 0 w 355"/>
              <a:gd name="T31" fmla="*/ 0 h 5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矩形 4"/>
          <p:cNvSpPr>
            <a:spLocks noChangeArrowheads="1"/>
          </p:cNvSpPr>
          <p:nvPr userDrawn="1"/>
        </p:nvSpPr>
        <p:spPr bwMode="auto">
          <a:xfrm>
            <a:off x="7664450" y="4819650"/>
            <a:ext cx="15160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7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7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3" name="Picture 2" descr="C:\Documents and Settings\nukes\桌面\图片1.png"/>
          <p:cNvPicPr>
            <a:picLocks noChangeAspect="1" noChangeArrowheads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78"/>
          <a:stretch>
            <a:fillRect/>
          </a:stretch>
        </p:blipFill>
        <p:spPr bwMode="auto">
          <a:xfrm>
            <a:off x="80963" y="1203325"/>
            <a:ext cx="9028112" cy="394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0638"/>
            <a:ext cx="9144000" cy="5235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3795" name="Freeform 16"/>
          <p:cNvSpPr/>
          <p:nvPr/>
        </p:nvSpPr>
        <p:spPr bwMode="auto">
          <a:xfrm>
            <a:off x="4745038" y="-20638"/>
            <a:ext cx="484187" cy="1914526"/>
          </a:xfrm>
          <a:custGeom>
            <a:avLst/>
            <a:gdLst>
              <a:gd name="T0" fmla="*/ 0 w 129"/>
              <a:gd name="T1" fmla="*/ 0 h 681"/>
              <a:gd name="T2" fmla="*/ 0 w 129"/>
              <a:gd name="T3" fmla="*/ 2147483646 h 681"/>
              <a:gd name="T4" fmla="*/ 0 w 129"/>
              <a:gd name="T5" fmla="*/ 2147483646 h 681"/>
              <a:gd name="T6" fmla="*/ 915717725 w 129"/>
              <a:gd name="T7" fmla="*/ 2147483646 h 681"/>
              <a:gd name="T8" fmla="*/ 1817345234 w 129"/>
              <a:gd name="T9" fmla="*/ 2147483646 h 681"/>
              <a:gd name="T10" fmla="*/ 1817345234 w 129"/>
              <a:gd name="T11" fmla="*/ 2147483646 h 681"/>
              <a:gd name="T12" fmla="*/ 1817345234 w 129"/>
              <a:gd name="T13" fmla="*/ 0 h 681"/>
              <a:gd name="T14" fmla="*/ 0 w 129"/>
              <a:gd name="T15" fmla="*/ 0 h 6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9" h="681">
                <a:moveTo>
                  <a:pt x="0" y="0"/>
                </a:moveTo>
                <a:cubicBezTo>
                  <a:pt x="0" y="609"/>
                  <a:pt x="0" y="609"/>
                  <a:pt x="0" y="609"/>
                </a:cubicBezTo>
                <a:cubicBezTo>
                  <a:pt x="0" y="609"/>
                  <a:pt x="0" y="609"/>
                  <a:pt x="0" y="609"/>
                </a:cubicBezTo>
                <a:cubicBezTo>
                  <a:pt x="0" y="649"/>
                  <a:pt x="29" y="681"/>
                  <a:pt x="65" y="681"/>
                </a:cubicBezTo>
                <a:cubicBezTo>
                  <a:pt x="100" y="681"/>
                  <a:pt x="129" y="649"/>
                  <a:pt x="129" y="609"/>
                </a:cubicBezTo>
                <a:cubicBezTo>
                  <a:pt x="129" y="609"/>
                  <a:pt x="129" y="609"/>
                  <a:pt x="129" y="609"/>
                </a:cubicBezTo>
                <a:cubicBezTo>
                  <a:pt x="129" y="0"/>
                  <a:pt x="129" y="0"/>
                  <a:pt x="12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Freeform 17"/>
          <p:cNvSpPr/>
          <p:nvPr/>
        </p:nvSpPr>
        <p:spPr bwMode="auto">
          <a:xfrm>
            <a:off x="4362450" y="-20638"/>
            <a:ext cx="269875" cy="2579688"/>
          </a:xfrm>
          <a:custGeom>
            <a:avLst/>
            <a:gdLst>
              <a:gd name="T0" fmla="*/ 0 w 72"/>
              <a:gd name="T1" fmla="*/ 0 h 1167"/>
              <a:gd name="T2" fmla="*/ 0 w 72"/>
              <a:gd name="T3" fmla="*/ 2147483646 h 1167"/>
              <a:gd name="T4" fmla="*/ 0 w 72"/>
              <a:gd name="T5" fmla="*/ 2147483646 h 1167"/>
              <a:gd name="T6" fmla="*/ 505783233 w 72"/>
              <a:gd name="T7" fmla="*/ 2147483646 h 1167"/>
              <a:gd name="T8" fmla="*/ 1011562717 w 72"/>
              <a:gd name="T9" fmla="*/ 2147483646 h 1167"/>
              <a:gd name="T10" fmla="*/ 1011562717 w 72"/>
              <a:gd name="T11" fmla="*/ 2147483646 h 1167"/>
              <a:gd name="T12" fmla="*/ 1011562717 w 72"/>
              <a:gd name="T13" fmla="*/ 0 h 1167"/>
              <a:gd name="T14" fmla="*/ 0 w 72"/>
              <a:gd name="T15" fmla="*/ 0 h 11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2" h="1167">
                <a:moveTo>
                  <a:pt x="0" y="0"/>
                </a:moveTo>
                <a:cubicBezTo>
                  <a:pt x="0" y="1127"/>
                  <a:pt x="0" y="1127"/>
                  <a:pt x="0" y="1127"/>
                </a:cubicBezTo>
                <a:cubicBezTo>
                  <a:pt x="0" y="1127"/>
                  <a:pt x="0" y="1127"/>
                  <a:pt x="0" y="1127"/>
                </a:cubicBezTo>
                <a:cubicBezTo>
                  <a:pt x="0" y="1149"/>
                  <a:pt x="16" y="1167"/>
                  <a:pt x="36" y="1167"/>
                </a:cubicBezTo>
                <a:cubicBezTo>
                  <a:pt x="55" y="1167"/>
                  <a:pt x="72" y="1149"/>
                  <a:pt x="72" y="1127"/>
                </a:cubicBezTo>
                <a:cubicBezTo>
                  <a:pt x="72" y="1127"/>
                  <a:pt x="72" y="1127"/>
                  <a:pt x="72" y="1127"/>
                </a:cubicBezTo>
                <a:cubicBezTo>
                  <a:pt x="72" y="0"/>
                  <a:pt x="72" y="0"/>
                  <a:pt x="72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7" name="Freeform 18"/>
          <p:cNvSpPr/>
          <p:nvPr/>
        </p:nvSpPr>
        <p:spPr bwMode="auto">
          <a:xfrm>
            <a:off x="1160463" y="-20638"/>
            <a:ext cx="269875" cy="717551"/>
          </a:xfrm>
          <a:custGeom>
            <a:avLst/>
            <a:gdLst>
              <a:gd name="T0" fmla="*/ 0 w 72"/>
              <a:gd name="T1" fmla="*/ 0 h 255"/>
              <a:gd name="T2" fmla="*/ 0 w 72"/>
              <a:gd name="T3" fmla="*/ 1702405224 h 255"/>
              <a:gd name="T4" fmla="*/ 0 w 72"/>
              <a:gd name="T5" fmla="*/ 1702405224 h 255"/>
              <a:gd name="T6" fmla="*/ 505783233 w 72"/>
              <a:gd name="T7" fmla="*/ 2019132235 h 255"/>
              <a:gd name="T8" fmla="*/ 1011562717 w 72"/>
              <a:gd name="T9" fmla="*/ 1702405224 h 255"/>
              <a:gd name="T10" fmla="*/ 1011562717 w 72"/>
              <a:gd name="T11" fmla="*/ 1702405224 h 255"/>
              <a:gd name="T12" fmla="*/ 1011562717 w 72"/>
              <a:gd name="T13" fmla="*/ 0 h 255"/>
              <a:gd name="T14" fmla="*/ 0 w 72"/>
              <a:gd name="T15" fmla="*/ 0 h 2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2" h="255">
                <a:moveTo>
                  <a:pt x="0" y="0"/>
                </a:moveTo>
                <a:cubicBezTo>
                  <a:pt x="0" y="215"/>
                  <a:pt x="0" y="215"/>
                  <a:pt x="0" y="215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37"/>
                  <a:pt x="17" y="255"/>
                  <a:pt x="36" y="255"/>
                </a:cubicBezTo>
                <a:cubicBezTo>
                  <a:pt x="56" y="255"/>
                  <a:pt x="72" y="237"/>
                  <a:pt x="72" y="215"/>
                </a:cubicBezTo>
                <a:cubicBezTo>
                  <a:pt x="72" y="215"/>
                  <a:pt x="72" y="215"/>
                  <a:pt x="72" y="215"/>
                </a:cubicBezTo>
                <a:cubicBezTo>
                  <a:pt x="72" y="0"/>
                  <a:pt x="72" y="0"/>
                  <a:pt x="7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Freeform 19"/>
          <p:cNvSpPr/>
          <p:nvPr/>
        </p:nvSpPr>
        <p:spPr bwMode="auto">
          <a:xfrm>
            <a:off x="5386388" y="-20638"/>
            <a:ext cx="1196975" cy="2528888"/>
          </a:xfrm>
          <a:custGeom>
            <a:avLst/>
            <a:gdLst>
              <a:gd name="T0" fmla="*/ 0 w 319"/>
              <a:gd name="T1" fmla="*/ 0 h 974"/>
              <a:gd name="T2" fmla="*/ 0 w 319"/>
              <a:gd name="T3" fmla="*/ 2147483646 h 974"/>
              <a:gd name="T4" fmla="*/ 1070046870 w 319"/>
              <a:gd name="T5" fmla="*/ 2147483646 h 974"/>
              <a:gd name="T6" fmla="*/ 2140089989 w 319"/>
              <a:gd name="T7" fmla="*/ 2147483646 h 974"/>
              <a:gd name="T8" fmla="*/ 2140089989 w 319"/>
              <a:gd name="T9" fmla="*/ 741537987 h 974"/>
              <a:gd name="T10" fmla="*/ 2140089989 w 319"/>
              <a:gd name="T11" fmla="*/ 741537987 h 974"/>
              <a:gd name="T12" fmla="*/ 2147483646 w 319"/>
              <a:gd name="T13" fmla="*/ 451663551 h 974"/>
              <a:gd name="T14" fmla="*/ 2147483646 w 319"/>
              <a:gd name="T15" fmla="*/ 741537987 h 974"/>
              <a:gd name="T16" fmla="*/ 2147483646 w 319"/>
              <a:gd name="T17" fmla="*/ 741537987 h 974"/>
              <a:gd name="T18" fmla="*/ 2147483646 w 319"/>
              <a:gd name="T19" fmla="*/ 2147483646 h 974"/>
              <a:gd name="T20" fmla="*/ 2147483646 w 319"/>
              <a:gd name="T21" fmla="*/ 2147483646 h 974"/>
              <a:gd name="T22" fmla="*/ 2147483646 w 319"/>
              <a:gd name="T23" fmla="*/ 2147483646 h 974"/>
              <a:gd name="T24" fmla="*/ 2147483646 w 319"/>
              <a:gd name="T25" fmla="*/ 2147483646 h 974"/>
              <a:gd name="T26" fmla="*/ 2147483646 w 319"/>
              <a:gd name="T27" fmla="*/ 2147483646 h 974"/>
              <a:gd name="T28" fmla="*/ 2147483646 w 319"/>
              <a:gd name="T29" fmla="*/ 2147483646 h 974"/>
              <a:gd name="T30" fmla="*/ 2147483646 w 319"/>
              <a:gd name="T31" fmla="*/ 0 h 974"/>
              <a:gd name="T32" fmla="*/ 0 w 319"/>
              <a:gd name="T33" fmla="*/ 0 h 97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19" h="974">
                <a:moveTo>
                  <a:pt x="0" y="0"/>
                </a:moveTo>
                <a:cubicBezTo>
                  <a:pt x="0" y="389"/>
                  <a:pt x="0" y="389"/>
                  <a:pt x="0" y="389"/>
                </a:cubicBezTo>
                <a:cubicBezTo>
                  <a:pt x="0" y="436"/>
                  <a:pt x="34" y="474"/>
                  <a:pt x="76" y="474"/>
                </a:cubicBezTo>
                <a:cubicBezTo>
                  <a:pt x="118" y="474"/>
                  <a:pt x="152" y="436"/>
                  <a:pt x="152" y="389"/>
                </a:cubicBezTo>
                <a:cubicBezTo>
                  <a:pt x="152" y="110"/>
                  <a:pt x="152" y="110"/>
                  <a:pt x="152" y="110"/>
                </a:cubicBezTo>
                <a:cubicBezTo>
                  <a:pt x="152" y="110"/>
                  <a:pt x="152" y="110"/>
                  <a:pt x="152" y="110"/>
                </a:cubicBezTo>
                <a:cubicBezTo>
                  <a:pt x="152" y="86"/>
                  <a:pt x="170" y="67"/>
                  <a:pt x="191" y="67"/>
                </a:cubicBezTo>
                <a:cubicBezTo>
                  <a:pt x="212" y="67"/>
                  <a:pt x="230" y="86"/>
                  <a:pt x="230" y="110"/>
                </a:cubicBezTo>
                <a:cubicBezTo>
                  <a:pt x="230" y="110"/>
                  <a:pt x="230" y="110"/>
                  <a:pt x="230" y="110"/>
                </a:cubicBezTo>
                <a:cubicBezTo>
                  <a:pt x="230" y="924"/>
                  <a:pt x="230" y="924"/>
                  <a:pt x="230" y="924"/>
                </a:cubicBezTo>
                <a:cubicBezTo>
                  <a:pt x="230" y="924"/>
                  <a:pt x="230" y="924"/>
                  <a:pt x="230" y="924"/>
                </a:cubicBezTo>
                <a:cubicBezTo>
                  <a:pt x="230" y="924"/>
                  <a:pt x="230" y="924"/>
                  <a:pt x="230" y="924"/>
                </a:cubicBezTo>
                <a:cubicBezTo>
                  <a:pt x="230" y="951"/>
                  <a:pt x="250" y="974"/>
                  <a:pt x="275" y="974"/>
                </a:cubicBezTo>
                <a:cubicBezTo>
                  <a:pt x="299" y="974"/>
                  <a:pt x="319" y="951"/>
                  <a:pt x="319" y="924"/>
                </a:cubicBezTo>
                <a:cubicBezTo>
                  <a:pt x="319" y="924"/>
                  <a:pt x="319" y="924"/>
                  <a:pt x="319" y="924"/>
                </a:cubicBezTo>
                <a:cubicBezTo>
                  <a:pt x="319" y="0"/>
                  <a:pt x="319" y="0"/>
                  <a:pt x="31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0"/>
          <p:cNvSpPr/>
          <p:nvPr/>
        </p:nvSpPr>
        <p:spPr bwMode="auto">
          <a:xfrm>
            <a:off x="6724650" y="-20638"/>
            <a:ext cx="1331913" cy="1643063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6 w 355"/>
              <a:gd name="T5" fmla="*/ 467 h 584"/>
              <a:gd name="T6" fmla="*/ 72 w 355"/>
              <a:gd name="T7" fmla="*/ 426 h 584"/>
              <a:gd name="T8" fmla="*/ 72 w 355"/>
              <a:gd name="T9" fmla="*/ 426 h 584"/>
              <a:gd name="T10" fmla="*/ 72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2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6" y="467"/>
                </a:cubicBezTo>
                <a:cubicBezTo>
                  <a:pt x="56" y="467"/>
                  <a:pt x="72" y="449"/>
                  <a:pt x="72" y="426"/>
                </a:cubicBezTo>
                <a:cubicBezTo>
                  <a:pt x="72" y="426"/>
                  <a:pt x="72" y="426"/>
                  <a:pt x="72" y="426"/>
                </a:cubicBezTo>
                <a:cubicBezTo>
                  <a:pt x="72" y="196"/>
                  <a:pt x="72" y="196"/>
                  <a:pt x="72" y="196"/>
                </a:cubicBezTo>
                <a:cubicBezTo>
                  <a:pt x="72" y="160"/>
                  <a:pt x="98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6" y="584"/>
                  <a:pt x="272" y="584"/>
                </a:cubicBezTo>
                <a:cubicBezTo>
                  <a:pt x="318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3800" name="Freeform 21"/>
          <p:cNvSpPr/>
          <p:nvPr/>
        </p:nvSpPr>
        <p:spPr bwMode="auto">
          <a:xfrm>
            <a:off x="1538288" y="-20638"/>
            <a:ext cx="1331912" cy="1643063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2147483646 h 584"/>
              <a:gd name="T4" fmla="*/ 492676125 w 355"/>
              <a:gd name="T5" fmla="*/ 2147483646 h 584"/>
              <a:gd name="T6" fmla="*/ 999432998 w 355"/>
              <a:gd name="T7" fmla="*/ 2147483646 h 584"/>
              <a:gd name="T8" fmla="*/ 999432998 w 355"/>
              <a:gd name="T9" fmla="*/ 2147483646 h 584"/>
              <a:gd name="T10" fmla="*/ 999432998 w 355"/>
              <a:gd name="T11" fmla="*/ 1551453797 h 584"/>
              <a:gd name="T12" fmla="*/ 1829945788 w 355"/>
              <a:gd name="T13" fmla="*/ 1036941561 h 584"/>
              <a:gd name="T14" fmla="*/ 2147483646 w 355"/>
              <a:gd name="T15" fmla="*/ 1551453797 h 584"/>
              <a:gd name="T16" fmla="*/ 2147483646 w 355"/>
              <a:gd name="T17" fmla="*/ 2147483646 h 584"/>
              <a:gd name="T18" fmla="*/ 2147483646 w 355"/>
              <a:gd name="T19" fmla="*/ 2147483646 h 584"/>
              <a:gd name="T20" fmla="*/ 2147483646 w 355"/>
              <a:gd name="T21" fmla="*/ 2147483646 h 584"/>
              <a:gd name="T22" fmla="*/ 2147483646 w 355"/>
              <a:gd name="T23" fmla="*/ 2147483646 h 584"/>
              <a:gd name="T24" fmla="*/ 2147483646 w 355"/>
              <a:gd name="T25" fmla="*/ 2147483646 h 584"/>
              <a:gd name="T26" fmla="*/ 2147483646 w 355"/>
              <a:gd name="T27" fmla="*/ 2147483646 h 584"/>
              <a:gd name="T28" fmla="*/ 2147483646 w 355"/>
              <a:gd name="T29" fmla="*/ 0 h 584"/>
              <a:gd name="T30" fmla="*/ 0 w 355"/>
              <a:gd name="T31" fmla="*/ 0 h 5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3801" name="组合 1025"/>
          <p:cNvGrpSpPr/>
          <p:nvPr/>
        </p:nvGrpSpPr>
        <p:grpSpPr bwMode="auto">
          <a:xfrm>
            <a:off x="8191500" y="-20638"/>
            <a:ext cx="341313" cy="1100138"/>
            <a:chOff x="8307388" y="-20538"/>
            <a:chExt cx="341313" cy="1100138"/>
          </a:xfrm>
        </p:grpSpPr>
        <p:sp>
          <p:nvSpPr>
            <p:cNvPr id="33821" name="Freeform 22"/>
            <p:cNvSpPr/>
            <p:nvPr/>
          </p:nvSpPr>
          <p:spPr bwMode="auto">
            <a:xfrm>
              <a:off x="8307388" y="-20538"/>
              <a:ext cx="341313" cy="747713"/>
            </a:xfrm>
            <a:custGeom>
              <a:avLst/>
              <a:gdLst>
                <a:gd name="T0" fmla="*/ 0 w 91"/>
                <a:gd name="T1" fmla="*/ 0 h 266"/>
                <a:gd name="T2" fmla="*/ 0 w 91"/>
                <a:gd name="T3" fmla="*/ 1698809558 h 266"/>
                <a:gd name="T4" fmla="*/ 0 w 91"/>
                <a:gd name="T5" fmla="*/ 1698809558 h 266"/>
                <a:gd name="T6" fmla="*/ 647114445 w 91"/>
                <a:gd name="T7" fmla="*/ 2101784701 h 266"/>
                <a:gd name="T8" fmla="*/ 1280160044 w 91"/>
                <a:gd name="T9" fmla="*/ 1698809558 h 266"/>
                <a:gd name="T10" fmla="*/ 1280160044 w 91"/>
                <a:gd name="T11" fmla="*/ 1698809558 h 266"/>
                <a:gd name="T12" fmla="*/ 1280160044 w 91"/>
                <a:gd name="T13" fmla="*/ 0 h 266"/>
                <a:gd name="T14" fmla="*/ 0 w 91"/>
                <a:gd name="T15" fmla="*/ 0 h 2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1" h="266">
                  <a:moveTo>
                    <a:pt x="0" y="0"/>
                  </a:moveTo>
                  <a:cubicBezTo>
                    <a:pt x="0" y="215"/>
                    <a:pt x="0" y="215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43"/>
                    <a:pt x="21" y="266"/>
                    <a:pt x="46" y="266"/>
                  </a:cubicBezTo>
                  <a:cubicBezTo>
                    <a:pt x="71" y="266"/>
                    <a:pt x="91" y="243"/>
                    <a:pt x="91" y="215"/>
                  </a:cubicBezTo>
                  <a:cubicBezTo>
                    <a:pt x="91" y="215"/>
                    <a:pt x="91" y="215"/>
                    <a:pt x="91" y="215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Oval 23"/>
            <p:cNvSpPr>
              <a:spLocks noChangeArrowheads="1"/>
            </p:cNvSpPr>
            <p:nvPr/>
          </p:nvSpPr>
          <p:spPr bwMode="auto">
            <a:xfrm>
              <a:off x="8307388" y="795437"/>
              <a:ext cx="341313" cy="284163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33802" name="Freeform 24"/>
          <p:cNvSpPr/>
          <p:nvPr/>
        </p:nvSpPr>
        <p:spPr bwMode="auto">
          <a:xfrm>
            <a:off x="560388" y="-20638"/>
            <a:ext cx="446087" cy="531813"/>
          </a:xfrm>
          <a:custGeom>
            <a:avLst/>
            <a:gdLst>
              <a:gd name="T0" fmla="*/ 0 w 119"/>
              <a:gd name="T1" fmla="*/ 0 h 189"/>
              <a:gd name="T2" fmla="*/ 0 w 119"/>
              <a:gd name="T3" fmla="*/ 973867784 h 189"/>
              <a:gd name="T4" fmla="*/ 0 w 119"/>
              <a:gd name="T5" fmla="*/ 973867784 h 189"/>
              <a:gd name="T6" fmla="*/ 843134419 w 119"/>
              <a:gd name="T7" fmla="*/ 1496428926 h 189"/>
              <a:gd name="T8" fmla="*/ 1672218972 w 119"/>
              <a:gd name="T9" fmla="*/ 973867784 h 189"/>
              <a:gd name="T10" fmla="*/ 1672218972 w 119"/>
              <a:gd name="T11" fmla="*/ 0 h 189"/>
              <a:gd name="T12" fmla="*/ 0 w 119"/>
              <a:gd name="T13" fmla="*/ 0 h 1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9" h="189">
                <a:moveTo>
                  <a:pt x="0" y="0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59"/>
                  <a:pt x="27" y="189"/>
                  <a:pt x="60" y="189"/>
                </a:cubicBezTo>
                <a:cubicBezTo>
                  <a:pt x="92" y="189"/>
                  <a:pt x="119" y="159"/>
                  <a:pt x="119" y="123"/>
                </a:cubicBezTo>
                <a:cubicBezTo>
                  <a:pt x="119" y="0"/>
                  <a:pt x="119" y="0"/>
                  <a:pt x="11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3803" name="组合 1026"/>
          <p:cNvGrpSpPr/>
          <p:nvPr/>
        </p:nvGrpSpPr>
        <p:grpSpPr bwMode="auto">
          <a:xfrm>
            <a:off x="2986088" y="-20638"/>
            <a:ext cx="1196975" cy="2617788"/>
            <a:chOff x="3101975" y="-20538"/>
            <a:chExt cx="1196976" cy="2618023"/>
          </a:xfrm>
        </p:grpSpPr>
        <p:sp>
          <p:nvSpPr>
            <p:cNvPr id="27" name="Freeform 25"/>
            <p:cNvSpPr/>
            <p:nvPr/>
          </p:nvSpPr>
          <p:spPr bwMode="auto">
            <a:xfrm>
              <a:off x="3101975" y="-20538"/>
              <a:ext cx="1196976" cy="2579920"/>
            </a:xfrm>
            <a:custGeom>
              <a:avLst/>
              <a:gdLst>
                <a:gd name="T0" fmla="*/ 230 w 319"/>
                <a:gd name="T1" fmla="*/ 0 h 917"/>
                <a:gd name="T2" fmla="*/ 230 w 319"/>
                <a:gd name="T3" fmla="*/ 62 h 917"/>
                <a:gd name="T4" fmla="*/ 230 w 319"/>
                <a:gd name="T5" fmla="*/ 62 h 917"/>
                <a:gd name="T6" fmla="*/ 191 w 319"/>
                <a:gd name="T7" fmla="*/ 105 h 917"/>
                <a:gd name="T8" fmla="*/ 152 w 319"/>
                <a:gd name="T9" fmla="*/ 62 h 917"/>
                <a:gd name="T10" fmla="*/ 152 w 319"/>
                <a:gd name="T11" fmla="*/ 62 h 917"/>
                <a:gd name="T12" fmla="*/ 152 w 319"/>
                <a:gd name="T13" fmla="*/ 0 h 917"/>
                <a:gd name="T14" fmla="*/ 0 w 319"/>
                <a:gd name="T15" fmla="*/ 0 h 917"/>
                <a:gd name="T16" fmla="*/ 0 w 319"/>
                <a:gd name="T17" fmla="*/ 875 h 917"/>
                <a:gd name="T18" fmla="*/ 38 w 319"/>
                <a:gd name="T19" fmla="*/ 917 h 917"/>
                <a:gd name="T20" fmla="*/ 75 w 319"/>
                <a:gd name="T21" fmla="*/ 875 h 917"/>
                <a:gd name="T22" fmla="*/ 75 w 319"/>
                <a:gd name="T23" fmla="*/ 347 h 917"/>
                <a:gd name="T24" fmla="*/ 133 w 319"/>
                <a:gd name="T25" fmla="*/ 282 h 917"/>
                <a:gd name="T26" fmla="*/ 191 w 319"/>
                <a:gd name="T27" fmla="*/ 347 h 917"/>
                <a:gd name="T28" fmla="*/ 191 w 319"/>
                <a:gd name="T29" fmla="*/ 642 h 917"/>
                <a:gd name="T30" fmla="*/ 191 w 319"/>
                <a:gd name="T31" fmla="*/ 642 h 917"/>
                <a:gd name="T32" fmla="*/ 255 w 319"/>
                <a:gd name="T33" fmla="*/ 713 h 917"/>
                <a:gd name="T34" fmla="*/ 319 w 319"/>
                <a:gd name="T35" fmla="*/ 642 h 917"/>
                <a:gd name="T36" fmla="*/ 319 w 319"/>
                <a:gd name="T37" fmla="*/ 642 h 917"/>
                <a:gd name="T38" fmla="*/ 319 w 319"/>
                <a:gd name="T39" fmla="*/ 0 h 917"/>
                <a:gd name="T40" fmla="*/ 230 w 319"/>
                <a:gd name="T41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9" h="917">
                  <a:moveTo>
                    <a:pt x="230" y="0"/>
                  </a:moveTo>
                  <a:cubicBezTo>
                    <a:pt x="230" y="62"/>
                    <a:pt x="230" y="62"/>
                    <a:pt x="230" y="62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30" y="86"/>
                    <a:pt x="213" y="105"/>
                    <a:pt x="191" y="105"/>
                  </a:cubicBezTo>
                  <a:cubicBezTo>
                    <a:pt x="170" y="105"/>
                    <a:pt x="152" y="86"/>
                    <a:pt x="152" y="62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898"/>
                    <a:pt x="17" y="917"/>
                    <a:pt x="38" y="917"/>
                  </a:cubicBezTo>
                  <a:cubicBezTo>
                    <a:pt x="58" y="917"/>
                    <a:pt x="75" y="898"/>
                    <a:pt x="75" y="875"/>
                  </a:cubicBezTo>
                  <a:cubicBezTo>
                    <a:pt x="75" y="347"/>
                    <a:pt x="75" y="347"/>
                    <a:pt x="75" y="347"/>
                  </a:cubicBezTo>
                  <a:cubicBezTo>
                    <a:pt x="75" y="311"/>
                    <a:pt x="101" y="282"/>
                    <a:pt x="133" y="282"/>
                  </a:cubicBezTo>
                  <a:cubicBezTo>
                    <a:pt x="165" y="282"/>
                    <a:pt x="191" y="311"/>
                    <a:pt x="191" y="347"/>
                  </a:cubicBezTo>
                  <a:cubicBezTo>
                    <a:pt x="191" y="642"/>
                    <a:pt x="191" y="642"/>
                    <a:pt x="191" y="642"/>
                  </a:cubicBezTo>
                  <a:cubicBezTo>
                    <a:pt x="191" y="642"/>
                    <a:pt x="191" y="642"/>
                    <a:pt x="191" y="642"/>
                  </a:cubicBezTo>
                  <a:cubicBezTo>
                    <a:pt x="191" y="681"/>
                    <a:pt x="220" y="713"/>
                    <a:pt x="255" y="713"/>
                  </a:cubicBezTo>
                  <a:cubicBezTo>
                    <a:pt x="291" y="713"/>
                    <a:pt x="319" y="681"/>
                    <a:pt x="319" y="642"/>
                  </a:cubicBezTo>
                  <a:cubicBezTo>
                    <a:pt x="319" y="642"/>
                    <a:pt x="319" y="642"/>
                    <a:pt x="319" y="642"/>
                  </a:cubicBezTo>
                  <a:cubicBezTo>
                    <a:pt x="319" y="0"/>
                    <a:pt x="319" y="0"/>
                    <a:pt x="319" y="0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3817938" y="2105316"/>
              <a:ext cx="481013" cy="49216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3805" name="矩形 30"/>
          <p:cNvSpPr>
            <a:spLocks noChangeArrowheads="1"/>
          </p:cNvSpPr>
          <p:nvPr/>
        </p:nvSpPr>
        <p:spPr bwMode="auto">
          <a:xfrm>
            <a:off x="0" y="2859088"/>
            <a:ext cx="9144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>
                <a:solidFill>
                  <a:srgbClr val="0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POWERPOINT</a:t>
            </a:r>
            <a:endParaRPr lang="zh-CN" altLang="en-US" sz="4800">
              <a:solidFill>
                <a:srgbClr val="000000"/>
              </a:solidFill>
              <a:latin typeface="Adobe Gothic Std B" panose="020B0800000000000000" pitchFamily="34" charset="-128"/>
              <a:ea typeface="Nominal BRK" pitchFamily="2" charset="-122"/>
              <a:cs typeface="Arial" panose="020B0604020202020204" pitchFamily="34" charset="0"/>
            </a:endParaRPr>
          </a:p>
        </p:txBody>
      </p:sp>
      <p:sp>
        <p:nvSpPr>
          <p:cNvPr id="33" name="Freeform 21"/>
          <p:cNvSpPr/>
          <p:nvPr/>
        </p:nvSpPr>
        <p:spPr bwMode="auto">
          <a:xfrm rot="16200000">
            <a:off x="1235076" y="4876800"/>
            <a:ext cx="417512" cy="515937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7" name="Freeform 20"/>
          <p:cNvSpPr/>
          <p:nvPr/>
        </p:nvSpPr>
        <p:spPr bwMode="auto">
          <a:xfrm rot="16200000">
            <a:off x="65088" y="4721225"/>
            <a:ext cx="557212" cy="687388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6 w 355"/>
              <a:gd name="T5" fmla="*/ 467 h 584"/>
              <a:gd name="T6" fmla="*/ 72 w 355"/>
              <a:gd name="T7" fmla="*/ 426 h 584"/>
              <a:gd name="T8" fmla="*/ 72 w 355"/>
              <a:gd name="T9" fmla="*/ 426 h 584"/>
              <a:gd name="T10" fmla="*/ 72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2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6" y="467"/>
                </a:cubicBezTo>
                <a:cubicBezTo>
                  <a:pt x="56" y="467"/>
                  <a:pt x="72" y="449"/>
                  <a:pt x="72" y="426"/>
                </a:cubicBezTo>
                <a:cubicBezTo>
                  <a:pt x="72" y="426"/>
                  <a:pt x="72" y="426"/>
                  <a:pt x="72" y="426"/>
                </a:cubicBezTo>
                <a:cubicBezTo>
                  <a:pt x="72" y="196"/>
                  <a:pt x="72" y="196"/>
                  <a:pt x="72" y="196"/>
                </a:cubicBezTo>
                <a:cubicBezTo>
                  <a:pt x="72" y="160"/>
                  <a:pt x="98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6" y="584"/>
                  <a:pt x="272" y="584"/>
                </a:cubicBezTo>
                <a:cubicBezTo>
                  <a:pt x="318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6" name="Freeform 20"/>
          <p:cNvSpPr/>
          <p:nvPr/>
        </p:nvSpPr>
        <p:spPr bwMode="auto">
          <a:xfrm rot="5400000" flipH="1">
            <a:off x="8521701" y="4721225"/>
            <a:ext cx="557212" cy="687387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6 w 355"/>
              <a:gd name="T5" fmla="*/ 467 h 584"/>
              <a:gd name="T6" fmla="*/ 72 w 355"/>
              <a:gd name="T7" fmla="*/ 426 h 584"/>
              <a:gd name="T8" fmla="*/ 72 w 355"/>
              <a:gd name="T9" fmla="*/ 426 h 584"/>
              <a:gd name="T10" fmla="*/ 72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2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6" y="467"/>
                </a:cubicBezTo>
                <a:cubicBezTo>
                  <a:pt x="56" y="467"/>
                  <a:pt x="72" y="449"/>
                  <a:pt x="72" y="426"/>
                </a:cubicBezTo>
                <a:cubicBezTo>
                  <a:pt x="72" y="426"/>
                  <a:pt x="72" y="426"/>
                  <a:pt x="72" y="426"/>
                </a:cubicBezTo>
                <a:cubicBezTo>
                  <a:pt x="72" y="196"/>
                  <a:pt x="72" y="196"/>
                  <a:pt x="72" y="196"/>
                </a:cubicBezTo>
                <a:cubicBezTo>
                  <a:pt x="72" y="160"/>
                  <a:pt x="98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6" y="584"/>
                  <a:pt x="272" y="584"/>
                </a:cubicBezTo>
                <a:cubicBezTo>
                  <a:pt x="318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7" name="Freeform 21"/>
          <p:cNvSpPr/>
          <p:nvPr/>
        </p:nvSpPr>
        <p:spPr bwMode="auto">
          <a:xfrm rot="5400000" flipH="1">
            <a:off x="7418388" y="4876800"/>
            <a:ext cx="417512" cy="515938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9" name="Freeform 21"/>
          <p:cNvSpPr/>
          <p:nvPr/>
        </p:nvSpPr>
        <p:spPr bwMode="auto">
          <a:xfrm rot="1380950" flipH="1">
            <a:off x="8069263" y="4887913"/>
            <a:ext cx="325437" cy="401637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2" name="Freeform 21"/>
          <p:cNvSpPr/>
          <p:nvPr/>
        </p:nvSpPr>
        <p:spPr bwMode="auto">
          <a:xfrm rot="1380950" flipH="1">
            <a:off x="749300" y="4887913"/>
            <a:ext cx="325438" cy="401637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4" name="Freeform 21"/>
          <p:cNvSpPr/>
          <p:nvPr/>
        </p:nvSpPr>
        <p:spPr bwMode="auto">
          <a:xfrm rot="12670027">
            <a:off x="1898650" y="4902200"/>
            <a:ext cx="419100" cy="515938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5" name="Freeform 21"/>
          <p:cNvSpPr/>
          <p:nvPr/>
        </p:nvSpPr>
        <p:spPr bwMode="auto">
          <a:xfrm rot="7876266" flipH="1">
            <a:off x="2822575" y="4933950"/>
            <a:ext cx="325438" cy="401638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6" name="Freeform 21"/>
          <p:cNvSpPr/>
          <p:nvPr/>
        </p:nvSpPr>
        <p:spPr bwMode="auto">
          <a:xfrm rot="13140789" flipH="1">
            <a:off x="4164013" y="4795838"/>
            <a:ext cx="485775" cy="600075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8" name="Freeform 20"/>
          <p:cNvSpPr/>
          <p:nvPr/>
        </p:nvSpPr>
        <p:spPr bwMode="auto">
          <a:xfrm rot="9243001" flipH="1">
            <a:off x="6484938" y="4746625"/>
            <a:ext cx="557212" cy="687388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6 w 355"/>
              <a:gd name="T5" fmla="*/ 467 h 584"/>
              <a:gd name="T6" fmla="*/ 72 w 355"/>
              <a:gd name="T7" fmla="*/ 426 h 584"/>
              <a:gd name="T8" fmla="*/ 72 w 355"/>
              <a:gd name="T9" fmla="*/ 426 h 584"/>
              <a:gd name="T10" fmla="*/ 72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2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6" y="467"/>
                </a:cubicBezTo>
                <a:cubicBezTo>
                  <a:pt x="56" y="467"/>
                  <a:pt x="72" y="449"/>
                  <a:pt x="72" y="426"/>
                </a:cubicBezTo>
                <a:cubicBezTo>
                  <a:pt x="72" y="426"/>
                  <a:pt x="72" y="426"/>
                  <a:pt x="72" y="426"/>
                </a:cubicBezTo>
                <a:cubicBezTo>
                  <a:pt x="72" y="196"/>
                  <a:pt x="72" y="196"/>
                  <a:pt x="72" y="196"/>
                </a:cubicBezTo>
                <a:cubicBezTo>
                  <a:pt x="72" y="160"/>
                  <a:pt x="98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6" y="584"/>
                  <a:pt x="272" y="584"/>
                </a:cubicBezTo>
                <a:cubicBezTo>
                  <a:pt x="318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9" name="Freeform 21"/>
          <p:cNvSpPr/>
          <p:nvPr/>
        </p:nvSpPr>
        <p:spPr bwMode="auto">
          <a:xfrm rot="14354931" flipH="1">
            <a:off x="5738019" y="4901407"/>
            <a:ext cx="325437" cy="400050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0" name="Freeform 21"/>
          <p:cNvSpPr/>
          <p:nvPr/>
        </p:nvSpPr>
        <p:spPr bwMode="auto">
          <a:xfrm rot="14354931" flipH="1">
            <a:off x="3459957" y="5033169"/>
            <a:ext cx="249237" cy="307975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1" name="Freeform 21"/>
          <p:cNvSpPr/>
          <p:nvPr/>
        </p:nvSpPr>
        <p:spPr bwMode="auto">
          <a:xfrm rot="3488901" flipH="1">
            <a:off x="5059363" y="5005387"/>
            <a:ext cx="249238" cy="309563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组合 1"/>
          <p:cNvGrpSpPr/>
          <p:nvPr/>
        </p:nvGrpSpPr>
        <p:grpSpPr bwMode="auto">
          <a:xfrm>
            <a:off x="1036638" y="2032000"/>
            <a:ext cx="5830887" cy="430213"/>
            <a:chOff x="1035860" y="2067694"/>
            <a:chExt cx="5831249" cy="430970"/>
          </a:xfrm>
        </p:grpSpPr>
        <p:grpSp>
          <p:nvGrpSpPr>
            <p:cNvPr id="46134" name="组合 2"/>
            <p:cNvGrpSpPr/>
            <p:nvPr/>
          </p:nvGrpSpPr>
          <p:grpSpPr bwMode="auto">
            <a:xfrm>
              <a:off x="1035860" y="2067694"/>
              <a:ext cx="855715" cy="430970"/>
              <a:chOff x="1253348" y="2077280"/>
              <a:chExt cx="855715" cy="430970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1253348" y="2508250"/>
                <a:ext cx="85571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1680411" y="2221997"/>
                <a:ext cx="0" cy="28625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>
              <a:xfrm>
                <a:off x="1610557" y="2077280"/>
                <a:ext cx="134946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6135" name="组合 3"/>
            <p:cNvGrpSpPr/>
            <p:nvPr/>
          </p:nvGrpSpPr>
          <p:grpSpPr bwMode="auto">
            <a:xfrm>
              <a:off x="3499813" y="2075646"/>
              <a:ext cx="854128" cy="423018"/>
              <a:chOff x="1254105" y="2085232"/>
              <a:chExt cx="854128" cy="423018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254105" y="2508250"/>
                <a:ext cx="8541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611314" y="2085232"/>
                <a:ext cx="133358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3923701" y="2212411"/>
              <a:ext cx="0" cy="2862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137" name="组合 5"/>
            <p:cNvGrpSpPr/>
            <p:nvPr/>
          </p:nvGrpSpPr>
          <p:grpSpPr bwMode="auto">
            <a:xfrm>
              <a:off x="6011394" y="2067694"/>
              <a:ext cx="855715" cy="430970"/>
              <a:chOff x="1253088" y="2077280"/>
              <a:chExt cx="855715" cy="430970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1253088" y="2508250"/>
                <a:ext cx="85571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1680151" y="2221997"/>
                <a:ext cx="0" cy="28625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椭圆 8"/>
              <p:cNvSpPr/>
              <p:nvPr/>
            </p:nvSpPr>
            <p:spPr>
              <a:xfrm>
                <a:off x="1610297" y="2077280"/>
                <a:ext cx="134946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6083" name="组合 14"/>
          <p:cNvGrpSpPr/>
          <p:nvPr/>
        </p:nvGrpSpPr>
        <p:grpSpPr bwMode="auto">
          <a:xfrm flipV="1">
            <a:off x="2312988" y="3252788"/>
            <a:ext cx="5832475" cy="430212"/>
            <a:chOff x="1035860" y="2067694"/>
            <a:chExt cx="5831249" cy="430970"/>
          </a:xfrm>
        </p:grpSpPr>
        <p:grpSp>
          <p:nvGrpSpPr>
            <p:cNvPr id="46122" name="组合 15"/>
            <p:cNvGrpSpPr/>
            <p:nvPr/>
          </p:nvGrpSpPr>
          <p:grpSpPr bwMode="auto">
            <a:xfrm>
              <a:off x="1035860" y="2074055"/>
              <a:ext cx="855482" cy="424609"/>
              <a:chOff x="1253348" y="2083641"/>
              <a:chExt cx="855482" cy="424609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1253348" y="2508250"/>
                <a:ext cx="85548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1680295" y="2221996"/>
                <a:ext cx="0" cy="28625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/>
              <p:cNvSpPr/>
              <p:nvPr/>
            </p:nvSpPr>
            <p:spPr>
              <a:xfrm>
                <a:off x="1610460" y="2083641"/>
                <a:ext cx="134910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6123" name="组合 16"/>
            <p:cNvGrpSpPr/>
            <p:nvPr/>
          </p:nvGrpSpPr>
          <p:grpSpPr bwMode="auto">
            <a:xfrm>
              <a:off x="3499142" y="2078825"/>
              <a:ext cx="855482" cy="419839"/>
              <a:chOff x="1253434" y="2088411"/>
              <a:chExt cx="855482" cy="419839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253434" y="2508250"/>
                <a:ext cx="85548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椭圆 23"/>
              <p:cNvSpPr/>
              <p:nvPr/>
            </p:nvSpPr>
            <p:spPr>
              <a:xfrm>
                <a:off x="1610546" y="2088412"/>
                <a:ext cx="134910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3922915" y="2212411"/>
              <a:ext cx="0" cy="2862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125" name="组合 18"/>
            <p:cNvGrpSpPr/>
            <p:nvPr/>
          </p:nvGrpSpPr>
          <p:grpSpPr bwMode="auto">
            <a:xfrm>
              <a:off x="6011626" y="2067694"/>
              <a:ext cx="855483" cy="430970"/>
              <a:chOff x="1253320" y="2077280"/>
              <a:chExt cx="855483" cy="430970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1253320" y="2508250"/>
                <a:ext cx="85548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1680268" y="2221997"/>
                <a:ext cx="0" cy="28625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21"/>
              <p:cNvSpPr/>
              <p:nvPr/>
            </p:nvSpPr>
            <p:spPr>
              <a:xfrm>
                <a:off x="1610433" y="2077280"/>
                <a:ext cx="134909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6084" name="矩形 57"/>
          <p:cNvSpPr>
            <a:spLocks noChangeArrowheads="1"/>
          </p:cNvSpPr>
          <p:nvPr/>
        </p:nvSpPr>
        <p:spPr bwMode="auto">
          <a:xfrm>
            <a:off x="687388" y="1244600"/>
            <a:ext cx="1563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5" name="矩形 60"/>
          <p:cNvSpPr>
            <a:spLocks noChangeArrowheads="1"/>
          </p:cNvSpPr>
          <p:nvPr/>
        </p:nvSpPr>
        <p:spPr bwMode="auto">
          <a:xfrm>
            <a:off x="3317875" y="1244600"/>
            <a:ext cx="1563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6" name="矩形 61"/>
          <p:cNvSpPr>
            <a:spLocks noChangeArrowheads="1"/>
          </p:cNvSpPr>
          <p:nvPr/>
        </p:nvSpPr>
        <p:spPr bwMode="auto">
          <a:xfrm>
            <a:off x="5721350" y="1244600"/>
            <a:ext cx="1563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7" name="矩形 62"/>
          <p:cNvSpPr>
            <a:spLocks noChangeArrowheads="1"/>
          </p:cNvSpPr>
          <p:nvPr/>
        </p:nvSpPr>
        <p:spPr bwMode="auto">
          <a:xfrm>
            <a:off x="1890713" y="3751263"/>
            <a:ext cx="1563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8" name="矩形 63"/>
          <p:cNvSpPr>
            <a:spLocks noChangeArrowheads="1"/>
          </p:cNvSpPr>
          <p:nvPr/>
        </p:nvSpPr>
        <p:spPr bwMode="auto">
          <a:xfrm>
            <a:off x="4427538" y="3751263"/>
            <a:ext cx="1563687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r>
              <a:rPr lang="zh-CN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9" name="矩形 64"/>
          <p:cNvSpPr>
            <a:spLocks noChangeArrowheads="1"/>
          </p:cNvSpPr>
          <p:nvPr/>
        </p:nvSpPr>
        <p:spPr bwMode="auto">
          <a:xfrm>
            <a:off x="6910388" y="3751263"/>
            <a:ext cx="1563687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组合 53"/>
          <p:cNvGrpSpPr/>
          <p:nvPr/>
        </p:nvGrpSpPr>
        <p:grpSpPr bwMode="auto">
          <a:xfrm>
            <a:off x="4433888" y="1889125"/>
            <a:ext cx="1503362" cy="1295400"/>
            <a:chOff x="4433892" y="1888729"/>
            <a:chExt cx="1503527" cy="1296144"/>
          </a:xfrm>
          <a:solidFill>
            <a:schemeClr val="bg1">
              <a:lumMod val="85000"/>
            </a:schemeClr>
          </a:solidFill>
          <a:effectLst/>
        </p:grpSpPr>
        <p:grpSp>
          <p:nvGrpSpPr>
            <p:cNvPr id="8258" name="组合 42"/>
            <p:cNvGrpSpPr/>
            <p:nvPr/>
          </p:nvGrpSpPr>
          <p:grpSpPr bwMode="auto">
            <a:xfrm>
              <a:off x="4433892" y="1888729"/>
              <a:ext cx="1503527" cy="1296144"/>
              <a:chOff x="4433892" y="1445245"/>
              <a:chExt cx="1503527" cy="1296144"/>
            </a:xfrm>
            <a:grpFill/>
          </p:grpSpPr>
          <p:sp>
            <p:nvSpPr>
              <p:cNvPr id="44" name="六边形 43"/>
              <p:cNvSpPr/>
              <p:nvPr/>
            </p:nvSpPr>
            <p:spPr>
              <a:xfrm rot="10800000">
                <a:off x="4433892" y="1445245"/>
                <a:ext cx="1503527" cy="1296144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 bwMode="auto">
              <a:xfrm>
                <a:off x="4682953" y="2077744"/>
                <a:ext cx="1005404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60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hangingPunct="1">
                  <a:defRPr/>
                </a:pPr>
                <a:r>
                  <a:rPr lang="zh-CN" altLang="en-US" dirty="0">
                    <a:solidFill>
                      <a:prstClr val="white"/>
                    </a:solidFill>
                  </a:rPr>
                  <a:t>添加主题</a:t>
                </a: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259" name="组合 51"/>
            <p:cNvGrpSpPr/>
            <p:nvPr/>
          </p:nvGrpSpPr>
          <p:grpSpPr bwMode="auto">
            <a:xfrm>
              <a:off x="5006974" y="2094929"/>
              <a:ext cx="404813" cy="404813"/>
              <a:chOff x="4749007" y="-184151"/>
              <a:chExt cx="404813" cy="404813"/>
            </a:xfrm>
            <a:grpFill/>
          </p:grpSpPr>
          <p:sp>
            <p:nvSpPr>
              <p:cNvPr id="8260" name="Oval 31"/>
              <p:cNvSpPr>
                <a:spLocks noChangeArrowheads="1"/>
              </p:cNvSpPr>
              <p:nvPr/>
            </p:nvSpPr>
            <p:spPr bwMode="auto">
              <a:xfrm>
                <a:off x="4749007" y="-184151"/>
                <a:ext cx="404813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8261" name="组合 31"/>
              <p:cNvGrpSpPr/>
              <p:nvPr/>
            </p:nvGrpSpPr>
            <p:grpSpPr bwMode="auto">
              <a:xfrm>
                <a:off x="4823646" y="-98886"/>
                <a:ext cx="258846" cy="236874"/>
                <a:chOff x="3306763" y="2363788"/>
                <a:chExt cx="258763" cy="236538"/>
              </a:xfrm>
              <a:grpFill/>
            </p:grpSpPr>
            <p:sp>
              <p:nvSpPr>
                <p:cNvPr id="8262" name="Freeform 35"/>
                <p:cNvSpPr/>
                <p:nvPr/>
              </p:nvSpPr>
              <p:spPr bwMode="auto">
                <a:xfrm>
                  <a:off x="3344863" y="2454275"/>
                  <a:ext cx="179388" cy="63500"/>
                </a:xfrm>
                <a:custGeom>
                  <a:avLst/>
                  <a:gdLst>
                    <a:gd name="T0" fmla="*/ 2147483647 w 48"/>
                    <a:gd name="T1" fmla="*/ 0 h 17"/>
                    <a:gd name="T2" fmla="*/ 2147483647 w 48"/>
                    <a:gd name="T3" fmla="*/ 2147483647 h 17"/>
                    <a:gd name="T4" fmla="*/ 2147483647 w 48"/>
                    <a:gd name="T5" fmla="*/ 2147483647 h 17"/>
                    <a:gd name="T6" fmla="*/ 2147483647 w 48"/>
                    <a:gd name="T7" fmla="*/ 2147483647 h 17"/>
                    <a:gd name="T8" fmla="*/ 2147483647 w 48"/>
                    <a:gd name="T9" fmla="*/ 0 h 17"/>
                    <a:gd name="T10" fmla="*/ 2147483647 w 48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8" h="17">
                      <a:moveTo>
                        <a:pt x="1" y="0"/>
                      </a:moveTo>
                      <a:cubicBezTo>
                        <a:pt x="0" y="3"/>
                        <a:pt x="1" y="6"/>
                        <a:pt x="2" y="8"/>
                      </a:cubicBezTo>
                      <a:cubicBezTo>
                        <a:pt x="7" y="16"/>
                        <a:pt x="21" y="17"/>
                        <a:pt x="24" y="17"/>
                      </a:cubicBezTo>
                      <a:cubicBezTo>
                        <a:pt x="28" y="17"/>
                        <a:pt x="42" y="16"/>
                        <a:pt x="47" y="8"/>
                      </a:cubicBezTo>
                      <a:cubicBezTo>
                        <a:pt x="48" y="6"/>
                        <a:pt x="48" y="3"/>
                        <a:pt x="48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63" name="Freeform 36"/>
                <p:cNvSpPr>
                  <a:spLocks noEditPoints="1"/>
                </p:cNvSpPr>
                <p:nvPr/>
              </p:nvSpPr>
              <p:spPr bwMode="auto">
                <a:xfrm>
                  <a:off x="3306763" y="2363788"/>
                  <a:ext cx="258763" cy="236538"/>
                </a:xfrm>
                <a:custGeom>
                  <a:avLst/>
                  <a:gdLst>
                    <a:gd name="T0" fmla="*/ 2147483647 w 69"/>
                    <a:gd name="T1" fmla="*/ 0 h 63"/>
                    <a:gd name="T2" fmla="*/ 2147483647 w 69"/>
                    <a:gd name="T3" fmla="*/ 0 h 63"/>
                    <a:gd name="T4" fmla="*/ 2147483647 w 69"/>
                    <a:gd name="T5" fmla="*/ 2147483647 h 63"/>
                    <a:gd name="T6" fmla="*/ 2147483647 w 69"/>
                    <a:gd name="T7" fmla="*/ 2147483647 h 63"/>
                    <a:gd name="T8" fmla="*/ 2147483647 w 69"/>
                    <a:gd name="T9" fmla="*/ 2147483647 h 63"/>
                    <a:gd name="T10" fmla="*/ 2147483647 w 69"/>
                    <a:gd name="T11" fmla="*/ 2147483647 h 63"/>
                    <a:gd name="T12" fmla="*/ 2147483647 w 69"/>
                    <a:gd name="T13" fmla="*/ 2147483647 h 63"/>
                    <a:gd name="T14" fmla="*/ 2147483647 w 69"/>
                    <a:gd name="T15" fmla="*/ 2147483647 h 63"/>
                    <a:gd name="T16" fmla="*/ 2147483647 w 69"/>
                    <a:gd name="T17" fmla="*/ 2147483647 h 63"/>
                    <a:gd name="T18" fmla="*/ 2147483647 w 69"/>
                    <a:gd name="T19" fmla="*/ 2147483647 h 63"/>
                    <a:gd name="T20" fmla="*/ 2147483647 w 69"/>
                    <a:gd name="T21" fmla="*/ 2147483647 h 63"/>
                    <a:gd name="T22" fmla="*/ 2147483647 w 69"/>
                    <a:gd name="T23" fmla="*/ 2147483647 h 63"/>
                    <a:gd name="T24" fmla="*/ 2147483647 w 69"/>
                    <a:gd name="T25" fmla="*/ 2147483647 h 63"/>
                    <a:gd name="T26" fmla="*/ 2147483647 w 69"/>
                    <a:gd name="T27" fmla="*/ 2147483647 h 63"/>
                    <a:gd name="T28" fmla="*/ 2147483647 w 69"/>
                    <a:gd name="T29" fmla="*/ 2147483647 h 63"/>
                    <a:gd name="T30" fmla="*/ 2147483647 w 69"/>
                    <a:gd name="T31" fmla="*/ 2147483647 h 63"/>
                    <a:gd name="T32" fmla="*/ 2147483647 w 69"/>
                    <a:gd name="T33" fmla="*/ 0 h 63"/>
                    <a:gd name="T34" fmla="*/ 2147483647 w 69"/>
                    <a:gd name="T35" fmla="*/ 2147483647 h 63"/>
                    <a:gd name="T36" fmla="*/ 2147483647 w 69"/>
                    <a:gd name="T37" fmla="*/ 2147483647 h 63"/>
                    <a:gd name="T38" fmla="*/ 2147483647 w 69"/>
                    <a:gd name="T39" fmla="*/ 2147483647 h 63"/>
                    <a:gd name="T40" fmla="*/ 2147483647 w 69"/>
                    <a:gd name="T41" fmla="*/ 2147483647 h 63"/>
                    <a:gd name="T42" fmla="*/ 2147483647 w 69"/>
                    <a:gd name="T43" fmla="*/ 2147483647 h 63"/>
                    <a:gd name="T44" fmla="*/ 2147483647 w 69"/>
                    <a:gd name="T45" fmla="*/ 2147483647 h 6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69" h="63">
                      <a:moveTo>
                        <a:pt x="58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2" y="14"/>
                        <a:pt x="0" y="26"/>
                        <a:pt x="5" y="34"/>
                      </a:cubicBezTo>
                      <a:cubicBezTo>
                        <a:pt x="10" y="44"/>
                        <a:pt x="24" y="47"/>
                        <a:pt x="31" y="48"/>
                      </a:cubicBezTo>
                      <a:cubicBezTo>
                        <a:pt x="31" y="59"/>
                        <a:pt x="31" y="59"/>
                        <a:pt x="31" y="59"/>
                      </a:cubicBezTo>
                      <a:cubicBezTo>
                        <a:pt x="15" y="59"/>
                        <a:pt x="15" y="59"/>
                        <a:pt x="15" y="59"/>
                      </a:cubicBezTo>
                      <a:cubicBezTo>
                        <a:pt x="14" y="59"/>
                        <a:pt x="13" y="60"/>
                        <a:pt x="13" y="61"/>
                      </a:cubicBezTo>
                      <a:cubicBezTo>
                        <a:pt x="13" y="62"/>
                        <a:pt x="14" y="63"/>
                        <a:pt x="15" y="63"/>
                      </a:cubicBezTo>
                      <a:cubicBezTo>
                        <a:pt x="54" y="63"/>
                        <a:pt x="54" y="63"/>
                        <a:pt x="54" y="63"/>
                      </a:cubicBezTo>
                      <a:cubicBezTo>
                        <a:pt x="55" y="63"/>
                        <a:pt x="56" y="62"/>
                        <a:pt x="56" y="61"/>
                      </a:cubicBezTo>
                      <a:cubicBezTo>
                        <a:pt x="56" y="60"/>
                        <a:pt x="55" y="59"/>
                        <a:pt x="54" y="59"/>
                      </a:cubicBezTo>
                      <a:cubicBezTo>
                        <a:pt x="38" y="59"/>
                        <a:pt x="38" y="59"/>
                        <a:pt x="38" y="59"/>
                      </a:cubicBezTo>
                      <a:cubicBezTo>
                        <a:pt x="38" y="48"/>
                        <a:pt x="38" y="48"/>
                        <a:pt x="38" y="48"/>
                      </a:cubicBezTo>
                      <a:cubicBezTo>
                        <a:pt x="45" y="47"/>
                        <a:pt x="58" y="44"/>
                        <a:pt x="64" y="34"/>
                      </a:cubicBezTo>
                      <a:cubicBezTo>
                        <a:pt x="69" y="26"/>
                        <a:pt x="67" y="14"/>
                        <a:pt x="58" y="1"/>
                      </a:cubicBezTo>
                      <a:lnTo>
                        <a:pt x="58" y="0"/>
                      </a:lnTo>
                      <a:close/>
                      <a:moveTo>
                        <a:pt x="60" y="32"/>
                      </a:moveTo>
                      <a:cubicBezTo>
                        <a:pt x="55" y="42"/>
                        <a:pt x="38" y="43"/>
                        <a:pt x="34" y="43"/>
                      </a:cubicBezTo>
                      <a:cubicBezTo>
                        <a:pt x="31" y="43"/>
                        <a:pt x="14" y="42"/>
                        <a:pt x="9" y="32"/>
                      </a:cubicBezTo>
                      <a:cubicBezTo>
                        <a:pt x="5" y="25"/>
                        <a:pt x="7" y="16"/>
                        <a:pt x="14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62" y="16"/>
                        <a:pt x="64" y="25"/>
                        <a:pt x="60" y="3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56" name="组合 55"/>
          <p:cNvGrpSpPr/>
          <p:nvPr/>
        </p:nvGrpSpPr>
        <p:grpSpPr bwMode="auto">
          <a:xfrm>
            <a:off x="6942138" y="1889125"/>
            <a:ext cx="1503362" cy="1295400"/>
            <a:chOff x="6941348" y="1888729"/>
            <a:chExt cx="1503527" cy="1296144"/>
          </a:xfrm>
          <a:solidFill>
            <a:schemeClr val="bg1">
              <a:lumMod val="85000"/>
            </a:schemeClr>
          </a:solidFill>
          <a:effectLst/>
        </p:grpSpPr>
        <p:grpSp>
          <p:nvGrpSpPr>
            <p:cNvPr id="8249" name="组合 36"/>
            <p:cNvGrpSpPr/>
            <p:nvPr/>
          </p:nvGrpSpPr>
          <p:grpSpPr bwMode="auto">
            <a:xfrm>
              <a:off x="6941348" y="1888729"/>
              <a:ext cx="1503527" cy="1296144"/>
              <a:chOff x="6941348" y="1445245"/>
              <a:chExt cx="1503527" cy="1296144"/>
            </a:xfrm>
            <a:grpFill/>
          </p:grpSpPr>
          <p:sp>
            <p:nvSpPr>
              <p:cNvPr id="38" name="六边形 37"/>
              <p:cNvSpPr/>
              <p:nvPr/>
            </p:nvSpPr>
            <p:spPr>
              <a:xfrm rot="10800000">
                <a:off x="6941348" y="1445245"/>
                <a:ext cx="1503527" cy="1296144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 bwMode="auto">
              <a:xfrm>
                <a:off x="7190409" y="2077744"/>
                <a:ext cx="1005404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60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hangingPunct="1">
                  <a:defRPr/>
                </a:pPr>
                <a:r>
                  <a:rPr lang="zh-CN" altLang="en-US" dirty="0">
                    <a:solidFill>
                      <a:prstClr val="white"/>
                    </a:solidFill>
                  </a:rPr>
                  <a:t>添加主题</a:t>
                </a: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250" name="组合 52"/>
            <p:cNvGrpSpPr/>
            <p:nvPr/>
          </p:nvGrpSpPr>
          <p:grpSpPr bwMode="auto">
            <a:xfrm>
              <a:off x="7490704" y="2094929"/>
              <a:ext cx="404813" cy="404813"/>
              <a:chOff x="6196807" y="-184151"/>
              <a:chExt cx="404813" cy="404813"/>
            </a:xfrm>
            <a:grpFill/>
          </p:grpSpPr>
          <p:sp>
            <p:nvSpPr>
              <p:cNvPr id="8251" name="Oval 32"/>
              <p:cNvSpPr>
                <a:spLocks noChangeArrowheads="1"/>
              </p:cNvSpPr>
              <p:nvPr/>
            </p:nvSpPr>
            <p:spPr bwMode="auto">
              <a:xfrm>
                <a:off x="6196807" y="-184151"/>
                <a:ext cx="404813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8252" name="组合 34"/>
              <p:cNvGrpSpPr/>
              <p:nvPr/>
            </p:nvGrpSpPr>
            <p:grpSpPr bwMode="auto">
              <a:xfrm>
                <a:off x="6245999" y="-98880"/>
                <a:ext cx="306258" cy="228925"/>
                <a:chOff x="4729163" y="2363788"/>
                <a:chExt cx="306388" cy="228600"/>
              </a:xfrm>
              <a:grpFill/>
            </p:grpSpPr>
            <p:sp>
              <p:nvSpPr>
                <p:cNvPr id="8253" name="Freeform 37"/>
                <p:cNvSpPr>
                  <a:spLocks noEditPoints="1"/>
                </p:cNvSpPr>
                <p:nvPr/>
              </p:nvSpPr>
              <p:spPr bwMode="auto">
                <a:xfrm>
                  <a:off x="4773613" y="2419350"/>
                  <a:ext cx="217488" cy="173038"/>
                </a:xfrm>
                <a:custGeom>
                  <a:avLst/>
                  <a:gdLst>
                    <a:gd name="T0" fmla="*/ 2147483647 w 58"/>
                    <a:gd name="T1" fmla="*/ 2147483647 h 46"/>
                    <a:gd name="T2" fmla="*/ 2147483647 w 58"/>
                    <a:gd name="T3" fmla="*/ 2147483647 h 46"/>
                    <a:gd name="T4" fmla="*/ 2147483647 w 58"/>
                    <a:gd name="T5" fmla="*/ 2147483647 h 46"/>
                    <a:gd name="T6" fmla="*/ 2147483647 w 58"/>
                    <a:gd name="T7" fmla="*/ 0 h 46"/>
                    <a:gd name="T8" fmla="*/ 2147483647 w 58"/>
                    <a:gd name="T9" fmla="*/ 2147483647 h 46"/>
                    <a:gd name="T10" fmla="*/ 2147483647 w 58"/>
                    <a:gd name="T11" fmla="*/ 2147483647 h 46"/>
                    <a:gd name="T12" fmla="*/ 2147483647 w 58"/>
                    <a:gd name="T13" fmla="*/ 2147483647 h 46"/>
                    <a:gd name="T14" fmla="*/ 2147483647 w 58"/>
                    <a:gd name="T15" fmla="*/ 2147483647 h 46"/>
                    <a:gd name="T16" fmla="*/ 2147483647 w 58"/>
                    <a:gd name="T17" fmla="*/ 0 h 46"/>
                    <a:gd name="T18" fmla="*/ 2147483647 w 58"/>
                    <a:gd name="T19" fmla="*/ 2147483647 h 46"/>
                    <a:gd name="T20" fmla="*/ 2147483647 w 58"/>
                    <a:gd name="T21" fmla="*/ 2147483647 h 46"/>
                    <a:gd name="T22" fmla="*/ 2147483647 w 58"/>
                    <a:gd name="T23" fmla="*/ 2147483647 h 46"/>
                    <a:gd name="T24" fmla="*/ 0 w 58"/>
                    <a:gd name="T25" fmla="*/ 2147483647 h 46"/>
                    <a:gd name="T26" fmla="*/ 0 w 58"/>
                    <a:gd name="T27" fmla="*/ 2147483647 h 46"/>
                    <a:gd name="T28" fmla="*/ 2147483647 w 58"/>
                    <a:gd name="T29" fmla="*/ 2147483647 h 46"/>
                    <a:gd name="T30" fmla="*/ 2147483647 w 58"/>
                    <a:gd name="T31" fmla="*/ 2147483647 h 46"/>
                    <a:gd name="T32" fmla="*/ 2147483647 w 58"/>
                    <a:gd name="T33" fmla="*/ 2147483647 h 46"/>
                    <a:gd name="T34" fmla="*/ 2147483647 w 58"/>
                    <a:gd name="T35" fmla="*/ 2147483647 h 46"/>
                    <a:gd name="T36" fmla="*/ 2147483647 w 58"/>
                    <a:gd name="T37" fmla="*/ 2147483647 h 46"/>
                    <a:gd name="T38" fmla="*/ 2147483647 w 58"/>
                    <a:gd name="T39" fmla="*/ 2147483647 h 46"/>
                    <a:gd name="T40" fmla="*/ 2147483647 w 58"/>
                    <a:gd name="T41" fmla="*/ 2147483647 h 46"/>
                    <a:gd name="T42" fmla="*/ 2147483647 w 58"/>
                    <a:gd name="T43" fmla="*/ 2147483647 h 46"/>
                    <a:gd name="T44" fmla="*/ 2147483647 w 58"/>
                    <a:gd name="T45" fmla="*/ 2147483647 h 46"/>
                    <a:gd name="T46" fmla="*/ 2147483647 w 58"/>
                    <a:gd name="T47" fmla="*/ 2147483647 h 46"/>
                    <a:gd name="T48" fmla="*/ 2147483647 w 58"/>
                    <a:gd name="T49" fmla="*/ 2147483647 h 46"/>
                    <a:gd name="T50" fmla="*/ 2147483647 w 58"/>
                    <a:gd name="T51" fmla="*/ 2147483647 h 46"/>
                    <a:gd name="T52" fmla="*/ 2147483647 w 58"/>
                    <a:gd name="T53" fmla="*/ 2147483647 h 46"/>
                    <a:gd name="T54" fmla="*/ 2147483647 w 58"/>
                    <a:gd name="T55" fmla="*/ 2147483647 h 4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58" h="46">
                      <a:moveTo>
                        <a:pt x="51" y="11"/>
                      </a:moveTo>
                      <a:cubicBezTo>
                        <a:pt x="44" y="11"/>
                        <a:pt x="44" y="11"/>
                        <a:pt x="44" y="11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4" y="1"/>
                        <a:pt x="42" y="0"/>
                        <a:pt x="41" y="0"/>
                      </a:cubicBezTo>
                      <a:cubicBezTo>
                        <a:pt x="39" y="0"/>
                        <a:pt x="38" y="1"/>
                        <a:pt x="38" y="3"/>
                      </a:cubicBezTo>
                      <a:cubicBezTo>
                        <a:pt x="38" y="5"/>
                        <a:pt x="38" y="5"/>
                        <a:pt x="38" y="5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1"/>
                        <a:pt x="19" y="0"/>
                        <a:pt x="17" y="0"/>
                      </a:cubicBezTo>
                      <a:cubicBezTo>
                        <a:pt x="15" y="0"/>
                        <a:pt x="14" y="1"/>
                        <a:pt x="14" y="3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3" y="11"/>
                        <a:pt x="0" y="14"/>
                        <a:pt x="0" y="18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58" y="46"/>
                        <a:pt x="58" y="46"/>
                        <a:pt x="58" y="4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8" y="14"/>
                        <a:pt x="55" y="11"/>
                        <a:pt x="51" y="11"/>
                      </a:cubicBezTo>
                      <a:close/>
                      <a:moveTo>
                        <a:pt x="29" y="41"/>
                      </a:moveTo>
                      <a:cubicBezTo>
                        <a:pt x="21" y="41"/>
                        <a:pt x="15" y="35"/>
                        <a:pt x="15" y="28"/>
                      </a:cubicBezTo>
                      <a:cubicBezTo>
                        <a:pt x="15" y="26"/>
                        <a:pt x="16" y="24"/>
                        <a:pt x="17" y="22"/>
                      </a:cubicBezTo>
                      <a:cubicBezTo>
                        <a:pt x="17" y="21"/>
                        <a:pt x="18" y="20"/>
                        <a:pt x="18" y="19"/>
                      </a:cubicBezTo>
                      <a:cubicBezTo>
                        <a:pt x="19" y="18"/>
                        <a:pt x="19" y="18"/>
                        <a:pt x="20" y="17"/>
                      </a:cubicBezTo>
                      <a:cubicBezTo>
                        <a:pt x="22" y="15"/>
                        <a:pt x="25" y="14"/>
                        <a:pt x="29" y="14"/>
                      </a:cubicBezTo>
                      <a:cubicBezTo>
                        <a:pt x="32" y="14"/>
                        <a:pt x="36" y="15"/>
                        <a:pt x="38" y="17"/>
                      </a:cubicBezTo>
                      <a:cubicBezTo>
                        <a:pt x="39" y="18"/>
                        <a:pt x="39" y="18"/>
                        <a:pt x="40" y="19"/>
                      </a:cubicBezTo>
                      <a:cubicBezTo>
                        <a:pt x="40" y="20"/>
                        <a:pt x="41" y="21"/>
                        <a:pt x="41" y="22"/>
                      </a:cubicBezTo>
                      <a:cubicBezTo>
                        <a:pt x="42" y="24"/>
                        <a:pt x="43" y="26"/>
                        <a:pt x="43" y="28"/>
                      </a:cubicBezTo>
                      <a:cubicBezTo>
                        <a:pt x="43" y="35"/>
                        <a:pt x="36" y="41"/>
                        <a:pt x="29" y="4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54" name="Freeform 38"/>
                <p:cNvSpPr/>
                <p:nvPr/>
              </p:nvSpPr>
              <p:spPr bwMode="auto">
                <a:xfrm>
                  <a:off x="4848225" y="2490788"/>
                  <a:ext cx="68263" cy="68263"/>
                </a:xfrm>
                <a:custGeom>
                  <a:avLst/>
                  <a:gdLst>
                    <a:gd name="T0" fmla="*/ 2147483647 w 18"/>
                    <a:gd name="T1" fmla="*/ 0 h 18"/>
                    <a:gd name="T2" fmla="*/ 2147483647 w 18"/>
                    <a:gd name="T3" fmla="*/ 0 h 18"/>
                    <a:gd name="T4" fmla="*/ 2147483647 w 18"/>
                    <a:gd name="T5" fmla="*/ 0 h 18"/>
                    <a:gd name="T6" fmla="*/ 0 w 18"/>
                    <a:gd name="T7" fmla="*/ 2147483647 h 18"/>
                    <a:gd name="T8" fmla="*/ 2147483647 w 18"/>
                    <a:gd name="T9" fmla="*/ 2147483647 h 18"/>
                    <a:gd name="T10" fmla="*/ 2147483647 w 18"/>
                    <a:gd name="T11" fmla="*/ 2147483647 h 18"/>
                    <a:gd name="T12" fmla="*/ 2147483647 w 18"/>
                    <a:gd name="T13" fmla="*/ 0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18">
                      <a:moveTo>
                        <a:pt x="11" y="0"/>
                      </a:move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3" y="1"/>
                        <a:pt x="0" y="5"/>
                        <a:pt x="0" y="9"/>
                      </a:cubicBezTo>
                      <a:cubicBezTo>
                        <a:pt x="0" y="14"/>
                        <a:pt x="4" y="18"/>
                        <a:pt x="9" y="18"/>
                      </a:cubicBezTo>
                      <a:cubicBezTo>
                        <a:pt x="14" y="18"/>
                        <a:pt x="18" y="14"/>
                        <a:pt x="18" y="9"/>
                      </a:cubicBezTo>
                      <a:cubicBezTo>
                        <a:pt x="18" y="5"/>
                        <a:pt x="15" y="1"/>
                        <a:pt x="11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55" name="Freeform 39"/>
                <p:cNvSpPr/>
                <p:nvPr/>
              </p:nvSpPr>
              <p:spPr bwMode="auto">
                <a:xfrm>
                  <a:off x="4729163" y="2363788"/>
                  <a:ext cx="306388" cy="96838"/>
                </a:xfrm>
                <a:custGeom>
                  <a:avLst/>
                  <a:gdLst>
                    <a:gd name="T0" fmla="*/ 2147483647 w 82"/>
                    <a:gd name="T1" fmla="*/ 2147483647 h 26"/>
                    <a:gd name="T2" fmla="*/ 2147483647 w 82"/>
                    <a:gd name="T3" fmla="*/ 2147483647 h 26"/>
                    <a:gd name="T4" fmla="*/ 2147483647 w 82"/>
                    <a:gd name="T5" fmla="*/ 2147483647 h 26"/>
                    <a:gd name="T6" fmla="*/ 2147483647 w 82"/>
                    <a:gd name="T7" fmla="*/ 2147483647 h 26"/>
                    <a:gd name="T8" fmla="*/ 2147483647 w 82"/>
                    <a:gd name="T9" fmla="*/ 2147483647 h 26"/>
                    <a:gd name="T10" fmla="*/ 2147483647 w 82"/>
                    <a:gd name="T11" fmla="*/ 2147483647 h 26"/>
                    <a:gd name="T12" fmla="*/ 2147483647 w 82"/>
                    <a:gd name="T13" fmla="*/ 2147483647 h 26"/>
                    <a:gd name="T14" fmla="*/ 2147483647 w 82"/>
                    <a:gd name="T15" fmla="*/ 2147483647 h 26"/>
                    <a:gd name="T16" fmla="*/ 2147483647 w 82"/>
                    <a:gd name="T17" fmla="*/ 2147483647 h 26"/>
                    <a:gd name="T18" fmla="*/ 2147483647 w 82"/>
                    <a:gd name="T19" fmla="*/ 2147483647 h 26"/>
                    <a:gd name="T20" fmla="*/ 2147483647 w 82"/>
                    <a:gd name="T21" fmla="*/ 2147483647 h 26"/>
                    <a:gd name="T22" fmla="*/ 2147483647 w 82"/>
                    <a:gd name="T23" fmla="*/ 2147483647 h 26"/>
                    <a:gd name="T24" fmla="*/ 2147483647 w 82"/>
                    <a:gd name="T25" fmla="*/ 2147483647 h 26"/>
                    <a:gd name="T26" fmla="*/ 2147483647 w 82"/>
                    <a:gd name="T27" fmla="*/ 2147483647 h 26"/>
                    <a:gd name="T28" fmla="*/ 2147483647 w 82"/>
                    <a:gd name="T29" fmla="*/ 2147483647 h 26"/>
                    <a:gd name="T30" fmla="*/ 2147483647 w 82"/>
                    <a:gd name="T31" fmla="*/ 2147483647 h 26"/>
                    <a:gd name="T32" fmla="*/ 2147483647 w 82"/>
                    <a:gd name="T33" fmla="*/ 2147483647 h 2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82" h="26">
                      <a:moveTo>
                        <a:pt x="75" y="8"/>
                      </a:moveTo>
                      <a:cubicBezTo>
                        <a:pt x="73" y="7"/>
                        <a:pt x="70" y="6"/>
                        <a:pt x="68" y="6"/>
                      </a:cubicBezTo>
                      <a:cubicBezTo>
                        <a:pt x="50" y="0"/>
                        <a:pt x="32" y="0"/>
                        <a:pt x="14" y="6"/>
                      </a:cubicBezTo>
                      <a:cubicBezTo>
                        <a:pt x="12" y="6"/>
                        <a:pt x="9" y="7"/>
                        <a:pt x="7" y="8"/>
                      </a:cubicBezTo>
                      <a:cubicBezTo>
                        <a:pt x="2" y="10"/>
                        <a:pt x="0" y="14"/>
                        <a:pt x="1" y="18"/>
                      </a:cubicBezTo>
                      <a:cubicBezTo>
                        <a:pt x="1" y="18"/>
                        <a:pt x="1" y="19"/>
                        <a:pt x="2" y="19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4" y="24"/>
                        <a:pt x="8" y="26"/>
                        <a:pt x="12" y="24"/>
                      </a:cubicBezTo>
                      <a:cubicBezTo>
                        <a:pt x="14" y="23"/>
                        <a:pt x="16" y="22"/>
                        <a:pt x="19" y="22"/>
                      </a:cubicBezTo>
                      <a:cubicBezTo>
                        <a:pt x="22" y="20"/>
                        <a:pt x="25" y="17"/>
                        <a:pt x="25" y="13"/>
                      </a:cubicBezTo>
                      <a:cubicBezTo>
                        <a:pt x="35" y="11"/>
                        <a:pt x="46" y="11"/>
                        <a:pt x="57" y="13"/>
                      </a:cubicBezTo>
                      <a:cubicBezTo>
                        <a:pt x="57" y="17"/>
                        <a:pt x="60" y="20"/>
                        <a:pt x="63" y="22"/>
                      </a:cubicBezTo>
                      <a:cubicBezTo>
                        <a:pt x="65" y="22"/>
                        <a:pt x="67" y="23"/>
                        <a:pt x="70" y="24"/>
                      </a:cubicBezTo>
                      <a:cubicBezTo>
                        <a:pt x="73" y="26"/>
                        <a:pt x="78" y="24"/>
                        <a:pt x="80" y="20"/>
                      </a:cubicBezTo>
                      <a:cubicBezTo>
                        <a:pt x="80" y="20"/>
                        <a:pt x="80" y="20"/>
                        <a:pt x="80" y="19"/>
                      </a:cubicBezTo>
                      <a:cubicBezTo>
                        <a:pt x="80" y="19"/>
                        <a:pt x="81" y="18"/>
                        <a:pt x="81" y="18"/>
                      </a:cubicBezTo>
                      <a:cubicBezTo>
                        <a:pt x="82" y="14"/>
                        <a:pt x="79" y="10"/>
                        <a:pt x="75" y="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46092" name="组合 47"/>
          <p:cNvGrpSpPr/>
          <p:nvPr/>
        </p:nvGrpSpPr>
        <p:grpSpPr bwMode="auto">
          <a:xfrm>
            <a:off x="3186113" y="2511425"/>
            <a:ext cx="1503362" cy="1295400"/>
            <a:chOff x="3186514" y="2511401"/>
            <a:chExt cx="1503527" cy="1296144"/>
          </a:xfrm>
        </p:grpSpPr>
        <p:grpSp>
          <p:nvGrpSpPr>
            <p:cNvPr id="46114" name="组合 33"/>
            <p:cNvGrpSpPr/>
            <p:nvPr/>
          </p:nvGrpSpPr>
          <p:grpSpPr bwMode="auto">
            <a:xfrm>
              <a:off x="3186514" y="2511401"/>
              <a:ext cx="1503527" cy="1296144"/>
              <a:chOff x="3186514" y="2067917"/>
              <a:chExt cx="1503527" cy="1296144"/>
            </a:xfrm>
          </p:grpSpPr>
          <p:sp>
            <p:nvSpPr>
              <p:cNvPr id="46120" name="六边形 34"/>
              <p:cNvSpPr>
                <a:spLocks noChangeArrowheads="1"/>
              </p:cNvSpPr>
              <p:nvPr/>
            </p:nvSpPr>
            <p:spPr bwMode="auto">
              <a:xfrm>
                <a:off x="3186514" y="2067917"/>
                <a:ext cx="1503527" cy="1296144"/>
              </a:xfrm>
              <a:prstGeom prst="hexagon">
                <a:avLst>
                  <a:gd name="adj" fmla="val 24999"/>
                  <a:gd name="vf" fmla="val 115470"/>
                </a:avLst>
              </a:prstGeom>
              <a:solidFill>
                <a:srgbClr val="FB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1" name="TextBox 35"/>
              <p:cNvSpPr txBox="1">
                <a:spLocks noChangeArrowheads="1"/>
              </p:cNvSpPr>
              <p:nvPr/>
            </p:nvSpPr>
            <p:spPr bwMode="auto">
              <a:xfrm>
                <a:off x="3435778" y="2387188"/>
                <a:ext cx="1004998" cy="338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添加主题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6115" name="组合 48"/>
            <p:cNvGrpSpPr/>
            <p:nvPr/>
          </p:nvGrpSpPr>
          <p:grpSpPr bwMode="auto">
            <a:xfrm>
              <a:off x="3703712" y="3236860"/>
              <a:ext cx="404996" cy="405968"/>
              <a:chOff x="1891507" y="526323"/>
              <a:chExt cx="404996" cy="405968"/>
            </a:xfrm>
          </p:grpSpPr>
          <p:sp>
            <p:nvSpPr>
              <p:cNvPr id="46116" name="Oval 53"/>
              <p:cNvSpPr>
                <a:spLocks noChangeArrowheads="1"/>
              </p:cNvSpPr>
              <p:nvPr/>
            </p:nvSpPr>
            <p:spPr bwMode="auto">
              <a:xfrm>
                <a:off x="1891507" y="526323"/>
                <a:ext cx="404996" cy="4059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6117" name="组合 77"/>
              <p:cNvGrpSpPr/>
              <p:nvPr/>
            </p:nvGrpSpPr>
            <p:grpSpPr bwMode="auto">
              <a:xfrm>
                <a:off x="1951859" y="594780"/>
                <a:ext cx="281115" cy="218109"/>
                <a:chOff x="434975" y="3057525"/>
                <a:chExt cx="280988" cy="217488"/>
              </a:xfrm>
            </p:grpSpPr>
            <p:sp>
              <p:nvSpPr>
                <p:cNvPr id="46118" name="Freeform 75"/>
                <p:cNvSpPr/>
                <p:nvPr/>
              </p:nvSpPr>
              <p:spPr bwMode="auto">
                <a:xfrm>
                  <a:off x="454025" y="3057525"/>
                  <a:ext cx="242888" cy="168275"/>
                </a:xfrm>
                <a:custGeom>
                  <a:avLst/>
                  <a:gdLst>
                    <a:gd name="T0" fmla="*/ 2147483646 w 65"/>
                    <a:gd name="T1" fmla="*/ 2147483646 h 45"/>
                    <a:gd name="T2" fmla="*/ 2147483646 w 65"/>
                    <a:gd name="T3" fmla="*/ 2147483646 h 45"/>
                    <a:gd name="T4" fmla="*/ 2147483646 w 65"/>
                    <a:gd name="T5" fmla="*/ 2147483646 h 45"/>
                    <a:gd name="T6" fmla="*/ 2147483646 w 65"/>
                    <a:gd name="T7" fmla="*/ 2147483646 h 45"/>
                    <a:gd name="T8" fmla="*/ 2147483646 w 65"/>
                    <a:gd name="T9" fmla="*/ 2147483646 h 45"/>
                    <a:gd name="T10" fmla="*/ 2147483646 w 65"/>
                    <a:gd name="T11" fmla="*/ 0 h 45"/>
                    <a:gd name="T12" fmla="*/ 2147483646 w 65"/>
                    <a:gd name="T13" fmla="*/ 2147483646 h 45"/>
                    <a:gd name="T14" fmla="*/ 2147483646 w 65"/>
                    <a:gd name="T15" fmla="*/ 2147483646 h 45"/>
                    <a:gd name="T16" fmla="*/ 2147483646 w 65"/>
                    <a:gd name="T17" fmla="*/ 2147483646 h 45"/>
                    <a:gd name="T18" fmla="*/ 0 w 65"/>
                    <a:gd name="T19" fmla="*/ 2147483646 h 45"/>
                    <a:gd name="T20" fmla="*/ 0 w 65"/>
                    <a:gd name="T21" fmla="*/ 2147483646 h 45"/>
                    <a:gd name="T22" fmla="*/ 2147483646 w 65"/>
                    <a:gd name="T23" fmla="*/ 2147483646 h 4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5" h="45">
                      <a:moveTo>
                        <a:pt x="65" y="45"/>
                      </a:moveTo>
                      <a:cubicBezTo>
                        <a:pt x="65" y="44"/>
                        <a:pt x="65" y="43"/>
                        <a:pt x="65" y="43"/>
                      </a:cubicBezTo>
                      <a:cubicBezTo>
                        <a:pt x="65" y="28"/>
                        <a:pt x="52" y="16"/>
                        <a:pt x="35" y="15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7" y="10"/>
                        <a:pt x="39" y="8"/>
                        <a:pt x="39" y="6"/>
                      </a:cubicBezTo>
                      <a:cubicBezTo>
                        <a:pt x="39" y="3"/>
                        <a:pt x="36" y="0"/>
                        <a:pt x="33" y="0"/>
                      </a:cubicBezTo>
                      <a:cubicBezTo>
                        <a:pt x="29" y="0"/>
                        <a:pt x="27" y="3"/>
                        <a:pt x="27" y="6"/>
                      </a:cubicBezTo>
                      <a:cubicBezTo>
                        <a:pt x="27" y="8"/>
                        <a:pt x="28" y="10"/>
                        <a:pt x="30" y="11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13" y="16"/>
                        <a:pt x="0" y="28"/>
                        <a:pt x="0" y="43"/>
                      </a:cubicBezTo>
                      <a:cubicBezTo>
                        <a:pt x="0" y="43"/>
                        <a:pt x="0" y="44"/>
                        <a:pt x="0" y="45"/>
                      </a:cubicBezTo>
                      <a:lnTo>
                        <a:pt x="65" y="4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19" name="Freeform 76"/>
                <p:cNvSpPr/>
                <p:nvPr/>
              </p:nvSpPr>
              <p:spPr bwMode="auto">
                <a:xfrm>
                  <a:off x="434975" y="3236913"/>
                  <a:ext cx="280988" cy="38100"/>
                </a:xfrm>
                <a:custGeom>
                  <a:avLst/>
                  <a:gdLst>
                    <a:gd name="T0" fmla="*/ 2147483646 w 177"/>
                    <a:gd name="T1" fmla="*/ 2147483646 h 24"/>
                    <a:gd name="T2" fmla="*/ 2147483646 w 177"/>
                    <a:gd name="T3" fmla="*/ 0 h 24"/>
                    <a:gd name="T4" fmla="*/ 2147483646 w 177"/>
                    <a:gd name="T5" fmla="*/ 0 h 24"/>
                    <a:gd name="T6" fmla="*/ 2147483646 w 177"/>
                    <a:gd name="T7" fmla="*/ 2147483646 h 24"/>
                    <a:gd name="T8" fmla="*/ 0 w 177"/>
                    <a:gd name="T9" fmla="*/ 2147483646 h 24"/>
                    <a:gd name="T10" fmla="*/ 0 w 177"/>
                    <a:gd name="T11" fmla="*/ 2147483646 h 24"/>
                    <a:gd name="T12" fmla="*/ 2147483646 w 177"/>
                    <a:gd name="T13" fmla="*/ 2147483646 h 24"/>
                    <a:gd name="T14" fmla="*/ 2147483646 w 177"/>
                    <a:gd name="T15" fmla="*/ 2147483646 h 24"/>
                    <a:gd name="T16" fmla="*/ 2147483646 w 177"/>
                    <a:gd name="T17" fmla="*/ 2147483646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7" h="24">
                      <a:moveTo>
                        <a:pt x="165" y="12"/>
                      </a:moveTo>
                      <a:lnTo>
                        <a:pt x="165" y="0"/>
                      </a:lnTo>
                      <a:lnTo>
                        <a:pt x="12" y="0"/>
                      </a:lnTo>
                      <a:lnTo>
                        <a:pt x="12" y="12"/>
                      </a:lnTo>
                      <a:lnTo>
                        <a:pt x="0" y="12"/>
                      </a:lnTo>
                      <a:lnTo>
                        <a:pt x="0" y="24"/>
                      </a:lnTo>
                      <a:lnTo>
                        <a:pt x="177" y="24"/>
                      </a:lnTo>
                      <a:lnTo>
                        <a:pt x="177" y="12"/>
                      </a:lnTo>
                      <a:lnTo>
                        <a:pt x="165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7" name="组合 46"/>
          <p:cNvGrpSpPr/>
          <p:nvPr/>
        </p:nvGrpSpPr>
        <p:grpSpPr bwMode="auto">
          <a:xfrm>
            <a:off x="1946275" y="1889125"/>
            <a:ext cx="1503363" cy="1295400"/>
            <a:chOff x="1946503" y="1888729"/>
            <a:chExt cx="1503527" cy="1296144"/>
          </a:xfrm>
          <a:solidFill>
            <a:schemeClr val="bg1">
              <a:lumMod val="85000"/>
            </a:schemeClr>
          </a:solidFill>
          <a:effectLst/>
        </p:grpSpPr>
        <p:grpSp>
          <p:nvGrpSpPr>
            <p:cNvPr id="31" name="组合 30"/>
            <p:cNvGrpSpPr/>
            <p:nvPr/>
          </p:nvGrpSpPr>
          <p:grpSpPr>
            <a:xfrm>
              <a:off x="1946503" y="1888729"/>
              <a:ext cx="1503527" cy="1296144"/>
              <a:chOff x="1946503" y="1445245"/>
              <a:chExt cx="1503527" cy="1296144"/>
            </a:xfrm>
            <a:grpFill/>
          </p:grpSpPr>
          <p:sp>
            <p:nvSpPr>
              <p:cNvPr id="32" name="六边形 31"/>
              <p:cNvSpPr/>
              <p:nvPr/>
            </p:nvSpPr>
            <p:spPr>
              <a:xfrm rot="10800000">
                <a:off x="1946503" y="1445245"/>
                <a:ext cx="1503527" cy="1296144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 bwMode="auto">
              <a:xfrm>
                <a:off x="2195564" y="2077744"/>
                <a:ext cx="1005404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>
                  <a:defRPr sz="200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方正兰亭中黑_GBK" panose="02000000000000000000" pitchFamily="2" charset="-122"/>
                    <a:ea typeface="方正兰亭中黑_GBK" panose="02000000000000000000" pitchFamily="2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 smtClean="0">
                    <a:solidFill>
                      <a:prstClr val="white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添加主题</a:t>
                </a:r>
                <a:endParaRPr lang="zh-CN" altLang="en-US" sz="1600" dirty="0">
                  <a:solidFill>
                    <a:prstClr val="whit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30" name="组合 49"/>
            <p:cNvGrpSpPr/>
            <p:nvPr/>
          </p:nvGrpSpPr>
          <p:grpSpPr bwMode="auto">
            <a:xfrm>
              <a:off x="2495877" y="2093774"/>
              <a:ext cx="404777" cy="405968"/>
              <a:chOff x="3336132" y="526323"/>
              <a:chExt cx="404777" cy="405968"/>
            </a:xfrm>
            <a:grpFill/>
          </p:grpSpPr>
          <p:sp>
            <p:nvSpPr>
              <p:cNvPr id="8231" name="Oval 54"/>
              <p:cNvSpPr>
                <a:spLocks noChangeArrowheads="1"/>
              </p:cNvSpPr>
              <p:nvPr/>
            </p:nvSpPr>
            <p:spPr bwMode="auto">
              <a:xfrm>
                <a:off x="3336132" y="526323"/>
                <a:ext cx="404777" cy="4059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8232" name="组合 60"/>
              <p:cNvGrpSpPr/>
              <p:nvPr/>
            </p:nvGrpSpPr>
            <p:grpSpPr bwMode="auto">
              <a:xfrm>
                <a:off x="3418675" y="617068"/>
                <a:ext cx="239692" cy="226068"/>
                <a:chOff x="1901825" y="3079750"/>
                <a:chExt cx="239713" cy="225425"/>
              </a:xfrm>
              <a:grpFill/>
            </p:grpSpPr>
            <p:sp>
              <p:nvSpPr>
                <p:cNvPr id="8233" name="Freeform 60"/>
                <p:cNvSpPr/>
                <p:nvPr/>
              </p:nvSpPr>
              <p:spPr bwMode="auto">
                <a:xfrm>
                  <a:off x="1971675" y="3270250"/>
                  <a:ext cx="101600" cy="34925"/>
                </a:xfrm>
                <a:custGeom>
                  <a:avLst/>
                  <a:gdLst>
                    <a:gd name="T0" fmla="*/ 2147483647 w 27"/>
                    <a:gd name="T1" fmla="*/ 2147483647 h 9"/>
                    <a:gd name="T2" fmla="*/ 2147483647 w 27"/>
                    <a:gd name="T3" fmla="*/ 2147483647 h 9"/>
                    <a:gd name="T4" fmla="*/ 2147483647 w 27"/>
                    <a:gd name="T5" fmla="*/ 2147483647 h 9"/>
                    <a:gd name="T6" fmla="*/ 2147483647 w 27"/>
                    <a:gd name="T7" fmla="*/ 0 h 9"/>
                    <a:gd name="T8" fmla="*/ 2147483647 w 27"/>
                    <a:gd name="T9" fmla="*/ 0 h 9"/>
                    <a:gd name="T10" fmla="*/ 2147483647 w 27"/>
                    <a:gd name="T11" fmla="*/ 2147483647 h 9"/>
                    <a:gd name="T12" fmla="*/ 2147483647 w 27"/>
                    <a:gd name="T13" fmla="*/ 2147483647 h 9"/>
                    <a:gd name="T14" fmla="*/ 0 w 27"/>
                    <a:gd name="T15" fmla="*/ 2147483647 h 9"/>
                    <a:gd name="T16" fmla="*/ 0 w 27"/>
                    <a:gd name="T17" fmla="*/ 2147483647 h 9"/>
                    <a:gd name="T18" fmla="*/ 2147483647 w 27"/>
                    <a:gd name="T19" fmla="*/ 2147483647 h 9"/>
                    <a:gd name="T20" fmla="*/ 2147483647 w 27"/>
                    <a:gd name="T21" fmla="*/ 2147483647 h 9"/>
                    <a:gd name="T22" fmla="*/ 2147483647 w 27"/>
                    <a:gd name="T23" fmla="*/ 2147483647 h 9"/>
                    <a:gd name="T24" fmla="*/ 2147483647 w 27"/>
                    <a:gd name="T25" fmla="*/ 2147483647 h 9"/>
                    <a:gd name="T26" fmla="*/ 2147483647 w 27"/>
                    <a:gd name="T27" fmla="*/ 2147483647 h 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7" h="9">
                      <a:moveTo>
                        <a:pt x="27" y="9"/>
                      </a:moveTo>
                      <a:cubicBezTo>
                        <a:pt x="27" y="9"/>
                        <a:pt x="25" y="9"/>
                        <a:pt x="24" y="8"/>
                      </a:cubicBezTo>
                      <a:cubicBezTo>
                        <a:pt x="23" y="8"/>
                        <a:pt x="23" y="6"/>
                        <a:pt x="22" y="4"/>
                      </a:cubicBezTo>
                      <a:cubicBezTo>
                        <a:pt x="22" y="3"/>
                        <a:pt x="22" y="1"/>
                        <a:pt x="2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"/>
                        <a:pt x="4" y="3"/>
                        <a:pt x="4" y="4"/>
                      </a:cubicBezTo>
                      <a:cubicBezTo>
                        <a:pt x="4" y="6"/>
                        <a:pt x="4" y="8"/>
                        <a:pt x="2" y="8"/>
                      </a:cubicBezTo>
                      <a:cubicBezTo>
                        <a:pt x="1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1" y="9"/>
                        <a:pt x="2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5" y="9"/>
                        <a:pt x="27" y="9"/>
                        <a:pt x="27" y="9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234" name="Freeform 61"/>
                <p:cNvSpPr>
                  <a:spLocks noEditPoints="1"/>
                </p:cNvSpPr>
                <p:nvPr/>
              </p:nvSpPr>
              <p:spPr bwMode="auto">
                <a:xfrm>
                  <a:off x="1901825" y="3079750"/>
                  <a:ext cx="239713" cy="190500"/>
                </a:xfrm>
                <a:custGeom>
                  <a:avLst/>
                  <a:gdLst>
                    <a:gd name="T0" fmla="*/ 2147483647 w 64"/>
                    <a:gd name="T1" fmla="*/ 0 h 51"/>
                    <a:gd name="T2" fmla="*/ 2147483647 w 64"/>
                    <a:gd name="T3" fmla="*/ 0 h 51"/>
                    <a:gd name="T4" fmla="*/ 0 w 64"/>
                    <a:gd name="T5" fmla="*/ 2147483647 h 51"/>
                    <a:gd name="T6" fmla="*/ 0 w 64"/>
                    <a:gd name="T7" fmla="*/ 2147483647 h 51"/>
                    <a:gd name="T8" fmla="*/ 2147483647 w 64"/>
                    <a:gd name="T9" fmla="*/ 2147483647 h 51"/>
                    <a:gd name="T10" fmla="*/ 2147483647 w 64"/>
                    <a:gd name="T11" fmla="*/ 2147483647 h 51"/>
                    <a:gd name="T12" fmla="*/ 2147483647 w 64"/>
                    <a:gd name="T13" fmla="*/ 2147483647 h 51"/>
                    <a:gd name="T14" fmla="*/ 2147483647 w 64"/>
                    <a:gd name="T15" fmla="*/ 2147483647 h 51"/>
                    <a:gd name="T16" fmla="*/ 2147483647 w 64"/>
                    <a:gd name="T17" fmla="*/ 2147483647 h 51"/>
                    <a:gd name="T18" fmla="*/ 2147483647 w 64"/>
                    <a:gd name="T19" fmla="*/ 2147483647 h 51"/>
                    <a:gd name="T20" fmla="*/ 2147483647 w 64"/>
                    <a:gd name="T21" fmla="*/ 2147483647 h 51"/>
                    <a:gd name="T22" fmla="*/ 2147483647 w 64"/>
                    <a:gd name="T23" fmla="*/ 2147483647 h 51"/>
                    <a:gd name="T24" fmla="*/ 2147483647 w 64"/>
                    <a:gd name="T25" fmla="*/ 0 h 51"/>
                    <a:gd name="T26" fmla="*/ 2147483647 w 64"/>
                    <a:gd name="T27" fmla="*/ 2147483647 h 51"/>
                    <a:gd name="T28" fmla="*/ 2147483647 w 64"/>
                    <a:gd name="T29" fmla="*/ 2147483647 h 51"/>
                    <a:gd name="T30" fmla="*/ 2147483647 w 64"/>
                    <a:gd name="T31" fmla="*/ 2147483647 h 51"/>
                    <a:gd name="T32" fmla="*/ 2147483647 w 64"/>
                    <a:gd name="T33" fmla="*/ 2147483647 h 51"/>
                    <a:gd name="T34" fmla="*/ 2147483647 w 64"/>
                    <a:gd name="T35" fmla="*/ 2147483647 h 51"/>
                    <a:gd name="T36" fmla="*/ 2147483647 w 64"/>
                    <a:gd name="T37" fmla="*/ 2147483647 h 51"/>
                    <a:gd name="T38" fmla="*/ 2147483647 w 64"/>
                    <a:gd name="T39" fmla="*/ 2147483647 h 51"/>
                    <a:gd name="T40" fmla="*/ 2147483647 w 64"/>
                    <a:gd name="T41" fmla="*/ 2147483647 h 51"/>
                    <a:gd name="T42" fmla="*/ 2147483647 w 64"/>
                    <a:gd name="T43" fmla="*/ 2147483647 h 51"/>
                    <a:gd name="T44" fmla="*/ 2147483647 w 64"/>
                    <a:gd name="T45" fmla="*/ 2147483647 h 5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64" h="51">
                      <a:moveTo>
                        <a:pt x="62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9"/>
                        <a:pt x="1" y="51"/>
                        <a:pt x="3" y="51"/>
                      </a:cubicBezTo>
                      <a:cubicBezTo>
                        <a:pt x="23" y="51"/>
                        <a:pt x="23" y="51"/>
                        <a:pt x="23" y="51"/>
                      </a:cubicBezTo>
                      <a:cubicBezTo>
                        <a:pt x="23" y="51"/>
                        <a:pt x="23" y="51"/>
                        <a:pt x="23" y="5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62" y="51"/>
                        <a:pt x="62" y="51"/>
                        <a:pt x="62" y="51"/>
                      </a:cubicBezTo>
                      <a:cubicBezTo>
                        <a:pt x="63" y="51"/>
                        <a:pt x="64" y="49"/>
                        <a:pt x="64" y="48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4" y="2"/>
                        <a:pt x="63" y="0"/>
                        <a:pt x="62" y="0"/>
                      </a:cubicBezTo>
                      <a:close/>
                      <a:moveTo>
                        <a:pt x="32" y="47"/>
                      </a:moveTo>
                      <a:cubicBezTo>
                        <a:pt x="32" y="47"/>
                        <a:pt x="31" y="47"/>
                        <a:pt x="31" y="46"/>
                      </a:cubicBezTo>
                      <a:cubicBezTo>
                        <a:pt x="31" y="46"/>
                        <a:pt x="32" y="45"/>
                        <a:pt x="32" y="45"/>
                      </a:cubicBezTo>
                      <a:cubicBezTo>
                        <a:pt x="33" y="45"/>
                        <a:pt x="33" y="46"/>
                        <a:pt x="33" y="46"/>
                      </a:cubicBezTo>
                      <a:cubicBezTo>
                        <a:pt x="33" y="47"/>
                        <a:pt x="33" y="47"/>
                        <a:pt x="32" y="47"/>
                      </a:cubicBezTo>
                      <a:close/>
                      <a:moveTo>
                        <a:pt x="61" y="41"/>
                      </a:moveTo>
                      <a:cubicBezTo>
                        <a:pt x="3" y="41"/>
                        <a:pt x="3" y="41"/>
                        <a:pt x="3" y="41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61" y="4"/>
                        <a:pt x="61" y="4"/>
                        <a:pt x="61" y="4"/>
                      </a:cubicBezTo>
                      <a:lnTo>
                        <a:pt x="61" y="41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235" name="Oval 62"/>
                <p:cNvSpPr>
                  <a:spLocks noChangeArrowheads="1"/>
                </p:cNvSpPr>
                <p:nvPr/>
              </p:nvSpPr>
              <p:spPr bwMode="auto">
                <a:xfrm>
                  <a:off x="2054225" y="3132138"/>
                  <a:ext cx="23813" cy="222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236" name="Oval 63"/>
                <p:cNvSpPr>
                  <a:spLocks noChangeArrowheads="1"/>
                </p:cNvSpPr>
                <p:nvPr/>
              </p:nvSpPr>
              <p:spPr bwMode="auto">
                <a:xfrm>
                  <a:off x="1968500" y="3132138"/>
                  <a:ext cx="22225" cy="222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237" name="Freeform 64"/>
                <p:cNvSpPr/>
                <p:nvPr/>
              </p:nvSpPr>
              <p:spPr bwMode="auto">
                <a:xfrm>
                  <a:off x="2051050" y="3154363"/>
                  <a:ext cx="41275" cy="49213"/>
                </a:xfrm>
                <a:custGeom>
                  <a:avLst/>
                  <a:gdLst>
                    <a:gd name="T0" fmla="*/ 2147483647 w 11"/>
                    <a:gd name="T1" fmla="*/ 2147483647 h 13"/>
                    <a:gd name="T2" fmla="*/ 2147483647 w 11"/>
                    <a:gd name="T3" fmla="*/ 0 h 13"/>
                    <a:gd name="T4" fmla="*/ 2147483647 w 11"/>
                    <a:gd name="T5" fmla="*/ 0 h 13"/>
                    <a:gd name="T6" fmla="*/ 2147483647 w 11"/>
                    <a:gd name="T7" fmla="*/ 0 h 13"/>
                    <a:gd name="T8" fmla="*/ 2147483647 w 11"/>
                    <a:gd name="T9" fmla="*/ 0 h 13"/>
                    <a:gd name="T10" fmla="*/ 2147483647 w 11"/>
                    <a:gd name="T11" fmla="*/ 0 h 13"/>
                    <a:gd name="T12" fmla="*/ 0 w 11"/>
                    <a:gd name="T13" fmla="*/ 0 h 13"/>
                    <a:gd name="T14" fmla="*/ 0 w 11"/>
                    <a:gd name="T15" fmla="*/ 2147483647 h 13"/>
                    <a:gd name="T16" fmla="*/ 2147483647 w 11"/>
                    <a:gd name="T17" fmla="*/ 2147483647 h 13"/>
                    <a:gd name="T18" fmla="*/ 2147483647 w 11"/>
                    <a:gd name="T19" fmla="*/ 2147483647 h 13"/>
                    <a:gd name="T20" fmla="*/ 2147483647 w 11"/>
                    <a:gd name="T21" fmla="*/ 2147483647 h 13"/>
                    <a:gd name="T22" fmla="*/ 2147483647 w 11"/>
                    <a:gd name="T23" fmla="*/ 2147483647 h 13"/>
                    <a:gd name="T24" fmla="*/ 2147483647 w 11"/>
                    <a:gd name="T25" fmla="*/ 2147483647 h 1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1" h="13">
                      <a:moveTo>
                        <a:pt x="9" y="2"/>
                      </a:moveTo>
                      <a:cubicBezTo>
                        <a:pt x="9" y="1"/>
                        <a:pt x="8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5" y="0"/>
                        <a:pt x="4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10" y="13"/>
                        <a:pt x="11" y="12"/>
                        <a:pt x="11" y="11"/>
                      </a:cubicBezTo>
                      <a:lnTo>
                        <a:pt x="9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238" name="Freeform 65"/>
                <p:cNvSpPr/>
                <p:nvPr/>
              </p:nvSpPr>
              <p:spPr bwMode="auto">
                <a:xfrm>
                  <a:off x="1949450" y="3154363"/>
                  <a:ext cx="46038" cy="49213"/>
                </a:xfrm>
                <a:custGeom>
                  <a:avLst/>
                  <a:gdLst>
                    <a:gd name="T0" fmla="*/ 2147483647 w 12"/>
                    <a:gd name="T1" fmla="*/ 0 h 13"/>
                    <a:gd name="T2" fmla="*/ 2147483647 w 12"/>
                    <a:gd name="T3" fmla="*/ 0 h 13"/>
                    <a:gd name="T4" fmla="*/ 2147483647 w 12"/>
                    <a:gd name="T5" fmla="*/ 0 h 13"/>
                    <a:gd name="T6" fmla="*/ 2147483647 w 12"/>
                    <a:gd name="T7" fmla="*/ 0 h 13"/>
                    <a:gd name="T8" fmla="*/ 2147483647 w 12"/>
                    <a:gd name="T9" fmla="*/ 0 h 13"/>
                    <a:gd name="T10" fmla="*/ 2147483647 w 12"/>
                    <a:gd name="T11" fmla="*/ 0 h 13"/>
                    <a:gd name="T12" fmla="*/ 2147483647 w 12"/>
                    <a:gd name="T13" fmla="*/ 2147483647 h 13"/>
                    <a:gd name="T14" fmla="*/ 0 w 12"/>
                    <a:gd name="T15" fmla="*/ 2147483647 h 13"/>
                    <a:gd name="T16" fmla="*/ 2147483647 w 12"/>
                    <a:gd name="T17" fmla="*/ 2147483647 h 13"/>
                    <a:gd name="T18" fmla="*/ 2147483647 w 12"/>
                    <a:gd name="T19" fmla="*/ 2147483647 h 13"/>
                    <a:gd name="T20" fmla="*/ 2147483647 w 12"/>
                    <a:gd name="T21" fmla="*/ 2147483647 h 13"/>
                    <a:gd name="T22" fmla="*/ 2147483647 w 12"/>
                    <a:gd name="T23" fmla="*/ 2147483647 h 13"/>
                    <a:gd name="T24" fmla="*/ 2147483647 w 12"/>
                    <a:gd name="T25" fmla="*/ 0 h 1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" h="13">
                      <a:moveTo>
                        <a:pt x="12" y="0"/>
                      </a:moveTo>
                      <a:cubicBezTo>
                        <a:pt x="11" y="0"/>
                        <a:pt x="11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7" y="0"/>
                        <a:pt x="6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0"/>
                        <a:pt x="2" y="1"/>
                        <a:pt x="2" y="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2"/>
                        <a:pt x="2" y="13"/>
                        <a:pt x="3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1"/>
                        <a:pt x="12" y="1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239" name="Freeform 66"/>
                <p:cNvSpPr/>
                <p:nvPr/>
              </p:nvSpPr>
              <p:spPr bwMode="auto">
                <a:xfrm>
                  <a:off x="1984375" y="3146425"/>
                  <a:ext cx="74613" cy="71438"/>
                </a:xfrm>
                <a:custGeom>
                  <a:avLst/>
                  <a:gdLst>
                    <a:gd name="T0" fmla="*/ 2147483647 w 20"/>
                    <a:gd name="T1" fmla="*/ 2147483647 h 19"/>
                    <a:gd name="T2" fmla="*/ 2147483647 w 20"/>
                    <a:gd name="T3" fmla="*/ 0 h 19"/>
                    <a:gd name="T4" fmla="*/ 2147483647 w 20"/>
                    <a:gd name="T5" fmla="*/ 0 h 19"/>
                    <a:gd name="T6" fmla="*/ 2147483647 w 20"/>
                    <a:gd name="T7" fmla="*/ 2147483647 h 19"/>
                    <a:gd name="T8" fmla="*/ 2147483647 w 20"/>
                    <a:gd name="T9" fmla="*/ 0 h 19"/>
                    <a:gd name="T10" fmla="*/ 2147483647 w 20"/>
                    <a:gd name="T11" fmla="*/ 0 h 19"/>
                    <a:gd name="T12" fmla="*/ 2147483647 w 20"/>
                    <a:gd name="T13" fmla="*/ 2147483647 h 19"/>
                    <a:gd name="T14" fmla="*/ 0 w 20"/>
                    <a:gd name="T15" fmla="*/ 2147483647 h 19"/>
                    <a:gd name="T16" fmla="*/ 2147483647 w 20"/>
                    <a:gd name="T17" fmla="*/ 2147483647 h 19"/>
                    <a:gd name="T18" fmla="*/ 2147483647 w 20"/>
                    <a:gd name="T19" fmla="*/ 2147483647 h 19"/>
                    <a:gd name="T20" fmla="*/ 2147483647 w 20"/>
                    <a:gd name="T21" fmla="*/ 2147483647 h 19"/>
                    <a:gd name="T22" fmla="*/ 2147483647 w 20"/>
                    <a:gd name="T23" fmla="*/ 2147483647 h 1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0" h="19">
                      <a:moveTo>
                        <a:pt x="17" y="4"/>
                      </a:moveTo>
                      <a:cubicBezTo>
                        <a:pt x="17" y="2"/>
                        <a:pt x="16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"/>
                        <a:pt x="11" y="1"/>
                        <a:pt x="10" y="1"/>
                      </a:cubicBezTo>
                      <a:cubicBezTo>
                        <a:pt x="9" y="1"/>
                        <a:pt x="8" y="1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3" y="2"/>
                        <a:pt x="3" y="4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7"/>
                        <a:pt x="2" y="19"/>
                        <a:pt x="4" y="19"/>
                      </a:cubicBez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8" y="19"/>
                        <a:pt x="20" y="17"/>
                        <a:pt x="20" y="15"/>
                      </a:cubicBezTo>
                      <a:lnTo>
                        <a:pt x="17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240" name="Oval 67"/>
                <p:cNvSpPr>
                  <a:spLocks noChangeArrowheads="1"/>
                </p:cNvSpPr>
                <p:nvPr/>
              </p:nvSpPr>
              <p:spPr bwMode="auto">
                <a:xfrm>
                  <a:off x="2006600" y="3117850"/>
                  <a:ext cx="30163" cy="3333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46094" name="组合 45"/>
          <p:cNvGrpSpPr/>
          <p:nvPr/>
        </p:nvGrpSpPr>
        <p:grpSpPr bwMode="auto">
          <a:xfrm>
            <a:off x="698500" y="2511425"/>
            <a:ext cx="1503363" cy="1295400"/>
            <a:chOff x="699125" y="2511401"/>
            <a:chExt cx="1503527" cy="1296144"/>
          </a:xfrm>
        </p:grpSpPr>
        <p:grpSp>
          <p:nvGrpSpPr>
            <p:cNvPr id="46105" name="组合 27"/>
            <p:cNvGrpSpPr/>
            <p:nvPr/>
          </p:nvGrpSpPr>
          <p:grpSpPr bwMode="auto">
            <a:xfrm>
              <a:off x="699125" y="2511401"/>
              <a:ext cx="1503527" cy="1296144"/>
              <a:chOff x="699125" y="2067917"/>
              <a:chExt cx="1503527" cy="1296144"/>
            </a:xfrm>
          </p:grpSpPr>
          <p:sp>
            <p:nvSpPr>
              <p:cNvPr id="46112" name="六边形 28"/>
              <p:cNvSpPr>
                <a:spLocks noChangeArrowheads="1"/>
              </p:cNvSpPr>
              <p:nvPr/>
            </p:nvSpPr>
            <p:spPr bwMode="auto">
              <a:xfrm>
                <a:off x="699125" y="2067917"/>
                <a:ext cx="1503527" cy="1296144"/>
              </a:xfrm>
              <a:prstGeom prst="hexagon">
                <a:avLst>
                  <a:gd name="adj" fmla="val 24999"/>
                  <a:gd name="vf" fmla="val 115470"/>
                </a:avLst>
              </a:prstGeom>
              <a:solidFill>
                <a:srgbClr val="FB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3" name="TextBox 29"/>
              <p:cNvSpPr txBox="1">
                <a:spLocks noChangeArrowheads="1"/>
              </p:cNvSpPr>
              <p:nvPr/>
            </p:nvSpPr>
            <p:spPr bwMode="auto">
              <a:xfrm>
                <a:off x="948390" y="2387188"/>
                <a:ext cx="1004997" cy="338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添加主题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6106" name="组合 109"/>
            <p:cNvGrpSpPr/>
            <p:nvPr/>
          </p:nvGrpSpPr>
          <p:grpSpPr bwMode="auto">
            <a:xfrm>
              <a:off x="1234287" y="3236860"/>
              <a:ext cx="404778" cy="405389"/>
              <a:chOff x="1819275" y="2952452"/>
              <a:chExt cx="404813" cy="404813"/>
            </a:xfrm>
          </p:grpSpPr>
          <p:sp>
            <p:nvSpPr>
              <p:cNvPr id="46107" name="Oval 30"/>
              <p:cNvSpPr>
                <a:spLocks noChangeArrowheads="1"/>
              </p:cNvSpPr>
              <p:nvPr/>
            </p:nvSpPr>
            <p:spPr bwMode="auto">
              <a:xfrm>
                <a:off x="1819275" y="2952452"/>
                <a:ext cx="404813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6108" name="组合 38"/>
              <p:cNvGrpSpPr/>
              <p:nvPr/>
            </p:nvGrpSpPr>
            <p:grpSpPr bwMode="auto">
              <a:xfrm>
                <a:off x="1919288" y="3038177"/>
                <a:ext cx="206375" cy="236538"/>
                <a:chOff x="1919288" y="2363788"/>
                <a:chExt cx="206375" cy="236538"/>
              </a:xfrm>
            </p:grpSpPr>
            <p:sp>
              <p:nvSpPr>
                <p:cNvPr id="46109" name="Freeform 40"/>
                <p:cNvSpPr/>
                <p:nvPr/>
              </p:nvSpPr>
              <p:spPr bwMode="auto">
                <a:xfrm>
                  <a:off x="2062163" y="2366963"/>
                  <a:ext cx="63500" cy="233363"/>
                </a:xfrm>
                <a:custGeom>
                  <a:avLst/>
                  <a:gdLst>
                    <a:gd name="T0" fmla="*/ 2147483646 w 17"/>
                    <a:gd name="T1" fmla="*/ 0 h 62"/>
                    <a:gd name="T2" fmla="*/ 2147483646 w 17"/>
                    <a:gd name="T3" fmla="*/ 0 h 62"/>
                    <a:gd name="T4" fmla="*/ 2147483646 w 17"/>
                    <a:gd name="T5" fmla="*/ 2147483646 h 62"/>
                    <a:gd name="T6" fmla="*/ 2147483646 w 17"/>
                    <a:gd name="T7" fmla="*/ 2147483646 h 62"/>
                    <a:gd name="T8" fmla="*/ 2147483646 w 17"/>
                    <a:gd name="T9" fmla="*/ 2147483646 h 62"/>
                    <a:gd name="T10" fmla="*/ 2147483646 w 17"/>
                    <a:gd name="T11" fmla="*/ 0 h 62"/>
                    <a:gd name="T12" fmla="*/ 2147483646 w 17"/>
                    <a:gd name="T13" fmla="*/ 0 h 62"/>
                    <a:gd name="T14" fmla="*/ 2147483646 w 17"/>
                    <a:gd name="T15" fmla="*/ 2147483646 h 62"/>
                    <a:gd name="T16" fmla="*/ 2147483646 w 17"/>
                    <a:gd name="T17" fmla="*/ 2147483646 h 62"/>
                    <a:gd name="T18" fmla="*/ 2147483646 w 17"/>
                    <a:gd name="T19" fmla="*/ 2147483646 h 62"/>
                    <a:gd name="T20" fmla="*/ 2147483646 w 17"/>
                    <a:gd name="T21" fmla="*/ 0 h 62"/>
                    <a:gd name="T22" fmla="*/ 2147483646 w 17"/>
                    <a:gd name="T23" fmla="*/ 0 h 62"/>
                    <a:gd name="T24" fmla="*/ 0 w 17"/>
                    <a:gd name="T25" fmla="*/ 2147483646 h 62"/>
                    <a:gd name="T26" fmla="*/ 0 w 17"/>
                    <a:gd name="T27" fmla="*/ 2147483646 h 62"/>
                    <a:gd name="T28" fmla="*/ 2147483646 w 17"/>
                    <a:gd name="T29" fmla="*/ 2147483646 h 62"/>
                    <a:gd name="T30" fmla="*/ 2147483646 w 17"/>
                    <a:gd name="T31" fmla="*/ 2147483646 h 62"/>
                    <a:gd name="T32" fmla="*/ 2147483646 w 17"/>
                    <a:gd name="T33" fmla="*/ 2147483646 h 62"/>
                    <a:gd name="T34" fmla="*/ 2147483646 w 17"/>
                    <a:gd name="T35" fmla="*/ 2147483646 h 62"/>
                    <a:gd name="T36" fmla="*/ 2147483646 w 17"/>
                    <a:gd name="T37" fmla="*/ 2147483646 h 62"/>
                    <a:gd name="T38" fmla="*/ 2147483646 w 17"/>
                    <a:gd name="T39" fmla="*/ 2147483646 h 62"/>
                    <a:gd name="T40" fmla="*/ 2147483646 w 17"/>
                    <a:gd name="T41" fmla="*/ 2147483646 h 62"/>
                    <a:gd name="T42" fmla="*/ 2147483646 w 17"/>
                    <a:gd name="T43" fmla="*/ 2147483646 h 62"/>
                    <a:gd name="T44" fmla="*/ 2147483646 w 17"/>
                    <a:gd name="T45" fmla="*/ 2147483646 h 62"/>
                    <a:gd name="T46" fmla="*/ 2147483646 w 17"/>
                    <a:gd name="T47" fmla="*/ 2147483646 h 62"/>
                    <a:gd name="T48" fmla="*/ 2147483646 w 17"/>
                    <a:gd name="T49" fmla="*/ 2147483646 h 62"/>
                    <a:gd name="T50" fmla="*/ 2147483646 w 17"/>
                    <a:gd name="T51" fmla="*/ 2147483646 h 62"/>
                    <a:gd name="T52" fmla="*/ 2147483646 w 17"/>
                    <a:gd name="T53" fmla="*/ 2147483646 h 62"/>
                    <a:gd name="T54" fmla="*/ 2147483646 w 17"/>
                    <a:gd name="T55" fmla="*/ 0 h 6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17" h="62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3" y="17"/>
                        <a:pt x="12" y="17"/>
                      </a:cubicBezTo>
                      <a:cubicBezTo>
                        <a:pt x="11" y="17"/>
                        <a:pt x="10" y="16"/>
                        <a:pt x="10" y="16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6" y="17"/>
                        <a:pt x="5" y="17"/>
                      </a:cubicBezTo>
                      <a:cubicBezTo>
                        <a:pt x="4" y="17"/>
                        <a:pt x="3" y="16"/>
                        <a:pt x="3" y="16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1"/>
                        <a:pt x="1" y="22"/>
                        <a:pt x="3" y="22"/>
                      </a:cubicBez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6" y="28"/>
                        <a:pt x="6" y="28"/>
                        <a:pt x="6" y="28"/>
                      </a:cubicBezTo>
                      <a:cubicBezTo>
                        <a:pt x="5" y="29"/>
                        <a:pt x="4" y="30"/>
                        <a:pt x="4" y="31"/>
                      </a:cubicBezTo>
                      <a:cubicBezTo>
                        <a:pt x="4" y="58"/>
                        <a:pt x="4" y="58"/>
                        <a:pt x="4" y="58"/>
                      </a:cubicBezTo>
                      <a:cubicBezTo>
                        <a:pt x="4" y="60"/>
                        <a:pt x="6" y="62"/>
                        <a:pt x="9" y="62"/>
                      </a:cubicBezTo>
                      <a:cubicBezTo>
                        <a:pt x="11" y="62"/>
                        <a:pt x="13" y="60"/>
                        <a:pt x="13" y="58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3" y="30"/>
                        <a:pt x="12" y="29"/>
                        <a:pt x="11" y="28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6" y="22"/>
                        <a:pt x="17" y="21"/>
                        <a:pt x="17" y="19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1"/>
                        <a:pt x="16" y="0"/>
                        <a:pt x="1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10" name="Freeform 41"/>
                <p:cNvSpPr/>
                <p:nvPr/>
              </p:nvSpPr>
              <p:spPr bwMode="auto">
                <a:xfrm>
                  <a:off x="1919288" y="2363788"/>
                  <a:ext cx="57150" cy="236538"/>
                </a:xfrm>
                <a:custGeom>
                  <a:avLst/>
                  <a:gdLst>
                    <a:gd name="T0" fmla="*/ 2147483646 w 15"/>
                    <a:gd name="T1" fmla="*/ 0 h 63"/>
                    <a:gd name="T2" fmla="*/ 0 w 15"/>
                    <a:gd name="T3" fmla="*/ 2147483646 h 63"/>
                    <a:gd name="T4" fmla="*/ 2147483646 w 15"/>
                    <a:gd name="T5" fmla="*/ 2147483646 h 63"/>
                    <a:gd name="T6" fmla="*/ 2147483646 w 15"/>
                    <a:gd name="T7" fmla="*/ 2147483646 h 63"/>
                    <a:gd name="T8" fmla="*/ 2147483646 w 15"/>
                    <a:gd name="T9" fmla="*/ 2147483646 h 63"/>
                    <a:gd name="T10" fmla="*/ 2147483646 w 15"/>
                    <a:gd name="T11" fmla="*/ 2147483646 h 63"/>
                    <a:gd name="T12" fmla="*/ 2147483646 w 15"/>
                    <a:gd name="T13" fmla="*/ 2147483646 h 63"/>
                    <a:gd name="T14" fmla="*/ 2147483646 w 15"/>
                    <a:gd name="T15" fmla="*/ 2147483646 h 63"/>
                    <a:gd name="T16" fmla="*/ 2147483646 w 15"/>
                    <a:gd name="T17" fmla="*/ 2147483646 h 63"/>
                    <a:gd name="T18" fmla="*/ 2147483646 w 15"/>
                    <a:gd name="T19" fmla="*/ 2147483646 h 63"/>
                    <a:gd name="T20" fmla="*/ 2147483646 w 15"/>
                    <a:gd name="T21" fmla="*/ 2147483646 h 63"/>
                    <a:gd name="T22" fmla="*/ 2147483646 w 15"/>
                    <a:gd name="T23" fmla="*/ 2147483646 h 63"/>
                    <a:gd name="T24" fmla="*/ 2147483646 w 15"/>
                    <a:gd name="T25" fmla="*/ 0 h 6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5" h="63">
                      <a:moveTo>
                        <a:pt x="7" y="0"/>
                      </a:moveTo>
                      <a:cubicBezTo>
                        <a:pt x="3" y="0"/>
                        <a:pt x="0" y="5"/>
                        <a:pt x="0" y="11"/>
                      </a:cubicBezTo>
                      <a:cubicBezTo>
                        <a:pt x="0" y="16"/>
                        <a:pt x="2" y="20"/>
                        <a:pt x="5" y="22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4" y="30"/>
                        <a:pt x="3" y="31"/>
                        <a:pt x="3" y="32"/>
                      </a:cubicBezTo>
                      <a:cubicBezTo>
                        <a:pt x="3" y="59"/>
                        <a:pt x="3" y="59"/>
                        <a:pt x="3" y="59"/>
                      </a:cubicBezTo>
                      <a:cubicBezTo>
                        <a:pt x="3" y="61"/>
                        <a:pt x="5" y="63"/>
                        <a:pt x="7" y="63"/>
                      </a:cubicBezTo>
                      <a:cubicBezTo>
                        <a:pt x="9" y="63"/>
                        <a:pt x="11" y="61"/>
                        <a:pt x="11" y="59"/>
                      </a:cubicBezTo>
                      <a:cubicBezTo>
                        <a:pt x="11" y="32"/>
                        <a:pt x="11" y="32"/>
                        <a:pt x="11" y="32"/>
                      </a:cubicBezTo>
                      <a:cubicBezTo>
                        <a:pt x="11" y="31"/>
                        <a:pt x="11" y="30"/>
                        <a:pt x="10" y="29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3" y="20"/>
                        <a:pt x="15" y="16"/>
                        <a:pt x="15" y="11"/>
                      </a:cubicBezTo>
                      <a:cubicBezTo>
                        <a:pt x="15" y="5"/>
                        <a:pt x="11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11" name="Freeform 42"/>
                <p:cNvSpPr/>
                <p:nvPr/>
              </p:nvSpPr>
              <p:spPr bwMode="auto">
                <a:xfrm>
                  <a:off x="1998663" y="2363788"/>
                  <a:ext cx="44450" cy="236538"/>
                </a:xfrm>
                <a:custGeom>
                  <a:avLst/>
                  <a:gdLst>
                    <a:gd name="T0" fmla="*/ 2147483646 w 12"/>
                    <a:gd name="T1" fmla="*/ 2147483646 h 63"/>
                    <a:gd name="T2" fmla="*/ 2147483646 w 12"/>
                    <a:gd name="T3" fmla="*/ 2147483646 h 63"/>
                    <a:gd name="T4" fmla="*/ 2147483646 w 12"/>
                    <a:gd name="T5" fmla="*/ 2147483646 h 63"/>
                    <a:gd name="T6" fmla="*/ 2147483646 w 12"/>
                    <a:gd name="T7" fmla="*/ 0 h 63"/>
                    <a:gd name="T8" fmla="*/ 2147483646 w 12"/>
                    <a:gd name="T9" fmla="*/ 0 h 63"/>
                    <a:gd name="T10" fmla="*/ 0 w 12"/>
                    <a:gd name="T11" fmla="*/ 2147483646 h 63"/>
                    <a:gd name="T12" fmla="*/ 2147483646 w 12"/>
                    <a:gd name="T13" fmla="*/ 2147483646 h 63"/>
                    <a:gd name="T14" fmla="*/ 2147483646 w 12"/>
                    <a:gd name="T15" fmla="*/ 2147483646 h 63"/>
                    <a:gd name="T16" fmla="*/ 2147483646 w 12"/>
                    <a:gd name="T17" fmla="*/ 2147483646 h 63"/>
                    <a:gd name="T18" fmla="*/ 2147483646 w 12"/>
                    <a:gd name="T19" fmla="*/ 2147483646 h 63"/>
                    <a:gd name="T20" fmla="*/ 2147483646 w 12"/>
                    <a:gd name="T21" fmla="*/ 2147483646 h 63"/>
                    <a:gd name="T22" fmla="*/ 2147483646 w 12"/>
                    <a:gd name="T23" fmla="*/ 2147483646 h 63"/>
                    <a:gd name="T24" fmla="*/ 2147483646 w 12"/>
                    <a:gd name="T25" fmla="*/ 2147483646 h 63"/>
                    <a:gd name="T26" fmla="*/ 2147483646 w 12"/>
                    <a:gd name="T27" fmla="*/ 2147483646 h 6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2" h="63">
                      <a:moveTo>
                        <a:pt x="10" y="29"/>
                      </a:move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4" y="0"/>
                        <a:pt x="0" y="5"/>
                        <a:pt x="0" y="11"/>
                      </a:cubicBezTo>
                      <a:cubicBezTo>
                        <a:pt x="0" y="16"/>
                        <a:pt x="2" y="20"/>
                        <a:pt x="5" y="22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4" y="30"/>
                        <a:pt x="3" y="31"/>
                        <a:pt x="3" y="32"/>
                      </a:cubicBezTo>
                      <a:cubicBezTo>
                        <a:pt x="3" y="59"/>
                        <a:pt x="3" y="59"/>
                        <a:pt x="3" y="59"/>
                      </a:cubicBezTo>
                      <a:cubicBezTo>
                        <a:pt x="3" y="61"/>
                        <a:pt x="5" y="63"/>
                        <a:pt x="7" y="63"/>
                      </a:cubicBezTo>
                      <a:cubicBezTo>
                        <a:pt x="10" y="63"/>
                        <a:pt x="12" y="61"/>
                        <a:pt x="12" y="59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1"/>
                        <a:pt x="11" y="30"/>
                        <a:pt x="10" y="2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6095" name="组合 54"/>
          <p:cNvGrpSpPr/>
          <p:nvPr/>
        </p:nvGrpSpPr>
        <p:grpSpPr bwMode="auto">
          <a:xfrm>
            <a:off x="5688013" y="2511425"/>
            <a:ext cx="1503362" cy="1295400"/>
            <a:chOff x="5687620" y="2511401"/>
            <a:chExt cx="1503527" cy="1296144"/>
          </a:xfrm>
        </p:grpSpPr>
        <p:grpSp>
          <p:nvGrpSpPr>
            <p:cNvPr id="46097" name="组合 39"/>
            <p:cNvGrpSpPr/>
            <p:nvPr/>
          </p:nvGrpSpPr>
          <p:grpSpPr bwMode="auto">
            <a:xfrm>
              <a:off x="5687620" y="2511401"/>
              <a:ext cx="1503527" cy="1296144"/>
              <a:chOff x="5687620" y="2067917"/>
              <a:chExt cx="1503527" cy="1296144"/>
            </a:xfrm>
          </p:grpSpPr>
          <p:sp>
            <p:nvSpPr>
              <p:cNvPr id="46103" name="六边形 40"/>
              <p:cNvSpPr>
                <a:spLocks noChangeArrowheads="1"/>
              </p:cNvSpPr>
              <p:nvPr/>
            </p:nvSpPr>
            <p:spPr bwMode="auto">
              <a:xfrm>
                <a:off x="5687620" y="2067917"/>
                <a:ext cx="1503527" cy="1296144"/>
              </a:xfrm>
              <a:prstGeom prst="hexagon">
                <a:avLst>
                  <a:gd name="adj" fmla="val 24999"/>
                  <a:gd name="vf" fmla="val 115470"/>
                </a:avLst>
              </a:prstGeom>
              <a:solidFill>
                <a:srgbClr val="FB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104" name="TextBox 41"/>
              <p:cNvSpPr txBox="1">
                <a:spLocks noChangeArrowheads="1"/>
              </p:cNvSpPr>
              <p:nvPr/>
            </p:nvSpPr>
            <p:spPr bwMode="auto">
              <a:xfrm>
                <a:off x="5936884" y="2387188"/>
                <a:ext cx="1004998" cy="338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添加主题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6098" name="组合 118"/>
            <p:cNvGrpSpPr/>
            <p:nvPr/>
          </p:nvGrpSpPr>
          <p:grpSpPr bwMode="auto">
            <a:xfrm>
              <a:off x="6236134" y="3236860"/>
              <a:ext cx="406498" cy="405968"/>
              <a:chOff x="6100763" y="3663652"/>
              <a:chExt cx="406400" cy="404813"/>
            </a:xfrm>
          </p:grpSpPr>
          <p:sp>
            <p:nvSpPr>
              <p:cNvPr id="46099" name="Oval 57"/>
              <p:cNvSpPr>
                <a:spLocks noChangeArrowheads="1"/>
              </p:cNvSpPr>
              <p:nvPr/>
            </p:nvSpPr>
            <p:spPr bwMode="auto">
              <a:xfrm>
                <a:off x="6100763" y="3663652"/>
                <a:ext cx="406400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6100" name="组合 80"/>
              <p:cNvGrpSpPr/>
              <p:nvPr/>
            </p:nvGrpSpPr>
            <p:grpSpPr bwMode="auto">
              <a:xfrm>
                <a:off x="6191250" y="3727152"/>
                <a:ext cx="228600" cy="282575"/>
                <a:chOff x="6191250" y="3052763"/>
                <a:chExt cx="228600" cy="282575"/>
              </a:xfrm>
            </p:grpSpPr>
            <p:sp>
              <p:nvSpPr>
                <p:cNvPr id="46101" name="Freeform 77"/>
                <p:cNvSpPr/>
                <p:nvPr/>
              </p:nvSpPr>
              <p:spPr bwMode="auto">
                <a:xfrm>
                  <a:off x="6191250" y="3052763"/>
                  <a:ext cx="228600" cy="282575"/>
                </a:xfrm>
                <a:custGeom>
                  <a:avLst/>
                  <a:gdLst>
                    <a:gd name="T0" fmla="*/ 0 w 61"/>
                    <a:gd name="T1" fmla="*/ 2147483646 h 75"/>
                    <a:gd name="T2" fmla="*/ 2147483646 w 61"/>
                    <a:gd name="T3" fmla="*/ 0 h 75"/>
                    <a:gd name="T4" fmla="*/ 2147483646 w 61"/>
                    <a:gd name="T5" fmla="*/ 2147483646 h 75"/>
                    <a:gd name="T6" fmla="*/ 2147483646 w 61"/>
                    <a:gd name="T7" fmla="*/ 2147483646 h 75"/>
                    <a:gd name="T8" fmla="*/ 0 w 61"/>
                    <a:gd name="T9" fmla="*/ 2147483646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75">
                      <a:moveTo>
                        <a:pt x="0" y="30"/>
                      </a:moveTo>
                      <a:cubicBezTo>
                        <a:pt x="0" y="13"/>
                        <a:pt x="14" y="0"/>
                        <a:pt x="30" y="0"/>
                      </a:cubicBezTo>
                      <a:cubicBezTo>
                        <a:pt x="47" y="0"/>
                        <a:pt x="61" y="13"/>
                        <a:pt x="61" y="30"/>
                      </a:cubicBezTo>
                      <a:cubicBezTo>
                        <a:pt x="61" y="46"/>
                        <a:pt x="30" y="75"/>
                        <a:pt x="30" y="75"/>
                      </a:cubicBezTo>
                      <a:cubicBezTo>
                        <a:pt x="30" y="75"/>
                        <a:pt x="0" y="46"/>
                        <a:pt x="0" y="3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2" name="Freeform 78"/>
                <p:cNvSpPr/>
                <p:nvPr/>
              </p:nvSpPr>
              <p:spPr bwMode="auto">
                <a:xfrm>
                  <a:off x="6243638" y="3106738"/>
                  <a:ext cx="123825" cy="119063"/>
                </a:xfrm>
                <a:custGeom>
                  <a:avLst/>
                  <a:gdLst>
                    <a:gd name="T0" fmla="*/ 2147483646 w 33"/>
                    <a:gd name="T1" fmla="*/ 2147483646 h 32"/>
                    <a:gd name="T2" fmla="*/ 2147483646 w 33"/>
                    <a:gd name="T3" fmla="*/ 2147483646 h 32"/>
                    <a:gd name="T4" fmla="*/ 2147483646 w 33"/>
                    <a:gd name="T5" fmla="*/ 2147483646 h 32"/>
                    <a:gd name="T6" fmla="*/ 2147483646 w 33"/>
                    <a:gd name="T7" fmla="*/ 2147483646 h 32"/>
                    <a:gd name="T8" fmla="*/ 2147483646 w 33"/>
                    <a:gd name="T9" fmla="*/ 2147483646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" h="32">
                      <a:moveTo>
                        <a:pt x="27" y="26"/>
                      </a:moveTo>
                      <a:cubicBezTo>
                        <a:pt x="21" y="32"/>
                        <a:pt x="12" y="32"/>
                        <a:pt x="6" y="26"/>
                      </a:cubicBezTo>
                      <a:cubicBezTo>
                        <a:pt x="0" y="20"/>
                        <a:pt x="0" y="11"/>
                        <a:pt x="6" y="5"/>
                      </a:cubicBezTo>
                      <a:cubicBezTo>
                        <a:pt x="12" y="0"/>
                        <a:pt x="21" y="0"/>
                        <a:pt x="27" y="5"/>
                      </a:cubicBezTo>
                      <a:cubicBezTo>
                        <a:pt x="33" y="11"/>
                        <a:pt x="33" y="20"/>
                        <a:pt x="27" y="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6096" name="TextBox 100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ChangeArrowheads="1"/>
          </p:cNvSpPr>
          <p:nvPr/>
        </p:nvSpPr>
        <p:spPr bwMode="auto">
          <a:xfrm>
            <a:off x="3938588" y="2257425"/>
            <a:ext cx="107950" cy="9477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102100" y="1712913"/>
            <a:ext cx="107950" cy="1492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273550" y="2035175"/>
            <a:ext cx="107950" cy="1169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7109" name="Rectangle 9"/>
          <p:cNvSpPr>
            <a:spLocks noChangeArrowheads="1"/>
          </p:cNvSpPr>
          <p:nvPr/>
        </p:nvSpPr>
        <p:spPr bwMode="auto">
          <a:xfrm>
            <a:off x="4445000" y="2363788"/>
            <a:ext cx="107950" cy="841375"/>
          </a:xfrm>
          <a:prstGeom prst="rect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7110" name="Rectangle 10"/>
          <p:cNvSpPr>
            <a:spLocks noChangeArrowheads="1"/>
          </p:cNvSpPr>
          <p:nvPr/>
        </p:nvSpPr>
        <p:spPr bwMode="auto">
          <a:xfrm>
            <a:off x="5021263" y="1774825"/>
            <a:ext cx="107950" cy="14303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189538" y="2433638"/>
            <a:ext cx="111125" cy="771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356225" y="2616200"/>
            <a:ext cx="107950" cy="588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527675" y="2913063"/>
            <a:ext cx="107950" cy="292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7114" name="Rectangle 14"/>
          <p:cNvSpPr>
            <a:spLocks noChangeArrowheads="1"/>
          </p:cNvSpPr>
          <p:nvPr/>
        </p:nvSpPr>
        <p:spPr bwMode="auto">
          <a:xfrm>
            <a:off x="6103938" y="2635250"/>
            <a:ext cx="106362" cy="5699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6272213" y="2730500"/>
            <a:ext cx="107950" cy="4746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6443663" y="2921000"/>
            <a:ext cx="107950" cy="284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6607175" y="1635125"/>
            <a:ext cx="109538" cy="15700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7118" name="Rectangle 18"/>
          <p:cNvSpPr>
            <a:spLocks noChangeArrowheads="1"/>
          </p:cNvSpPr>
          <p:nvPr/>
        </p:nvSpPr>
        <p:spPr bwMode="auto">
          <a:xfrm>
            <a:off x="7183438" y="1876425"/>
            <a:ext cx="109537" cy="13287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7354888" y="1635125"/>
            <a:ext cx="106362" cy="15700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7526338" y="1774825"/>
            <a:ext cx="106362" cy="1430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7689850" y="2257425"/>
            <a:ext cx="114300" cy="947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47122" name="组合 33"/>
          <p:cNvGrpSpPr/>
          <p:nvPr/>
        </p:nvGrpSpPr>
        <p:grpSpPr bwMode="auto">
          <a:xfrm>
            <a:off x="3843338" y="952500"/>
            <a:ext cx="4044950" cy="595313"/>
            <a:chOff x="3842925" y="952418"/>
            <a:chExt cx="4044626" cy="594640"/>
          </a:xfrm>
        </p:grpSpPr>
        <p:grpSp>
          <p:nvGrpSpPr>
            <p:cNvPr id="47152" name="组合 31"/>
            <p:cNvGrpSpPr/>
            <p:nvPr/>
          </p:nvGrpSpPr>
          <p:grpSpPr bwMode="auto">
            <a:xfrm>
              <a:off x="3842925" y="952418"/>
              <a:ext cx="4044626" cy="519640"/>
              <a:chOff x="3842925" y="952418"/>
              <a:chExt cx="4044626" cy="519640"/>
            </a:xfrm>
          </p:grpSpPr>
          <p:sp>
            <p:nvSpPr>
              <p:cNvPr id="24" name="Freeform 26"/>
              <p:cNvSpPr/>
              <p:nvPr/>
            </p:nvSpPr>
            <p:spPr bwMode="auto">
              <a:xfrm>
                <a:off x="4052458" y="1087203"/>
                <a:ext cx="273028" cy="347269"/>
              </a:xfrm>
              <a:custGeom>
                <a:avLst/>
                <a:gdLst>
                  <a:gd name="T0" fmla="*/ 43 w 43"/>
                  <a:gd name="T1" fmla="*/ 52 h 55"/>
                  <a:gd name="T2" fmla="*/ 36 w 43"/>
                  <a:gd name="T3" fmla="*/ 54 h 55"/>
                  <a:gd name="T4" fmla="*/ 28 w 43"/>
                  <a:gd name="T5" fmla="*/ 55 h 55"/>
                  <a:gd name="T6" fmla="*/ 13 w 43"/>
                  <a:gd name="T7" fmla="*/ 49 h 55"/>
                  <a:gd name="T8" fmla="*/ 5 w 43"/>
                  <a:gd name="T9" fmla="*/ 35 h 55"/>
                  <a:gd name="T10" fmla="*/ 0 w 43"/>
                  <a:gd name="T11" fmla="*/ 35 h 55"/>
                  <a:gd name="T12" fmla="*/ 1 w 43"/>
                  <a:gd name="T13" fmla="*/ 31 h 55"/>
                  <a:gd name="T14" fmla="*/ 4 w 43"/>
                  <a:gd name="T15" fmla="*/ 31 h 55"/>
                  <a:gd name="T16" fmla="*/ 4 w 43"/>
                  <a:gd name="T17" fmla="*/ 29 h 55"/>
                  <a:gd name="T18" fmla="*/ 4 w 43"/>
                  <a:gd name="T19" fmla="*/ 28 h 55"/>
                  <a:gd name="T20" fmla="*/ 4 w 43"/>
                  <a:gd name="T21" fmla="*/ 26 h 55"/>
                  <a:gd name="T22" fmla="*/ 4 w 43"/>
                  <a:gd name="T23" fmla="*/ 24 h 55"/>
                  <a:gd name="T24" fmla="*/ 0 w 43"/>
                  <a:gd name="T25" fmla="*/ 24 h 55"/>
                  <a:gd name="T26" fmla="*/ 1 w 43"/>
                  <a:gd name="T27" fmla="*/ 20 h 55"/>
                  <a:gd name="T28" fmla="*/ 5 w 43"/>
                  <a:gd name="T29" fmla="*/ 20 h 55"/>
                  <a:gd name="T30" fmla="*/ 13 w 43"/>
                  <a:gd name="T31" fmla="*/ 5 h 55"/>
                  <a:gd name="T32" fmla="*/ 29 w 43"/>
                  <a:gd name="T33" fmla="*/ 0 h 55"/>
                  <a:gd name="T34" fmla="*/ 37 w 43"/>
                  <a:gd name="T35" fmla="*/ 1 h 55"/>
                  <a:gd name="T36" fmla="*/ 43 w 43"/>
                  <a:gd name="T37" fmla="*/ 3 h 55"/>
                  <a:gd name="T38" fmla="*/ 43 w 43"/>
                  <a:gd name="T39" fmla="*/ 11 h 55"/>
                  <a:gd name="T40" fmla="*/ 43 w 43"/>
                  <a:gd name="T41" fmla="*/ 11 h 55"/>
                  <a:gd name="T42" fmla="*/ 36 w 43"/>
                  <a:gd name="T43" fmla="*/ 7 h 55"/>
                  <a:gd name="T44" fmla="*/ 28 w 43"/>
                  <a:gd name="T45" fmla="*/ 6 h 55"/>
                  <a:gd name="T46" fmla="*/ 18 w 43"/>
                  <a:gd name="T47" fmla="*/ 10 h 55"/>
                  <a:gd name="T48" fmla="*/ 12 w 43"/>
                  <a:gd name="T49" fmla="*/ 20 h 55"/>
                  <a:gd name="T50" fmla="*/ 29 w 43"/>
                  <a:gd name="T51" fmla="*/ 20 h 55"/>
                  <a:gd name="T52" fmla="*/ 27 w 43"/>
                  <a:gd name="T53" fmla="*/ 24 h 55"/>
                  <a:gd name="T54" fmla="*/ 11 w 43"/>
                  <a:gd name="T55" fmla="*/ 24 h 55"/>
                  <a:gd name="T56" fmla="*/ 11 w 43"/>
                  <a:gd name="T57" fmla="*/ 26 h 55"/>
                  <a:gd name="T58" fmla="*/ 11 w 43"/>
                  <a:gd name="T59" fmla="*/ 28 h 55"/>
                  <a:gd name="T60" fmla="*/ 11 w 43"/>
                  <a:gd name="T61" fmla="*/ 29 h 55"/>
                  <a:gd name="T62" fmla="*/ 11 w 43"/>
                  <a:gd name="T63" fmla="*/ 31 h 55"/>
                  <a:gd name="T64" fmla="*/ 25 w 43"/>
                  <a:gd name="T65" fmla="*/ 31 h 55"/>
                  <a:gd name="T66" fmla="*/ 23 w 43"/>
                  <a:gd name="T67" fmla="*/ 35 h 55"/>
                  <a:gd name="T68" fmla="*/ 12 w 43"/>
                  <a:gd name="T69" fmla="*/ 35 h 55"/>
                  <a:gd name="T70" fmla="*/ 19 w 43"/>
                  <a:gd name="T71" fmla="*/ 45 h 55"/>
                  <a:gd name="T72" fmla="*/ 28 w 43"/>
                  <a:gd name="T73" fmla="*/ 49 h 55"/>
                  <a:gd name="T74" fmla="*/ 37 w 43"/>
                  <a:gd name="T75" fmla="*/ 48 h 55"/>
                  <a:gd name="T76" fmla="*/ 43 w 43"/>
                  <a:gd name="T77" fmla="*/ 44 h 55"/>
                  <a:gd name="T78" fmla="*/ 43 w 43"/>
                  <a:gd name="T79" fmla="*/ 44 h 55"/>
                  <a:gd name="T80" fmla="*/ 43 w 43"/>
                  <a:gd name="T81" fmla="*/ 5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" h="55">
                    <a:moveTo>
                      <a:pt x="43" y="52"/>
                    </a:moveTo>
                    <a:cubicBezTo>
                      <a:pt x="41" y="53"/>
                      <a:pt x="38" y="54"/>
                      <a:pt x="36" y="54"/>
                    </a:cubicBezTo>
                    <a:cubicBezTo>
                      <a:pt x="34" y="55"/>
                      <a:pt x="31" y="55"/>
                      <a:pt x="28" y="55"/>
                    </a:cubicBezTo>
                    <a:cubicBezTo>
                      <a:pt x="23" y="55"/>
                      <a:pt x="18" y="53"/>
                      <a:pt x="13" y="49"/>
                    </a:cubicBezTo>
                    <a:cubicBezTo>
                      <a:pt x="9" y="46"/>
                      <a:pt x="6" y="41"/>
                      <a:pt x="5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4" y="30"/>
                      <a:pt x="4" y="30"/>
                      <a:pt x="4" y="29"/>
                    </a:cubicBezTo>
                    <a:cubicBezTo>
                      <a:pt x="4" y="29"/>
                      <a:pt x="4" y="28"/>
                      <a:pt x="4" y="28"/>
                    </a:cubicBezTo>
                    <a:cubicBezTo>
                      <a:pt x="4" y="27"/>
                      <a:pt x="4" y="26"/>
                      <a:pt x="4" y="26"/>
                    </a:cubicBezTo>
                    <a:cubicBezTo>
                      <a:pt x="4" y="25"/>
                      <a:pt x="4" y="25"/>
                      <a:pt x="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6" y="14"/>
                      <a:pt x="9" y="9"/>
                      <a:pt x="13" y="5"/>
                    </a:cubicBezTo>
                    <a:cubicBezTo>
                      <a:pt x="18" y="2"/>
                      <a:pt x="23" y="0"/>
                      <a:pt x="29" y="0"/>
                    </a:cubicBezTo>
                    <a:cubicBezTo>
                      <a:pt x="32" y="0"/>
                      <a:pt x="35" y="0"/>
                      <a:pt x="37" y="1"/>
                    </a:cubicBezTo>
                    <a:cubicBezTo>
                      <a:pt x="39" y="1"/>
                      <a:pt x="41" y="2"/>
                      <a:pt x="43" y="3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1" y="9"/>
                      <a:pt x="39" y="8"/>
                      <a:pt x="36" y="7"/>
                    </a:cubicBezTo>
                    <a:cubicBezTo>
                      <a:pt x="34" y="7"/>
                      <a:pt x="31" y="6"/>
                      <a:pt x="28" y="6"/>
                    </a:cubicBezTo>
                    <a:cubicBezTo>
                      <a:pt x="25" y="6"/>
                      <a:pt x="21" y="7"/>
                      <a:pt x="18" y="10"/>
                    </a:cubicBezTo>
                    <a:cubicBezTo>
                      <a:pt x="15" y="12"/>
                      <a:pt x="13" y="16"/>
                      <a:pt x="12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6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1" y="28"/>
                      <a:pt x="11" y="29"/>
                      <a:pt x="11" y="29"/>
                    </a:cubicBezTo>
                    <a:cubicBezTo>
                      <a:pt x="11" y="30"/>
                      <a:pt x="11" y="30"/>
                      <a:pt x="11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9"/>
                      <a:pt x="15" y="43"/>
                      <a:pt x="19" y="45"/>
                    </a:cubicBezTo>
                    <a:cubicBezTo>
                      <a:pt x="22" y="48"/>
                      <a:pt x="25" y="49"/>
                      <a:pt x="28" y="49"/>
                    </a:cubicBezTo>
                    <a:cubicBezTo>
                      <a:pt x="32" y="49"/>
                      <a:pt x="35" y="48"/>
                      <a:pt x="37" y="48"/>
                    </a:cubicBezTo>
                    <a:cubicBezTo>
                      <a:pt x="39" y="47"/>
                      <a:pt x="41" y="46"/>
                      <a:pt x="43" y="44"/>
                    </a:cubicBezTo>
                    <a:cubicBezTo>
                      <a:pt x="43" y="44"/>
                      <a:pt x="43" y="44"/>
                      <a:pt x="43" y="44"/>
                    </a:cubicBezTo>
                    <a:lnTo>
                      <a:pt x="43" y="52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158" name="Freeform 27"/>
              <p:cNvSpPr>
                <a:spLocks noEditPoints="1"/>
              </p:cNvSpPr>
              <p:nvPr/>
            </p:nvSpPr>
            <p:spPr bwMode="auto">
              <a:xfrm>
                <a:off x="5222384" y="1059560"/>
                <a:ext cx="216964" cy="412498"/>
              </a:xfrm>
              <a:custGeom>
                <a:avLst/>
                <a:gdLst>
                  <a:gd name="T0" fmla="*/ 2147483646 w 34"/>
                  <a:gd name="T1" fmla="*/ 2147483646 h 65"/>
                  <a:gd name="T2" fmla="*/ 2147483646 w 34"/>
                  <a:gd name="T3" fmla="*/ 2147483646 h 65"/>
                  <a:gd name="T4" fmla="*/ 2147483646 w 34"/>
                  <a:gd name="T5" fmla="*/ 2147483646 h 65"/>
                  <a:gd name="T6" fmla="*/ 2147483646 w 34"/>
                  <a:gd name="T7" fmla="*/ 2147483646 h 65"/>
                  <a:gd name="T8" fmla="*/ 2147483646 w 34"/>
                  <a:gd name="T9" fmla="*/ 2147483646 h 65"/>
                  <a:gd name="T10" fmla="*/ 2147483646 w 34"/>
                  <a:gd name="T11" fmla="*/ 2147483646 h 65"/>
                  <a:gd name="T12" fmla="*/ 2147483646 w 34"/>
                  <a:gd name="T13" fmla="*/ 2147483646 h 65"/>
                  <a:gd name="T14" fmla="*/ 0 w 34"/>
                  <a:gd name="T15" fmla="*/ 2147483646 h 65"/>
                  <a:gd name="T16" fmla="*/ 0 w 34"/>
                  <a:gd name="T17" fmla="*/ 2147483646 h 65"/>
                  <a:gd name="T18" fmla="*/ 2147483646 w 34"/>
                  <a:gd name="T19" fmla="*/ 2147483646 h 65"/>
                  <a:gd name="T20" fmla="*/ 2147483646 w 34"/>
                  <a:gd name="T21" fmla="*/ 2147483646 h 65"/>
                  <a:gd name="T22" fmla="*/ 2147483646 w 34"/>
                  <a:gd name="T23" fmla="*/ 2147483646 h 65"/>
                  <a:gd name="T24" fmla="*/ 2147483646 w 34"/>
                  <a:gd name="T25" fmla="*/ 2147483646 h 65"/>
                  <a:gd name="T26" fmla="*/ 2147483646 w 34"/>
                  <a:gd name="T27" fmla="*/ 2147483646 h 65"/>
                  <a:gd name="T28" fmla="*/ 2147483646 w 34"/>
                  <a:gd name="T29" fmla="*/ 2147483646 h 65"/>
                  <a:gd name="T30" fmla="*/ 2147483646 w 34"/>
                  <a:gd name="T31" fmla="*/ 2147483646 h 65"/>
                  <a:gd name="T32" fmla="*/ 2147483646 w 34"/>
                  <a:gd name="T33" fmla="*/ 2147483646 h 65"/>
                  <a:gd name="T34" fmla="*/ 2147483646 w 34"/>
                  <a:gd name="T35" fmla="*/ 2147483646 h 65"/>
                  <a:gd name="T36" fmla="*/ 0 w 34"/>
                  <a:gd name="T37" fmla="*/ 2147483646 h 65"/>
                  <a:gd name="T38" fmla="*/ 2147483646 w 34"/>
                  <a:gd name="T39" fmla="*/ 2147483646 h 65"/>
                  <a:gd name="T40" fmla="*/ 2147483646 w 34"/>
                  <a:gd name="T41" fmla="*/ 2147483646 h 65"/>
                  <a:gd name="T42" fmla="*/ 2147483646 w 34"/>
                  <a:gd name="T43" fmla="*/ 0 h 65"/>
                  <a:gd name="T44" fmla="*/ 2147483646 w 34"/>
                  <a:gd name="T45" fmla="*/ 0 h 65"/>
                  <a:gd name="T46" fmla="*/ 2147483646 w 34"/>
                  <a:gd name="T47" fmla="*/ 2147483646 h 65"/>
                  <a:gd name="T48" fmla="*/ 2147483646 w 34"/>
                  <a:gd name="T49" fmla="*/ 2147483646 h 65"/>
                  <a:gd name="T50" fmla="*/ 2147483646 w 34"/>
                  <a:gd name="T51" fmla="*/ 2147483646 h 65"/>
                  <a:gd name="T52" fmla="*/ 2147483646 w 34"/>
                  <a:gd name="T53" fmla="*/ 2147483646 h 65"/>
                  <a:gd name="T54" fmla="*/ 2147483646 w 34"/>
                  <a:gd name="T55" fmla="*/ 2147483646 h 65"/>
                  <a:gd name="T56" fmla="*/ 2147483646 w 34"/>
                  <a:gd name="T57" fmla="*/ 2147483646 h 65"/>
                  <a:gd name="T58" fmla="*/ 2147483646 w 34"/>
                  <a:gd name="T59" fmla="*/ 2147483646 h 65"/>
                  <a:gd name="T60" fmla="*/ 2147483646 w 34"/>
                  <a:gd name="T61" fmla="*/ 2147483646 h 65"/>
                  <a:gd name="T62" fmla="*/ 2147483646 w 34"/>
                  <a:gd name="T63" fmla="*/ 2147483646 h 65"/>
                  <a:gd name="T64" fmla="*/ 2147483646 w 34"/>
                  <a:gd name="T65" fmla="*/ 2147483646 h 65"/>
                  <a:gd name="T66" fmla="*/ 2147483646 w 34"/>
                  <a:gd name="T67" fmla="*/ 2147483646 h 65"/>
                  <a:gd name="T68" fmla="*/ 2147483646 w 34"/>
                  <a:gd name="T69" fmla="*/ 2147483646 h 65"/>
                  <a:gd name="T70" fmla="*/ 2147483646 w 34"/>
                  <a:gd name="T71" fmla="*/ 2147483646 h 65"/>
                  <a:gd name="T72" fmla="*/ 2147483646 w 34"/>
                  <a:gd name="T73" fmla="*/ 2147483646 h 65"/>
                  <a:gd name="T74" fmla="*/ 2147483646 w 34"/>
                  <a:gd name="T75" fmla="*/ 2147483646 h 65"/>
                  <a:gd name="T76" fmla="*/ 2147483646 w 34"/>
                  <a:gd name="T77" fmla="*/ 2147483646 h 65"/>
                  <a:gd name="T78" fmla="*/ 2147483646 w 34"/>
                  <a:gd name="T79" fmla="*/ 2147483646 h 65"/>
                  <a:gd name="T80" fmla="*/ 2147483646 w 34"/>
                  <a:gd name="T81" fmla="*/ 2147483646 h 65"/>
                  <a:gd name="T82" fmla="*/ 2147483646 w 34"/>
                  <a:gd name="T83" fmla="*/ 2147483646 h 65"/>
                  <a:gd name="T84" fmla="*/ 2147483646 w 34"/>
                  <a:gd name="T85" fmla="*/ 2147483646 h 65"/>
                  <a:gd name="T86" fmla="*/ 2147483646 w 34"/>
                  <a:gd name="T87" fmla="*/ 2147483646 h 65"/>
                  <a:gd name="T88" fmla="*/ 2147483646 w 34"/>
                  <a:gd name="T89" fmla="*/ 2147483646 h 65"/>
                  <a:gd name="T90" fmla="*/ 2147483646 w 34"/>
                  <a:gd name="T91" fmla="*/ 2147483646 h 65"/>
                  <a:gd name="T92" fmla="*/ 2147483646 w 34"/>
                  <a:gd name="T93" fmla="*/ 2147483646 h 6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34" h="65">
                    <a:moveTo>
                      <a:pt x="34" y="40"/>
                    </a:moveTo>
                    <a:cubicBezTo>
                      <a:pt x="34" y="44"/>
                      <a:pt x="33" y="46"/>
                      <a:pt x="30" y="49"/>
                    </a:cubicBezTo>
                    <a:cubicBezTo>
                      <a:pt x="27" y="51"/>
                      <a:pt x="24" y="52"/>
                      <a:pt x="19" y="53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2" y="53"/>
                      <a:pt x="10" y="53"/>
                      <a:pt x="7" y="52"/>
                    </a:cubicBezTo>
                    <a:cubicBezTo>
                      <a:pt x="4" y="52"/>
                      <a:pt x="2" y="51"/>
                      <a:pt x="0" y="5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4"/>
                      <a:pt x="2" y="44"/>
                      <a:pt x="3" y="45"/>
                    </a:cubicBezTo>
                    <a:cubicBezTo>
                      <a:pt x="4" y="45"/>
                      <a:pt x="5" y="46"/>
                      <a:pt x="6" y="46"/>
                    </a:cubicBezTo>
                    <a:cubicBezTo>
                      <a:pt x="7" y="47"/>
                      <a:pt x="9" y="47"/>
                      <a:pt x="10" y="47"/>
                    </a:cubicBezTo>
                    <a:cubicBezTo>
                      <a:pt x="12" y="48"/>
                      <a:pt x="14" y="48"/>
                      <a:pt x="15" y="48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3" y="33"/>
                    </a:cubicBezTo>
                    <a:cubicBezTo>
                      <a:pt x="12" y="33"/>
                      <a:pt x="11" y="33"/>
                      <a:pt x="11" y="32"/>
                    </a:cubicBezTo>
                    <a:cubicBezTo>
                      <a:pt x="7" y="31"/>
                      <a:pt x="4" y="30"/>
                      <a:pt x="3" y="28"/>
                    </a:cubicBezTo>
                    <a:cubicBezTo>
                      <a:pt x="1" y="26"/>
                      <a:pt x="0" y="24"/>
                      <a:pt x="0" y="21"/>
                    </a:cubicBezTo>
                    <a:cubicBezTo>
                      <a:pt x="0" y="18"/>
                      <a:pt x="2" y="15"/>
                      <a:pt x="4" y="13"/>
                    </a:cubicBezTo>
                    <a:cubicBezTo>
                      <a:pt x="7" y="11"/>
                      <a:pt x="11" y="9"/>
                      <a:pt x="15" y="9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2" y="9"/>
                      <a:pt x="24" y="9"/>
                      <a:pt x="26" y="10"/>
                    </a:cubicBezTo>
                    <a:cubicBezTo>
                      <a:pt x="29" y="10"/>
                      <a:pt x="31" y="11"/>
                      <a:pt x="32" y="11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0" y="17"/>
                      <a:pt x="28" y="16"/>
                      <a:pt x="27" y="15"/>
                    </a:cubicBezTo>
                    <a:cubicBezTo>
                      <a:pt x="25" y="14"/>
                      <a:pt x="22" y="14"/>
                      <a:pt x="19" y="14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0" y="28"/>
                      <a:pt x="21" y="29"/>
                      <a:pt x="22" y="29"/>
                    </a:cubicBezTo>
                    <a:cubicBezTo>
                      <a:pt x="22" y="29"/>
                      <a:pt x="23" y="29"/>
                      <a:pt x="24" y="29"/>
                    </a:cubicBezTo>
                    <a:cubicBezTo>
                      <a:pt x="27" y="30"/>
                      <a:pt x="30" y="31"/>
                      <a:pt x="31" y="33"/>
                    </a:cubicBezTo>
                    <a:cubicBezTo>
                      <a:pt x="33" y="35"/>
                      <a:pt x="34" y="37"/>
                      <a:pt x="34" y="40"/>
                    </a:cubicBezTo>
                    <a:close/>
                    <a:moveTo>
                      <a:pt x="15" y="28"/>
                    </a:moveTo>
                    <a:cubicBezTo>
                      <a:pt x="15" y="14"/>
                      <a:pt x="15" y="14"/>
                      <a:pt x="15" y="14"/>
                    </a:cubicBezTo>
                    <a:cubicBezTo>
                      <a:pt x="13" y="14"/>
                      <a:pt x="11" y="15"/>
                      <a:pt x="9" y="16"/>
                    </a:cubicBezTo>
                    <a:cubicBezTo>
                      <a:pt x="8" y="17"/>
                      <a:pt x="7" y="18"/>
                      <a:pt x="7" y="20"/>
                    </a:cubicBezTo>
                    <a:cubicBezTo>
                      <a:pt x="7" y="22"/>
                      <a:pt x="7" y="24"/>
                      <a:pt x="9" y="25"/>
                    </a:cubicBezTo>
                    <a:cubicBezTo>
                      <a:pt x="10" y="26"/>
                      <a:pt x="12" y="27"/>
                      <a:pt x="15" y="28"/>
                    </a:cubicBezTo>
                    <a:close/>
                    <a:moveTo>
                      <a:pt x="28" y="41"/>
                    </a:moveTo>
                    <a:cubicBezTo>
                      <a:pt x="28" y="39"/>
                      <a:pt x="27" y="37"/>
                      <a:pt x="26" y="36"/>
                    </a:cubicBezTo>
                    <a:cubicBezTo>
                      <a:pt x="25" y="35"/>
                      <a:pt x="22" y="35"/>
                      <a:pt x="19" y="34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22" y="48"/>
                      <a:pt x="24" y="47"/>
                      <a:pt x="26" y="46"/>
                    </a:cubicBezTo>
                    <a:cubicBezTo>
                      <a:pt x="27" y="45"/>
                      <a:pt x="28" y="43"/>
                      <a:pt x="28" y="4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9" name="Freeform 28"/>
              <p:cNvSpPr/>
              <p:nvPr/>
            </p:nvSpPr>
            <p:spPr bwMode="auto">
              <a:xfrm>
                <a:off x="6280415" y="1105097"/>
                <a:ext cx="219642" cy="329464"/>
              </a:xfrm>
              <a:custGeom>
                <a:avLst/>
                <a:gdLst>
                  <a:gd name="T0" fmla="*/ 2147483646 w 35"/>
                  <a:gd name="T1" fmla="*/ 2147483646 h 52"/>
                  <a:gd name="T2" fmla="*/ 0 w 35"/>
                  <a:gd name="T3" fmla="*/ 2147483646 h 52"/>
                  <a:gd name="T4" fmla="*/ 0 w 35"/>
                  <a:gd name="T5" fmla="*/ 2147483646 h 52"/>
                  <a:gd name="T6" fmla="*/ 2147483646 w 35"/>
                  <a:gd name="T7" fmla="*/ 2147483646 h 52"/>
                  <a:gd name="T8" fmla="*/ 2147483646 w 35"/>
                  <a:gd name="T9" fmla="*/ 2147483646 h 52"/>
                  <a:gd name="T10" fmla="*/ 2147483646 w 35"/>
                  <a:gd name="T11" fmla="*/ 2147483646 h 52"/>
                  <a:gd name="T12" fmla="*/ 2147483646 w 35"/>
                  <a:gd name="T13" fmla="*/ 2147483646 h 52"/>
                  <a:gd name="T14" fmla="*/ 2147483646 w 35"/>
                  <a:gd name="T15" fmla="*/ 2147483646 h 52"/>
                  <a:gd name="T16" fmla="*/ 2147483646 w 35"/>
                  <a:gd name="T17" fmla="*/ 2147483646 h 52"/>
                  <a:gd name="T18" fmla="*/ 2147483646 w 35"/>
                  <a:gd name="T19" fmla="*/ 2147483646 h 52"/>
                  <a:gd name="T20" fmla="*/ 2147483646 w 35"/>
                  <a:gd name="T21" fmla="*/ 0 h 52"/>
                  <a:gd name="T22" fmla="*/ 2147483646 w 35"/>
                  <a:gd name="T23" fmla="*/ 2147483646 h 52"/>
                  <a:gd name="T24" fmla="*/ 2147483646 w 35"/>
                  <a:gd name="T25" fmla="*/ 2147483646 h 52"/>
                  <a:gd name="T26" fmla="*/ 2147483646 w 35"/>
                  <a:gd name="T27" fmla="*/ 2147483646 h 52"/>
                  <a:gd name="T28" fmla="*/ 2147483646 w 35"/>
                  <a:gd name="T29" fmla="*/ 2147483646 h 52"/>
                  <a:gd name="T30" fmla="*/ 2147483646 w 35"/>
                  <a:gd name="T31" fmla="*/ 2147483646 h 52"/>
                  <a:gd name="T32" fmla="*/ 2147483646 w 35"/>
                  <a:gd name="T33" fmla="*/ 2147483646 h 52"/>
                  <a:gd name="T34" fmla="*/ 2147483646 w 35"/>
                  <a:gd name="T35" fmla="*/ 2147483646 h 52"/>
                  <a:gd name="T36" fmla="*/ 2147483646 w 35"/>
                  <a:gd name="T37" fmla="*/ 2147483646 h 52"/>
                  <a:gd name="T38" fmla="*/ 2147483646 w 35"/>
                  <a:gd name="T39" fmla="*/ 2147483646 h 52"/>
                  <a:gd name="T40" fmla="*/ 2147483646 w 35"/>
                  <a:gd name="T41" fmla="*/ 2147483646 h 52"/>
                  <a:gd name="T42" fmla="*/ 2147483646 w 35"/>
                  <a:gd name="T43" fmla="*/ 2147483646 h 52"/>
                  <a:gd name="T44" fmla="*/ 2147483646 w 35"/>
                  <a:gd name="T45" fmla="*/ 2147483646 h 52"/>
                  <a:gd name="T46" fmla="*/ 2147483646 w 35"/>
                  <a:gd name="T47" fmla="*/ 2147483646 h 52"/>
                  <a:gd name="T48" fmla="*/ 2147483646 w 35"/>
                  <a:gd name="T49" fmla="*/ 2147483646 h 52"/>
                  <a:gd name="T50" fmla="*/ 2147483646 w 35"/>
                  <a:gd name="T51" fmla="*/ 2147483646 h 52"/>
                  <a:gd name="T52" fmla="*/ 2147483646 w 35"/>
                  <a:gd name="T53" fmla="*/ 2147483646 h 52"/>
                  <a:gd name="T54" fmla="*/ 2147483646 w 35"/>
                  <a:gd name="T55" fmla="*/ 2147483646 h 52"/>
                  <a:gd name="T56" fmla="*/ 2147483646 w 35"/>
                  <a:gd name="T57" fmla="*/ 2147483646 h 5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35" h="52">
                    <a:moveTo>
                      <a:pt x="35" y="5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2" y="45"/>
                      <a:pt x="4" y="43"/>
                      <a:pt x="5" y="41"/>
                    </a:cubicBezTo>
                    <a:cubicBezTo>
                      <a:pt x="7" y="39"/>
                      <a:pt x="7" y="36"/>
                      <a:pt x="7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1"/>
                      <a:pt x="9" y="8"/>
                      <a:pt x="11" y="5"/>
                    </a:cubicBezTo>
                    <a:cubicBezTo>
                      <a:pt x="14" y="2"/>
                      <a:pt x="18" y="0"/>
                      <a:pt x="23" y="0"/>
                    </a:cubicBezTo>
                    <a:cubicBezTo>
                      <a:pt x="25" y="0"/>
                      <a:pt x="27" y="1"/>
                      <a:pt x="29" y="1"/>
                    </a:cubicBezTo>
                    <a:cubicBezTo>
                      <a:pt x="31" y="1"/>
                      <a:pt x="32" y="2"/>
                      <a:pt x="34" y="2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2" y="8"/>
                      <a:pt x="31" y="7"/>
                      <a:pt x="29" y="7"/>
                    </a:cubicBezTo>
                    <a:cubicBezTo>
                      <a:pt x="27" y="6"/>
                      <a:pt x="25" y="6"/>
                      <a:pt x="23" y="6"/>
                    </a:cubicBezTo>
                    <a:cubicBezTo>
                      <a:pt x="20" y="6"/>
                      <a:pt x="18" y="7"/>
                      <a:pt x="16" y="9"/>
                    </a:cubicBezTo>
                    <a:cubicBezTo>
                      <a:pt x="14" y="11"/>
                      <a:pt x="14" y="13"/>
                      <a:pt x="14" y="1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6"/>
                      <a:pt x="13" y="39"/>
                      <a:pt x="12" y="41"/>
                    </a:cubicBezTo>
                    <a:cubicBezTo>
                      <a:pt x="10" y="43"/>
                      <a:pt x="8" y="45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35" y="47"/>
                      <a:pt x="35" y="47"/>
                      <a:pt x="35" y="47"/>
                    </a:cubicBezTo>
                    <a:lnTo>
                      <a:pt x="35" y="5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0" name="Freeform 29"/>
              <p:cNvSpPr/>
              <p:nvPr/>
            </p:nvSpPr>
            <p:spPr bwMode="auto">
              <a:xfrm>
                <a:off x="7405410" y="1123846"/>
                <a:ext cx="241070" cy="334821"/>
              </a:xfrm>
              <a:custGeom>
                <a:avLst/>
                <a:gdLst>
                  <a:gd name="T0" fmla="*/ 2147483646 w 90"/>
                  <a:gd name="T1" fmla="*/ 0 h 125"/>
                  <a:gd name="T2" fmla="*/ 2147483646 w 90"/>
                  <a:gd name="T3" fmla="*/ 2147483646 h 125"/>
                  <a:gd name="T4" fmla="*/ 2147483646 w 90"/>
                  <a:gd name="T5" fmla="*/ 2147483646 h 125"/>
                  <a:gd name="T6" fmla="*/ 2147483646 w 90"/>
                  <a:gd name="T7" fmla="*/ 2147483646 h 125"/>
                  <a:gd name="T8" fmla="*/ 2147483646 w 90"/>
                  <a:gd name="T9" fmla="*/ 2147483646 h 125"/>
                  <a:gd name="T10" fmla="*/ 2147483646 w 90"/>
                  <a:gd name="T11" fmla="*/ 2147483646 h 125"/>
                  <a:gd name="T12" fmla="*/ 2147483646 w 90"/>
                  <a:gd name="T13" fmla="*/ 2147483646 h 125"/>
                  <a:gd name="T14" fmla="*/ 2147483646 w 90"/>
                  <a:gd name="T15" fmla="*/ 2147483646 h 125"/>
                  <a:gd name="T16" fmla="*/ 2147483646 w 90"/>
                  <a:gd name="T17" fmla="*/ 2147483646 h 125"/>
                  <a:gd name="T18" fmla="*/ 2147483646 w 90"/>
                  <a:gd name="T19" fmla="*/ 2147483646 h 125"/>
                  <a:gd name="T20" fmla="*/ 2147483646 w 90"/>
                  <a:gd name="T21" fmla="*/ 2147483646 h 125"/>
                  <a:gd name="T22" fmla="*/ 2147483646 w 90"/>
                  <a:gd name="T23" fmla="*/ 2147483646 h 125"/>
                  <a:gd name="T24" fmla="*/ 2147483646 w 90"/>
                  <a:gd name="T25" fmla="*/ 2147483646 h 125"/>
                  <a:gd name="T26" fmla="*/ 2147483646 w 90"/>
                  <a:gd name="T27" fmla="*/ 2147483646 h 125"/>
                  <a:gd name="T28" fmla="*/ 2147483646 w 90"/>
                  <a:gd name="T29" fmla="*/ 2147483646 h 125"/>
                  <a:gd name="T30" fmla="*/ 2147483646 w 90"/>
                  <a:gd name="T31" fmla="*/ 2147483646 h 125"/>
                  <a:gd name="T32" fmla="*/ 2147483646 w 90"/>
                  <a:gd name="T33" fmla="*/ 2147483646 h 125"/>
                  <a:gd name="T34" fmla="*/ 2147483646 w 90"/>
                  <a:gd name="T35" fmla="*/ 2147483646 h 125"/>
                  <a:gd name="T36" fmla="*/ 2147483646 w 90"/>
                  <a:gd name="T37" fmla="*/ 2147483646 h 125"/>
                  <a:gd name="T38" fmla="*/ 2147483646 w 90"/>
                  <a:gd name="T39" fmla="*/ 2147483646 h 125"/>
                  <a:gd name="T40" fmla="*/ 2147483646 w 90"/>
                  <a:gd name="T41" fmla="*/ 2147483646 h 125"/>
                  <a:gd name="T42" fmla="*/ 0 w 90"/>
                  <a:gd name="T43" fmla="*/ 0 h 125"/>
                  <a:gd name="T44" fmla="*/ 2147483646 w 90"/>
                  <a:gd name="T45" fmla="*/ 0 h 125"/>
                  <a:gd name="T46" fmla="*/ 2147483646 w 90"/>
                  <a:gd name="T47" fmla="*/ 2147483646 h 125"/>
                  <a:gd name="T48" fmla="*/ 2147483646 w 90"/>
                  <a:gd name="T49" fmla="*/ 0 h 125"/>
                  <a:gd name="T50" fmla="*/ 2147483646 w 90"/>
                  <a:gd name="T51" fmla="*/ 0 h 12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90" h="125">
                    <a:moveTo>
                      <a:pt x="90" y="0"/>
                    </a:moveTo>
                    <a:lnTo>
                      <a:pt x="52" y="71"/>
                    </a:lnTo>
                    <a:lnTo>
                      <a:pt x="52" y="76"/>
                    </a:lnTo>
                    <a:lnTo>
                      <a:pt x="85" y="76"/>
                    </a:lnTo>
                    <a:lnTo>
                      <a:pt x="85" y="87"/>
                    </a:lnTo>
                    <a:lnTo>
                      <a:pt x="52" y="87"/>
                    </a:lnTo>
                    <a:lnTo>
                      <a:pt x="52" y="99"/>
                    </a:lnTo>
                    <a:lnTo>
                      <a:pt x="85" y="99"/>
                    </a:lnTo>
                    <a:lnTo>
                      <a:pt x="85" y="111"/>
                    </a:lnTo>
                    <a:lnTo>
                      <a:pt x="52" y="111"/>
                    </a:lnTo>
                    <a:lnTo>
                      <a:pt x="52" y="125"/>
                    </a:lnTo>
                    <a:lnTo>
                      <a:pt x="38" y="125"/>
                    </a:lnTo>
                    <a:lnTo>
                      <a:pt x="38" y="111"/>
                    </a:lnTo>
                    <a:lnTo>
                      <a:pt x="5" y="111"/>
                    </a:lnTo>
                    <a:lnTo>
                      <a:pt x="5" y="99"/>
                    </a:lnTo>
                    <a:lnTo>
                      <a:pt x="38" y="99"/>
                    </a:lnTo>
                    <a:lnTo>
                      <a:pt x="38" y="87"/>
                    </a:lnTo>
                    <a:lnTo>
                      <a:pt x="5" y="87"/>
                    </a:lnTo>
                    <a:lnTo>
                      <a:pt x="5" y="76"/>
                    </a:lnTo>
                    <a:lnTo>
                      <a:pt x="38" y="76"/>
                    </a:lnTo>
                    <a:lnTo>
                      <a:pt x="38" y="71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45" y="57"/>
                    </a:lnTo>
                    <a:lnTo>
                      <a:pt x="73" y="0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1" name="Rectangle 30"/>
              <p:cNvSpPr>
                <a:spLocks noChangeArrowheads="1"/>
              </p:cNvSpPr>
              <p:nvPr/>
            </p:nvSpPr>
            <p:spPr bwMode="auto">
              <a:xfrm>
                <a:off x="3842925" y="952418"/>
                <a:ext cx="792854" cy="13394"/>
              </a:xfrm>
              <a:prstGeom prst="rect">
                <a:avLst/>
              </a:prstGeom>
              <a:solidFill>
                <a:srgbClr val="6867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162" name="Rectangle 31"/>
              <p:cNvSpPr>
                <a:spLocks noChangeArrowheads="1"/>
              </p:cNvSpPr>
              <p:nvPr/>
            </p:nvSpPr>
            <p:spPr bwMode="auto">
              <a:xfrm>
                <a:off x="4925063" y="952418"/>
                <a:ext cx="790176" cy="13394"/>
              </a:xfrm>
              <a:prstGeom prst="rect">
                <a:avLst/>
              </a:prstGeom>
              <a:solidFill>
                <a:srgbClr val="6867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163" name="Rectangle 32"/>
              <p:cNvSpPr>
                <a:spLocks noChangeArrowheads="1"/>
              </p:cNvSpPr>
              <p:nvPr/>
            </p:nvSpPr>
            <p:spPr bwMode="auto">
              <a:xfrm>
                <a:off x="6012559" y="952418"/>
                <a:ext cx="792854" cy="13394"/>
              </a:xfrm>
              <a:prstGeom prst="rect">
                <a:avLst/>
              </a:prstGeom>
              <a:solidFill>
                <a:srgbClr val="6867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164" name="Rectangle 33"/>
              <p:cNvSpPr>
                <a:spLocks noChangeArrowheads="1"/>
              </p:cNvSpPr>
              <p:nvPr/>
            </p:nvSpPr>
            <p:spPr bwMode="auto">
              <a:xfrm>
                <a:off x="7094697" y="952418"/>
                <a:ext cx="792854" cy="13394"/>
              </a:xfrm>
              <a:prstGeom prst="rect">
                <a:avLst/>
              </a:prstGeom>
              <a:solidFill>
                <a:srgbClr val="6867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53" name="Rectangle 34"/>
            <p:cNvSpPr>
              <a:spLocks noChangeArrowheads="1"/>
            </p:cNvSpPr>
            <p:nvPr/>
          </p:nvSpPr>
          <p:spPr bwMode="auto">
            <a:xfrm>
              <a:off x="3842925" y="1541701"/>
              <a:ext cx="792854" cy="5357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154" name="Rectangle 35"/>
            <p:cNvSpPr>
              <a:spLocks noChangeArrowheads="1"/>
            </p:cNvSpPr>
            <p:nvPr/>
          </p:nvSpPr>
          <p:spPr bwMode="auto">
            <a:xfrm>
              <a:off x="4925063" y="1541701"/>
              <a:ext cx="790176" cy="5357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155" name="Rectangle 36"/>
            <p:cNvSpPr>
              <a:spLocks noChangeArrowheads="1"/>
            </p:cNvSpPr>
            <p:nvPr/>
          </p:nvSpPr>
          <p:spPr bwMode="auto">
            <a:xfrm>
              <a:off x="6012559" y="1541701"/>
              <a:ext cx="792854" cy="5357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156" name="Rectangle 37"/>
            <p:cNvSpPr>
              <a:spLocks noChangeArrowheads="1"/>
            </p:cNvSpPr>
            <p:nvPr/>
          </p:nvSpPr>
          <p:spPr bwMode="auto">
            <a:xfrm>
              <a:off x="7094697" y="1541701"/>
              <a:ext cx="792854" cy="5357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7123" name="组合 32"/>
          <p:cNvGrpSpPr/>
          <p:nvPr/>
        </p:nvGrpSpPr>
        <p:grpSpPr bwMode="auto">
          <a:xfrm>
            <a:off x="3843338" y="3268663"/>
            <a:ext cx="4044950" cy="595312"/>
            <a:chOff x="3842925" y="3269374"/>
            <a:chExt cx="4044626" cy="594640"/>
          </a:xfrm>
        </p:grpSpPr>
        <p:sp>
          <p:nvSpPr>
            <p:cNvPr id="47132" name="Rectangle 22"/>
            <p:cNvSpPr>
              <a:spLocks noChangeArrowheads="1"/>
            </p:cNvSpPr>
            <p:nvPr/>
          </p:nvSpPr>
          <p:spPr bwMode="auto">
            <a:xfrm>
              <a:off x="3842925" y="3850620"/>
              <a:ext cx="792854" cy="13394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133" name="Rectangle 23"/>
            <p:cNvSpPr>
              <a:spLocks noChangeArrowheads="1"/>
            </p:cNvSpPr>
            <p:nvPr/>
          </p:nvSpPr>
          <p:spPr bwMode="auto">
            <a:xfrm>
              <a:off x="4925063" y="3850620"/>
              <a:ext cx="790176" cy="13394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134" name="Rectangle 24"/>
            <p:cNvSpPr>
              <a:spLocks noChangeArrowheads="1"/>
            </p:cNvSpPr>
            <p:nvPr/>
          </p:nvSpPr>
          <p:spPr bwMode="auto">
            <a:xfrm>
              <a:off x="6012559" y="3850620"/>
              <a:ext cx="792854" cy="13394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135" name="Rectangle 25"/>
            <p:cNvSpPr>
              <a:spLocks noChangeArrowheads="1"/>
            </p:cNvSpPr>
            <p:nvPr/>
          </p:nvSpPr>
          <p:spPr bwMode="auto">
            <a:xfrm>
              <a:off x="7094697" y="3850620"/>
              <a:ext cx="792854" cy="13394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136" name="Rectangle 38"/>
            <p:cNvSpPr>
              <a:spLocks noChangeArrowheads="1"/>
            </p:cNvSpPr>
            <p:nvPr/>
          </p:nvSpPr>
          <p:spPr bwMode="auto">
            <a:xfrm>
              <a:off x="3842925" y="3269374"/>
              <a:ext cx="792854" cy="5357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137" name="Rectangle 39"/>
            <p:cNvSpPr>
              <a:spLocks noChangeArrowheads="1"/>
            </p:cNvSpPr>
            <p:nvPr/>
          </p:nvSpPr>
          <p:spPr bwMode="auto">
            <a:xfrm>
              <a:off x="4925063" y="3269374"/>
              <a:ext cx="790176" cy="5357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138" name="Rectangle 40"/>
            <p:cNvSpPr>
              <a:spLocks noChangeArrowheads="1"/>
            </p:cNvSpPr>
            <p:nvPr/>
          </p:nvSpPr>
          <p:spPr bwMode="auto">
            <a:xfrm>
              <a:off x="6012559" y="3269374"/>
              <a:ext cx="792854" cy="5357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139" name="Rectangle 41"/>
            <p:cNvSpPr>
              <a:spLocks noChangeArrowheads="1"/>
            </p:cNvSpPr>
            <p:nvPr/>
          </p:nvSpPr>
          <p:spPr bwMode="auto">
            <a:xfrm>
              <a:off x="7094697" y="3269374"/>
              <a:ext cx="792854" cy="5357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140" name="Freeform 42"/>
            <p:cNvSpPr/>
            <p:nvPr/>
          </p:nvSpPr>
          <p:spPr bwMode="auto">
            <a:xfrm>
              <a:off x="7113448" y="3419373"/>
              <a:ext cx="222321" cy="324107"/>
            </a:xfrm>
            <a:custGeom>
              <a:avLst/>
              <a:gdLst>
                <a:gd name="T0" fmla="*/ 2147483646 w 83"/>
                <a:gd name="T1" fmla="*/ 2147483646 h 121"/>
                <a:gd name="T2" fmla="*/ 2147483646 w 83"/>
                <a:gd name="T3" fmla="*/ 2147483646 h 121"/>
                <a:gd name="T4" fmla="*/ 2147483646 w 83"/>
                <a:gd name="T5" fmla="*/ 2147483646 h 121"/>
                <a:gd name="T6" fmla="*/ 2147483646 w 83"/>
                <a:gd name="T7" fmla="*/ 2147483646 h 121"/>
                <a:gd name="T8" fmla="*/ 0 w 83"/>
                <a:gd name="T9" fmla="*/ 2147483646 h 121"/>
                <a:gd name="T10" fmla="*/ 0 w 83"/>
                <a:gd name="T11" fmla="*/ 0 h 121"/>
                <a:gd name="T12" fmla="*/ 2147483646 w 83"/>
                <a:gd name="T13" fmla="*/ 0 h 121"/>
                <a:gd name="T14" fmla="*/ 2147483646 w 83"/>
                <a:gd name="T15" fmla="*/ 2147483646 h 1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3" h="121">
                  <a:moveTo>
                    <a:pt x="83" y="19"/>
                  </a:moveTo>
                  <a:lnTo>
                    <a:pt x="29" y="121"/>
                  </a:lnTo>
                  <a:lnTo>
                    <a:pt x="10" y="121"/>
                  </a:lnTo>
                  <a:lnTo>
                    <a:pt x="6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19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1" name="Freeform 43"/>
            <p:cNvSpPr>
              <a:spLocks noEditPoints="1"/>
            </p:cNvSpPr>
            <p:nvPr/>
          </p:nvSpPr>
          <p:spPr bwMode="auto">
            <a:xfrm>
              <a:off x="7373267" y="3419373"/>
              <a:ext cx="246428" cy="324107"/>
            </a:xfrm>
            <a:custGeom>
              <a:avLst/>
              <a:gdLst>
                <a:gd name="T0" fmla="*/ 2147483646 w 92"/>
                <a:gd name="T1" fmla="*/ 2147483646 h 121"/>
                <a:gd name="T2" fmla="*/ 2147483646 w 92"/>
                <a:gd name="T3" fmla="*/ 2147483646 h 121"/>
                <a:gd name="T4" fmla="*/ 2147483646 w 92"/>
                <a:gd name="T5" fmla="*/ 2147483646 h 121"/>
                <a:gd name="T6" fmla="*/ 2147483646 w 92"/>
                <a:gd name="T7" fmla="*/ 2147483646 h 121"/>
                <a:gd name="T8" fmla="*/ 2147483646 w 92"/>
                <a:gd name="T9" fmla="*/ 2147483646 h 121"/>
                <a:gd name="T10" fmla="*/ 0 w 92"/>
                <a:gd name="T11" fmla="*/ 2147483646 h 121"/>
                <a:gd name="T12" fmla="*/ 0 w 92"/>
                <a:gd name="T13" fmla="*/ 2147483646 h 121"/>
                <a:gd name="T14" fmla="*/ 2147483646 w 92"/>
                <a:gd name="T15" fmla="*/ 0 h 121"/>
                <a:gd name="T16" fmla="*/ 2147483646 w 92"/>
                <a:gd name="T17" fmla="*/ 0 h 121"/>
                <a:gd name="T18" fmla="*/ 2147483646 w 92"/>
                <a:gd name="T19" fmla="*/ 2147483646 h 121"/>
                <a:gd name="T20" fmla="*/ 2147483646 w 92"/>
                <a:gd name="T21" fmla="*/ 2147483646 h 121"/>
                <a:gd name="T22" fmla="*/ 2147483646 w 92"/>
                <a:gd name="T23" fmla="*/ 2147483646 h 121"/>
                <a:gd name="T24" fmla="*/ 2147483646 w 92"/>
                <a:gd name="T25" fmla="*/ 2147483646 h 121"/>
                <a:gd name="T26" fmla="*/ 2147483646 w 92"/>
                <a:gd name="T27" fmla="*/ 2147483646 h 121"/>
                <a:gd name="T28" fmla="*/ 2147483646 w 92"/>
                <a:gd name="T29" fmla="*/ 2147483646 h 121"/>
                <a:gd name="T30" fmla="*/ 2147483646 w 92"/>
                <a:gd name="T31" fmla="*/ 2147483646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2" h="121">
                  <a:moveTo>
                    <a:pt x="92" y="88"/>
                  </a:moveTo>
                  <a:lnTo>
                    <a:pt x="74" y="88"/>
                  </a:lnTo>
                  <a:lnTo>
                    <a:pt x="74" y="121"/>
                  </a:lnTo>
                  <a:lnTo>
                    <a:pt x="59" y="121"/>
                  </a:lnTo>
                  <a:lnTo>
                    <a:pt x="59" y="88"/>
                  </a:lnTo>
                  <a:lnTo>
                    <a:pt x="0" y="88"/>
                  </a:lnTo>
                  <a:lnTo>
                    <a:pt x="0" y="69"/>
                  </a:lnTo>
                  <a:lnTo>
                    <a:pt x="59" y="0"/>
                  </a:lnTo>
                  <a:lnTo>
                    <a:pt x="74" y="0"/>
                  </a:lnTo>
                  <a:lnTo>
                    <a:pt x="74" y="73"/>
                  </a:lnTo>
                  <a:lnTo>
                    <a:pt x="92" y="73"/>
                  </a:lnTo>
                  <a:lnTo>
                    <a:pt x="92" y="88"/>
                  </a:lnTo>
                  <a:close/>
                  <a:moveTo>
                    <a:pt x="59" y="73"/>
                  </a:moveTo>
                  <a:lnTo>
                    <a:pt x="59" y="19"/>
                  </a:lnTo>
                  <a:lnTo>
                    <a:pt x="12" y="73"/>
                  </a:lnTo>
                  <a:lnTo>
                    <a:pt x="59" y="73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2" name="Freeform 44"/>
            <p:cNvSpPr>
              <a:spLocks noEditPoints="1"/>
            </p:cNvSpPr>
            <p:nvPr/>
          </p:nvSpPr>
          <p:spPr bwMode="auto">
            <a:xfrm>
              <a:off x="7678623" y="3419373"/>
              <a:ext cx="182142" cy="147322"/>
            </a:xfrm>
            <a:custGeom>
              <a:avLst/>
              <a:gdLst>
                <a:gd name="T0" fmla="*/ 2147483646 w 29"/>
                <a:gd name="T1" fmla="*/ 2147483646 h 23"/>
                <a:gd name="T2" fmla="*/ 2147483646 w 29"/>
                <a:gd name="T3" fmla="*/ 2147483646 h 23"/>
                <a:gd name="T4" fmla="*/ 2147483646 w 29"/>
                <a:gd name="T5" fmla="*/ 2147483646 h 23"/>
                <a:gd name="T6" fmla="*/ 2147483646 w 29"/>
                <a:gd name="T7" fmla="*/ 2147483646 h 23"/>
                <a:gd name="T8" fmla="*/ 0 w 29"/>
                <a:gd name="T9" fmla="*/ 2147483646 h 23"/>
                <a:gd name="T10" fmla="*/ 2147483646 w 29"/>
                <a:gd name="T11" fmla="*/ 2147483646 h 23"/>
                <a:gd name="T12" fmla="*/ 2147483646 w 29"/>
                <a:gd name="T13" fmla="*/ 0 h 23"/>
                <a:gd name="T14" fmla="*/ 2147483646 w 29"/>
                <a:gd name="T15" fmla="*/ 2147483646 h 23"/>
                <a:gd name="T16" fmla="*/ 2147483646 w 29"/>
                <a:gd name="T17" fmla="*/ 2147483646 h 23"/>
                <a:gd name="T18" fmla="*/ 2147483646 w 29"/>
                <a:gd name="T19" fmla="*/ 2147483646 h 23"/>
                <a:gd name="T20" fmla="*/ 2147483646 w 29"/>
                <a:gd name="T21" fmla="*/ 2147483646 h 23"/>
                <a:gd name="T22" fmla="*/ 2147483646 w 29"/>
                <a:gd name="T23" fmla="*/ 2147483646 h 23"/>
                <a:gd name="T24" fmla="*/ 2147483646 w 29"/>
                <a:gd name="T25" fmla="*/ 2147483646 h 23"/>
                <a:gd name="T26" fmla="*/ 2147483646 w 29"/>
                <a:gd name="T27" fmla="*/ 2147483646 h 23"/>
                <a:gd name="T28" fmla="*/ 2147483646 w 29"/>
                <a:gd name="T29" fmla="*/ 2147483646 h 23"/>
                <a:gd name="T30" fmla="*/ 2147483646 w 29"/>
                <a:gd name="T31" fmla="*/ 2147483646 h 23"/>
                <a:gd name="T32" fmla="*/ 2147483646 w 29"/>
                <a:gd name="T33" fmla="*/ 2147483646 h 23"/>
                <a:gd name="T34" fmla="*/ 2147483646 w 29"/>
                <a:gd name="T35" fmla="*/ 2147483646 h 23"/>
                <a:gd name="T36" fmla="*/ 2147483646 w 29"/>
                <a:gd name="T37" fmla="*/ 0 h 23"/>
                <a:gd name="T38" fmla="*/ 2147483646 w 29"/>
                <a:gd name="T39" fmla="*/ 2147483646 h 23"/>
                <a:gd name="T40" fmla="*/ 2147483646 w 29"/>
                <a:gd name="T41" fmla="*/ 2147483646 h 23"/>
                <a:gd name="T42" fmla="*/ 2147483646 w 29"/>
                <a:gd name="T43" fmla="*/ 0 h 23"/>
                <a:gd name="T44" fmla="*/ 2147483646 w 29"/>
                <a:gd name="T45" fmla="*/ 0 h 23"/>
                <a:gd name="T46" fmla="*/ 2147483646 w 29"/>
                <a:gd name="T47" fmla="*/ 2147483646 h 23"/>
                <a:gd name="T48" fmla="*/ 2147483646 w 29"/>
                <a:gd name="T49" fmla="*/ 2147483646 h 23"/>
                <a:gd name="T50" fmla="*/ 2147483646 w 29"/>
                <a:gd name="T51" fmla="*/ 2147483646 h 23"/>
                <a:gd name="T52" fmla="*/ 2147483646 w 29"/>
                <a:gd name="T53" fmla="*/ 2147483646 h 23"/>
                <a:gd name="T54" fmla="*/ 2147483646 w 29"/>
                <a:gd name="T55" fmla="*/ 2147483646 h 23"/>
                <a:gd name="T56" fmla="*/ 2147483646 w 29"/>
                <a:gd name="T57" fmla="*/ 2147483646 h 23"/>
                <a:gd name="T58" fmla="*/ 2147483646 w 29"/>
                <a:gd name="T59" fmla="*/ 2147483646 h 23"/>
                <a:gd name="T60" fmla="*/ 2147483646 w 29"/>
                <a:gd name="T61" fmla="*/ 2147483646 h 23"/>
                <a:gd name="T62" fmla="*/ 2147483646 w 29"/>
                <a:gd name="T63" fmla="*/ 2147483646 h 23"/>
                <a:gd name="T64" fmla="*/ 2147483646 w 29"/>
                <a:gd name="T65" fmla="*/ 2147483646 h 23"/>
                <a:gd name="T66" fmla="*/ 2147483646 w 29"/>
                <a:gd name="T67" fmla="*/ 2147483646 h 23"/>
                <a:gd name="T68" fmla="*/ 2147483646 w 29"/>
                <a:gd name="T69" fmla="*/ 2147483646 h 23"/>
                <a:gd name="T70" fmla="*/ 2147483646 w 29"/>
                <a:gd name="T71" fmla="*/ 2147483646 h 23"/>
                <a:gd name="T72" fmla="*/ 2147483646 w 29"/>
                <a:gd name="T73" fmla="*/ 2147483646 h 23"/>
                <a:gd name="T74" fmla="*/ 2147483646 w 29"/>
                <a:gd name="T75" fmla="*/ 2147483646 h 23"/>
                <a:gd name="T76" fmla="*/ 2147483646 w 29"/>
                <a:gd name="T77" fmla="*/ 2147483646 h 23"/>
                <a:gd name="T78" fmla="*/ 2147483646 w 29"/>
                <a:gd name="T79" fmla="*/ 2147483646 h 23"/>
                <a:gd name="T80" fmla="*/ 2147483646 w 29"/>
                <a:gd name="T81" fmla="*/ 2147483646 h 2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9" h="23">
                  <a:moveTo>
                    <a:pt x="11" y="6"/>
                  </a:moveTo>
                  <a:cubicBezTo>
                    <a:pt x="11" y="9"/>
                    <a:pt x="11" y="10"/>
                    <a:pt x="10" y="11"/>
                  </a:cubicBezTo>
                  <a:cubicBezTo>
                    <a:pt x="9" y="13"/>
                    <a:pt x="7" y="13"/>
                    <a:pt x="5" y="13"/>
                  </a:cubicBezTo>
                  <a:cubicBezTo>
                    <a:pt x="4" y="13"/>
                    <a:pt x="2" y="13"/>
                    <a:pt x="1" y="11"/>
                  </a:cubicBezTo>
                  <a:cubicBezTo>
                    <a:pt x="0" y="10"/>
                    <a:pt x="0" y="9"/>
                    <a:pt x="0" y="6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1" y="2"/>
                    <a:pt x="11" y="4"/>
                    <a:pt x="11" y="6"/>
                  </a:cubicBezTo>
                  <a:close/>
                  <a:moveTo>
                    <a:pt x="8" y="6"/>
                  </a:moveTo>
                  <a:cubicBezTo>
                    <a:pt x="8" y="5"/>
                    <a:pt x="8" y="3"/>
                    <a:pt x="8" y="3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2"/>
                    <a:pt x="3" y="3"/>
                  </a:cubicBezTo>
                  <a:cubicBezTo>
                    <a:pt x="3" y="3"/>
                    <a:pt x="2" y="5"/>
                    <a:pt x="2" y="6"/>
                  </a:cubicBezTo>
                  <a:cubicBezTo>
                    <a:pt x="2" y="8"/>
                    <a:pt x="3" y="9"/>
                    <a:pt x="3" y="10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6" y="11"/>
                    <a:pt x="7" y="11"/>
                    <a:pt x="8" y="10"/>
                  </a:cubicBezTo>
                  <a:cubicBezTo>
                    <a:pt x="8" y="9"/>
                    <a:pt x="8" y="8"/>
                    <a:pt x="8" y="6"/>
                  </a:cubicBezTo>
                  <a:close/>
                  <a:moveTo>
                    <a:pt x="22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22" y="0"/>
                  </a:lnTo>
                  <a:close/>
                  <a:moveTo>
                    <a:pt x="29" y="16"/>
                  </a:moveTo>
                  <a:cubicBezTo>
                    <a:pt x="29" y="19"/>
                    <a:pt x="29" y="20"/>
                    <a:pt x="28" y="22"/>
                  </a:cubicBezTo>
                  <a:cubicBezTo>
                    <a:pt x="27" y="23"/>
                    <a:pt x="25" y="23"/>
                    <a:pt x="23" y="23"/>
                  </a:cubicBezTo>
                  <a:cubicBezTo>
                    <a:pt x="22" y="23"/>
                    <a:pt x="20" y="23"/>
                    <a:pt x="19" y="22"/>
                  </a:cubicBezTo>
                  <a:cubicBezTo>
                    <a:pt x="18" y="20"/>
                    <a:pt x="18" y="19"/>
                    <a:pt x="18" y="16"/>
                  </a:cubicBezTo>
                  <a:cubicBezTo>
                    <a:pt x="18" y="14"/>
                    <a:pt x="18" y="12"/>
                    <a:pt x="19" y="11"/>
                  </a:cubicBezTo>
                  <a:cubicBezTo>
                    <a:pt x="20" y="10"/>
                    <a:pt x="22" y="10"/>
                    <a:pt x="23" y="10"/>
                  </a:cubicBezTo>
                  <a:cubicBezTo>
                    <a:pt x="25" y="10"/>
                    <a:pt x="27" y="10"/>
                    <a:pt x="28" y="11"/>
                  </a:cubicBezTo>
                  <a:cubicBezTo>
                    <a:pt x="29" y="12"/>
                    <a:pt x="29" y="14"/>
                    <a:pt x="29" y="16"/>
                  </a:cubicBezTo>
                  <a:close/>
                  <a:moveTo>
                    <a:pt x="26" y="16"/>
                  </a:moveTo>
                  <a:cubicBezTo>
                    <a:pt x="26" y="15"/>
                    <a:pt x="26" y="13"/>
                    <a:pt x="26" y="13"/>
                  </a:cubicBezTo>
                  <a:cubicBezTo>
                    <a:pt x="25" y="12"/>
                    <a:pt x="24" y="12"/>
                    <a:pt x="23" y="12"/>
                  </a:cubicBezTo>
                  <a:cubicBezTo>
                    <a:pt x="22" y="12"/>
                    <a:pt x="22" y="12"/>
                    <a:pt x="21" y="13"/>
                  </a:cubicBezTo>
                  <a:cubicBezTo>
                    <a:pt x="21" y="13"/>
                    <a:pt x="20" y="15"/>
                    <a:pt x="20" y="16"/>
                  </a:cubicBezTo>
                  <a:cubicBezTo>
                    <a:pt x="20" y="18"/>
                    <a:pt x="21" y="19"/>
                    <a:pt x="21" y="20"/>
                  </a:cubicBezTo>
                  <a:cubicBezTo>
                    <a:pt x="22" y="21"/>
                    <a:pt x="22" y="21"/>
                    <a:pt x="23" y="21"/>
                  </a:cubicBezTo>
                  <a:cubicBezTo>
                    <a:pt x="24" y="21"/>
                    <a:pt x="25" y="21"/>
                    <a:pt x="26" y="20"/>
                  </a:cubicBezTo>
                  <a:cubicBezTo>
                    <a:pt x="26" y="19"/>
                    <a:pt x="26" y="18"/>
                    <a:pt x="26" y="16"/>
                  </a:cubicBez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3" name="Freeform 45"/>
            <p:cNvSpPr>
              <a:spLocks noEditPoints="1"/>
            </p:cNvSpPr>
            <p:nvPr/>
          </p:nvSpPr>
          <p:spPr bwMode="auto">
            <a:xfrm>
              <a:off x="4413459" y="3438122"/>
              <a:ext cx="190179" cy="152679"/>
            </a:xfrm>
            <a:custGeom>
              <a:avLst/>
              <a:gdLst>
                <a:gd name="T0" fmla="*/ 2147483646 w 30"/>
                <a:gd name="T1" fmla="*/ 2147483646 h 24"/>
                <a:gd name="T2" fmla="*/ 2147483646 w 30"/>
                <a:gd name="T3" fmla="*/ 2147483646 h 24"/>
                <a:gd name="T4" fmla="*/ 2147483646 w 30"/>
                <a:gd name="T5" fmla="*/ 2147483646 h 24"/>
                <a:gd name="T6" fmla="*/ 2147483646 w 30"/>
                <a:gd name="T7" fmla="*/ 2147483646 h 24"/>
                <a:gd name="T8" fmla="*/ 0 w 30"/>
                <a:gd name="T9" fmla="*/ 2147483646 h 24"/>
                <a:gd name="T10" fmla="*/ 2147483646 w 30"/>
                <a:gd name="T11" fmla="*/ 2147483646 h 24"/>
                <a:gd name="T12" fmla="*/ 2147483646 w 30"/>
                <a:gd name="T13" fmla="*/ 0 h 24"/>
                <a:gd name="T14" fmla="*/ 2147483646 w 30"/>
                <a:gd name="T15" fmla="*/ 2147483646 h 24"/>
                <a:gd name="T16" fmla="*/ 2147483646 w 30"/>
                <a:gd name="T17" fmla="*/ 2147483646 h 24"/>
                <a:gd name="T18" fmla="*/ 2147483646 w 30"/>
                <a:gd name="T19" fmla="*/ 2147483646 h 24"/>
                <a:gd name="T20" fmla="*/ 2147483646 w 30"/>
                <a:gd name="T21" fmla="*/ 2147483646 h 24"/>
                <a:gd name="T22" fmla="*/ 2147483646 w 30"/>
                <a:gd name="T23" fmla="*/ 2147483646 h 24"/>
                <a:gd name="T24" fmla="*/ 2147483646 w 30"/>
                <a:gd name="T25" fmla="*/ 2147483646 h 24"/>
                <a:gd name="T26" fmla="*/ 2147483646 w 30"/>
                <a:gd name="T27" fmla="*/ 2147483646 h 24"/>
                <a:gd name="T28" fmla="*/ 2147483646 w 30"/>
                <a:gd name="T29" fmla="*/ 2147483646 h 24"/>
                <a:gd name="T30" fmla="*/ 2147483646 w 30"/>
                <a:gd name="T31" fmla="*/ 2147483646 h 24"/>
                <a:gd name="T32" fmla="*/ 2147483646 w 30"/>
                <a:gd name="T33" fmla="*/ 2147483646 h 24"/>
                <a:gd name="T34" fmla="*/ 2147483646 w 30"/>
                <a:gd name="T35" fmla="*/ 2147483646 h 24"/>
                <a:gd name="T36" fmla="*/ 2147483646 w 30"/>
                <a:gd name="T37" fmla="*/ 0 h 24"/>
                <a:gd name="T38" fmla="*/ 2147483646 w 30"/>
                <a:gd name="T39" fmla="*/ 2147483646 h 24"/>
                <a:gd name="T40" fmla="*/ 2147483646 w 30"/>
                <a:gd name="T41" fmla="*/ 2147483646 h 24"/>
                <a:gd name="T42" fmla="*/ 2147483646 w 30"/>
                <a:gd name="T43" fmla="*/ 0 h 24"/>
                <a:gd name="T44" fmla="*/ 2147483646 w 30"/>
                <a:gd name="T45" fmla="*/ 0 h 24"/>
                <a:gd name="T46" fmla="*/ 2147483646 w 30"/>
                <a:gd name="T47" fmla="*/ 2147483646 h 24"/>
                <a:gd name="T48" fmla="*/ 2147483646 w 30"/>
                <a:gd name="T49" fmla="*/ 2147483646 h 24"/>
                <a:gd name="T50" fmla="*/ 2147483646 w 30"/>
                <a:gd name="T51" fmla="*/ 2147483646 h 24"/>
                <a:gd name="T52" fmla="*/ 2147483646 w 30"/>
                <a:gd name="T53" fmla="*/ 2147483646 h 24"/>
                <a:gd name="T54" fmla="*/ 2147483646 w 30"/>
                <a:gd name="T55" fmla="*/ 2147483646 h 24"/>
                <a:gd name="T56" fmla="*/ 2147483646 w 30"/>
                <a:gd name="T57" fmla="*/ 2147483646 h 24"/>
                <a:gd name="T58" fmla="*/ 2147483646 w 30"/>
                <a:gd name="T59" fmla="*/ 2147483646 h 24"/>
                <a:gd name="T60" fmla="*/ 2147483646 w 30"/>
                <a:gd name="T61" fmla="*/ 2147483646 h 24"/>
                <a:gd name="T62" fmla="*/ 2147483646 w 30"/>
                <a:gd name="T63" fmla="*/ 2147483646 h 24"/>
                <a:gd name="T64" fmla="*/ 2147483646 w 30"/>
                <a:gd name="T65" fmla="*/ 2147483646 h 24"/>
                <a:gd name="T66" fmla="*/ 2147483646 w 30"/>
                <a:gd name="T67" fmla="*/ 2147483646 h 24"/>
                <a:gd name="T68" fmla="*/ 2147483646 w 30"/>
                <a:gd name="T69" fmla="*/ 2147483646 h 24"/>
                <a:gd name="T70" fmla="*/ 2147483646 w 30"/>
                <a:gd name="T71" fmla="*/ 2147483646 h 24"/>
                <a:gd name="T72" fmla="*/ 2147483646 w 30"/>
                <a:gd name="T73" fmla="*/ 2147483646 h 24"/>
                <a:gd name="T74" fmla="*/ 2147483646 w 30"/>
                <a:gd name="T75" fmla="*/ 2147483646 h 24"/>
                <a:gd name="T76" fmla="*/ 2147483646 w 30"/>
                <a:gd name="T77" fmla="*/ 2147483646 h 24"/>
                <a:gd name="T78" fmla="*/ 2147483646 w 30"/>
                <a:gd name="T79" fmla="*/ 2147483646 h 24"/>
                <a:gd name="T80" fmla="*/ 2147483646 w 30"/>
                <a:gd name="T81" fmla="*/ 2147483646 h 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0" h="24">
                  <a:moveTo>
                    <a:pt x="12" y="7"/>
                  </a:moveTo>
                  <a:cubicBezTo>
                    <a:pt x="12" y="9"/>
                    <a:pt x="11" y="11"/>
                    <a:pt x="10" y="12"/>
                  </a:cubicBezTo>
                  <a:cubicBezTo>
                    <a:pt x="9" y="13"/>
                    <a:pt x="8" y="13"/>
                    <a:pt x="6" y="13"/>
                  </a:cubicBezTo>
                  <a:cubicBezTo>
                    <a:pt x="4" y="13"/>
                    <a:pt x="3" y="13"/>
                    <a:pt x="2" y="12"/>
                  </a:cubicBezTo>
                  <a:cubicBezTo>
                    <a:pt x="1" y="11"/>
                    <a:pt x="0" y="9"/>
                    <a:pt x="0" y="7"/>
                  </a:cubicBezTo>
                  <a:cubicBezTo>
                    <a:pt x="0" y="4"/>
                    <a:pt x="1" y="3"/>
                    <a:pt x="2" y="1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3"/>
                    <a:pt x="12" y="4"/>
                    <a:pt x="12" y="7"/>
                  </a:cubicBezTo>
                  <a:close/>
                  <a:moveTo>
                    <a:pt x="9" y="7"/>
                  </a:moveTo>
                  <a:cubicBezTo>
                    <a:pt x="9" y="5"/>
                    <a:pt x="9" y="4"/>
                    <a:pt x="8" y="3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4" y="2"/>
                    <a:pt x="4" y="3"/>
                  </a:cubicBezTo>
                  <a:cubicBezTo>
                    <a:pt x="3" y="4"/>
                    <a:pt x="3" y="5"/>
                    <a:pt x="3" y="7"/>
                  </a:cubicBezTo>
                  <a:cubicBezTo>
                    <a:pt x="3" y="8"/>
                    <a:pt x="3" y="10"/>
                    <a:pt x="4" y="10"/>
                  </a:cubicBezTo>
                  <a:cubicBezTo>
                    <a:pt x="4" y="11"/>
                    <a:pt x="5" y="11"/>
                    <a:pt x="6" y="11"/>
                  </a:cubicBezTo>
                  <a:cubicBezTo>
                    <a:pt x="7" y="11"/>
                    <a:pt x="8" y="11"/>
                    <a:pt x="8" y="10"/>
                  </a:cubicBezTo>
                  <a:cubicBezTo>
                    <a:pt x="9" y="10"/>
                    <a:pt x="9" y="8"/>
                    <a:pt x="9" y="7"/>
                  </a:cubicBezTo>
                  <a:close/>
                  <a:moveTo>
                    <a:pt x="22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2" y="0"/>
                  </a:lnTo>
                  <a:close/>
                  <a:moveTo>
                    <a:pt x="30" y="17"/>
                  </a:moveTo>
                  <a:cubicBezTo>
                    <a:pt x="30" y="19"/>
                    <a:pt x="29" y="21"/>
                    <a:pt x="28" y="22"/>
                  </a:cubicBezTo>
                  <a:cubicBezTo>
                    <a:pt x="27" y="23"/>
                    <a:pt x="26" y="24"/>
                    <a:pt x="24" y="24"/>
                  </a:cubicBezTo>
                  <a:cubicBezTo>
                    <a:pt x="22" y="24"/>
                    <a:pt x="21" y="23"/>
                    <a:pt x="20" y="22"/>
                  </a:cubicBezTo>
                  <a:cubicBezTo>
                    <a:pt x="19" y="21"/>
                    <a:pt x="19" y="19"/>
                    <a:pt x="19" y="17"/>
                  </a:cubicBezTo>
                  <a:cubicBezTo>
                    <a:pt x="19" y="14"/>
                    <a:pt x="19" y="13"/>
                    <a:pt x="20" y="12"/>
                  </a:cubicBezTo>
                  <a:cubicBezTo>
                    <a:pt x="21" y="11"/>
                    <a:pt x="22" y="10"/>
                    <a:pt x="24" y="10"/>
                  </a:cubicBezTo>
                  <a:cubicBezTo>
                    <a:pt x="26" y="10"/>
                    <a:pt x="27" y="11"/>
                    <a:pt x="28" y="12"/>
                  </a:cubicBezTo>
                  <a:cubicBezTo>
                    <a:pt x="29" y="13"/>
                    <a:pt x="30" y="14"/>
                    <a:pt x="30" y="17"/>
                  </a:cubicBezTo>
                  <a:close/>
                  <a:moveTo>
                    <a:pt x="27" y="17"/>
                  </a:moveTo>
                  <a:cubicBezTo>
                    <a:pt x="27" y="15"/>
                    <a:pt x="27" y="14"/>
                    <a:pt x="26" y="13"/>
                  </a:cubicBezTo>
                  <a:cubicBezTo>
                    <a:pt x="26" y="12"/>
                    <a:pt x="25" y="12"/>
                    <a:pt x="24" y="12"/>
                  </a:cubicBezTo>
                  <a:cubicBezTo>
                    <a:pt x="23" y="12"/>
                    <a:pt x="22" y="12"/>
                    <a:pt x="22" y="13"/>
                  </a:cubicBezTo>
                  <a:cubicBezTo>
                    <a:pt x="21" y="14"/>
                    <a:pt x="21" y="15"/>
                    <a:pt x="21" y="17"/>
                  </a:cubicBezTo>
                  <a:cubicBezTo>
                    <a:pt x="21" y="19"/>
                    <a:pt x="21" y="20"/>
                    <a:pt x="22" y="21"/>
                  </a:cubicBezTo>
                  <a:cubicBezTo>
                    <a:pt x="22" y="21"/>
                    <a:pt x="23" y="22"/>
                    <a:pt x="24" y="22"/>
                  </a:cubicBezTo>
                  <a:cubicBezTo>
                    <a:pt x="25" y="22"/>
                    <a:pt x="26" y="21"/>
                    <a:pt x="26" y="21"/>
                  </a:cubicBezTo>
                  <a:cubicBezTo>
                    <a:pt x="27" y="20"/>
                    <a:pt x="27" y="19"/>
                    <a:pt x="27" y="1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4" name="Freeform 46"/>
            <p:cNvSpPr>
              <a:spLocks noEditPoints="1"/>
            </p:cNvSpPr>
            <p:nvPr/>
          </p:nvSpPr>
          <p:spPr bwMode="auto">
            <a:xfrm>
              <a:off x="3875067" y="3427408"/>
              <a:ext cx="227678" cy="340178"/>
            </a:xfrm>
            <a:custGeom>
              <a:avLst/>
              <a:gdLst>
                <a:gd name="T0" fmla="*/ 2147483646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0 w 36"/>
                <a:gd name="T9" fmla="*/ 2147483646 h 54"/>
                <a:gd name="T10" fmla="*/ 2147483646 w 36"/>
                <a:gd name="T11" fmla="*/ 2147483646 h 54"/>
                <a:gd name="T12" fmla="*/ 2147483646 w 36"/>
                <a:gd name="T13" fmla="*/ 2147483646 h 54"/>
                <a:gd name="T14" fmla="*/ 2147483646 w 36"/>
                <a:gd name="T15" fmla="*/ 2147483646 h 54"/>
                <a:gd name="T16" fmla="*/ 2147483646 w 36"/>
                <a:gd name="T17" fmla="*/ 2147483646 h 54"/>
                <a:gd name="T18" fmla="*/ 2147483646 w 36"/>
                <a:gd name="T19" fmla="*/ 2147483646 h 54"/>
                <a:gd name="T20" fmla="*/ 2147483646 w 36"/>
                <a:gd name="T21" fmla="*/ 2147483646 h 54"/>
                <a:gd name="T22" fmla="*/ 2147483646 w 36"/>
                <a:gd name="T23" fmla="*/ 0 h 54"/>
                <a:gd name="T24" fmla="*/ 2147483646 w 36"/>
                <a:gd name="T25" fmla="*/ 2147483646 h 54"/>
                <a:gd name="T26" fmla="*/ 2147483646 w 36"/>
                <a:gd name="T27" fmla="*/ 2147483646 h 54"/>
                <a:gd name="T28" fmla="*/ 2147483646 w 36"/>
                <a:gd name="T29" fmla="*/ 2147483646 h 54"/>
                <a:gd name="T30" fmla="*/ 2147483646 w 36"/>
                <a:gd name="T31" fmla="*/ 2147483646 h 54"/>
                <a:gd name="T32" fmla="*/ 2147483646 w 36"/>
                <a:gd name="T33" fmla="*/ 2147483646 h 54"/>
                <a:gd name="T34" fmla="*/ 2147483646 w 36"/>
                <a:gd name="T35" fmla="*/ 2147483646 h 54"/>
                <a:gd name="T36" fmla="*/ 2147483646 w 36"/>
                <a:gd name="T37" fmla="*/ 2147483646 h 54"/>
                <a:gd name="T38" fmla="*/ 2147483646 w 36"/>
                <a:gd name="T39" fmla="*/ 2147483646 h 54"/>
                <a:gd name="T40" fmla="*/ 2147483646 w 36"/>
                <a:gd name="T41" fmla="*/ 2147483646 h 54"/>
                <a:gd name="T42" fmla="*/ 2147483646 w 36"/>
                <a:gd name="T43" fmla="*/ 2147483646 h 54"/>
                <a:gd name="T44" fmla="*/ 2147483646 w 36"/>
                <a:gd name="T45" fmla="*/ 2147483646 h 54"/>
                <a:gd name="T46" fmla="*/ 2147483646 w 36"/>
                <a:gd name="T47" fmla="*/ 2147483646 h 54"/>
                <a:gd name="T48" fmla="*/ 2147483646 w 36"/>
                <a:gd name="T49" fmla="*/ 2147483646 h 54"/>
                <a:gd name="T50" fmla="*/ 2147483646 w 36"/>
                <a:gd name="T51" fmla="*/ 2147483646 h 54"/>
                <a:gd name="T52" fmla="*/ 2147483646 w 36"/>
                <a:gd name="T53" fmla="*/ 2147483646 h 54"/>
                <a:gd name="T54" fmla="*/ 2147483646 w 36"/>
                <a:gd name="T55" fmla="*/ 2147483646 h 54"/>
                <a:gd name="T56" fmla="*/ 2147483646 w 36"/>
                <a:gd name="T57" fmla="*/ 2147483646 h 54"/>
                <a:gd name="T58" fmla="*/ 2147483646 w 36"/>
                <a:gd name="T59" fmla="*/ 2147483646 h 54"/>
                <a:gd name="T60" fmla="*/ 2147483646 w 36"/>
                <a:gd name="T61" fmla="*/ 2147483646 h 54"/>
                <a:gd name="T62" fmla="*/ 2147483646 w 36"/>
                <a:gd name="T63" fmla="*/ 2147483646 h 54"/>
                <a:gd name="T64" fmla="*/ 2147483646 w 36"/>
                <a:gd name="T65" fmla="*/ 2147483646 h 54"/>
                <a:gd name="T66" fmla="*/ 2147483646 w 36"/>
                <a:gd name="T67" fmla="*/ 2147483646 h 54"/>
                <a:gd name="T68" fmla="*/ 2147483646 w 36"/>
                <a:gd name="T69" fmla="*/ 2147483646 h 54"/>
                <a:gd name="T70" fmla="*/ 2147483646 w 36"/>
                <a:gd name="T71" fmla="*/ 2147483646 h 54"/>
                <a:gd name="T72" fmla="*/ 2147483646 w 36"/>
                <a:gd name="T73" fmla="*/ 2147483646 h 54"/>
                <a:gd name="T74" fmla="*/ 2147483646 w 36"/>
                <a:gd name="T75" fmla="*/ 2147483646 h 54"/>
                <a:gd name="T76" fmla="*/ 2147483646 w 36"/>
                <a:gd name="T77" fmla="*/ 2147483646 h 54"/>
                <a:gd name="T78" fmla="*/ 2147483646 w 36"/>
                <a:gd name="T79" fmla="*/ 2147483646 h 54"/>
                <a:gd name="T80" fmla="*/ 2147483646 w 36"/>
                <a:gd name="T81" fmla="*/ 2147483646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6" h="54">
                  <a:moveTo>
                    <a:pt x="36" y="38"/>
                  </a:moveTo>
                  <a:cubicBezTo>
                    <a:pt x="36" y="43"/>
                    <a:pt x="34" y="47"/>
                    <a:pt x="31" y="49"/>
                  </a:cubicBezTo>
                  <a:cubicBezTo>
                    <a:pt x="28" y="52"/>
                    <a:pt x="23" y="54"/>
                    <a:pt x="18" y="54"/>
                  </a:cubicBezTo>
                  <a:cubicBezTo>
                    <a:pt x="12" y="54"/>
                    <a:pt x="8" y="52"/>
                    <a:pt x="5" y="50"/>
                  </a:cubicBezTo>
                  <a:cubicBezTo>
                    <a:pt x="1" y="47"/>
                    <a:pt x="0" y="43"/>
                    <a:pt x="0" y="39"/>
                  </a:cubicBezTo>
                  <a:cubicBezTo>
                    <a:pt x="0" y="36"/>
                    <a:pt x="0" y="33"/>
                    <a:pt x="2" y="31"/>
                  </a:cubicBezTo>
                  <a:cubicBezTo>
                    <a:pt x="4" y="28"/>
                    <a:pt x="6" y="27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6" y="24"/>
                    <a:pt x="4" y="22"/>
                    <a:pt x="3" y="20"/>
                  </a:cubicBezTo>
                  <a:cubicBezTo>
                    <a:pt x="2" y="18"/>
                    <a:pt x="1" y="16"/>
                    <a:pt x="1" y="14"/>
                  </a:cubicBezTo>
                  <a:cubicBezTo>
                    <a:pt x="1" y="10"/>
                    <a:pt x="3" y="7"/>
                    <a:pt x="6" y="4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3" y="0"/>
                    <a:pt x="27" y="1"/>
                    <a:pt x="30" y="4"/>
                  </a:cubicBezTo>
                  <a:cubicBezTo>
                    <a:pt x="33" y="6"/>
                    <a:pt x="35" y="9"/>
                    <a:pt x="35" y="13"/>
                  </a:cubicBezTo>
                  <a:cubicBezTo>
                    <a:pt x="35" y="16"/>
                    <a:pt x="34" y="18"/>
                    <a:pt x="33" y="20"/>
                  </a:cubicBezTo>
                  <a:cubicBezTo>
                    <a:pt x="31" y="22"/>
                    <a:pt x="29" y="24"/>
                    <a:pt x="26" y="25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9" y="27"/>
                    <a:pt x="32" y="29"/>
                    <a:pt x="34" y="31"/>
                  </a:cubicBezTo>
                  <a:cubicBezTo>
                    <a:pt x="35" y="33"/>
                    <a:pt x="36" y="35"/>
                    <a:pt x="36" y="38"/>
                  </a:cubicBezTo>
                  <a:close/>
                  <a:moveTo>
                    <a:pt x="29" y="39"/>
                  </a:moveTo>
                  <a:cubicBezTo>
                    <a:pt x="29" y="37"/>
                    <a:pt x="29" y="35"/>
                    <a:pt x="28" y="34"/>
                  </a:cubicBezTo>
                  <a:cubicBezTo>
                    <a:pt x="27" y="33"/>
                    <a:pt x="25" y="31"/>
                    <a:pt x="22" y="30"/>
                  </a:cubicBezTo>
                  <a:cubicBezTo>
                    <a:pt x="21" y="30"/>
                    <a:pt x="20" y="29"/>
                    <a:pt x="19" y="29"/>
                  </a:cubicBezTo>
                  <a:cubicBezTo>
                    <a:pt x="17" y="28"/>
                    <a:pt x="16" y="28"/>
                    <a:pt x="13" y="27"/>
                  </a:cubicBezTo>
                  <a:cubicBezTo>
                    <a:pt x="11" y="28"/>
                    <a:pt x="10" y="29"/>
                    <a:pt x="8" y="31"/>
                  </a:cubicBezTo>
                  <a:cubicBezTo>
                    <a:pt x="7" y="33"/>
                    <a:pt x="7" y="36"/>
                    <a:pt x="7" y="38"/>
                  </a:cubicBezTo>
                  <a:cubicBezTo>
                    <a:pt x="7" y="41"/>
                    <a:pt x="8" y="44"/>
                    <a:pt x="10" y="46"/>
                  </a:cubicBezTo>
                  <a:cubicBezTo>
                    <a:pt x="12" y="48"/>
                    <a:pt x="15" y="49"/>
                    <a:pt x="18" y="49"/>
                  </a:cubicBezTo>
                  <a:cubicBezTo>
                    <a:pt x="21" y="49"/>
                    <a:pt x="24" y="48"/>
                    <a:pt x="26" y="46"/>
                  </a:cubicBezTo>
                  <a:cubicBezTo>
                    <a:pt x="28" y="44"/>
                    <a:pt x="29" y="42"/>
                    <a:pt x="29" y="39"/>
                  </a:cubicBezTo>
                  <a:close/>
                  <a:moveTo>
                    <a:pt x="28" y="13"/>
                  </a:moveTo>
                  <a:cubicBezTo>
                    <a:pt x="28" y="11"/>
                    <a:pt x="27" y="9"/>
                    <a:pt x="25" y="7"/>
                  </a:cubicBezTo>
                  <a:cubicBezTo>
                    <a:pt x="23" y="6"/>
                    <a:pt x="21" y="5"/>
                    <a:pt x="18" y="5"/>
                  </a:cubicBezTo>
                  <a:cubicBezTo>
                    <a:pt x="15" y="5"/>
                    <a:pt x="13" y="6"/>
                    <a:pt x="11" y="7"/>
                  </a:cubicBezTo>
                  <a:cubicBezTo>
                    <a:pt x="9" y="9"/>
                    <a:pt x="8" y="10"/>
                    <a:pt x="8" y="13"/>
                  </a:cubicBezTo>
                  <a:cubicBezTo>
                    <a:pt x="8" y="14"/>
                    <a:pt x="8" y="16"/>
                    <a:pt x="9" y="17"/>
                  </a:cubicBezTo>
                  <a:cubicBezTo>
                    <a:pt x="10" y="18"/>
                    <a:pt x="12" y="19"/>
                    <a:pt x="14" y="20"/>
                  </a:cubicBezTo>
                  <a:cubicBezTo>
                    <a:pt x="14" y="21"/>
                    <a:pt x="16" y="21"/>
                    <a:pt x="17" y="22"/>
                  </a:cubicBezTo>
                  <a:cubicBezTo>
                    <a:pt x="19" y="23"/>
                    <a:pt x="20" y="23"/>
                    <a:pt x="22" y="24"/>
                  </a:cubicBezTo>
                  <a:cubicBezTo>
                    <a:pt x="24" y="22"/>
                    <a:pt x="26" y="21"/>
                    <a:pt x="27" y="19"/>
                  </a:cubicBezTo>
                  <a:cubicBezTo>
                    <a:pt x="28" y="17"/>
                    <a:pt x="28" y="15"/>
                    <a:pt x="28" y="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5" name="Freeform 47"/>
            <p:cNvSpPr/>
            <p:nvPr/>
          </p:nvSpPr>
          <p:spPr bwMode="auto">
            <a:xfrm>
              <a:off x="4167031" y="3432765"/>
              <a:ext cx="219642" cy="329464"/>
            </a:xfrm>
            <a:custGeom>
              <a:avLst/>
              <a:gdLst>
                <a:gd name="T0" fmla="*/ 2147483646 w 82"/>
                <a:gd name="T1" fmla="*/ 2147483646 h 123"/>
                <a:gd name="T2" fmla="*/ 2147483646 w 82"/>
                <a:gd name="T3" fmla="*/ 2147483646 h 123"/>
                <a:gd name="T4" fmla="*/ 2147483646 w 82"/>
                <a:gd name="T5" fmla="*/ 2147483646 h 123"/>
                <a:gd name="T6" fmla="*/ 2147483646 w 82"/>
                <a:gd name="T7" fmla="*/ 2147483646 h 123"/>
                <a:gd name="T8" fmla="*/ 0 w 82"/>
                <a:gd name="T9" fmla="*/ 2147483646 h 123"/>
                <a:gd name="T10" fmla="*/ 0 w 82"/>
                <a:gd name="T11" fmla="*/ 0 h 123"/>
                <a:gd name="T12" fmla="*/ 2147483646 w 82"/>
                <a:gd name="T13" fmla="*/ 0 h 123"/>
                <a:gd name="T14" fmla="*/ 2147483646 w 82"/>
                <a:gd name="T15" fmla="*/ 2147483646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2" h="123">
                  <a:moveTo>
                    <a:pt x="82" y="19"/>
                  </a:moveTo>
                  <a:lnTo>
                    <a:pt x="28" y="123"/>
                  </a:lnTo>
                  <a:lnTo>
                    <a:pt x="9" y="123"/>
                  </a:lnTo>
                  <a:lnTo>
                    <a:pt x="68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6" name="Freeform 48"/>
            <p:cNvSpPr/>
            <p:nvPr/>
          </p:nvSpPr>
          <p:spPr bwMode="auto">
            <a:xfrm>
              <a:off x="4994706" y="3414016"/>
              <a:ext cx="214285" cy="334821"/>
            </a:xfrm>
            <a:custGeom>
              <a:avLst/>
              <a:gdLst>
                <a:gd name="T0" fmla="*/ 2147483646 w 34"/>
                <a:gd name="T1" fmla="*/ 2147483646 h 53"/>
                <a:gd name="T2" fmla="*/ 2147483646 w 34"/>
                <a:gd name="T3" fmla="*/ 2147483646 h 53"/>
                <a:gd name="T4" fmla="*/ 2147483646 w 34"/>
                <a:gd name="T5" fmla="*/ 2147483646 h 53"/>
                <a:gd name="T6" fmla="*/ 2147483646 w 34"/>
                <a:gd name="T7" fmla="*/ 2147483646 h 53"/>
                <a:gd name="T8" fmla="*/ 2147483646 w 34"/>
                <a:gd name="T9" fmla="*/ 2147483646 h 53"/>
                <a:gd name="T10" fmla="*/ 2147483646 w 34"/>
                <a:gd name="T11" fmla="*/ 2147483646 h 53"/>
                <a:gd name="T12" fmla="*/ 2147483646 w 34"/>
                <a:gd name="T13" fmla="*/ 2147483646 h 53"/>
                <a:gd name="T14" fmla="*/ 2147483646 w 34"/>
                <a:gd name="T15" fmla="*/ 2147483646 h 53"/>
                <a:gd name="T16" fmla="*/ 0 w 34"/>
                <a:gd name="T17" fmla="*/ 2147483646 h 53"/>
                <a:gd name="T18" fmla="*/ 0 w 34"/>
                <a:gd name="T19" fmla="*/ 2147483646 h 53"/>
                <a:gd name="T20" fmla="*/ 2147483646 w 34"/>
                <a:gd name="T21" fmla="*/ 2147483646 h 53"/>
                <a:gd name="T22" fmla="*/ 2147483646 w 34"/>
                <a:gd name="T23" fmla="*/ 2147483646 h 53"/>
                <a:gd name="T24" fmla="*/ 2147483646 w 34"/>
                <a:gd name="T25" fmla="*/ 2147483646 h 53"/>
                <a:gd name="T26" fmla="*/ 2147483646 w 34"/>
                <a:gd name="T27" fmla="*/ 2147483646 h 53"/>
                <a:gd name="T28" fmla="*/ 2147483646 w 34"/>
                <a:gd name="T29" fmla="*/ 2147483646 h 53"/>
                <a:gd name="T30" fmla="*/ 2147483646 w 34"/>
                <a:gd name="T31" fmla="*/ 2147483646 h 53"/>
                <a:gd name="T32" fmla="*/ 2147483646 w 34"/>
                <a:gd name="T33" fmla="*/ 2147483646 h 53"/>
                <a:gd name="T34" fmla="*/ 2147483646 w 34"/>
                <a:gd name="T35" fmla="*/ 2147483646 h 53"/>
                <a:gd name="T36" fmla="*/ 2147483646 w 34"/>
                <a:gd name="T37" fmla="*/ 2147483646 h 53"/>
                <a:gd name="T38" fmla="*/ 2147483646 w 34"/>
                <a:gd name="T39" fmla="*/ 2147483646 h 53"/>
                <a:gd name="T40" fmla="*/ 2147483646 w 34"/>
                <a:gd name="T41" fmla="*/ 2147483646 h 53"/>
                <a:gd name="T42" fmla="*/ 2147483646 w 34"/>
                <a:gd name="T43" fmla="*/ 2147483646 h 53"/>
                <a:gd name="T44" fmla="*/ 2147483646 w 34"/>
                <a:gd name="T45" fmla="*/ 2147483646 h 53"/>
                <a:gd name="T46" fmla="*/ 2147483646 w 34"/>
                <a:gd name="T47" fmla="*/ 2147483646 h 53"/>
                <a:gd name="T48" fmla="*/ 2147483646 w 34"/>
                <a:gd name="T49" fmla="*/ 2147483646 h 53"/>
                <a:gd name="T50" fmla="*/ 2147483646 w 34"/>
                <a:gd name="T51" fmla="*/ 2147483646 h 53"/>
                <a:gd name="T52" fmla="*/ 2147483646 w 34"/>
                <a:gd name="T53" fmla="*/ 2147483646 h 53"/>
                <a:gd name="T54" fmla="*/ 2147483646 w 34"/>
                <a:gd name="T55" fmla="*/ 2147483646 h 53"/>
                <a:gd name="T56" fmla="*/ 2147483646 w 34"/>
                <a:gd name="T57" fmla="*/ 2147483646 h 53"/>
                <a:gd name="T58" fmla="*/ 2147483646 w 34"/>
                <a:gd name="T59" fmla="*/ 2147483646 h 53"/>
                <a:gd name="T60" fmla="*/ 2147483646 w 34"/>
                <a:gd name="T61" fmla="*/ 2147483646 h 53"/>
                <a:gd name="T62" fmla="*/ 2147483646 w 34"/>
                <a:gd name="T63" fmla="*/ 2147483646 h 53"/>
                <a:gd name="T64" fmla="*/ 2147483646 w 34"/>
                <a:gd name="T65" fmla="*/ 2147483646 h 53"/>
                <a:gd name="T66" fmla="*/ 2147483646 w 34"/>
                <a:gd name="T67" fmla="*/ 2147483646 h 53"/>
                <a:gd name="T68" fmla="*/ 2147483646 w 34"/>
                <a:gd name="T69" fmla="*/ 2147483646 h 53"/>
                <a:gd name="T70" fmla="*/ 2147483646 w 34"/>
                <a:gd name="T71" fmla="*/ 0 h 53"/>
                <a:gd name="T72" fmla="*/ 2147483646 w 34"/>
                <a:gd name="T73" fmla="*/ 2147483646 h 53"/>
                <a:gd name="T74" fmla="*/ 2147483646 w 34"/>
                <a:gd name="T75" fmla="*/ 2147483646 h 53"/>
                <a:gd name="T76" fmla="*/ 2147483646 w 34"/>
                <a:gd name="T77" fmla="*/ 2147483646 h 53"/>
                <a:gd name="T78" fmla="*/ 2147483646 w 34"/>
                <a:gd name="T79" fmla="*/ 2147483646 h 53"/>
                <a:gd name="T80" fmla="*/ 2147483646 w 34"/>
                <a:gd name="T81" fmla="*/ 2147483646 h 53"/>
                <a:gd name="T82" fmla="*/ 2147483646 w 34"/>
                <a:gd name="T83" fmla="*/ 2147483646 h 53"/>
                <a:gd name="T84" fmla="*/ 2147483646 w 34"/>
                <a:gd name="T85" fmla="*/ 2147483646 h 53"/>
                <a:gd name="T86" fmla="*/ 2147483646 w 34"/>
                <a:gd name="T87" fmla="*/ 2147483646 h 53"/>
                <a:gd name="T88" fmla="*/ 2147483646 w 34"/>
                <a:gd name="T89" fmla="*/ 2147483646 h 5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" h="53">
                  <a:moveTo>
                    <a:pt x="30" y="28"/>
                  </a:moveTo>
                  <a:cubicBezTo>
                    <a:pt x="31" y="29"/>
                    <a:pt x="32" y="30"/>
                    <a:pt x="33" y="31"/>
                  </a:cubicBezTo>
                  <a:cubicBezTo>
                    <a:pt x="34" y="33"/>
                    <a:pt x="34" y="35"/>
                    <a:pt x="34" y="37"/>
                  </a:cubicBezTo>
                  <a:cubicBezTo>
                    <a:pt x="34" y="39"/>
                    <a:pt x="33" y="42"/>
                    <a:pt x="33" y="44"/>
                  </a:cubicBezTo>
                  <a:cubicBezTo>
                    <a:pt x="32" y="46"/>
                    <a:pt x="31" y="47"/>
                    <a:pt x="29" y="49"/>
                  </a:cubicBezTo>
                  <a:cubicBezTo>
                    <a:pt x="27" y="50"/>
                    <a:pt x="25" y="52"/>
                    <a:pt x="23" y="52"/>
                  </a:cubicBezTo>
                  <a:cubicBezTo>
                    <a:pt x="21" y="53"/>
                    <a:pt x="18" y="53"/>
                    <a:pt x="15" y="53"/>
                  </a:cubicBezTo>
                  <a:cubicBezTo>
                    <a:pt x="12" y="53"/>
                    <a:pt x="10" y="53"/>
                    <a:pt x="7" y="52"/>
                  </a:cubicBezTo>
                  <a:cubicBezTo>
                    <a:pt x="4" y="52"/>
                    <a:pt x="2" y="51"/>
                    <a:pt x="0" y="5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2" y="44"/>
                    <a:pt x="5" y="45"/>
                    <a:pt x="7" y="46"/>
                  </a:cubicBezTo>
                  <a:cubicBezTo>
                    <a:pt x="10" y="47"/>
                    <a:pt x="13" y="47"/>
                    <a:pt x="15" y="47"/>
                  </a:cubicBezTo>
                  <a:cubicBezTo>
                    <a:pt x="17" y="47"/>
                    <a:pt x="18" y="47"/>
                    <a:pt x="20" y="47"/>
                  </a:cubicBezTo>
                  <a:cubicBezTo>
                    <a:pt x="21" y="46"/>
                    <a:pt x="23" y="46"/>
                    <a:pt x="24" y="45"/>
                  </a:cubicBezTo>
                  <a:cubicBezTo>
                    <a:pt x="25" y="44"/>
                    <a:pt x="26" y="42"/>
                    <a:pt x="26" y="41"/>
                  </a:cubicBezTo>
                  <a:cubicBezTo>
                    <a:pt x="27" y="40"/>
                    <a:pt x="27" y="38"/>
                    <a:pt x="27" y="37"/>
                  </a:cubicBezTo>
                  <a:cubicBezTo>
                    <a:pt x="27" y="35"/>
                    <a:pt x="27" y="33"/>
                    <a:pt x="26" y="32"/>
                  </a:cubicBezTo>
                  <a:cubicBezTo>
                    <a:pt x="25" y="31"/>
                    <a:pt x="25" y="30"/>
                    <a:pt x="24" y="29"/>
                  </a:cubicBezTo>
                  <a:cubicBezTo>
                    <a:pt x="22" y="29"/>
                    <a:pt x="21" y="28"/>
                    <a:pt x="20" y="28"/>
                  </a:cubicBezTo>
                  <a:cubicBezTo>
                    <a:pt x="18" y="27"/>
                    <a:pt x="17" y="27"/>
                    <a:pt x="15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8" y="22"/>
                    <a:pt x="21" y="21"/>
                    <a:pt x="23" y="19"/>
                  </a:cubicBezTo>
                  <a:cubicBezTo>
                    <a:pt x="25" y="18"/>
                    <a:pt x="26" y="16"/>
                    <a:pt x="26" y="13"/>
                  </a:cubicBezTo>
                  <a:cubicBezTo>
                    <a:pt x="26" y="12"/>
                    <a:pt x="26" y="11"/>
                    <a:pt x="25" y="10"/>
                  </a:cubicBezTo>
                  <a:cubicBezTo>
                    <a:pt x="24" y="9"/>
                    <a:pt x="24" y="8"/>
                    <a:pt x="23" y="7"/>
                  </a:cubicBezTo>
                  <a:cubicBezTo>
                    <a:pt x="22" y="7"/>
                    <a:pt x="21" y="6"/>
                    <a:pt x="20" y="6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4" y="6"/>
                    <a:pt x="11" y="6"/>
                    <a:pt x="9" y="7"/>
                  </a:cubicBezTo>
                  <a:cubicBezTo>
                    <a:pt x="6" y="8"/>
                    <a:pt x="4" y="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5" y="2"/>
                    <a:pt x="8" y="1"/>
                  </a:cubicBezTo>
                  <a:cubicBezTo>
                    <a:pt x="11" y="0"/>
                    <a:pt x="13" y="0"/>
                    <a:pt x="16" y="0"/>
                  </a:cubicBezTo>
                  <a:cubicBezTo>
                    <a:pt x="18" y="0"/>
                    <a:pt x="21" y="0"/>
                    <a:pt x="23" y="1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1" y="5"/>
                    <a:pt x="32" y="7"/>
                  </a:cubicBezTo>
                  <a:cubicBezTo>
                    <a:pt x="32" y="8"/>
                    <a:pt x="33" y="10"/>
                    <a:pt x="33" y="12"/>
                  </a:cubicBezTo>
                  <a:cubicBezTo>
                    <a:pt x="33" y="15"/>
                    <a:pt x="32" y="18"/>
                    <a:pt x="30" y="20"/>
                  </a:cubicBezTo>
                  <a:cubicBezTo>
                    <a:pt x="28" y="22"/>
                    <a:pt x="25" y="23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4"/>
                    <a:pt x="25" y="25"/>
                    <a:pt x="26" y="25"/>
                  </a:cubicBezTo>
                  <a:cubicBezTo>
                    <a:pt x="28" y="26"/>
                    <a:pt x="29" y="27"/>
                    <a:pt x="30" y="28"/>
                  </a:cubicBez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7" name="Freeform 49"/>
            <p:cNvSpPr>
              <a:spLocks noEditPoints="1"/>
            </p:cNvSpPr>
            <p:nvPr/>
          </p:nvSpPr>
          <p:spPr bwMode="auto">
            <a:xfrm>
              <a:off x="5273276" y="3414016"/>
              <a:ext cx="227678" cy="334821"/>
            </a:xfrm>
            <a:custGeom>
              <a:avLst/>
              <a:gdLst>
                <a:gd name="T0" fmla="*/ 2147483646 w 36"/>
                <a:gd name="T1" fmla="*/ 2147483646 h 53"/>
                <a:gd name="T2" fmla="*/ 2147483646 w 36"/>
                <a:gd name="T3" fmla="*/ 2147483646 h 53"/>
                <a:gd name="T4" fmla="*/ 2147483646 w 36"/>
                <a:gd name="T5" fmla="*/ 2147483646 h 53"/>
                <a:gd name="T6" fmla="*/ 2147483646 w 36"/>
                <a:gd name="T7" fmla="*/ 2147483646 h 53"/>
                <a:gd name="T8" fmla="*/ 2147483646 w 36"/>
                <a:gd name="T9" fmla="*/ 2147483646 h 53"/>
                <a:gd name="T10" fmla="*/ 2147483646 w 36"/>
                <a:gd name="T11" fmla="*/ 2147483646 h 53"/>
                <a:gd name="T12" fmla="*/ 0 w 36"/>
                <a:gd name="T13" fmla="*/ 2147483646 h 53"/>
                <a:gd name="T14" fmla="*/ 2147483646 w 36"/>
                <a:gd name="T15" fmla="*/ 2147483646 h 53"/>
                <a:gd name="T16" fmla="*/ 2147483646 w 36"/>
                <a:gd name="T17" fmla="*/ 2147483646 h 53"/>
                <a:gd name="T18" fmla="*/ 2147483646 w 36"/>
                <a:gd name="T19" fmla="*/ 2147483646 h 53"/>
                <a:gd name="T20" fmla="*/ 2147483646 w 36"/>
                <a:gd name="T21" fmla="*/ 0 h 53"/>
                <a:gd name="T22" fmla="*/ 2147483646 w 36"/>
                <a:gd name="T23" fmla="*/ 0 h 53"/>
                <a:gd name="T24" fmla="*/ 2147483646 w 36"/>
                <a:gd name="T25" fmla="*/ 2147483646 h 53"/>
                <a:gd name="T26" fmla="*/ 2147483646 w 36"/>
                <a:gd name="T27" fmla="*/ 2147483646 h 53"/>
                <a:gd name="T28" fmla="*/ 2147483646 w 36"/>
                <a:gd name="T29" fmla="*/ 2147483646 h 53"/>
                <a:gd name="T30" fmla="*/ 2147483646 w 36"/>
                <a:gd name="T31" fmla="*/ 2147483646 h 53"/>
                <a:gd name="T32" fmla="*/ 2147483646 w 36"/>
                <a:gd name="T33" fmla="*/ 2147483646 h 53"/>
                <a:gd name="T34" fmla="*/ 2147483646 w 36"/>
                <a:gd name="T35" fmla="*/ 2147483646 h 53"/>
                <a:gd name="T36" fmla="*/ 2147483646 w 36"/>
                <a:gd name="T37" fmla="*/ 2147483646 h 53"/>
                <a:gd name="T38" fmla="*/ 2147483646 w 36"/>
                <a:gd name="T39" fmla="*/ 2147483646 h 53"/>
                <a:gd name="T40" fmla="*/ 2147483646 w 36"/>
                <a:gd name="T41" fmla="*/ 2147483646 h 53"/>
                <a:gd name="T42" fmla="*/ 2147483646 w 36"/>
                <a:gd name="T43" fmla="*/ 2147483646 h 53"/>
                <a:gd name="T44" fmla="*/ 2147483646 w 36"/>
                <a:gd name="T45" fmla="*/ 2147483646 h 53"/>
                <a:gd name="T46" fmla="*/ 2147483646 w 36"/>
                <a:gd name="T47" fmla="*/ 2147483646 h 53"/>
                <a:gd name="T48" fmla="*/ 2147483646 w 36"/>
                <a:gd name="T49" fmla="*/ 2147483646 h 53"/>
                <a:gd name="T50" fmla="*/ 2147483646 w 36"/>
                <a:gd name="T51" fmla="*/ 2147483646 h 53"/>
                <a:gd name="T52" fmla="*/ 2147483646 w 36"/>
                <a:gd name="T53" fmla="*/ 2147483646 h 53"/>
                <a:gd name="T54" fmla="*/ 2147483646 w 36"/>
                <a:gd name="T55" fmla="*/ 2147483646 h 53"/>
                <a:gd name="T56" fmla="*/ 2147483646 w 36"/>
                <a:gd name="T57" fmla="*/ 2147483646 h 53"/>
                <a:gd name="T58" fmla="*/ 2147483646 w 36"/>
                <a:gd name="T59" fmla="*/ 2147483646 h 53"/>
                <a:gd name="T60" fmla="*/ 2147483646 w 36"/>
                <a:gd name="T61" fmla="*/ 2147483646 h 53"/>
                <a:gd name="T62" fmla="*/ 2147483646 w 36"/>
                <a:gd name="T63" fmla="*/ 2147483646 h 53"/>
                <a:gd name="T64" fmla="*/ 2147483646 w 36"/>
                <a:gd name="T65" fmla="*/ 2147483646 h 53"/>
                <a:gd name="T66" fmla="*/ 2147483646 w 36"/>
                <a:gd name="T67" fmla="*/ 2147483646 h 53"/>
                <a:gd name="T68" fmla="*/ 2147483646 w 36"/>
                <a:gd name="T69" fmla="*/ 2147483646 h 53"/>
                <a:gd name="T70" fmla="*/ 2147483646 w 36"/>
                <a:gd name="T71" fmla="*/ 2147483646 h 53"/>
                <a:gd name="T72" fmla="*/ 2147483646 w 36"/>
                <a:gd name="T73" fmla="*/ 2147483646 h 53"/>
                <a:gd name="T74" fmla="*/ 2147483646 w 36"/>
                <a:gd name="T75" fmla="*/ 2147483646 h 53"/>
                <a:gd name="T76" fmla="*/ 2147483646 w 36"/>
                <a:gd name="T77" fmla="*/ 2147483646 h 53"/>
                <a:gd name="T78" fmla="*/ 2147483646 w 36"/>
                <a:gd name="T79" fmla="*/ 2147483646 h 5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6" h="53">
                  <a:moveTo>
                    <a:pt x="36" y="36"/>
                  </a:moveTo>
                  <a:cubicBezTo>
                    <a:pt x="36" y="41"/>
                    <a:pt x="35" y="45"/>
                    <a:pt x="31" y="48"/>
                  </a:cubicBezTo>
                  <a:cubicBezTo>
                    <a:pt x="28" y="52"/>
                    <a:pt x="23" y="53"/>
                    <a:pt x="18" y="53"/>
                  </a:cubicBezTo>
                  <a:cubicBezTo>
                    <a:pt x="16" y="53"/>
                    <a:pt x="14" y="53"/>
                    <a:pt x="12" y="52"/>
                  </a:cubicBezTo>
                  <a:cubicBezTo>
                    <a:pt x="10" y="51"/>
                    <a:pt x="8" y="50"/>
                    <a:pt x="6" y="49"/>
                  </a:cubicBezTo>
                  <a:cubicBezTo>
                    <a:pt x="4" y="47"/>
                    <a:pt x="3" y="44"/>
                    <a:pt x="2" y="41"/>
                  </a:cubicBezTo>
                  <a:cubicBezTo>
                    <a:pt x="0" y="38"/>
                    <a:pt x="0" y="34"/>
                    <a:pt x="0" y="30"/>
                  </a:cubicBezTo>
                  <a:cubicBezTo>
                    <a:pt x="0" y="25"/>
                    <a:pt x="0" y="21"/>
                    <a:pt x="1" y="18"/>
                  </a:cubicBezTo>
                  <a:cubicBezTo>
                    <a:pt x="2" y="14"/>
                    <a:pt x="4" y="11"/>
                    <a:pt x="6" y="8"/>
                  </a:cubicBezTo>
                  <a:cubicBezTo>
                    <a:pt x="8" y="6"/>
                    <a:pt x="11" y="4"/>
                    <a:pt x="14" y="2"/>
                  </a:cubicBezTo>
                  <a:cubicBezTo>
                    <a:pt x="17" y="1"/>
                    <a:pt x="21" y="0"/>
                    <a:pt x="25" y="0"/>
                  </a:cubicBezTo>
                  <a:cubicBezTo>
                    <a:pt x="26" y="0"/>
                    <a:pt x="28" y="0"/>
                    <a:pt x="29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29" y="7"/>
                    <a:pt x="28" y="6"/>
                  </a:cubicBezTo>
                  <a:cubicBezTo>
                    <a:pt x="27" y="6"/>
                    <a:pt x="25" y="6"/>
                    <a:pt x="24" y="6"/>
                  </a:cubicBezTo>
                  <a:cubicBezTo>
                    <a:pt x="19" y="6"/>
                    <a:pt x="15" y="7"/>
                    <a:pt x="12" y="11"/>
                  </a:cubicBezTo>
                  <a:cubicBezTo>
                    <a:pt x="9" y="14"/>
                    <a:pt x="8" y="18"/>
                    <a:pt x="7" y="23"/>
                  </a:cubicBezTo>
                  <a:cubicBezTo>
                    <a:pt x="9" y="22"/>
                    <a:pt x="11" y="21"/>
                    <a:pt x="13" y="20"/>
                  </a:cubicBezTo>
                  <a:cubicBezTo>
                    <a:pt x="15" y="20"/>
                    <a:pt x="17" y="20"/>
                    <a:pt x="19" y="20"/>
                  </a:cubicBezTo>
                  <a:cubicBezTo>
                    <a:pt x="21" y="20"/>
                    <a:pt x="23" y="20"/>
                    <a:pt x="25" y="20"/>
                  </a:cubicBezTo>
                  <a:cubicBezTo>
                    <a:pt x="27" y="21"/>
                    <a:pt x="28" y="21"/>
                    <a:pt x="30" y="23"/>
                  </a:cubicBezTo>
                  <a:cubicBezTo>
                    <a:pt x="32" y="24"/>
                    <a:pt x="34" y="26"/>
                    <a:pt x="35" y="28"/>
                  </a:cubicBezTo>
                  <a:cubicBezTo>
                    <a:pt x="36" y="30"/>
                    <a:pt x="36" y="33"/>
                    <a:pt x="36" y="36"/>
                  </a:cubicBezTo>
                  <a:close/>
                  <a:moveTo>
                    <a:pt x="29" y="36"/>
                  </a:moveTo>
                  <a:cubicBezTo>
                    <a:pt x="29" y="34"/>
                    <a:pt x="29" y="32"/>
                    <a:pt x="28" y="31"/>
                  </a:cubicBezTo>
                  <a:cubicBezTo>
                    <a:pt x="28" y="29"/>
                    <a:pt x="27" y="28"/>
                    <a:pt x="25" y="27"/>
                  </a:cubicBezTo>
                  <a:cubicBezTo>
                    <a:pt x="24" y="26"/>
                    <a:pt x="23" y="26"/>
                    <a:pt x="22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6" y="25"/>
                    <a:pt x="14" y="25"/>
                    <a:pt x="12" y="26"/>
                  </a:cubicBezTo>
                  <a:cubicBezTo>
                    <a:pt x="11" y="26"/>
                    <a:pt x="9" y="27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7" y="31"/>
                    <a:pt x="7" y="31"/>
                  </a:cubicBezTo>
                  <a:cubicBezTo>
                    <a:pt x="7" y="35"/>
                    <a:pt x="7" y="38"/>
                    <a:pt x="8" y="40"/>
                  </a:cubicBezTo>
                  <a:cubicBezTo>
                    <a:pt x="9" y="42"/>
                    <a:pt x="10" y="44"/>
                    <a:pt x="11" y="45"/>
                  </a:cubicBezTo>
                  <a:cubicBezTo>
                    <a:pt x="12" y="46"/>
                    <a:pt x="13" y="47"/>
                    <a:pt x="15" y="47"/>
                  </a:cubicBezTo>
                  <a:cubicBezTo>
                    <a:pt x="16" y="48"/>
                    <a:pt x="17" y="48"/>
                    <a:pt x="19" y="48"/>
                  </a:cubicBezTo>
                  <a:cubicBezTo>
                    <a:pt x="22" y="48"/>
                    <a:pt x="25" y="47"/>
                    <a:pt x="26" y="45"/>
                  </a:cubicBezTo>
                  <a:cubicBezTo>
                    <a:pt x="28" y="43"/>
                    <a:pt x="29" y="40"/>
                    <a:pt x="29" y="36"/>
                  </a:cubicBez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8" name="Freeform 50"/>
            <p:cNvSpPr>
              <a:spLocks noEditPoints="1"/>
            </p:cNvSpPr>
            <p:nvPr/>
          </p:nvSpPr>
          <p:spPr bwMode="auto">
            <a:xfrm>
              <a:off x="5538454" y="3414016"/>
              <a:ext cx="190179" cy="152679"/>
            </a:xfrm>
            <a:custGeom>
              <a:avLst/>
              <a:gdLst>
                <a:gd name="T0" fmla="*/ 2147483646 w 30"/>
                <a:gd name="T1" fmla="*/ 2147483646 h 24"/>
                <a:gd name="T2" fmla="*/ 2147483646 w 30"/>
                <a:gd name="T3" fmla="*/ 2147483646 h 24"/>
                <a:gd name="T4" fmla="*/ 2147483646 w 30"/>
                <a:gd name="T5" fmla="*/ 2147483646 h 24"/>
                <a:gd name="T6" fmla="*/ 2147483646 w 30"/>
                <a:gd name="T7" fmla="*/ 2147483646 h 24"/>
                <a:gd name="T8" fmla="*/ 0 w 30"/>
                <a:gd name="T9" fmla="*/ 2147483646 h 24"/>
                <a:gd name="T10" fmla="*/ 2147483646 w 30"/>
                <a:gd name="T11" fmla="*/ 2147483646 h 24"/>
                <a:gd name="T12" fmla="*/ 2147483646 w 30"/>
                <a:gd name="T13" fmla="*/ 0 h 24"/>
                <a:gd name="T14" fmla="*/ 2147483646 w 30"/>
                <a:gd name="T15" fmla="*/ 2147483646 h 24"/>
                <a:gd name="T16" fmla="*/ 2147483646 w 30"/>
                <a:gd name="T17" fmla="*/ 2147483646 h 24"/>
                <a:gd name="T18" fmla="*/ 2147483646 w 30"/>
                <a:gd name="T19" fmla="*/ 2147483646 h 24"/>
                <a:gd name="T20" fmla="*/ 2147483646 w 30"/>
                <a:gd name="T21" fmla="*/ 2147483646 h 24"/>
                <a:gd name="T22" fmla="*/ 2147483646 w 30"/>
                <a:gd name="T23" fmla="*/ 2147483646 h 24"/>
                <a:gd name="T24" fmla="*/ 2147483646 w 30"/>
                <a:gd name="T25" fmla="*/ 2147483646 h 24"/>
                <a:gd name="T26" fmla="*/ 2147483646 w 30"/>
                <a:gd name="T27" fmla="*/ 2147483646 h 24"/>
                <a:gd name="T28" fmla="*/ 2147483646 w 30"/>
                <a:gd name="T29" fmla="*/ 2147483646 h 24"/>
                <a:gd name="T30" fmla="*/ 2147483646 w 30"/>
                <a:gd name="T31" fmla="*/ 2147483646 h 24"/>
                <a:gd name="T32" fmla="*/ 2147483646 w 30"/>
                <a:gd name="T33" fmla="*/ 2147483646 h 24"/>
                <a:gd name="T34" fmla="*/ 2147483646 w 30"/>
                <a:gd name="T35" fmla="*/ 2147483646 h 24"/>
                <a:gd name="T36" fmla="*/ 2147483646 w 30"/>
                <a:gd name="T37" fmla="*/ 2147483646 h 24"/>
                <a:gd name="T38" fmla="*/ 2147483646 w 30"/>
                <a:gd name="T39" fmla="*/ 2147483646 h 24"/>
                <a:gd name="T40" fmla="*/ 2147483646 w 30"/>
                <a:gd name="T41" fmla="*/ 2147483646 h 24"/>
                <a:gd name="T42" fmla="*/ 2147483646 w 30"/>
                <a:gd name="T43" fmla="*/ 2147483646 h 24"/>
                <a:gd name="T44" fmla="*/ 2147483646 w 30"/>
                <a:gd name="T45" fmla="*/ 2147483646 h 24"/>
                <a:gd name="T46" fmla="*/ 2147483646 w 30"/>
                <a:gd name="T47" fmla="*/ 2147483646 h 24"/>
                <a:gd name="T48" fmla="*/ 2147483646 w 30"/>
                <a:gd name="T49" fmla="*/ 2147483646 h 24"/>
                <a:gd name="T50" fmla="*/ 2147483646 w 30"/>
                <a:gd name="T51" fmla="*/ 2147483646 h 24"/>
                <a:gd name="T52" fmla="*/ 2147483646 w 30"/>
                <a:gd name="T53" fmla="*/ 2147483646 h 24"/>
                <a:gd name="T54" fmla="*/ 2147483646 w 30"/>
                <a:gd name="T55" fmla="*/ 2147483646 h 24"/>
                <a:gd name="T56" fmla="*/ 2147483646 w 30"/>
                <a:gd name="T57" fmla="*/ 2147483646 h 24"/>
                <a:gd name="T58" fmla="*/ 2147483646 w 30"/>
                <a:gd name="T59" fmla="*/ 2147483646 h 24"/>
                <a:gd name="T60" fmla="*/ 2147483646 w 30"/>
                <a:gd name="T61" fmla="*/ 2147483646 h 24"/>
                <a:gd name="T62" fmla="*/ 2147483646 w 30"/>
                <a:gd name="T63" fmla="*/ 2147483646 h 24"/>
                <a:gd name="T64" fmla="*/ 2147483646 w 30"/>
                <a:gd name="T65" fmla="*/ 2147483646 h 24"/>
                <a:gd name="T66" fmla="*/ 2147483646 w 30"/>
                <a:gd name="T67" fmla="*/ 2147483646 h 24"/>
                <a:gd name="T68" fmla="*/ 2147483646 w 30"/>
                <a:gd name="T69" fmla="*/ 2147483646 h 24"/>
                <a:gd name="T70" fmla="*/ 2147483646 w 30"/>
                <a:gd name="T71" fmla="*/ 2147483646 h 24"/>
                <a:gd name="T72" fmla="*/ 2147483646 w 30"/>
                <a:gd name="T73" fmla="*/ 2147483646 h 24"/>
                <a:gd name="T74" fmla="*/ 2147483646 w 30"/>
                <a:gd name="T75" fmla="*/ 2147483646 h 24"/>
                <a:gd name="T76" fmla="*/ 2147483646 w 30"/>
                <a:gd name="T77" fmla="*/ 2147483646 h 24"/>
                <a:gd name="T78" fmla="*/ 2147483646 w 30"/>
                <a:gd name="T79" fmla="*/ 2147483646 h 24"/>
                <a:gd name="T80" fmla="*/ 2147483646 w 30"/>
                <a:gd name="T81" fmla="*/ 2147483646 h 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0" h="24">
                  <a:moveTo>
                    <a:pt x="12" y="7"/>
                  </a:moveTo>
                  <a:cubicBezTo>
                    <a:pt x="12" y="10"/>
                    <a:pt x="11" y="11"/>
                    <a:pt x="10" y="12"/>
                  </a:cubicBezTo>
                  <a:cubicBezTo>
                    <a:pt x="9" y="14"/>
                    <a:pt x="8" y="14"/>
                    <a:pt x="6" y="14"/>
                  </a:cubicBezTo>
                  <a:cubicBezTo>
                    <a:pt x="4" y="14"/>
                    <a:pt x="3" y="14"/>
                    <a:pt x="2" y="12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8" y="0"/>
                    <a:pt x="9" y="1"/>
                    <a:pt x="10" y="2"/>
                  </a:cubicBezTo>
                  <a:cubicBezTo>
                    <a:pt x="11" y="3"/>
                    <a:pt x="12" y="5"/>
                    <a:pt x="12" y="7"/>
                  </a:cubicBezTo>
                  <a:close/>
                  <a:moveTo>
                    <a:pt x="9" y="7"/>
                  </a:moveTo>
                  <a:cubicBezTo>
                    <a:pt x="9" y="5"/>
                    <a:pt x="9" y="4"/>
                    <a:pt x="8" y="4"/>
                  </a:cubicBezTo>
                  <a:cubicBezTo>
                    <a:pt x="8" y="3"/>
                    <a:pt x="7" y="3"/>
                    <a:pt x="6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3" y="4"/>
                    <a:pt x="3" y="6"/>
                    <a:pt x="3" y="7"/>
                  </a:cubicBezTo>
                  <a:cubicBezTo>
                    <a:pt x="3" y="9"/>
                    <a:pt x="3" y="10"/>
                    <a:pt x="4" y="11"/>
                  </a:cubicBezTo>
                  <a:cubicBezTo>
                    <a:pt x="4" y="12"/>
                    <a:pt x="5" y="12"/>
                    <a:pt x="6" y="12"/>
                  </a:cubicBezTo>
                  <a:cubicBezTo>
                    <a:pt x="7" y="12"/>
                    <a:pt x="8" y="12"/>
                    <a:pt x="8" y="11"/>
                  </a:cubicBezTo>
                  <a:cubicBezTo>
                    <a:pt x="9" y="10"/>
                    <a:pt x="9" y="9"/>
                    <a:pt x="9" y="7"/>
                  </a:cubicBezTo>
                  <a:close/>
                  <a:moveTo>
                    <a:pt x="22" y="1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1"/>
                    <a:pt x="20" y="1"/>
                    <a:pt x="20" y="1"/>
                  </a:cubicBezTo>
                  <a:lnTo>
                    <a:pt x="22" y="1"/>
                  </a:lnTo>
                  <a:close/>
                  <a:moveTo>
                    <a:pt x="30" y="18"/>
                  </a:moveTo>
                  <a:cubicBezTo>
                    <a:pt x="30" y="20"/>
                    <a:pt x="29" y="22"/>
                    <a:pt x="28" y="23"/>
                  </a:cubicBezTo>
                  <a:cubicBezTo>
                    <a:pt x="27" y="24"/>
                    <a:pt x="26" y="24"/>
                    <a:pt x="24" y="24"/>
                  </a:cubicBezTo>
                  <a:cubicBezTo>
                    <a:pt x="22" y="24"/>
                    <a:pt x="21" y="24"/>
                    <a:pt x="20" y="23"/>
                  </a:cubicBezTo>
                  <a:cubicBezTo>
                    <a:pt x="19" y="22"/>
                    <a:pt x="18" y="20"/>
                    <a:pt x="18" y="18"/>
                  </a:cubicBezTo>
                  <a:cubicBezTo>
                    <a:pt x="18" y="15"/>
                    <a:pt x="19" y="14"/>
                    <a:pt x="20" y="12"/>
                  </a:cubicBezTo>
                  <a:cubicBezTo>
                    <a:pt x="21" y="11"/>
                    <a:pt x="22" y="11"/>
                    <a:pt x="24" y="11"/>
                  </a:cubicBezTo>
                  <a:cubicBezTo>
                    <a:pt x="26" y="11"/>
                    <a:pt x="27" y="11"/>
                    <a:pt x="28" y="12"/>
                  </a:cubicBezTo>
                  <a:cubicBezTo>
                    <a:pt x="29" y="14"/>
                    <a:pt x="30" y="15"/>
                    <a:pt x="30" y="18"/>
                  </a:cubicBezTo>
                  <a:close/>
                  <a:moveTo>
                    <a:pt x="27" y="18"/>
                  </a:moveTo>
                  <a:cubicBezTo>
                    <a:pt x="27" y="16"/>
                    <a:pt x="27" y="15"/>
                    <a:pt x="26" y="14"/>
                  </a:cubicBezTo>
                  <a:cubicBezTo>
                    <a:pt x="26" y="13"/>
                    <a:pt x="25" y="13"/>
                    <a:pt x="24" y="13"/>
                  </a:cubicBezTo>
                  <a:cubicBezTo>
                    <a:pt x="23" y="13"/>
                    <a:pt x="22" y="13"/>
                    <a:pt x="22" y="14"/>
                  </a:cubicBezTo>
                  <a:cubicBezTo>
                    <a:pt x="21" y="15"/>
                    <a:pt x="21" y="16"/>
                    <a:pt x="21" y="18"/>
                  </a:cubicBezTo>
                  <a:cubicBezTo>
                    <a:pt x="21" y="19"/>
                    <a:pt x="21" y="21"/>
                    <a:pt x="22" y="21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5" y="22"/>
                    <a:pt x="26" y="22"/>
                    <a:pt x="26" y="21"/>
                  </a:cubicBezTo>
                  <a:cubicBezTo>
                    <a:pt x="27" y="21"/>
                    <a:pt x="27" y="19"/>
                    <a:pt x="27" y="18"/>
                  </a:cubicBez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9" name="Freeform 51"/>
            <p:cNvSpPr>
              <a:spLocks noEditPoints="1"/>
            </p:cNvSpPr>
            <p:nvPr/>
          </p:nvSpPr>
          <p:spPr bwMode="auto">
            <a:xfrm>
              <a:off x="6628628" y="3408659"/>
              <a:ext cx="195536" cy="149999"/>
            </a:xfrm>
            <a:custGeom>
              <a:avLst/>
              <a:gdLst>
                <a:gd name="T0" fmla="*/ 2147483646 w 31"/>
                <a:gd name="T1" fmla="*/ 2147483646 h 24"/>
                <a:gd name="T2" fmla="*/ 2147483646 w 31"/>
                <a:gd name="T3" fmla="*/ 2147483646 h 24"/>
                <a:gd name="T4" fmla="*/ 2147483646 w 31"/>
                <a:gd name="T5" fmla="*/ 2147483646 h 24"/>
                <a:gd name="T6" fmla="*/ 2147483646 w 31"/>
                <a:gd name="T7" fmla="*/ 2147483646 h 24"/>
                <a:gd name="T8" fmla="*/ 0 w 31"/>
                <a:gd name="T9" fmla="*/ 2147483646 h 24"/>
                <a:gd name="T10" fmla="*/ 2147483646 w 31"/>
                <a:gd name="T11" fmla="*/ 2147483646 h 24"/>
                <a:gd name="T12" fmla="*/ 2147483646 w 31"/>
                <a:gd name="T13" fmla="*/ 0 h 24"/>
                <a:gd name="T14" fmla="*/ 2147483646 w 31"/>
                <a:gd name="T15" fmla="*/ 2147483646 h 24"/>
                <a:gd name="T16" fmla="*/ 2147483646 w 31"/>
                <a:gd name="T17" fmla="*/ 2147483646 h 24"/>
                <a:gd name="T18" fmla="*/ 2147483646 w 31"/>
                <a:gd name="T19" fmla="*/ 2147483646 h 24"/>
                <a:gd name="T20" fmla="*/ 2147483646 w 31"/>
                <a:gd name="T21" fmla="*/ 2147483646 h 24"/>
                <a:gd name="T22" fmla="*/ 2147483646 w 31"/>
                <a:gd name="T23" fmla="*/ 2147483646 h 24"/>
                <a:gd name="T24" fmla="*/ 2147483646 w 31"/>
                <a:gd name="T25" fmla="*/ 2147483646 h 24"/>
                <a:gd name="T26" fmla="*/ 2147483646 w 31"/>
                <a:gd name="T27" fmla="*/ 2147483646 h 24"/>
                <a:gd name="T28" fmla="*/ 2147483646 w 31"/>
                <a:gd name="T29" fmla="*/ 2147483646 h 24"/>
                <a:gd name="T30" fmla="*/ 2147483646 w 31"/>
                <a:gd name="T31" fmla="*/ 2147483646 h 24"/>
                <a:gd name="T32" fmla="*/ 2147483646 w 31"/>
                <a:gd name="T33" fmla="*/ 2147483646 h 24"/>
                <a:gd name="T34" fmla="*/ 2147483646 w 31"/>
                <a:gd name="T35" fmla="*/ 2147483646 h 24"/>
                <a:gd name="T36" fmla="*/ 2147483646 w 31"/>
                <a:gd name="T37" fmla="*/ 0 h 24"/>
                <a:gd name="T38" fmla="*/ 2147483646 w 31"/>
                <a:gd name="T39" fmla="*/ 2147483646 h 24"/>
                <a:gd name="T40" fmla="*/ 2147483646 w 31"/>
                <a:gd name="T41" fmla="*/ 2147483646 h 24"/>
                <a:gd name="T42" fmla="*/ 2147483646 w 31"/>
                <a:gd name="T43" fmla="*/ 0 h 24"/>
                <a:gd name="T44" fmla="*/ 2147483646 w 31"/>
                <a:gd name="T45" fmla="*/ 0 h 24"/>
                <a:gd name="T46" fmla="*/ 2147483646 w 31"/>
                <a:gd name="T47" fmla="*/ 2147483646 h 24"/>
                <a:gd name="T48" fmla="*/ 2147483646 w 31"/>
                <a:gd name="T49" fmla="*/ 2147483646 h 24"/>
                <a:gd name="T50" fmla="*/ 2147483646 w 31"/>
                <a:gd name="T51" fmla="*/ 2147483646 h 24"/>
                <a:gd name="T52" fmla="*/ 2147483646 w 31"/>
                <a:gd name="T53" fmla="*/ 2147483646 h 24"/>
                <a:gd name="T54" fmla="*/ 2147483646 w 31"/>
                <a:gd name="T55" fmla="*/ 2147483646 h 24"/>
                <a:gd name="T56" fmla="*/ 2147483646 w 31"/>
                <a:gd name="T57" fmla="*/ 2147483646 h 24"/>
                <a:gd name="T58" fmla="*/ 2147483646 w 31"/>
                <a:gd name="T59" fmla="*/ 2147483646 h 24"/>
                <a:gd name="T60" fmla="*/ 2147483646 w 31"/>
                <a:gd name="T61" fmla="*/ 2147483646 h 24"/>
                <a:gd name="T62" fmla="*/ 2147483646 w 31"/>
                <a:gd name="T63" fmla="*/ 2147483646 h 24"/>
                <a:gd name="T64" fmla="*/ 2147483646 w 31"/>
                <a:gd name="T65" fmla="*/ 2147483646 h 24"/>
                <a:gd name="T66" fmla="*/ 2147483646 w 31"/>
                <a:gd name="T67" fmla="*/ 2147483646 h 24"/>
                <a:gd name="T68" fmla="*/ 2147483646 w 31"/>
                <a:gd name="T69" fmla="*/ 2147483646 h 24"/>
                <a:gd name="T70" fmla="*/ 2147483646 w 31"/>
                <a:gd name="T71" fmla="*/ 2147483646 h 24"/>
                <a:gd name="T72" fmla="*/ 2147483646 w 31"/>
                <a:gd name="T73" fmla="*/ 2147483646 h 24"/>
                <a:gd name="T74" fmla="*/ 2147483646 w 31"/>
                <a:gd name="T75" fmla="*/ 2147483646 h 24"/>
                <a:gd name="T76" fmla="*/ 2147483646 w 31"/>
                <a:gd name="T77" fmla="*/ 2147483646 h 24"/>
                <a:gd name="T78" fmla="*/ 2147483646 w 31"/>
                <a:gd name="T79" fmla="*/ 2147483646 h 24"/>
                <a:gd name="T80" fmla="*/ 2147483646 w 31"/>
                <a:gd name="T81" fmla="*/ 2147483646 h 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1" h="24">
                  <a:moveTo>
                    <a:pt x="12" y="7"/>
                  </a:moveTo>
                  <a:cubicBezTo>
                    <a:pt x="12" y="9"/>
                    <a:pt x="11" y="11"/>
                    <a:pt x="10" y="12"/>
                  </a:cubicBezTo>
                  <a:cubicBezTo>
                    <a:pt x="9" y="13"/>
                    <a:pt x="8" y="14"/>
                    <a:pt x="6" y="14"/>
                  </a:cubicBezTo>
                  <a:cubicBezTo>
                    <a:pt x="4" y="14"/>
                    <a:pt x="3" y="13"/>
                    <a:pt x="2" y="12"/>
                  </a:cubicBezTo>
                  <a:cubicBezTo>
                    <a:pt x="1" y="11"/>
                    <a:pt x="0" y="9"/>
                    <a:pt x="0" y="7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3"/>
                    <a:pt x="12" y="4"/>
                    <a:pt x="12" y="7"/>
                  </a:cubicBezTo>
                  <a:close/>
                  <a:moveTo>
                    <a:pt x="9" y="7"/>
                  </a:moveTo>
                  <a:cubicBezTo>
                    <a:pt x="9" y="5"/>
                    <a:pt x="9" y="4"/>
                    <a:pt x="8" y="3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4" y="2"/>
                    <a:pt x="4" y="3"/>
                  </a:cubicBezTo>
                  <a:cubicBezTo>
                    <a:pt x="3" y="4"/>
                    <a:pt x="3" y="5"/>
                    <a:pt x="3" y="7"/>
                  </a:cubicBezTo>
                  <a:cubicBezTo>
                    <a:pt x="3" y="9"/>
                    <a:pt x="3" y="10"/>
                    <a:pt x="4" y="11"/>
                  </a:cubicBezTo>
                  <a:cubicBezTo>
                    <a:pt x="4" y="11"/>
                    <a:pt x="5" y="12"/>
                    <a:pt x="6" y="12"/>
                  </a:cubicBezTo>
                  <a:cubicBezTo>
                    <a:pt x="7" y="12"/>
                    <a:pt x="8" y="11"/>
                    <a:pt x="8" y="11"/>
                  </a:cubicBezTo>
                  <a:cubicBezTo>
                    <a:pt x="9" y="10"/>
                    <a:pt x="9" y="9"/>
                    <a:pt x="9" y="7"/>
                  </a:cubicBezTo>
                  <a:close/>
                  <a:moveTo>
                    <a:pt x="23" y="0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3" y="0"/>
                  </a:lnTo>
                  <a:close/>
                  <a:moveTo>
                    <a:pt x="31" y="17"/>
                  </a:moveTo>
                  <a:cubicBezTo>
                    <a:pt x="31" y="20"/>
                    <a:pt x="30" y="22"/>
                    <a:pt x="29" y="23"/>
                  </a:cubicBezTo>
                  <a:cubicBezTo>
                    <a:pt x="28" y="24"/>
                    <a:pt x="27" y="24"/>
                    <a:pt x="25" y="24"/>
                  </a:cubicBezTo>
                  <a:cubicBezTo>
                    <a:pt x="23" y="24"/>
                    <a:pt x="21" y="24"/>
                    <a:pt x="20" y="23"/>
                  </a:cubicBezTo>
                  <a:cubicBezTo>
                    <a:pt x="19" y="22"/>
                    <a:pt x="19" y="20"/>
                    <a:pt x="19" y="17"/>
                  </a:cubicBezTo>
                  <a:cubicBezTo>
                    <a:pt x="19" y="15"/>
                    <a:pt x="19" y="13"/>
                    <a:pt x="20" y="12"/>
                  </a:cubicBezTo>
                  <a:cubicBezTo>
                    <a:pt x="22" y="11"/>
                    <a:pt x="23" y="10"/>
                    <a:pt x="25" y="10"/>
                  </a:cubicBezTo>
                  <a:cubicBezTo>
                    <a:pt x="27" y="10"/>
                    <a:pt x="28" y="11"/>
                    <a:pt x="29" y="12"/>
                  </a:cubicBezTo>
                  <a:cubicBezTo>
                    <a:pt x="30" y="13"/>
                    <a:pt x="31" y="15"/>
                    <a:pt x="31" y="17"/>
                  </a:cubicBezTo>
                  <a:close/>
                  <a:moveTo>
                    <a:pt x="28" y="17"/>
                  </a:moveTo>
                  <a:cubicBezTo>
                    <a:pt x="28" y="16"/>
                    <a:pt x="28" y="14"/>
                    <a:pt x="27" y="13"/>
                  </a:cubicBezTo>
                  <a:cubicBezTo>
                    <a:pt x="27" y="13"/>
                    <a:pt x="26" y="12"/>
                    <a:pt x="25" y="12"/>
                  </a:cubicBezTo>
                  <a:cubicBezTo>
                    <a:pt x="24" y="12"/>
                    <a:pt x="23" y="13"/>
                    <a:pt x="23" y="13"/>
                  </a:cubicBezTo>
                  <a:cubicBezTo>
                    <a:pt x="22" y="14"/>
                    <a:pt x="22" y="16"/>
                    <a:pt x="22" y="17"/>
                  </a:cubicBezTo>
                  <a:cubicBezTo>
                    <a:pt x="22" y="19"/>
                    <a:pt x="22" y="21"/>
                    <a:pt x="23" y="21"/>
                  </a:cubicBezTo>
                  <a:cubicBezTo>
                    <a:pt x="23" y="22"/>
                    <a:pt x="24" y="22"/>
                    <a:pt x="25" y="22"/>
                  </a:cubicBezTo>
                  <a:cubicBezTo>
                    <a:pt x="26" y="22"/>
                    <a:pt x="27" y="22"/>
                    <a:pt x="27" y="21"/>
                  </a:cubicBezTo>
                  <a:cubicBezTo>
                    <a:pt x="28" y="21"/>
                    <a:pt x="28" y="19"/>
                    <a:pt x="28" y="1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0" name="Freeform 52"/>
            <p:cNvSpPr/>
            <p:nvPr/>
          </p:nvSpPr>
          <p:spPr bwMode="auto">
            <a:xfrm>
              <a:off x="6063452" y="3400622"/>
              <a:ext cx="227678" cy="348213"/>
            </a:xfrm>
            <a:custGeom>
              <a:avLst/>
              <a:gdLst>
                <a:gd name="T0" fmla="*/ 2147483646 w 36"/>
                <a:gd name="T1" fmla="*/ 2147483646 h 55"/>
                <a:gd name="T2" fmla="*/ 0 w 36"/>
                <a:gd name="T3" fmla="*/ 2147483646 h 55"/>
                <a:gd name="T4" fmla="*/ 0 w 36"/>
                <a:gd name="T5" fmla="*/ 2147483646 h 55"/>
                <a:gd name="T6" fmla="*/ 2147483646 w 36"/>
                <a:gd name="T7" fmla="*/ 2147483646 h 55"/>
                <a:gd name="T8" fmla="*/ 2147483646 w 36"/>
                <a:gd name="T9" fmla="*/ 2147483646 h 55"/>
                <a:gd name="T10" fmla="*/ 2147483646 w 36"/>
                <a:gd name="T11" fmla="*/ 2147483646 h 55"/>
                <a:gd name="T12" fmla="*/ 2147483646 w 36"/>
                <a:gd name="T13" fmla="*/ 2147483646 h 55"/>
                <a:gd name="T14" fmla="*/ 2147483646 w 36"/>
                <a:gd name="T15" fmla="*/ 2147483646 h 55"/>
                <a:gd name="T16" fmla="*/ 2147483646 w 36"/>
                <a:gd name="T17" fmla="*/ 2147483646 h 55"/>
                <a:gd name="T18" fmla="*/ 2147483646 w 36"/>
                <a:gd name="T19" fmla="*/ 2147483646 h 55"/>
                <a:gd name="T20" fmla="*/ 2147483646 w 36"/>
                <a:gd name="T21" fmla="*/ 2147483646 h 55"/>
                <a:gd name="T22" fmla="*/ 2147483646 w 36"/>
                <a:gd name="T23" fmla="*/ 2147483646 h 55"/>
                <a:gd name="T24" fmla="*/ 2147483646 w 36"/>
                <a:gd name="T25" fmla="*/ 2147483646 h 55"/>
                <a:gd name="T26" fmla="*/ 2147483646 w 36"/>
                <a:gd name="T27" fmla="*/ 2147483646 h 55"/>
                <a:gd name="T28" fmla="*/ 2147483646 w 36"/>
                <a:gd name="T29" fmla="*/ 0 h 55"/>
                <a:gd name="T30" fmla="*/ 2147483646 w 36"/>
                <a:gd name="T31" fmla="*/ 2147483646 h 55"/>
                <a:gd name="T32" fmla="*/ 2147483646 w 36"/>
                <a:gd name="T33" fmla="*/ 2147483646 h 55"/>
                <a:gd name="T34" fmla="*/ 2147483646 w 36"/>
                <a:gd name="T35" fmla="*/ 2147483646 h 55"/>
                <a:gd name="T36" fmla="*/ 2147483646 w 36"/>
                <a:gd name="T37" fmla="*/ 2147483646 h 55"/>
                <a:gd name="T38" fmla="*/ 2147483646 w 36"/>
                <a:gd name="T39" fmla="*/ 2147483646 h 55"/>
                <a:gd name="T40" fmla="*/ 2147483646 w 36"/>
                <a:gd name="T41" fmla="*/ 2147483646 h 55"/>
                <a:gd name="T42" fmla="*/ 2147483646 w 36"/>
                <a:gd name="T43" fmla="*/ 2147483646 h 55"/>
                <a:gd name="T44" fmla="*/ 2147483646 w 36"/>
                <a:gd name="T45" fmla="*/ 2147483646 h 55"/>
                <a:gd name="T46" fmla="*/ 2147483646 w 36"/>
                <a:gd name="T47" fmla="*/ 2147483646 h 55"/>
                <a:gd name="T48" fmla="*/ 2147483646 w 36"/>
                <a:gd name="T49" fmla="*/ 2147483646 h 5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" h="55">
                  <a:moveTo>
                    <a:pt x="36" y="55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" y="45"/>
                    <a:pt x="5" y="43"/>
                    <a:pt x="7" y="41"/>
                  </a:cubicBezTo>
                  <a:cubicBezTo>
                    <a:pt x="10" y="39"/>
                    <a:pt x="12" y="37"/>
                    <a:pt x="14" y="35"/>
                  </a:cubicBezTo>
                  <a:cubicBezTo>
                    <a:pt x="19" y="30"/>
                    <a:pt x="22" y="27"/>
                    <a:pt x="24" y="24"/>
                  </a:cubicBezTo>
                  <a:cubicBezTo>
                    <a:pt x="25" y="21"/>
                    <a:pt x="26" y="18"/>
                    <a:pt x="26" y="15"/>
                  </a:cubicBezTo>
                  <a:cubicBezTo>
                    <a:pt x="26" y="13"/>
                    <a:pt x="25" y="10"/>
                    <a:pt x="24" y="9"/>
                  </a:cubicBezTo>
                  <a:cubicBezTo>
                    <a:pt x="22" y="7"/>
                    <a:pt x="19" y="6"/>
                    <a:pt x="16" y="6"/>
                  </a:cubicBezTo>
                  <a:cubicBezTo>
                    <a:pt x="14" y="6"/>
                    <a:pt x="11" y="7"/>
                    <a:pt x="9" y="8"/>
                  </a:cubicBezTo>
                  <a:cubicBezTo>
                    <a:pt x="6" y="8"/>
                    <a:pt x="4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3"/>
                    <a:pt x="5" y="2"/>
                    <a:pt x="8" y="1"/>
                  </a:cubicBezTo>
                  <a:cubicBezTo>
                    <a:pt x="11" y="1"/>
                    <a:pt x="13" y="0"/>
                    <a:pt x="16" y="0"/>
                  </a:cubicBezTo>
                  <a:cubicBezTo>
                    <a:pt x="22" y="0"/>
                    <a:pt x="26" y="2"/>
                    <a:pt x="29" y="4"/>
                  </a:cubicBezTo>
                  <a:cubicBezTo>
                    <a:pt x="32" y="7"/>
                    <a:pt x="34" y="10"/>
                    <a:pt x="34" y="15"/>
                  </a:cubicBezTo>
                  <a:cubicBezTo>
                    <a:pt x="34" y="17"/>
                    <a:pt x="33" y="19"/>
                    <a:pt x="33" y="21"/>
                  </a:cubicBezTo>
                  <a:cubicBezTo>
                    <a:pt x="32" y="22"/>
                    <a:pt x="32" y="24"/>
                    <a:pt x="31" y="26"/>
                  </a:cubicBezTo>
                  <a:cubicBezTo>
                    <a:pt x="30" y="27"/>
                    <a:pt x="29" y="29"/>
                    <a:pt x="27" y="30"/>
                  </a:cubicBezTo>
                  <a:cubicBezTo>
                    <a:pt x="26" y="32"/>
                    <a:pt x="24" y="33"/>
                    <a:pt x="23" y="35"/>
                  </a:cubicBezTo>
                  <a:cubicBezTo>
                    <a:pt x="20" y="37"/>
                    <a:pt x="17" y="40"/>
                    <a:pt x="15" y="42"/>
                  </a:cubicBezTo>
                  <a:cubicBezTo>
                    <a:pt x="12" y="45"/>
                    <a:pt x="9" y="47"/>
                    <a:pt x="7" y="49"/>
                  </a:cubicBezTo>
                  <a:cubicBezTo>
                    <a:pt x="36" y="49"/>
                    <a:pt x="36" y="49"/>
                    <a:pt x="36" y="49"/>
                  </a:cubicBezTo>
                  <a:lnTo>
                    <a:pt x="36" y="5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1" name="Freeform 53"/>
            <p:cNvSpPr>
              <a:spLocks noEditPoints="1"/>
            </p:cNvSpPr>
            <p:nvPr/>
          </p:nvSpPr>
          <p:spPr bwMode="auto">
            <a:xfrm>
              <a:off x="6336665" y="3408659"/>
              <a:ext cx="259821" cy="340178"/>
            </a:xfrm>
            <a:custGeom>
              <a:avLst/>
              <a:gdLst>
                <a:gd name="T0" fmla="*/ 2147483646 w 97"/>
                <a:gd name="T1" fmla="*/ 2147483646 h 127"/>
                <a:gd name="T2" fmla="*/ 2147483646 w 97"/>
                <a:gd name="T3" fmla="*/ 2147483646 h 127"/>
                <a:gd name="T4" fmla="*/ 2147483646 w 97"/>
                <a:gd name="T5" fmla="*/ 2147483646 h 127"/>
                <a:gd name="T6" fmla="*/ 2147483646 w 97"/>
                <a:gd name="T7" fmla="*/ 2147483646 h 127"/>
                <a:gd name="T8" fmla="*/ 2147483646 w 97"/>
                <a:gd name="T9" fmla="*/ 2147483646 h 127"/>
                <a:gd name="T10" fmla="*/ 0 w 97"/>
                <a:gd name="T11" fmla="*/ 2147483646 h 127"/>
                <a:gd name="T12" fmla="*/ 0 w 97"/>
                <a:gd name="T13" fmla="*/ 2147483646 h 127"/>
                <a:gd name="T14" fmla="*/ 2147483646 w 97"/>
                <a:gd name="T15" fmla="*/ 0 h 127"/>
                <a:gd name="T16" fmla="*/ 2147483646 w 97"/>
                <a:gd name="T17" fmla="*/ 0 h 127"/>
                <a:gd name="T18" fmla="*/ 2147483646 w 97"/>
                <a:gd name="T19" fmla="*/ 2147483646 h 127"/>
                <a:gd name="T20" fmla="*/ 2147483646 w 97"/>
                <a:gd name="T21" fmla="*/ 2147483646 h 127"/>
                <a:gd name="T22" fmla="*/ 2147483646 w 97"/>
                <a:gd name="T23" fmla="*/ 2147483646 h 127"/>
                <a:gd name="T24" fmla="*/ 2147483646 w 97"/>
                <a:gd name="T25" fmla="*/ 2147483646 h 127"/>
                <a:gd name="T26" fmla="*/ 2147483646 w 97"/>
                <a:gd name="T27" fmla="*/ 2147483646 h 127"/>
                <a:gd name="T28" fmla="*/ 2147483646 w 97"/>
                <a:gd name="T29" fmla="*/ 2147483646 h 127"/>
                <a:gd name="T30" fmla="*/ 2147483646 w 97"/>
                <a:gd name="T31" fmla="*/ 2147483646 h 12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7" h="127">
                  <a:moveTo>
                    <a:pt x="97" y="92"/>
                  </a:moveTo>
                  <a:lnTo>
                    <a:pt x="78" y="92"/>
                  </a:lnTo>
                  <a:lnTo>
                    <a:pt x="78" y="127"/>
                  </a:lnTo>
                  <a:lnTo>
                    <a:pt x="61" y="127"/>
                  </a:lnTo>
                  <a:lnTo>
                    <a:pt x="61" y="92"/>
                  </a:lnTo>
                  <a:lnTo>
                    <a:pt x="0" y="92"/>
                  </a:lnTo>
                  <a:lnTo>
                    <a:pt x="0" y="73"/>
                  </a:lnTo>
                  <a:lnTo>
                    <a:pt x="61" y="0"/>
                  </a:lnTo>
                  <a:lnTo>
                    <a:pt x="78" y="0"/>
                  </a:lnTo>
                  <a:lnTo>
                    <a:pt x="78" y="77"/>
                  </a:lnTo>
                  <a:lnTo>
                    <a:pt x="97" y="77"/>
                  </a:lnTo>
                  <a:lnTo>
                    <a:pt x="97" y="92"/>
                  </a:lnTo>
                  <a:close/>
                  <a:moveTo>
                    <a:pt x="61" y="77"/>
                  </a:moveTo>
                  <a:lnTo>
                    <a:pt x="61" y="21"/>
                  </a:lnTo>
                  <a:lnTo>
                    <a:pt x="12" y="77"/>
                  </a:lnTo>
                  <a:lnTo>
                    <a:pt x="61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24" name="矩形 60"/>
          <p:cNvSpPr>
            <a:spLocks noChangeArrowheads="1"/>
          </p:cNvSpPr>
          <p:nvPr/>
        </p:nvSpPr>
        <p:spPr bwMode="auto">
          <a:xfrm>
            <a:off x="1246188" y="4086225"/>
            <a:ext cx="66389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0070C0"/>
              </a:buClr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125" name="组合 34"/>
          <p:cNvGrpSpPr/>
          <p:nvPr/>
        </p:nvGrpSpPr>
        <p:grpSpPr bwMode="auto">
          <a:xfrm>
            <a:off x="1249363" y="1114425"/>
            <a:ext cx="2025650" cy="1627188"/>
            <a:chOff x="1250078" y="1115043"/>
            <a:chExt cx="2024992" cy="1625887"/>
          </a:xfrm>
        </p:grpSpPr>
        <p:sp>
          <p:nvSpPr>
            <p:cNvPr id="47130" name="Freeform 54"/>
            <p:cNvSpPr/>
            <p:nvPr/>
          </p:nvSpPr>
          <p:spPr bwMode="auto">
            <a:xfrm>
              <a:off x="1250078" y="1115043"/>
              <a:ext cx="2024992" cy="1625887"/>
            </a:xfrm>
            <a:custGeom>
              <a:avLst/>
              <a:gdLst>
                <a:gd name="T0" fmla="*/ 2147483646 w 756"/>
                <a:gd name="T1" fmla="*/ 2147483646 h 460"/>
                <a:gd name="T2" fmla="*/ 2147483646 w 756"/>
                <a:gd name="T3" fmla="*/ 2147483646 h 460"/>
                <a:gd name="T4" fmla="*/ 2147483646 w 756"/>
                <a:gd name="T5" fmla="*/ 0 h 460"/>
                <a:gd name="T6" fmla="*/ 2147483646 w 756"/>
                <a:gd name="T7" fmla="*/ 2147483646 h 460"/>
                <a:gd name="T8" fmla="*/ 2147483646 w 756"/>
                <a:gd name="T9" fmla="*/ 2147483646 h 460"/>
                <a:gd name="T10" fmla="*/ 0 w 756"/>
                <a:gd name="T11" fmla="*/ 2147483646 h 460"/>
                <a:gd name="T12" fmla="*/ 0 w 756"/>
                <a:gd name="T13" fmla="*/ 2147483646 h 460"/>
                <a:gd name="T14" fmla="*/ 2147483646 w 756"/>
                <a:gd name="T15" fmla="*/ 2147483646 h 460"/>
                <a:gd name="T16" fmla="*/ 2147483646 w 756"/>
                <a:gd name="T17" fmla="*/ 2147483646 h 460"/>
                <a:gd name="T18" fmla="*/ 2147483646 w 756"/>
                <a:gd name="T19" fmla="*/ 2147483646 h 4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56" h="460">
                  <a:moveTo>
                    <a:pt x="756" y="101"/>
                  </a:moveTo>
                  <a:lnTo>
                    <a:pt x="567" y="49"/>
                  </a:lnTo>
                  <a:lnTo>
                    <a:pt x="378" y="0"/>
                  </a:lnTo>
                  <a:lnTo>
                    <a:pt x="189" y="49"/>
                  </a:lnTo>
                  <a:lnTo>
                    <a:pt x="2" y="101"/>
                  </a:lnTo>
                  <a:lnTo>
                    <a:pt x="0" y="101"/>
                  </a:lnTo>
                  <a:lnTo>
                    <a:pt x="0" y="460"/>
                  </a:lnTo>
                  <a:lnTo>
                    <a:pt x="756" y="460"/>
                  </a:lnTo>
                  <a:lnTo>
                    <a:pt x="756" y="101"/>
                  </a:lnTo>
                  <a:close/>
                </a:path>
              </a:pathLst>
            </a:cu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2"/>
            <p:cNvSpPr>
              <a:spLocks noChangeArrowheads="1"/>
            </p:cNvSpPr>
            <p:nvPr/>
          </p:nvSpPr>
          <p:spPr bwMode="auto">
            <a:xfrm>
              <a:off x="1673802" y="1708293"/>
              <a:ext cx="1177542" cy="7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spc="-1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74 </a:t>
              </a:r>
              <a:r>
                <a:rPr lang="en-US" altLang="zh-CN" sz="2200" b="1" spc="-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2200" b="1" spc="-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126" name="组合 35"/>
          <p:cNvGrpSpPr/>
          <p:nvPr/>
        </p:nvGrpSpPr>
        <p:grpSpPr bwMode="auto">
          <a:xfrm>
            <a:off x="1249363" y="2903538"/>
            <a:ext cx="2025650" cy="950912"/>
            <a:chOff x="1250078" y="2904320"/>
            <a:chExt cx="2024992" cy="950891"/>
          </a:xfrm>
        </p:grpSpPr>
        <p:sp>
          <p:nvSpPr>
            <p:cNvPr id="47128" name="Freeform 55"/>
            <p:cNvSpPr/>
            <p:nvPr/>
          </p:nvSpPr>
          <p:spPr bwMode="auto">
            <a:xfrm>
              <a:off x="1250078" y="2904320"/>
              <a:ext cx="2024992" cy="950891"/>
            </a:xfrm>
            <a:custGeom>
              <a:avLst/>
              <a:gdLst>
                <a:gd name="T0" fmla="*/ 0 w 756"/>
                <a:gd name="T1" fmla="*/ 0 h 281"/>
                <a:gd name="T2" fmla="*/ 0 w 756"/>
                <a:gd name="T3" fmla="*/ 2084109427 h 281"/>
                <a:gd name="T4" fmla="*/ 14349050 w 756"/>
                <a:gd name="T5" fmla="*/ 2084109427 h 281"/>
                <a:gd name="T6" fmla="*/ 1356016071 w 756"/>
                <a:gd name="T7" fmla="*/ 2147483646 h 281"/>
                <a:gd name="T8" fmla="*/ 2147483646 w 756"/>
                <a:gd name="T9" fmla="*/ 2147483646 h 281"/>
                <a:gd name="T10" fmla="*/ 2147483646 w 756"/>
                <a:gd name="T11" fmla="*/ 2147483646 h 281"/>
                <a:gd name="T12" fmla="*/ 2147483646 w 756"/>
                <a:gd name="T13" fmla="*/ 2084109427 h 281"/>
                <a:gd name="T14" fmla="*/ 2147483646 w 756"/>
                <a:gd name="T15" fmla="*/ 2084109427 h 281"/>
                <a:gd name="T16" fmla="*/ 2147483646 w 756"/>
                <a:gd name="T17" fmla="*/ 0 h 281"/>
                <a:gd name="T18" fmla="*/ 0 w 756"/>
                <a:gd name="T19" fmla="*/ 0 h 2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56" h="281">
                  <a:moveTo>
                    <a:pt x="0" y="0"/>
                  </a:moveTo>
                  <a:lnTo>
                    <a:pt x="0" y="182"/>
                  </a:lnTo>
                  <a:lnTo>
                    <a:pt x="2" y="182"/>
                  </a:lnTo>
                  <a:lnTo>
                    <a:pt x="189" y="232"/>
                  </a:lnTo>
                  <a:lnTo>
                    <a:pt x="378" y="281"/>
                  </a:lnTo>
                  <a:lnTo>
                    <a:pt x="567" y="232"/>
                  </a:lnTo>
                  <a:lnTo>
                    <a:pt x="756" y="182"/>
                  </a:lnTo>
                  <a:lnTo>
                    <a:pt x="7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2"/>
            <p:cNvSpPr>
              <a:spLocks noChangeArrowheads="1"/>
            </p:cNvSpPr>
            <p:nvPr/>
          </p:nvSpPr>
          <p:spPr bwMode="auto">
            <a:xfrm>
              <a:off x="1702368" y="2904320"/>
              <a:ext cx="1120411" cy="76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spc="-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36 </a:t>
              </a:r>
              <a:r>
                <a:rPr lang="en-US" altLang="zh-CN" sz="2200" b="1" spc="-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2200" b="1" spc="-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127" name="TextBox 62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3246438" y="3598863"/>
            <a:ext cx="44069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2276475" y="2943225"/>
            <a:ext cx="53689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3563938" y="2295525"/>
            <a:ext cx="408781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276600" y="1631950"/>
            <a:ext cx="43767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521016" y="2653417"/>
            <a:ext cx="1093305" cy="1093305"/>
            <a:chOff x="2661700" y="958460"/>
            <a:chExt cx="1408323" cy="1408323"/>
          </a:xfrm>
          <a:solidFill>
            <a:schemeClr val="bg1"/>
          </a:solidFill>
          <a:effectLst/>
        </p:grpSpPr>
        <p:sp>
          <p:nvSpPr>
            <p:cNvPr id="7" name="矩形 6"/>
            <p:cNvSpPr/>
            <p:nvPr/>
          </p:nvSpPr>
          <p:spPr>
            <a:xfrm rot="19070028">
              <a:off x="2661700" y="958460"/>
              <a:ext cx="1408323" cy="14083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2888667" y="1462566"/>
              <a:ext cx="954389" cy="51539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36%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135" name="组合 8"/>
          <p:cNvGrpSpPr/>
          <p:nvPr/>
        </p:nvGrpSpPr>
        <p:grpSpPr bwMode="auto">
          <a:xfrm>
            <a:off x="1263650" y="1536700"/>
            <a:ext cx="1477963" cy="1476375"/>
            <a:chOff x="1186403" y="1821305"/>
            <a:chExt cx="1696216" cy="1696216"/>
          </a:xfrm>
        </p:grpSpPr>
        <p:sp>
          <p:nvSpPr>
            <p:cNvPr id="48171" name="矩形 9"/>
            <p:cNvSpPr>
              <a:spLocks noChangeArrowheads="1"/>
            </p:cNvSpPr>
            <p:nvPr/>
          </p:nvSpPr>
          <p:spPr bwMode="auto">
            <a:xfrm rot="-2529972">
              <a:off x="1186403" y="1821305"/>
              <a:ext cx="1696216" cy="1696216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8172" name="Rectangle 2"/>
            <p:cNvSpPr>
              <a:spLocks noChangeArrowheads="1"/>
            </p:cNvSpPr>
            <p:nvPr/>
          </p:nvSpPr>
          <p:spPr bwMode="auto">
            <a:xfrm>
              <a:off x="1636004" y="2469358"/>
              <a:ext cx="79701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2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52%</a:t>
              </a:r>
              <a:endParaRPr lang="zh-CN" altLang="en-US" sz="2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136" name="组合 11"/>
          <p:cNvGrpSpPr/>
          <p:nvPr/>
        </p:nvGrpSpPr>
        <p:grpSpPr bwMode="auto">
          <a:xfrm>
            <a:off x="2609850" y="1023938"/>
            <a:ext cx="981075" cy="979487"/>
            <a:chOff x="2705477" y="3059846"/>
            <a:chExt cx="1125194" cy="1125194"/>
          </a:xfrm>
        </p:grpSpPr>
        <p:sp>
          <p:nvSpPr>
            <p:cNvPr id="13" name="矩形 12"/>
            <p:cNvSpPr/>
            <p:nvPr/>
          </p:nvSpPr>
          <p:spPr>
            <a:xfrm rot="19070028">
              <a:off x="2705477" y="3059846"/>
              <a:ext cx="1125194" cy="11251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170" name="Rectangle 2"/>
            <p:cNvSpPr>
              <a:spLocks noChangeArrowheads="1"/>
            </p:cNvSpPr>
            <p:nvPr/>
          </p:nvSpPr>
          <p:spPr bwMode="auto">
            <a:xfrm>
              <a:off x="2897620" y="3422388"/>
              <a:ext cx="7409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21%</a:t>
              </a:r>
              <a:endPara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137" name="组合 14"/>
          <p:cNvGrpSpPr/>
          <p:nvPr/>
        </p:nvGrpSpPr>
        <p:grpSpPr bwMode="auto">
          <a:xfrm>
            <a:off x="3273425" y="1968500"/>
            <a:ext cx="747713" cy="746125"/>
            <a:chOff x="3555807" y="2342407"/>
            <a:chExt cx="858135" cy="858135"/>
          </a:xfrm>
        </p:grpSpPr>
        <p:sp>
          <p:nvSpPr>
            <p:cNvPr id="48167" name="矩形 15"/>
            <p:cNvSpPr>
              <a:spLocks noChangeArrowheads="1"/>
            </p:cNvSpPr>
            <p:nvPr/>
          </p:nvSpPr>
          <p:spPr bwMode="auto">
            <a:xfrm rot="-2529972">
              <a:off x="3555807" y="2342407"/>
              <a:ext cx="858135" cy="858135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8168" name="Rectangle 2"/>
            <p:cNvSpPr>
              <a:spLocks noChangeArrowheads="1"/>
            </p:cNvSpPr>
            <p:nvPr/>
          </p:nvSpPr>
          <p:spPr bwMode="auto">
            <a:xfrm>
              <a:off x="3614420" y="2571419"/>
              <a:ext cx="740908" cy="400110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11%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8138" name="TextBox 17"/>
          <p:cNvSpPr txBox="1">
            <a:spLocks noChangeArrowheads="1"/>
          </p:cNvSpPr>
          <p:nvPr/>
        </p:nvSpPr>
        <p:spPr bwMode="auto">
          <a:xfrm>
            <a:off x="6484938" y="1295400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9" name="TextBox 18"/>
          <p:cNvSpPr txBox="1">
            <a:spLocks noChangeArrowheads="1"/>
          </p:cNvSpPr>
          <p:nvPr/>
        </p:nvSpPr>
        <p:spPr bwMode="auto">
          <a:xfrm>
            <a:off x="6484938" y="1952625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40" name="TextBox 19"/>
          <p:cNvSpPr txBox="1">
            <a:spLocks noChangeArrowheads="1"/>
          </p:cNvSpPr>
          <p:nvPr/>
        </p:nvSpPr>
        <p:spPr bwMode="auto">
          <a:xfrm>
            <a:off x="6484938" y="2584450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41" name="TextBox 20"/>
          <p:cNvSpPr txBox="1">
            <a:spLocks noChangeArrowheads="1"/>
          </p:cNvSpPr>
          <p:nvPr/>
        </p:nvSpPr>
        <p:spPr bwMode="auto">
          <a:xfrm>
            <a:off x="6484938" y="3241675"/>
            <a:ext cx="1006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142" name="组合 21"/>
          <p:cNvGrpSpPr/>
          <p:nvPr/>
        </p:nvGrpSpPr>
        <p:grpSpPr bwMode="auto">
          <a:xfrm>
            <a:off x="7653338" y="1727200"/>
            <a:ext cx="593725" cy="568325"/>
            <a:chOff x="7679440" y="1933416"/>
            <a:chExt cx="593725" cy="568325"/>
          </a:xfrm>
        </p:grpSpPr>
        <p:sp>
          <p:nvSpPr>
            <p:cNvPr id="48163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9440" y="1933416"/>
              <a:ext cx="593725" cy="568325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164" name="组合 23"/>
            <p:cNvGrpSpPr/>
            <p:nvPr/>
          </p:nvGrpSpPr>
          <p:grpSpPr bwMode="auto">
            <a:xfrm>
              <a:off x="7729431" y="1994339"/>
              <a:ext cx="493743" cy="465529"/>
              <a:chOff x="7750175" y="2178685"/>
              <a:chExt cx="611188" cy="576263"/>
            </a:xfrm>
          </p:grpSpPr>
          <p:sp>
            <p:nvSpPr>
              <p:cNvPr id="25" name="Freeform 5"/>
              <p:cNvSpPr/>
              <p:nvPr/>
            </p:nvSpPr>
            <p:spPr bwMode="auto">
              <a:xfrm>
                <a:off x="7847466" y="2301748"/>
                <a:ext cx="414640" cy="453941"/>
              </a:xfrm>
              <a:custGeom>
                <a:avLst/>
                <a:gdLst>
                  <a:gd name="T0" fmla="*/ 0 w 50"/>
                  <a:gd name="T1" fmla="*/ 23 h 55"/>
                  <a:gd name="T2" fmla="*/ 0 w 50"/>
                  <a:gd name="T3" fmla="*/ 53 h 55"/>
                  <a:gd name="T4" fmla="*/ 2 w 50"/>
                  <a:gd name="T5" fmla="*/ 55 h 55"/>
                  <a:gd name="T6" fmla="*/ 4 w 50"/>
                  <a:gd name="T7" fmla="*/ 55 h 55"/>
                  <a:gd name="T8" fmla="*/ 17 w 50"/>
                  <a:gd name="T9" fmla="*/ 55 h 55"/>
                  <a:gd name="T10" fmla="*/ 18 w 50"/>
                  <a:gd name="T11" fmla="*/ 55 h 55"/>
                  <a:gd name="T12" fmla="*/ 19 w 50"/>
                  <a:gd name="T13" fmla="*/ 54 h 55"/>
                  <a:gd name="T14" fmla="*/ 19 w 50"/>
                  <a:gd name="T15" fmla="*/ 39 h 55"/>
                  <a:gd name="T16" fmla="*/ 32 w 50"/>
                  <a:gd name="T17" fmla="*/ 39 h 55"/>
                  <a:gd name="T18" fmla="*/ 32 w 50"/>
                  <a:gd name="T19" fmla="*/ 54 h 55"/>
                  <a:gd name="T20" fmla="*/ 32 w 50"/>
                  <a:gd name="T21" fmla="*/ 55 h 55"/>
                  <a:gd name="T22" fmla="*/ 34 w 50"/>
                  <a:gd name="T23" fmla="*/ 55 h 55"/>
                  <a:gd name="T24" fmla="*/ 47 w 50"/>
                  <a:gd name="T25" fmla="*/ 55 h 55"/>
                  <a:gd name="T26" fmla="*/ 49 w 50"/>
                  <a:gd name="T27" fmla="*/ 55 h 55"/>
                  <a:gd name="T28" fmla="*/ 50 w 50"/>
                  <a:gd name="T29" fmla="*/ 53 h 55"/>
                  <a:gd name="T30" fmla="*/ 50 w 50"/>
                  <a:gd name="T31" fmla="*/ 23 h 55"/>
                  <a:gd name="T32" fmla="*/ 25 w 50"/>
                  <a:gd name="T33" fmla="*/ 0 h 55"/>
                  <a:gd name="T34" fmla="*/ 0 w 50"/>
                  <a:gd name="T3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55">
                    <a:moveTo>
                      <a:pt x="0" y="2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4"/>
                      <a:pt x="2" y="55"/>
                    </a:cubicBezTo>
                    <a:cubicBezTo>
                      <a:pt x="2" y="55"/>
                      <a:pt x="3" y="55"/>
                      <a:pt x="4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7" y="55"/>
                      <a:pt x="18" y="55"/>
                      <a:pt x="18" y="55"/>
                    </a:cubicBezTo>
                    <a:cubicBezTo>
                      <a:pt x="18" y="54"/>
                      <a:pt x="19" y="54"/>
                      <a:pt x="19" y="54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2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5"/>
                      <a:pt x="48" y="55"/>
                      <a:pt x="49" y="55"/>
                    </a:cubicBezTo>
                    <a:cubicBezTo>
                      <a:pt x="49" y="54"/>
                      <a:pt x="50" y="54"/>
                      <a:pt x="50" y="5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166" name="Freeform 6"/>
              <p:cNvSpPr/>
              <p:nvPr/>
            </p:nvSpPr>
            <p:spPr bwMode="auto">
              <a:xfrm>
                <a:off x="7750175" y="2178685"/>
                <a:ext cx="611188" cy="322263"/>
              </a:xfrm>
              <a:custGeom>
                <a:avLst/>
                <a:gdLst>
                  <a:gd name="T0" fmla="*/ 2147483646 w 74"/>
                  <a:gd name="T1" fmla="*/ 2147483646 h 39"/>
                  <a:gd name="T2" fmla="*/ 2147483646 w 74"/>
                  <a:gd name="T3" fmla="*/ 2147483646 h 39"/>
                  <a:gd name="T4" fmla="*/ 2147483646 w 74"/>
                  <a:gd name="T5" fmla="*/ 2147483646 h 39"/>
                  <a:gd name="T6" fmla="*/ 2147483646 w 74"/>
                  <a:gd name="T7" fmla="*/ 2147483646 h 39"/>
                  <a:gd name="T8" fmla="*/ 2147483646 w 74"/>
                  <a:gd name="T9" fmla="*/ 2147483646 h 39"/>
                  <a:gd name="T10" fmla="*/ 2147483646 w 74"/>
                  <a:gd name="T11" fmla="*/ 2147483646 h 39"/>
                  <a:gd name="T12" fmla="*/ 2147483646 w 74"/>
                  <a:gd name="T13" fmla="*/ 2147483646 h 39"/>
                  <a:gd name="T14" fmla="*/ 2147483646 w 74"/>
                  <a:gd name="T15" fmla="*/ 2147483646 h 39"/>
                  <a:gd name="T16" fmla="*/ 2147483646 w 74"/>
                  <a:gd name="T17" fmla="*/ 2147483646 h 39"/>
                  <a:gd name="T18" fmla="*/ 2147483646 w 74"/>
                  <a:gd name="T19" fmla="*/ 2147483646 h 39"/>
                  <a:gd name="T20" fmla="*/ 2147483646 w 74"/>
                  <a:gd name="T21" fmla="*/ 2147483646 h 39"/>
                  <a:gd name="T22" fmla="*/ 2147483646 w 74"/>
                  <a:gd name="T23" fmla="*/ 2147483646 h 39"/>
                  <a:gd name="T24" fmla="*/ 2147483646 w 74"/>
                  <a:gd name="T25" fmla="*/ 2147483646 h 39"/>
                  <a:gd name="T26" fmla="*/ 2147483646 w 74"/>
                  <a:gd name="T27" fmla="*/ 2147483646 h 39"/>
                  <a:gd name="T28" fmla="*/ 2147483646 w 74"/>
                  <a:gd name="T29" fmla="*/ 2147483646 h 39"/>
                  <a:gd name="T30" fmla="*/ 2147483646 w 74"/>
                  <a:gd name="T31" fmla="*/ 2147483646 h 39"/>
                  <a:gd name="T32" fmla="*/ 2147483646 w 74"/>
                  <a:gd name="T33" fmla="*/ 2147483646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4" h="39">
                    <a:moveTo>
                      <a:pt x="72" y="30"/>
                    </a:move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2"/>
                      <a:pt x="59" y="1"/>
                      <a:pt x="58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3" y="1"/>
                      <a:pt x="52" y="2"/>
                      <a:pt x="52" y="3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0"/>
                      <a:pt x="36" y="0"/>
                      <a:pt x="34" y="1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1" y="32"/>
                      <a:pt x="0" y="35"/>
                      <a:pt x="2" y="37"/>
                    </a:cubicBezTo>
                    <a:cubicBezTo>
                      <a:pt x="3" y="38"/>
                      <a:pt x="4" y="38"/>
                      <a:pt x="6" y="38"/>
                    </a:cubicBezTo>
                    <a:cubicBezTo>
                      <a:pt x="7" y="38"/>
                      <a:pt x="8" y="38"/>
                      <a:pt x="9" y="37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7" y="39"/>
                      <a:pt x="70" y="39"/>
                      <a:pt x="72" y="37"/>
                    </a:cubicBezTo>
                    <a:cubicBezTo>
                      <a:pt x="74" y="35"/>
                      <a:pt x="74" y="32"/>
                      <a:pt x="72" y="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8143" name="组合 26"/>
          <p:cNvGrpSpPr/>
          <p:nvPr/>
        </p:nvGrpSpPr>
        <p:grpSpPr bwMode="auto">
          <a:xfrm>
            <a:off x="7653338" y="947738"/>
            <a:ext cx="593725" cy="684212"/>
            <a:chOff x="7679440" y="1188017"/>
            <a:chExt cx="593725" cy="683835"/>
          </a:xfrm>
        </p:grpSpPr>
        <p:grpSp>
          <p:nvGrpSpPr>
            <p:cNvPr id="48159" name="Group 8"/>
            <p:cNvGrpSpPr>
              <a:grpSpLocks noChangeAspect="1"/>
            </p:cNvGrpSpPr>
            <p:nvPr/>
          </p:nvGrpSpPr>
          <p:grpSpPr bwMode="auto">
            <a:xfrm>
              <a:off x="7777245" y="1188017"/>
              <a:ext cx="473035" cy="624404"/>
              <a:chOff x="3604" y="2482"/>
              <a:chExt cx="325" cy="429"/>
            </a:xfrm>
          </p:grpSpPr>
          <p:sp>
            <p:nvSpPr>
              <p:cNvPr id="48161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3604" y="2482"/>
                <a:ext cx="325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9"/>
              <p:cNvSpPr>
                <a:spLocks noEditPoints="1"/>
              </p:cNvSpPr>
              <p:nvPr/>
            </p:nvSpPr>
            <p:spPr bwMode="auto">
              <a:xfrm>
                <a:off x="3623" y="2605"/>
                <a:ext cx="250" cy="306"/>
              </a:xfrm>
              <a:custGeom>
                <a:avLst/>
                <a:gdLst>
                  <a:gd name="T0" fmla="*/ 0 w 48"/>
                  <a:gd name="T1" fmla="*/ 39 h 59"/>
                  <a:gd name="T2" fmla="*/ 16 w 48"/>
                  <a:gd name="T3" fmla="*/ 46 h 59"/>
                  <a:gd name="T4" fmla="*/ 4 w 48"/>
                  <a:gd name="T5" fmla="*/ 52 h 59"/>
                  <a:gd name="T6" fmla="*/ 25 w 48"/>
                  <a:gd name="T7" fmla="*/ 59 h 59"/>
                  <a:gd name="T8" fmla="*/ 45 w 48"/>
                  <a:gd name="T9" fmla="*/ 52 h 59"/>
                  <a:gd name="T10" fmla="*/ 33 w 48"/>
                  <a:gd name="T11" fmla="*/ 46 h 59"/>
                  <a:gd name="T12" fmla="*/ 48 w 48"/>
                  <a:gd name="T13" fmla="*/ 39 h 59"/>
                  <a:gd name="T14" fmla="*/ 48 w 48"/>
                  <a:gd name="T15" fmla="*/ 0 h 59"/>
                  <a:gd name="T16" fmla="*/ 37 w 48"/>
                  <a:gd name="T17" fmla="*/ 54 h 59"/>
                  <a:gd name="T18" fmla="*/ 37 w 48"/>
                  <a:gd name="T19" fmla="*/ 54 h 59"/>
                  <a:gd name="T20" fmla="*/ 24 w 48"/>
                  <a:gd name="T21" fmla="*/ 57 h 59"/>
                  <a:gd name="T22" fmla="*/ 11 w 48"/>
                  <a:gd name="T23" fmla="*/ 54 h 59"/>
                  <a:gd name="T24" fmla="*/ 24 w 48"/>
                  <a:gd name="T25" fmla="*/ 56 h 59"/>
                  <a:gd name="T26" fmla="*/ 17 w 48"/>
                  <a:gd name="T27" fmla="*/ 50 h 59"/>
                  <a:gd name="T28" fmla="*/ 17 w 48"/>
                  <a:gd name="T29" fmla="*/ 47 h 59"/>
                  <a:gd name="T30" fmla="*/ 17 w 48"/>
                  <a:gd name="T31" fmla="*/ 39 h 59"/>
                  <a:gd name="T32" fmla="*/ 32 w 48"/>
                  <a:gd name="T33" fmla="*/ 46 h 59"/>
                  <a:gd name="T34" fmla="*/ 32 w 48"/>
                  <a:gd name="T35" fmla="*/ 47 h 59"/>
                  <a:gd name="T36" fmla="*/ 17 w 48"/>
                  <a:gd name="T37" fmla="*/ 50 h 59"/>
                  <a:gd name="T38" fmla="*/ 33 w 48"/>
                  <a:gd name="T39" fmla="*/ 39 h 59"/>
                  <a:gd name="T40" fmla="*/ 1 w 48"/>
                  <a:gd name="T41" fmla="*/ 39 h 59"/>
                  <a:gd name="T42" fmla="*/ 47 w 48"/>
                  <a:gd name="T43" fmla="*/ 1 h 59"/>
                  <a:gd name="T44" fmla="*/ 44 w 48"/>
                  <a:gd name="T45" fmla="*/ 33 h 59"/>
                  <a:gd name="T46" fmla="*/ 4 w 48"/>
                  <a:gd name="T47" fmla="*/ 4 h 59"/>
                  <a:gd name="T48" fmla="*/ 44 w 48"/>
                  <a:gd name="T49" fmla="*/ 34 h 59"/>
                  <a:gd name="T50" fmla="*/ 41 w 48"/>
                  <a:gd name="T51" fmla="*/ 35 h 59"/>
                  <a:gd name="T52" fmla="*/ 41 w 48"/>
                  <a:gd name="T53" fmla="*/ 38 h 59"/>
                  <a:gd name="T54" fmla="*/ 41 w 48"/>
                  <a:gd name="T55" fmla="*/ 35 h 59"/>
                  <a:gd name="T56" fmla="*/ 40 w 48"/>
                  <a:gd name="T57" fmla="*/ 36 h 59"/>
                  <a:gd name="T58" fmla="*/ 42 w 48"/>
                  <a:gd name="T59" fmla="*/ 36 h 59"/>
                  <a:gd name="T60" fmla="*/ 22 w 48"/>
                  <a:gd name="T61" fmla="*/ 35 h 59"/>
                  <a:gd name="T62" fmla="*/ 22 w 48"/>
                  <a:gd name="T63" fmla="*/ 37 h 59"/>
                  <a:gd name="T64" fmla="*/ 22 w 48"/>
                  <a:gd name="T65" fmla="*/ 35 h 59"/>
                  <a:gd name="T66" fmla="*/ 25 w 48"/>
                  <a:gd name="T67" fmla="*/ 36 h 59"/>
                  <a:gd name="T68" fmla="*/ 27 w 48"/>
                  <a:gd name="T69" fmla="*/ 36 h 59"/>
                  <a:gd name="T70" fmla="*/ 30 w 48"/>
                  <a:gd name="T71" fmla="*/ 35 h 59"/>
                  <a:gd name="T72" fmla="*/ 30 w 48"/>
                  <a:gd name="T73" fmla="*/ 37 h 59"/>
                  <a:gd name="T74" fmla="*/ 30 w 48"/>
                  <a:gd name="T75" fmla="*/ 3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59">
                    <a:moveTo>
                      <a:pt x="0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4" y="47"/>
                      <a:pt x="12" y="47"/>
                      <a:pt x="10" y="48"/>
                    </a:cubicBezTo>
                    <a:cubicBezTo>
                      <a:pt x="6" y="49"/>
                      <a:pt x="4" y="50"/>
                      <a:pt x="4" y="52"/>
                    </a:cubicBezTo>
                    <a:cubicBezTo>
                      <a:pt x="4" y="55"/>
                      <a:pt x="6" y="56"/>
                      <a:pt x="10" y="57"/>
                    </a:cubicBezTo>
                    <a:cubicBezTo>
                      <a:pt x="14" y="59"/>
                      <a:pt x="19" y="59"/>
                      <a:pt x="25" y="59"/>
                    </a:cubicBezTo>
                    <a:cubicBezTo>
                      <a:pt x="30" y="59"/>
                      <a:pt x="35" y="59"/>
                      <a:pt x="39" y="57"/>
                    </a:cubicBezTo>
                    <a:cubicBezTo>
                      <a:pt x="43" y="56"/>
                      <a:pt x="45" y="55"/>
                      <a:pt x="45" y="52"/>
                    </a:cubicBezTo>
                    <a:cubicBezTo>
                      <a:pt x="45" y="50"/>
                      <a:pt x="43" y="49"/>
                      <a:pt x="39" y="48"/>
                    </a:cubicBezTo>
                    <a:cubicBezTo>
                      <a:pt x="37" y="47"/>
                      <a:pt x="35" y="46"/>
                      <a:pt x="33" y="4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0" y="0"/>
                    </a:lnTo>
                    <a:close/>
                    <a:moveTo>
                      <a:pt x="37" y="54"/>
                    </a:move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3" y="56"/>
                      <a:pt x="29" y="57"/>
                      <a:pt x="24" y="57"/>
                    </a:cubicBezTo>
                    <a:cubicBezTo>
                      <a:pt x="19" y="57"/>
                      <a:pt x="14" y="56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5" y="55"/>
                      <a:pt x="19" y="56"/>
                      <a:pt x="24" y="56"/>
                    </a:cubicBezTo>
                    <a:cubicBezTo>
                      <a:pt x="29" y="56"/>
                      <a:pt x="33" y="55"/>
                      <a:pt x="37" y="54"/>
                    </a:cubicBezTo>
                    <a:close/>
                    <a:moveTo>
                      <a:pt x="17" y="50"/>
                    </a:move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2" y="50"/>
                      <a:pt x="32" y="50"/>
                      <a:pt x="32" y="50"/>
                    </a:cubicBezTo>
                    <a:lnTo>
                      <a:pt x="17" y="50"/>
                    </a:lnTo>
                    <a:close/>
                    <a:moveTo>
                      <a:pt x="47" y="39"/>
                    </a:moveTo>
                    <a:cubicBezTo>
                      <a:pt x="33" y="39"/>
                      <a:pt x="33" y="39"/>
                      <a:pt x="33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47" y="1"/>
                      <a:pt x="47" y="1"/>
                      <a:pt x="47" y="1"/>
                    </a:cubicBezTo>
                    <a:lnTo>
                      <a:pt x="47" y="39"/>
                    </a:lnTo>
                    <a:close/>
                    <a:moveTo>
                      <a:pt x="44" y="33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4" y="34"/>
                      <a:pt x="44" y="34"/>
                      <a:pt x="44" y="34"/>
                    </a:cubicBezTo>
                    <a:lnTo>
                      <a:pt x="44" y="33"/>
                    </a:lnTo>
                    <a:close/>
                    <a:moveTo>
                      <a:pt x="41" y="35"/>
                    </a:moveTo>
                    <a:cubicBezTo>
                      <a:pt x="40" y="35"/>
                      <a:pt x="39" y="35"/>
                      <a:pt x="39" y="36"/>
                    </a:cubicBezTo>
                    <a:cubicBezTo>
                      <a:pt x="39" y="37"/>
                      <a:pt x="40" y="38"/>
                      <a:pt x="41" y="38"/>
                    </a:cubicBezTo>
                    <a:cubicBezTo>
                      <a:pt x="42" y="38"/>
                      <a:pt x="43" y="37"/>
                      <a:pt x="43" y="36"/>
                    </a:cubicBezTo>
                    <a:cubicBezTo>
                      <a:pt x="43" y="35"/>
                      <a:pt x="42" y="35"/>
                      <a:pt x="41" y="35"/>
                    </a:cubicBezTo>
                    <a:close/>
                    <a:moveTo>
                      <a:pt x="41" y="37"/>
                    </a:moveTo>
                    <a:cubicBezTo>
                      <a:pt x="41" y="37"/>
                      <a:pt x="40" y="36"/>
                      <a:pt x="40" y="36"/>
                    </a:cubicBezTo>
                    <a:cubicBezTo>
                      <a:pt x="40" y="36"/>
                      <a:pt x="41" y="35"/>
                      <a:pt x="41" y="35"/>
                    </a:cubicBezTo>
                    <a:cubicBezTo>
                      <a:pt x="41" y="35"/>
                      <a:pt x="42" y="36"/>
                      <a:pt x="42" y="36"/>
                    </a:cubicBezTo>
                    <a:cubicBezTo>
                      <a:pt x="42" y="36"/>
                      <a:pt x="41" y="37"/>
                      <a:pt x="41" y="37"/>
                    </a:cubicBezTo>
                    <a:close/>
                    <a:moveTo>
                      <a:pt x="22" y="35"/>
                    </a:moveTo>
                    <a:cubicBezTo>
                      <a:pt x="21" y="35"/>
                      <a:pt x="21" y="36"/>
                      <a:pt x="21" y="36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7"/>
                      <a:pt x="23" y="37"/>
                      <a:pt x="23" y="36"/>
                    </a:cubicBezTo>
                    <a:cubicBezTo>
                      <a:pt x="23" y="36"/>
                      <a:pt x="22" y="35"/>
                      <a:pt x="22" y="35"/>
                    </a:cubicBezTo>
                    <a:close/>
                    <a:moveTo>
                      <a:pt x="26" y="35"/>
                    </a:moveTo>
                    <a:cubicBezTo>
                      <a:pt x="25" y="35"/>
                      <a:pt x="25" y="36"/>
                      <a:pt x="25" y="36"/>
                    </a:cubicBezTo>
                    <a:cubicBezTo>
                      <a:pt x="25" y="37"/>
                      <a:pt x="25" y="37"/>
                      <a:pt x="26" y="37"/>
                    </a:cubicBezTo>
                    <a:cubicBezTo>
                      <a:pt x="26" y="37"/>
                      <a:pt x="27" y="37"/>
                      <a:pt x="27" y="36"/>
                    </a:cubicBezTo>
                    <a:cubicBezTo>
                      <a:pt x="27" y="36"/>
                      <a:pt x="26" y="35"/>
                      <a:pt x="26" y="35"/>
                    </a:cubicBezTo>
                    <a:close/>
                    <a:moveTo>
                      <a:pt x="30" y="35"/>
                    </a:moveTo>
                    <a:cubicBezTo>
                      <a:pt x="29" y="35"/>
                      <a:pt x="29" y="36"/>
                      <a:pt x="29" y="36"/>
                    </a:cubicBezTo>
                    <a:cubicBezTo>
                      <a:pt x="29" y="37"/>
                      <a:pt x="29" y="37"/>
                      <a:pt x="30" y="37"/>
                    </a:cubicBezTo>
                    <a:cubicBezTo>
                      <a:pt x="30" y="37"/>
                      <a:pt x="31" y="37"/>
                      <a:pt x="31" y="36"/>
                    </a:cubicBezTo>
                    <a:cubicBezTo>
                      <a:pt x="31" y="36"/>
                      <a:pt x="30" y="35"/>
                      <a:pt x="30" y="3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8160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9440" y="1303527"/>
              <a:ext cx="593725" cy="568325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44" name="组合 31"/>
          <p:cNvGrpSpPr/>
          <p:nvPr/>
        </p:nvGrpSpPr>
        <p:grpSpPr bwMode="auto">
          <a:xfrm>
            <a:off x="7653338" y="2374900"/>
            <a:ext cx="593725" cy="568325"/>
            <a:chOff x="7671772" y="2601856"/>
            <a:chExt cx="593725" cy="568325"/>
          </a:xfrm>
        </p:grpSpPr>
        <p:grpSp>
          <p:nvGrpSpPr>
            <p:cNvPr id="48152" name="组合 32"/>
            <p:cNvGrpSpPr/>
            <p:nvPr/>
          </p:nvGrpSpPr>
          <p:grpSpPr bwMode="auto">
            <a:xfrm>
              <a:off x="7697414" y="2734661"/>
              <a:ext cx="539364" cy="378772"/>
              <a:chOff x="7750026" y="2893461"/>
              <a:chExt cx="593848" cy="417034"/>
            </a:xfrm>
          </p:grpSpPr>
          <p:sp>
            <p:nvSpPr>
              <p:cNvPr id="48154" name="Freeform 14"/>
              <p:cNvSpPr/>
              <p:nvPr/>
            </p:nvSpPr>
            <p:spPr bwMode="auto">
              <a:xfrm>
                <a:off x="7750026" y="3292856"/>
                <a:ext cx="593848" cy="17639"/>
              </a:xfrm>
              <a:custGeom>
                <a:avLst/>
                <a:gdLst>
                  <a:gd name="T0" fmla="*/ 2147483646 w 66"/>
                  <a:gd name="T1" fmla="*/ 2147483646 h 2"/>
                  <a:gd name="T2" fmla="*/ 0 w 66"/>
                  <a:gd name="T3" fmla="*/ 2147483646 h 2"/>
                  <a:gd name="T4" fmla="*/ 2147483646 w 66"/>
                  <a:gd name="T5" fmla="*/ 0 h 2"/>
                  <a:gd name="T6" fmla="*/ 2147483646 w 66"/>
                  <a:gd name="T7" fmla="*/ 0 h 2"/>
                  <a:gd name="T8" fmla="*/ 2147483646 w 66"/>
                  <a:gd name="T9" fmla="*/ 2147483646 h 2"/>
                  <a:gd name="T10" fmla="*/ 2147483646 w 66"/>
                  <a:gd name="T11" fmla="*/ 2147483646 h 2"/>
                  <a:gd name="T12" fmla="*/ 2147483646 w 66"/>
                  <a:gd name="T13" fmla="*/ 2147483646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2">
                    <a:moveTo>
                      <a:pt x="1" y="2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6" y="1"/>
                    </a:cubicBezTo>
                    <a:cubicBezTo>
                      <a:pt x="66" y="1"/>
                      <a:pt x="66" y="2"/>
                      <a:pt x="65" y="2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7819674" y="3002429"/>
                <a:ext cx="83897" cy="2866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156" name="Rectangle 16"/>
              <p:cNvSpPr>
                <a:spLocks noChangeArrowheads="1"/>
              </p:cNvSpPr>
              <p:nvPr/>
            </p:nvSpPr>
            <p:spPr bwMode="auto">
              <a:xfrm>
                <a:off x="7946994" y="2893461"/>
                <a:ext cx="91136" cy="3968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17"/>
              <p:cNvSpPr>
                <a:spLocks noChangeArrowheads="1"/>
              </p:cNvSpPr>
              <p:nvPr/>
            </p:nvSpPr>
            <p:spPr bwMode="auto">
              <a:xfrm>
                <a:off x="8073113" y="3019907"/>
                <a:ext cx="82150" cy="26917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158" name="Rectangle 18"/>
              <p:cNvSpPr>
                <a:spLocks noChangeArrowheads="1"/>
              </p:cNvSpPr>
              <p:nvPr/>
            </p:nvSpPr>
            <p:spPr bwMode="auto">
              <a:xfrm>
                <a:off x="8199821" y="3111011"/>
                <a:ext cx="88195" cy="1793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153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1772" y="2601856"/>
              <a:ext cx="593725" cy="568325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45" name="组合 39"/>
          <p:cNvGrpSpPr/>
          <p:nvPr/>
        </p:nvGrpSpPr>
        <p:grpSpPr bwMode="auto">
          <a:xfrm>
            <a:off x="7653338" y="3030538"/>
            <a:ext cx="593725" cy="568325"/>
            <a:chOff x="7679439" y="3245303"/>
            <a:chExt cx="593725" cy="568325"/>
          </a:xfrm>
        </p:grpSpPr>
        <p:sp>
          <p:nvSpPr>
            <p:cNvPr id="41" name="Freeform 10"/>
            <p:cNvSpPr/>
            <p:nvPr/>
          </p:nvSpPr>
          <p:spPr bwMode="auto">
            <a:xfrm>
              <a:off x="8030276" y="3427865"/>
              <a:ext cx="123825" cy="117475"/>
            </a:xfrm>
            <a:custGeom>
              <a:avLst/>
              <a:gdLst>
                <a:gd name="T0" fmla="*/ 100 w 100"/>
                <a:gd name="T1" fmla="*/ 33 h 94"/>
                <a:gd name="T2" fmla="*/ 95 w 100"/>
                <a:gd name="T3" fmla="*/ 33 h 94"/>
                <a:gd name="T4" fmla="*/ 61 w 100"/>
                <a:gd name="T5" fmla="*/ 33 h 94"/>
                <a:gd name="T6" fmla="*/ 61 w 100"/>
                <a:gd name="T7" fmla="*/ 0 h 94"/>
                <a:gd name="T8" fmla="*/ 33 w 100"/>
                <a:gd name="T9" fmla="*/ 0 h 94"/>
                <a:gd name="T10" fmla="*/ 33 w 100"/>
                <a:gd name="T11" fmla="*/ 5 h 94"/>
                <a:gd name="T12" fmla="*/ 33 w 100"/>
                <a:gd name="T13" fmla="*/ 33 h 94"/>
                <a:gd name="T14" fmla="*/ 0 w 100"/>
                <a:gd name="T15" fmla="*/ 33 h 94"/>
                <a:gd name="T16" fmla="*/ 0 w 100"/>
                <a:gd name="T17" fmla="*/ 61 h 94"/>
                <a:gd name="T18" fmla="*/ 33 w 100"/>
                <a:gd name="T19" fmla="*/ 61 h 94"/>
                <a:gd name="T20" fmla="*/ 33 w 100"/>
                <a:gd name="T21" fmla="*/ 94 h 94"/>
                <a:gd name="T22" fmla="*/ 61 w 100"/>
                <a:gd name="T23" fmla="*/ 94 h 94"/>
                <a:gd name="T24" fmla="*/ 61 w 100"/>
                <a:gd name="T25" fmla="*/ 61 h 94"/>
                <a:gd name="T26" fmla="*/ 100 w 100"/>
                <a:gd name="T27" fmla="*/ 61 h 94"/>
                <a:gd name="T28" fmla="*/ 100 w 100"/>
                <a:gd name="T29" fmla="*/ 3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94">
                  <a:moveTo>
                    <a:pt x="100" y="33"/>
                  </a:moveTo>
                  <a:lnTo>
                    <a:pt x="95" y="33"/>
                  </a:lnTo>
                  <a:lnTo>
                    <a:pt x="61" y="33"/>
                  </a:lnTo>
                  <a:lnTo>
                    <a:pt x="61" y="0"/>
                  </a:lnTo>
                  <a:lnTo>
                    <a:pt x="33" y="0"/>
                  </a:lnTo>
                  <a:lnTo>
                    <a:pt x="33" y="5"/>
                  </a:lnTo>
                  <a:lnTo>
                    <a:pt x="33" y="33"/>
                  </a:lnTo>
                  <a:lnTo>
                    <a:pt x="0" y="33"/>
                  </a:lnTo>
                  <a:lnTo>
                    <a:pt x="0" y="61"/>
                  </a:lnTo>
                  <a:lnTo>
                    <a:pt x="33" y="61"/>
                  </a:lnTo>
                  <a:lnTo>
                    <a:pt x="33" y="94"/>
                  </a:lnTo>
                  <a:lnTo>
                    <a:pt x="61" y="94"/>
                  </a:lnTo>
                  <a:lnTo>
                    <a:pt x="61" y="61"/>
                  </a:lnTo>
                  <a:lnTo>
                    <a:pt x="100" y="61"/>
                  </a:lnTo>
                  <a:lnTo>
                    <a:pt x="100" y="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48149" name="组合 41"/>
            <p:cNvGrpSpPr/>
            <p:nvPr/>
          </p:nvGrpSpPr>
          <p:grpSpPr bwMode="auto">
            <a:xfrm>
              <a:off x="7679439" y="3245303"/>
              <a:ext cx="593725" cy="568325"/>
              <a:chOff x="7679439" y="3277053"/>
              <a:chExt cx="593725" cy="568325"/>
            </a:xfrm>
          </p:grpSpPr>
          <p:sp>
            <p:nvSpPr>
              <p:cNvPr id="4815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7679439" y="3277053"/>
                <a:ext cx="593725" cy="568325"/>
              </a:xfrm>
              <a:prstGeom prst="rect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1"/>
              <p:cNvSpPr>
                <a:spLocks noEditPoints="1"/>
              </p:cNvSpPr>
              <p:nvPr/>
            </p:nvSpPr>
            <p:spPr bwMode="auto">
              <a:xfrm>
                <a:off x="7738176" y="3394528"/>
                <a:ext cx="492125" cy="400050"/>
              </a:xfrm>
              <a:custGeom>
                <a:avLst/>
                <a:gdLst>
                  <a:gd name="T0" fmla="*/ 55 w 71"/>
                  <a:gd name="T1" fmla="*/ 0 h 58"/>
                  <a:gd name="T2" fmla="*/ 50 w 71"/>
                  <a:gd name="T3" fmla="*/ 0 h 58"/>
                  <a:gd name="T4" fmla="*/ 30 w 71"/>
                  <a:gd name="T5" fmla="*/ 15 h 58"/>
                  <a:gd name="T6" fmla="*/ 30 w 71"/>
                  <a:gd name="T7" fmla="*/ 20 h 58"/>
                  <a:gd name="T8" fmla="*/ 30 w 71"/>
                  <a:gd name="T9" fmla="*/ 25 h 58"/>
                  <a:gd name="T10" fmla="*/ 3 w 71"/>
                  <a:gd name="T11" fmla="*/ 44 h 58"/>
                  <a:gd name="T12" fmla="*/ 0 w 71"/>
                  <a:gd name="T13" fmla="*/ 50 h 58"/>
                  <a:gd name="T14" fmla="*/ 2 w 71"/>
                  <a:gd name="T15" fmla="*/ 54 h 58"/>
                  <a:gd name="T16" fmla="*/ 2 w 71"/>
                  <a:gd name="T17" fmla="*/ 55 h 58"/>
                  <a:gd name="T18" fmla="*/ 8 w 71"/>
                  <a:gd name="T19" fmla="*/ 58 h 58"/>
                  <a:gd name="T20" fmla="*/ 8 w 71"/>
                  <a:gd name="T21" fmla="*/ 58 h 58"/>
                  <a:gd name="T22" fmla="*/ 12 w 71"/>
                  <a:gd name="T23" fmla="*/ 57 h 58"/>
                  <a:gd name="T24" fmla="*/ 39 w 71"/>
                  <a:gd name="T25" fmla="*/ 37 h 58"/>
                  <a:gd name="T26" fmla="*/ 46 w 71"/>
                  <a:gd name="T27" fmla="*/ 40 h 58"/>
                  <a:gd name="T28" fmla="*/ 50 w 71"/>
                  <a:gd name="T29" fmla="*/ 41 h 58"/>
                  <a:gd name="T30" fmla="*/ 50 w 71"/>
                  <a:gd name="T31" fmla="*/ 41 h 58"/>
                  <a:gd name="T32" fmla="*/ 70 w 71"/>
                  <a:gd name="T33" fmla="*/ 25 h 58"/>
                  <a:gd name="T34" fmla="*/ 71 w 71"/>
                  <a:gd name="T35" fmla="*/ 20 h 58"/>
                  <a:gd name="T36" fmla="*/ 55 w 71"/>
                  <a:gd name="T37" fmla="*/ 0 h 58"/>
                  <a:gd name="T38" fmla="*/ 22 w 71"/>
                  <a:gd name="T39" fmla="*/ 45 h 58"/>
                  <a:gd name="T40" fmla="*/ 11 w 71"/>
                  <a:gd name="T41" fmla="*/ 53 h 58"/>
                  <a:gd name="T42" fmla="*/ 6 w 71"/>
                  <a:gd name="T43" fmla="*/ 52 h 58"/>
                  <a:gd name="T44" fmla="*/ 7 w 71"/>
                  <a:gd name="T45" fmla="*/ 47 h 58"/>
                  <a:gd name="T46" fmla="*/ 18 w 71"/>
                  <a:gd name="T47" fmla="*/ 40 h 58"/>
                  <a:gd name="T48" fmla="*/ 23 w 71"/>
                  <a:gd name="T49" fmla="*/ 41 h 58"/>
                  <a:gd name="T50" fmla="*/ 22 w 71"/>
                  <a:gd name="T51" fmla="*/ 45 h 58"/>
                  <a:gd name="T52" fmla="*/ 51 w 71"/>
                  <a:gd name="T53" fmla="*/ 32 h 58"/>
                  <a:gd name="T54" fmla="*/ 38 w 71"/>
                  <a:gd name="T55" fmla="*/ 20 h 58"/>
                  <a:gd name="T56" fmla="*/ 51 w 71"/>
                  <a:gd name="T57" fmla="*/ 7 h 58"/>
                  <a:gd name="T58" fmla="*/ 63 w 71"/>
                  <a:gd name="T59" fmla="*/ 20 h 58"/>
                  <a:gd name="T60" fmla="*/ 51 w 71"/>
                  <a:gd name="T61" fmla="*/ 3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58">
                    <a:moveTo>
                      <a:pt x="55" y="0"/>
                    </a:moveTo>
                    <a:cubicBezTo>
                      <a:pt x="53" y="0"/>
                      <a:pt x="52" y="0"/>
                      <a:pt x="50" y="0"/>
                    </a:cubicBezTo>
                    <a:cubicBezTo>
                      <a:pt x="41" y="0"/>
                      <a:pt x="32" y="6"/>
                      <a:pt x="30" y="15"/>
                    </a:cubicBezTo>
                    <a:cubicBezTo>
                      <a:pt x="30" y="17"/>
                      <a:pt x="30" y="19"/>
                      <a:pt x="30" y="20"/>
                    </a:cubicBezTo>
                    <a:cubicBezTo>
                      <a:pt x="30" y="22"/>
                      <a:pt x="30" y="24"/>
                      <a:pt x="30" y="25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6"/>
                      <a:pt x="0" y="48"/>
                      <a:pt x="0" y="50"/>
                    </a:cubicBezTo>
                    <a:cubicBezTo>
                      <a:pt x="0" y="51"/>
                      <a:pt x="1" y="53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7"/>
                      <a:pt x="6" y="58"/>
                      <a:pt x="8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9" y="58"/>
                      <a:pt x="11" y="57"/>
                      <a:pt x="12" y="57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41" y="39"/>
                      <a:pt x="43" y="40"/>
                      <a:pt x="46" y="40"/>
                    </a:cubicBezTo>
                    <a:cubicBezTo>
                      <a:pt x="47" y="41"/>
                      <a:pt x="49" y="41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60" y="41"/>
                      <a:pt x="68" y="34"/>
                      <a:pt x="70" y="25"/>
                    </a:cubicBezTo>
                    <a:cubicBezTo>
                      <a:pt x="71" y="23"/>
                      <a:pt x="71" y="22"/>
                      <a:pt x="71" y="20"/>
                    </a:cubicBezTo>
                    <a:cubicBezTo>
                      <a:pt x="71" y="11"/>
                      <a:pt x="64" y="2"/>
                      <a:pt x="55" y="0"/>
                    </a:cubicBezTo>
                    <a:close/>
                    <a:moveTo>
                      <a:pt x="22" y="45"/>
                    </a:moveTo>
                    <a:cubicBezTo>
                      <a:pt x="11" y="53"/>
                      <a:pt x="11" y="53"/>
                      <a:pt x="11" y="53"/>
                    </a:cubicBezTo>
                    <a:cubicBezTo>
                      <a:pt x="9" y="54"/>
                      <a:pt x="7" y="53"/>
                      <a:pt x="6" y="52"/>
                    </a:cubicBezTo>
                    <a:cubicBezTo>
                      <a:pt x="5" y="50"/>
                      <a:pt x="6" y="48"/>
                      <a:pt x="7" y="47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9" y="39"/>
                      <a:pt x="22" y="39"/>
                      <a:pt x="23" y="41"/>
                    </a:cubicBezTo>
                    <a:cubicBezTo>
                      <a:pt x="24" y="42"/>
                      <a:pt x="23" y="44"/>
                      <a:pt x="22" y="45"/>
                    </a:cubicBezTo>
                    <a:close/>
                    <a:moveTo>
                      <a:pt x="51" y="32"/>
                    </a:moveTo>
                    <a:cubicBezTo>
                      <a:pt x="44" y="32"/>
                      <a:pt x="38" y="27"/>
                      <a:pt x="38" y="20"/>
                    </a:cubicBezTo>
                    <a:cubicBezTo>
                      <a:pt x="38" y="13"/>
                      <a:pt x="44" y="7"/>
                      <a:pt x="51" y="7"/>
                    </a:cubicBezTo>
                    <a:cubicBezTo>
                      <a:pt x="58" y="7"/>
                      <a:pt x="63" y="13"/>
                      <a:pt x="63" y="20"/>
                    </a:cubicBezTo>
                    <a:cubicBezTo>
                      <a:pt x="63" y="27"/>
                      <a:pt x="58" y="32"/>
                      <a:pt x="51" y="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8146" name="矩形 49"/>
          <p:cNvSpPr>
            <a:spLocks noChangeArrowheads="1"/>
          </p:cNvSpPr>
          <p:nvPr/>
        </p:nvSpPr>
        <p:spPr bwMode="auto">
          <a:xfrm>
            <a:off x="763588" y="3979863"/>
            <a:ext cx="7624762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0070C0"/>
              </a:buClr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47" name="TextBox 51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 flipH="1">
            <a:off x="468313" y="2846388"/>
            <a:ext cx="35829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 rot="10800000">
            <a:off x="3753520" y="483518"/>
            <a:ext cx="458440" cy="423544"/>
            <a:chOff x="3311401" y="535658"/>
            <a:chExt cx="722974" cy="667941"/>
          </a:xfrm>
          <a:solidFill>
            <a:schemeClr val="tx1"/>
          </a:solidFill>
        </p:grpSpPr>
        <p:grpSp>
          <p:nvGrpSpPr>
            <p:cNvPr id="36" name="组合 35"/>
            <p:cNvGrpSpPr/>
            <p:nvPr/>
          </p:nvGrpSpPr>
          <p:grpSpPr>
            <a:xfrm>
              <a:off x="3311401" y="547511"/>
              <a:ext cx="337925" cy="656088"/>
              <a:chOff x="526258" y="900326"/>
              <a:chExt cx="774404" cy="1503519"/>
            </a:xfrm>
            <a:grpFill/>
          </p:grpSpPr>
          <p:sp>
            <p:nvSpPr>
              <p:cNvPr id="40" name="矩形 39"/>
              <p:cNvSpPr/>
              <p:nvPr/>
            </p:nvSpPr>
            <p:spPr>
              <a:xfrm>
                <a:off x="577916" y="900326"/>
                <a:ext cx="722746" cy="7978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流程图: 数据 8"/>
              <p:cNvSpPr/>
              <p:nvPr/>
            </p:nvSpPr>
            <p:spPr>
              <a:xfrm>
                <a:off x="526258" y="1698214"/>
                <a:ext cx="763833" cy="705631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-1" fmla="*/ 0 w 14664"/>
                  <a:gd name="connsiteY0-2" fmla="*/ 10000 h 10000"/>
                  <a:gd name="connsiteX1-3" fmla="*/ 2000 w 14664"/>
                  <a:gd name="connsiteY1-4" fmla="*/ 0 h 10000"/>
                  <a:gd name="connsiteX2-5" fmla="*/ 14664 w 14664"/>
                  <a:gd name="connsiteY2-6" fmla="*/ 0 h 10000"/>
                  <a:gd name="connsiteX3-7" fmla="*/ 8000 w 14664"/>
                  <a:gd name="connsiteY3-8" fmla="*/ 10000 h 10000"/>
                  <a:gd name="connsiteX4-9" fmla="*/ 0 w 14664"/>
                  <a:gd name="connsiteY4-10" fmla="*/ 10000 h 10000"/>
                  <a:gd name="connsiteX0-11" fmla="*/ 0 w 14664"/>
                  <a:gd name="connsiteY0-12" fmla="*/ 10000 h 14017"/>
                  <a:gd name="connsiteX1-13" fmla="*/ 2000 w 14664"/>
                  <a:gd name="connsiteY1-14" fmla="*/ 0 h 14017"/>
                  <a:gd name="connsiteX2-15" fmla="*/ 14664 w 14664"/>
                  <a:gd name="connsiteY2-16" fmla="*/ 0 h 14017"/>
                  <a:gd name="connsiteX3-17" fmla="*/ 7534 w 14664"/>
                  <a:gd name="connsiteY3-18" fmla="*/ 14017 h 14017"/>
                  <a:gd name="connsiteX4-19" fmla="*/ 0 w 14664"/>
                  <a:gd name="connsiteY4-20" fmla="*/ 10000 h 14017"/>
                  <a:gd name="connsiteX0-21" fmla="*/ 0 w 20261"/>
                  <a:gd name="connsiteY0-22" fmla="*/ 14017 h 14017"/>
                  <a:gd name="connsiteX1-23" fmla="*/ 7597 w 20261"/>
                  <a:gd name="connsiteY1-24" fmla="*/ 0 h 14017"/>
                  <a:gd name="connsiteX2-25" fmla="*/ 20261 w 20261"/>
                  <a:gd name="connsiteY2-26" fmla="*/ 0 h 14017"/>
                  <a:gd name="connsiteX3-27" fmla="*/ 13131 w 20261"/>
                  <a:gd name="connsiteY3-28" fmla="*/ 14017 h 14017"/>
                  <a:gd name="connsiteX4-29" fmla="*/ 0 w 20261"/>
                  <a:gd name="connsiteY4-30" fmla="*/ 14017 h 1401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0261" h="14017">
                    <a:moveTo>
                      <a:pt x="0" y="14017"/>
                    </a:moveTo>
                    <a:lnTo>
                      <a:pt x="7597" y="0"/>
                    </a:lnTo>
                    <a:lnTo>
                      <a:pt x="20261" y="0"/>
                    </a:lnTo>
                    <a:lnTo>
                      <a:pt x="13131" y="14017"/>
                    </a:lnTo>
                    <a:lnTo>
                      <a:pt x="0" y="140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696450" y="535658"/>
              <a:ext cx="337925" cy="656088"/>
              <a:chOff x="526258" y="900326"/>
              <a:chExt cx="774404" cy="1503519"/>
            </a:xfrm>
            <a:grpFill/>
          </p:grpSpPr>
          <p:sp>
            <p:nvSpPr>
              <p:cNvPr id="38" name="矩形 37"/>
              <p:cNvSpPr/>
              <p:nvPr/>
            </p:nvSpPr>
            <p:spPr>
              <a:xfrm>
                <a:off x="577916" y="900326"/>
                <a:ext cx="722746" cy="7978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流程图: 数据 8"/>
              <p:cNvSpPr/>
              <p:nvPr/>
            </p:nvSpPr>
            <p:spPr>
              <a:xfrm>
                <a:off x="526258" y="1698214"/>
                <a:ext cx="763833" cy="705631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-1" fmla="*/ 0 w 14664"/>
                  <a:gd name="connsiteY0-2" fmla="*/ 10000 h 10000"/>
                  <a:gd name="connsiteX1-3" fmla="*/ 2000 w 14664"/>
                  <a:gd name="connsiteY1-4" fmla="*/ 0 h 10000"/>
                  <a:gd name="connsiteX2-5" fmla="*/ 14664 w 14664"/>
                  <a:gd name="connsiteY2-6" fmla="*/ 0 h 10000"/>
                  <a:gd name="connsiteX3-7" fmla="*/ 8000 w 14664"/>
                  <a:gd name="connsiteY3-8" fmla="*/ 10000 h 10000"/>
                  <a:gd name="connsiteX4-9" fmla="*/ 0 w 14664"/>
                  <a:gd name="connsiteY4-10" fmla="*/ 10000 h 10000"/>
                  <a:gd name="connsiteX0-11" fmla="*/ 0 w 14664"/>
                  <a:gd name="connsiteY0-12" fmla="*/ 10000 h 14017"/>
                  <a:gd name="connsiteX1-13" fmla="*/ 2000 w 14664"/>
                  <a:gd name="connsiteY1-14" fmla="*/ 0 h 14017"/>
                  <a:gd name="connsiteX2-15" fmla="*/ 14664 w 14664"/>
                  <a:gd name="connsiteY2-16" fmla="*/ 0 h 14017"/>
                  <a:gd name="connsiteX3-17" fmla="*/ 7534 w 14664"/>
                  <a:gd name="connsiteY3-18" fmla="*/ 14017 h 14017"/>
                  <a:gd name="connsiteX4-19" fmla="*/ 0 w 14664"/>
                  <a:gd name="connsiteY4-20" fmla="*/ 10000 h 14017"/>
                  <a:gd name="connsiteX0-21" fmla="*/ 0 w 20261"/>
                  <a:gd name="connsiteY0-22" fmla="*/ 14017 h 14017"/>
                  <a:gd name="connsiteX1-23" fmla="*/ 7597 w 20261"/>
                  <a:gd name="connsiteY1-24" fmla="*/ 0 h 14017"/>
                  <a:gd name="connsiteX2-25" fmla="*/ 20261 w 20261"/>
                  <a:gd name="connsiteY2-26" fmla="*/ 0 h 14017"/>
                  <a:gd name="connsiteX3-27" fmla="*/ 13131 w 20261"/>
                  <a:gd name="connsiteY3-28" fmla="*/ 14017 h 14017"/>
                  <a:gd name="connsiteX4-29" fmla="*/ 0 w 20261"/>
                  <a:gd name="connsiteY4-30" fmla="*/ 14017 h 1401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0261" h="14017">
                    <a:moveTo>
                      <a:pt x="0" y="14017"/>
                    </a:moveTo>
                    <a:lnTo>
                      <a:pt x="7597" y="0"/>
                    </a:lnTo>
                    <a:lnTo>
                      <a:pt x="20261" y="0"/>
                    </a:lnTo>
                    <a:lnTo>
                      <a:pt x="13131" y="14017"/>
                    </a:lnTo>
                    <a:lnTo>
                      <a:pt x="0" y="140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8290024" y="4279418"/>
            <a:ext cx="458440" cy="423544"/>
            <a:chOff x="3311401" y="535658"/>
            <a:chExt cx="722974" cy="667941"/>
          </a:xfrm>
          <a:solidFill>
            <a:schemeClr val="tx1"/>
          </a:solidFill>
        </p:grpSpPr>
        <p:grpSp>
          <p:nvGrpSpPr>
            <p:cNvPr id="43" name="组合 42"/>
            <p:cNvGrpSpPr/>
            <p:nvPr/>
          </p:nvGrpSpPr>
          <p:grpSpPr>
            <a:xfrm>
              <a:off x="3311401" y="547511"/>
              <a:ext cx="337925" cy="656088"/>
              <a:chOff x="526258" y="900326"/>
              <a:chExt cx="774404" cy="1503519"/>
            </a:xfrm>
            <a:grpFill/>
          </p:grpSpPr>
          <p:sp>
            <p:nvSpPr>
              <p:cNvPr id="47" name="矩形 46"/>
              <p:cNvSpPr/>
              <p:nvPr/>
            </p:nvSpPr>
            <p:spPr>
              <a:xfrm>
                <a:off x="577916" y="900326"/>
                <a:ext cx="722746" cy="7978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流程图: 数据 8"/>
              <p:cNvSpPr/>
              <p:nvPr/>
            </p:nvSpPr>
            <p:spPr>
              <a:xfrm>
                <a:off x="526258" y="1698214"/>
                <a:ext cx="763833" cy="705631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-1" fmla="*/ 0 w 14664"/>
                  <a:gd name="connsiteY0-2" fmla="*/ 10000 h 10000"/>
                  <a:gd name="connsiteX1-3" fmla="*/ 2000 w 14664"/>
                  <a:gd name="connsiteY1-4" fmla="*/ 0 h 10000"/>
                  <a:gd name="connsiteX2-5" fmla="*/ 14664 w 14664"/>
                  <a:gd name="connsiteY2-6" fmla="*/ 0 h 10000"/>
                  <a:gd name="connsiteX3-7" fmla="*/ 8000 w 14664"/>
                  <a:gd name="connsiteY3-8" fmla="*/ 10000 h 10000"/>
                  <a:gd name="connsiteX4-9" fmla="*/ 0 w 14664"/>
                  <a:gd name="connsiteY4-10" fmla="*/ 10000 h 10000"/>
                  <a:gd name="connsiteX0-11" fmla="*/ 0 w 14664"/>
                  <a:gd name="connsiteY0-12" fmla="*/ 10000 h 14017"/>
                  <a:gd name="connsiteX1-13" fmla="*/ 2000 w 14664"/>
                  <a:gd name="connsiteY1-14" fmla="*/ 0 h 14017"/>
                  <a:gd name="connsiteX2-15" fmla="*/ 14664 w 14664"/>
                  <a:gd name="connsiteY2-16" fmla="*/ 0 h 14017"/>
                  <a:gd name="connsiteX3-17" fmla="*/ 7534 w 14664"/>
                  <a:gd name="connsiteY3-18" fmla="*/ 14017 h 14017"/>
                  <a:gd name="connsiteX4-19" fmla="*/ 0 w 14664"/>
                  <a:gd name="connsiteY4-20" fmla="*/ 10000 h 14017"/>
                  <a:gd name="connsiteX0-21" fmla="*/ 0 w 20261"/>
                  <a:gd name="connsiteY0-22" fmla="*/ 14017 h 14017"/>
                  <a:gd name="connsiteX1-23" fmla="*/ 7597 w 20261"/>
                  <a:gd name="connsiteY1-24" fmla="*/ 0 h 14017"/>
                  <a:gd name="connsiteX2-25" fmla="*/ 20261 w 20261"/>
                  <a:gd name="connsiteY2-26" fmla="*/ 0 h 14017"/>
                  <a:gd name="connsiteX3-27" fmla="*/ 13131 w 20261"/>
                  <a:gd name="connsiteY3-28" fmla="*/ 14017 h 14017"/>
                  <a:gd name="connsiteX4-29" fmla="*/ 0 w 20261"/>
                  <a:gd name="connsiteY4-30" fmla="*/ 14017 h 1401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0261" h="14017">
                    <a:moveTo>
                      <a:pt x="0" y="14017"/>
                    </a:moveTo>
                    <a:lnTo>
                      <a:pt x="7597" y="0"/>
                    </a:lnTo>
                    <a:lnTo>
                      <a:pt x="20261" y="0"/>
                    </a:lnTo>
                    <a:lnTo>
                      <a:pt x="13131" y="14017"/>
                    </a:lnTo>
                    <a:lnTo>
                      <a:pt x="0" y="140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3696450" y="535658"/>
              <a:ext cx="337925" cy="656088"/>
              <a:chOff x="526258" y="900326"/>
              <a:chExt cx="774404" cy="1503519"/>
            </a:xfrm>
            <a:grpFill/>
          </p:grpSpPr>
          <p:sp>
            <p:nvSpPr>
              <p:cNvPr id="45" name="矩形 44"/>
              <p:cNvSpPr/>
              <p:nvPr/>
            </p:nvSpPr>
            <p:spPr>
              <a:xfrm>
                <a:off x="577916" y="900326"/>
                <a:ext cx="722746" cy="7978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6" name="流程图: 数据 8"/>
              <p:cNvSpPr/>
              <p:nvPr/>
            </p:nvSpPr>
            <p:spPr>
              <a:xfrm>
                <a:off x="526258" y="1698214"/>
                <a:ext cx="763833" cy="705631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-1" fmla="*/ 0 w 14664"/>
                  <a:gd name="connsiteY0-2" fmla="*/ 10000 h 10000"/>
                  <a:gd name="connsiteX1-3" fmla="*/ 2000 w 14664"/>
                  <a:gd name="connsiteY1-4" fmla="*/ 0 h 10000"/>
                  <a:gd name="connsiteX2-5" fmla="*/ 14664 w 14664"/>
                  <a:gd name="connsiteY2-6" fmla="*/ 0 h 10000"/>
                  <a:gd name="connsiteX3-7" fmla="*/ 8000 w 14664"/>
                  <a:gd name="connsiteY3-8" fmla="*/ 10000 h 10000"/>
                  <a:gd name="connsiteX4-9" fmla="*/ 0 w 14664"/>
                  <a:gd name="connsiteY4-10" fmla="*/ 10000 h 10000"/>
                  <a:gd name="connsiteX0-11" fmla="*/ 0 w 14664"/>
                  <a:gd name="connsiteY0-12" fmla="*/ 10000 h 14017"/>
                  <a:gd name="connsiteX1-13" fmla="*/ 2000 w 14664"/>
                  <a:gd name="connsiteY1-14" fmla="*/ 0 h 14017"/>
                  <a:gd name="connsiteX2-15" fmla="*/ 14664 w 14664"/>
                  <a:gd name="connsiteY2-16" fmla="*/ 0 h 14017"/>
                  <a:gd name="connsiteX3-17" fmla="*/ 7534 w 14664"/>
                  <a:gd name="connsiteY3-18" fmla="*/ 14017 h 14017"/>
                  <a:gd name="connsiteX4-19" fmla="*/ 0 w 14664"/>
                  <a:gd name="connsiteY4-20" fmla="*/ 10000 h 14017"/>
                  <a:gd name="connsiteX0-21" fmla="*/ 0 w 20261"/>
                  <a:gd name="connsiteY0-22" fmla="*/ 14017 h 14017"/>
                  <a:gd name="connsiteX1-23" fmla="*/ 7597 w 20261"/>
                  <a:gd name="connsiteY1-24" fmla="*/ 0 h 14017"/>
                  <a:gd name="connsiteX2-25" fmla="*/ 20261 w 20261"/>
                  <a:gd name="connsiteY2-26" fmla="*/ 0 h 14017"/>
                  <a:gd name="connsiteX3-27" fmla="*/ 13131 w 20261"/>
                  <a:gd name="connsiteY3-28" fmla="*/ 14017 h 14017"/>
                  <a:gd name="connsiteX4-29" fmla="*/ 0 w 20261"/>
                  <a:gd name="connsiteY4-30" fmla="*/ 14017 h 1401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0261" h="14017">
                    <a:moveTo>
                      <a:pt x="0" y="14017"/>
                    </a:moveTo>
                    <a:lnTo>
                      <a:pt x="7597" y="0"/>
                    </a:lnTo>
                    <a:lnTo>
                      <a:pt x="20261" y="0"/>
                    </a:lnTo>
                    <a:lnTo>
                      <a:pt x="13131" y="14017"/>
                    </a:lnTo>
                    <a:lnTo>
                      <a:pt x="0" y="140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49157" name="TextBox 49"/>
          <p:cNvSpPr txBox="1">
            <a:spLocks noChangeArrowheads="1"/>
          </p:cNvSpPr>
          <p:nvPr/>
        </p:nvSpPr>
        <p:spPr bwMode="auto">
          <a:xfrm>
            <a:off x="377825" y="2449513"/>
            <a:ext cx="1416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5" name="Picture 4" descr="E:\JGQ\PPT 制作素材\shutterstock\shutterstock_103970726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8" r="6656"/>
          <a:stretch>
            <a:fillRect/>
          </a:stretch>
        </p:blipFill>
        <p:spPr bwMode="auto">
          <a:xfrm>
            <a:off x="4415636" y="880640"/>
            <a:ext cx="3789465" cy="345022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50000"/>
              </a:schemeClr>
            </a:solidFill>
          </a:ln>
          <a:effectLst>
            <a:reflection blurRad="12700" stA="38000" endPos="15000" dist="5000" dir="5400000" sy="-100000" algn="bl" rotWithShape="0"/>
          </a:effectLst>
        </p:spPr>
      </p:pic>
      <p:sp>
        <p:nvSpPr>
          <p:cNvPr id="49159" name="矩形 26"/>
          <p:cNvSpPr>
            <a:spLocks noChangeArrowheads="1"/>
          </p:cNvSpPr>
          <p:nvPr/>
        </p:nvSpPr>
        <p:spPr bwMode="auto">
          <a:xfrm>
            <a:off x="377825" y="2932113"/>
            <a:ext cx="3833813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0" name="TextBox 28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33813" y="1279525"/>
            <a:ext cx="1549400" cy="1549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36713" y="1296988"/>
            <a:ext cx="1571625" cy="15700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2128838" y="2090738"/>
            <a:ext cx="796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4229100" y="2090738"/>
            <a:ext cx="796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63%</a:t>
            </a:r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19788" y="1303338"/>
            <a:ext cx="1528762" cy="15287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183" name="Rectangle 2"/>
          <p:cNvSpPr>
            <a:spLocks noChangeArrowheads="1"/>
          </p:cNvSpPr>
          <p:nvPr/>
        </p:nvSpPr>
        <p:spPr bwMode="auto">
          <a:xfrm>
            <a:off x="6286500" y="2090738"/>
            <a:ext cx="796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72%</a:t>
            </a:r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184" name="Group 4"/>
          <p:cNvGrpSpPr>
            <a:grpSpLocks noChangeAspect="1"/>
          </p:cNvGrpSpPr>
          <p:nvPr/>
        </p:nvGrpSpPr>
        <p:grpSpPr bwMode="auto">
          <a:xfrm>
            <a:off x="2335213" y="1557338"/>
            <a:ext cx="349250" cy="452437"/>
            <a:chOff x="1471" y="1132"/>
            <a:chExt cx="220" cy="285"/>
          </a:xfrm>
        </p:grpSpPr>
        <p:sp>
          <p:nvSpPr>
            <p:cNvPr id="5020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71" y="1132"/>
              <a:ext cx="22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0" name="Freeform 5"/>
            <p:cNvSpPr>
              <a:spLocks noEditPoints="1"/>
            </p:cNvSpPr>
            <p:nvPr/>
          </p:nvSpPr>
          <p:spPr bwMode="auto">
            <a:xfrm>
              <a:off x="1467" y="1242"/>
              <a:ext cx="224" cy="175"/>
            </a:xfrm>
            <a:custGeom>
              <a:avLst/>
              <a:gdLst>
                <a:gd name="T0" fmla="*/ 549494 w 61"/>
                <a:gd name="T1" fmla="*/ 129493 h 48"/>
                <a:gd name="T2" fmla="*/ 549494 w 61"/>
                <a:gd name="T3" fmla="*/ 61104 h 48"/>
                <a:gd name="T4" fmla="*/ 478042 w 61"/>
                <a:gd name="T5" fmla="*/ 0 h 48"/>
                <a:gd name="T6" fmla="*/ 63484 w 61"/>
                <a:gd name="T7" fmla="*/ 0 h 48"/>
                <a:gd name="T8" fmla="*/ 0 w 61"/>
                <a:gd name="T9" fmla="*/ 61104 h 48"/>
                <a:gd name="T10" fmla="*/ 0 w 61"/>
                <a:gd name="T11" fmla="*/ 342763 h 48"/>
                <a:gd name="T12" fmla="*/ 63484 w 61"/>
                <a:gd name="T13" fmla="*/ 410951 h 48"/>
                <a:gd name="T14" fmla="*/ 478042 w 61"/>
                <a:gd name="T15" fmla="*/ 410951 h 48"/>
                <a:gd name="T16" fmla="*/ 549494 w 61"/>
                <a:gd name="T17" fmla="*/ 342763 h 48"/>
                <a:gd name="T18" fmla="*/ 549494 w 61"/>
                <a:gd name="T19" fmla="*/ 326535 h 48"/>
                <a:gd name="T20" fmla="*/ 458770 w 61"/>
                <a:gd name="T21" fmla="*/ 326535 h 48"/>
                <a:gd name="T22" fmla="*/ 458770 w 61"/>
                <a:gd name="T23" fmla="*/ 291149 h 48"/>
                <a:gd name="T24" fmla="*/ 549494 w 61"/>
                <a:gd name="T25" fmla="*/ 291149 h 48"/>
                <a:gd name="T26" fmla="*/ 549494 w 61"/>
                <a:gd name="T27" fmla="*/ 248602 h 48"/>
                <a:gd name="T28" fmla="*/ 458770 w 61"/>
                <a:gd name="T29" fmla="*/ 248602 h 48"/>
                <a:gd name="T30" fmla="*/ 458770 w 61"/>
                <a:gd name="T31" fmla="*/ 213763 h 48"/>
                <a:gd name="T32" fmla="*/ 549494 w 61"/>
                <a:gd name="T33" fmla="*/ 213763 h 48"/>
                <a:gd name="T34" fmla="*/ 549494 w 61"/>
                <a:gd name="T35" fmla="*/ 162389 h 48"/>
                <a:gd name="T36" fmla="*/ 458770 w 61"/>
                <a:gd name="T37" fmla="*/ 162389 h 48"/>
                <a:gd name="T38" fmla="*/ 458770 w 61"/>
                <a:gd name="T39" fmla="*/ 129493 h 48"/>
                <a:gd name="T40" fmla="*/ 549494 w 61"/>
                <a:gd name="T41" fmla="*/ 129493 h 48"/>
                <a:gd name="T42" fmla="*/ 296403 w 61"/>
                <a:gd name="T43" fmla="*/ 239590 h 48"/>
                <a:gd name="T44" fmla="*/ 296403 w 61"/>
                <a:gd name="T45" fmla="*/ 282136 h 48"/>
                <a:gd name="T46" fmla="*/ 269814 w 61"/>
                <a:gd name="T47" fmla="*/ 300894 h 48"/>
                <a:gd name="T48" fmla="*/ 243128 w 61"/>
                <a:gd name="T49" fmla="*/ 282136 h 48"/>
                <a:gd name="T50" fmla="*/ 243128 w 61"/>
                <a:gd name="T51" fmla="*/ 239590 h 48"/>
                <a:gd name="T52" fmla="*/ 215646 w 61"/>
                <a:gd name="T53" fmla="*/ 188176 h 48"/>
                <a:gd name="T54" fmla="*/ 269814 w 61"/>
                <a:gd name="T55" fmla="*/ 135884 h 48"/>
                <a:gd name="T56" fmla="*/ 323845 w 61"/>
                <a:gd name="T57" fmla="*/ 188176 h 48"/>
                <a:gd name="T58" fmla="*/ 296403 w 61"/>
                <a:gd name="T59" fmla="*/ 239590 h 4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1" h="48">
                  <a:moveTo>
                    <a:pt x="61" y="15"/>
                  </a:moveTo>
                  <a:cubicBezTo>
                    <a:pt x="61" y="7"/>
                    <a:pt x="61" y="7"/>
                    <a:pt x="61" y="7"/>
                  </a:cubicBezTo>
                  <a:cubicBezTo>
                    <a:pt x="61" y="3"/>
                    <a:pt x="57" y="0"/>
                    <a:pt x="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3" y="48"/>
                    <a:pt x="7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7" y="48"/>
                    <a:pt x="61" y="44"/>
                    <a:pt x="61" y="40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5"/>
                    <a:pt x="51" y="15"/>
                    <a:pt x="51" y="15"/>
                  </a:cubicBezTo>
                  <a:lnTo>
                    <a:pt x="61" y="15"/>
                  </a:lnTo>
                  <a:close/>
                  <a:moveTo>
                    <a:pt x="33" y="28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34"/>
                    <a:pt x="32" y="35"/>
                    <a:pt x="30" y="35"/>
                  </a:cubicBezTo>
                  <a:cubicBezTo>
                    <a:pt x="29" y="35"/>
                    <a:pt x="27" y="34"/>
                    <a:pt x="27" y="33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5" y="27"/>
                    <a:pt x="24" y="25"/>
                    <a:pt x="24" y="22"/>
                  </a:cubicBezTo>
                  <a:cubicBezTo>
                    <a:pt x="24" y="19"/>
                    <a:pt x="27" y="16"/>
                    <a:pt x="30" y="16"/>
                  </a:cubicBezTo>
                  <a:cubicBezTo>
                    <a:pt x="34" y="16"/>
                    <a:pt x="36" y="19"/>
                    <a:pt x="36" y="22"/>
                  </a:cubicBezTo>
                  <a:cubicBezTo>
                    <a:pt x="36" y="25"/>
                    <a:pt x="35" y="27"/>
                    <a:pt x="33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489" y="1136"/>
              <a:ext cx="180" cy="98"/>
            </a:xfrm>
            <a:custGeom>
              <a:avLst/>
              <a:gdLst>
                <a:gd name="T0" fmla="*/ 8 w 49"/>
                <a:gd name="T1" fmla="*/ 19 h 27"/>
                <a:gd name="T2" fmla="*/ 20 w 49"/>
                <a:gd name="T3" fmla="*/ 7 h 27"/>
                <a:gd name="T4" fmla="*/ 28 w 49"/>
                <a:gd name="T5" fmla="*/ 7 h 27"/>
                <a:gd name="T6" fmla="*/ 40 w 49"/>
                <a:gd name="T7" fmla="*/ 19 h 27"/>
                <a:gd name="T8" fmla="*/ 40 w 49"/>
                <a:gd name="T9" fmla="*/ 27 h 27"/>
                <a:gd name="T10" fmla="*/ 49 w 49"/>
                <a:gd name="T11" fmla="*/ 27 h 27"/>
                <a:gd name="T12" fmla="*/ 49 w 49"/>
                <a:gd name="T13" fmla="*/ 16 h 27"/>
                <a:gd name="T14" fmla="*/ 32 w 49"/>
                <a:gd name="T15" fmla="*/ 0 h 27"/>
                <a:gd name="T16" fmla="*/ 16 w 49"/>
                <a:gd name="T17" fmla="*/ 0 h 27"/>
                <a:gd name="T18" fmla="*/ 0 w 49"/>
                <a:gd name="T19" fmla="*/ 16 h 27"/>
                <a:gd name="T20" fmla="*/ 0 w 49"/>
                <a:gd name="T21" fmla="*/ 27 h 27"/>
                <a:gd name="T22" fmla="*/ 8 w 49"/>
                <a:gd name="T23" fmla="*/ 27 h 27"/>
                <a:gd name="T24" fmla="*/ 8 w 49"/>
                <a:gd name="T2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27">
                  <a:moveTo>
                    <a:pt x="8" y="19"/>
                  </a:moveTo>
                  <a:cubicBezTo>
                    <a:pt x="8" y="12"/>
                    <a:pt x="14" y="7"/>
                    <a:pt x="20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5" y="7"/>
                    <a:pt x="40" y="12"/>
                    <a:pt x="40" y="1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7"/>
                    <a:pt x="41" y="0"/>
                    <a:pt x="3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27"/>
                    <a:pt x="8" y="27"/>
                    <a:pt x="8" y="27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92000" sy="92000" algn="ctr" rotWithShape="0">
                <a:prstClr val="black">
                  <a:alpha val="49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50185" name="Group 9"/>
          <p:cNvGrpSpPr>
            <a:grpSpLocks noChangeAspect="1"/>
          </p:cNvGrpSpPr>
          <p:nvPr/>
        </p:nvGrpSpPr>
        <p:grpSpPr bwMode="auto">
          <a:xfrm>
            <a:off x="4421188" y="1574800"/>
            <a:ext cx="455612" cy="434975"/>
            <a:chOff x="2785" y="1143"/>
            <a:chExt cx="287" cy="274"/>
          </a:xfrm>
        </p:grpSpPr>
        <p:sp>
          <p:nvSpPr>
            <p:cNvPr id="50206" name="AutoShape 8"/>
            <p:cNvSpPr>
              <a:spLocks noChangeAspect="1" noChangeArrowheads="1" noTextEdit="1"/>
            </p:cNvSpPr>
            <p:nvPr/>
          </p:nvSpPr>
          <p:spPr bwMode="auto">
            <a:xfrm>
              <a:off x="2785" y="1143"/>
              <a:ext cx="28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2789" y="1213"/>
              <a:ext cx="283" cy="208"/>
            </a:xfrm>
            <a:custGeom>
              <a:avLst/>
              <a:gdLst>
                <a:gd name="T0" fmla="*/ 65 w 65"/>
                <a:gd name="T1" fmla="*/ 11 h 48"/>
                <a:gd name="T2" fmla="*/ 53 w 65"/>
                <a:gd name="T3" fmla="*/ 0 h 48"/>
                <a:gd name="T4" fmla="*/ 40 w 65"/>
                <a:gd name="T5" fmla="*/ 0 h 48"/>
                <a:gd name="T6" fmla="*/ 40 w 65"/>
                <a:gd name="T7" fmla="*/ 8 h 48"/>
                <a:gd name="T8" fmla="*/ 53 w 65"/>
                <a:gd name="T9" fmla="*/ 8 h 48"/>
                <a:gd name="T10" fmla="*/ 56 w 65"/>
                <a:gd name="T11" fmla="*/ 11 h 48"/>
                <a:gd name="T12" fmla="*/ 56 w 65"/>
                <a:gd name="T13" fmla="*/ 37 h 48"/>
                <a:gd name="T14" fmla="*/ 53 w 65"/>
                <a:gd name="T15" fmla="*/ 40 h 48"/>
                <a:gd name="T16" fmla="*/ 12 w 65"/>
                <a:gd name="T17" fmla="*/ 40 h 48"/>
                <a:gd name="T18" fmla="*/ 8 w 65"/>
                <a:gd name="T19" fmla="*/ 37 h 48"/>
                <a:gd name="T20" fmla="*/ 8 w 65"/>
                <a:gd name="T21" fmla="*/ 11 h 48"/>
                <a:gd name="T22" fmla="*/ 12 w 65"/>
                <a:gd name="T23" fmla="*/ 8 h 48"/>
                <a:gd name="T24" fmla="*/ 25 w 65"/>
                <a:gd name="T25" fmla="*/ 8 h 48"/>
                <a:gd name="T26" fmla="*/ 25 w 65"/>
                <a:gd name="T27" fmla="*/ 0 h 48"/>
                <a:gd name="T28" fmla="*/ 12 w 65"/>
                <a:gd name="T29" fmla="*/ 0 h 48"/>
                <a:gd name="T30" fmla="*/ 0 w 65"/>
                <a:gd name="T31" fmla="*/ 11 h 48"/>
                <a:gd name="T32" fmla="*/ 0 w 65"/>
                <a:gd name="T33" fmla="*/ 37 h 48"/>
                <a:gd name="T34" fmla="*/ 12 w 65"/>
                <a:gd name="T35" fmla="*/ 48 h 48"/>
                <a:gd name="T36" fmla="*/ 53 w 65"/>
                <a:gd name="T37" fmla="*/ 48 h 48"/>
                <a:gd name="T38" fmla="*/ 65 w 65"/>
                <a:gd name="T39" fmla="*/ 37 h 48"/>
                <a:gd name="T40" fmla="*/ 65 w 65"/>
                <a:gd name="T41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48">
                  <a:moveTo>
                    <a:pt x="65" y="11"/>
                  </a:moveTo>
                  <a:cubicBezTo>
                    <a:pt x="65" y="5"/>
                    <a:pt x="60" y="0"/>
                    <a:pt x="5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1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9"/>
                    <a:pt x="55" y="40"/>
                    <a:pt x="53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0" y="40"/>
                    <a:pt x="8" y="39"/>
                    <a:pt x="8" y="37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3"/>
                    <a:pt x="5" y="48"/>
                    <a:pt x="12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60" y="48"/>
                    <a:pt x="65" y="43"/>
                    <a:pt x="65" y="37"/>
                  </a:cubicBezTo>
                  <a:lnTo>
                    <a:pt x="65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92000" sy="92000" algn="ctr" rotWithShape="0">
                <a:prstClr val="black">
                  <a:alpha val="49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50208" name="Freeform 11"/>
            <p:cNvSpPr/>
            <p:nvPr/>
          </p:nvSpPr>
          <p:spPr bwMode="auto">
            <a:xfrm>
              <a:off x="2863" y="1143"/>
              <a:ext cx="135" cy="231"/>
            </a:xfrm>
            <a:custGeom>
              <a:avLst/>
              <a:gdLst>
                <a:gd name="T0" fmla="*/ 831504 w 31"/>
                <a:gd name="T1" fmla="*/ 863561 h 53"/>
                <a:gd name="T2" fmla="*/ 654585 w 31"/>
                <a:gd name="T3" fmla="*/ 863561 h 53"/>
                <a:gd name="T4" fmla="*/ 654585 w 31"/>
                <a:gd name="T5" fmla="*/ 775471 h 53"/>
                <a:gd name="T6" fmla="*/ 620408 w 31"/>
                <a:gd name="T7" fmla="*/ 508117 h 53"/>
                <a:gd name="T8" fmla="*/ 620408 w 31"/>
                <a:gd name="T9" fmla="*/ 61359 h 53"/>
                <a:gd name="T10" fmla="*/ 565393 w 31"/>
                <a:gd name="T11" fmla="*/ 0 h 53"/>
                <a:gd name="T12" fmla="*/ 353879 w 31"/>
                <a:gd name="T13" fmla="*/ 0 h 53"/>
                <a:gd name="T14" fmla="*/ 266190 w 31"/>
                <a:gd name="T15" fmla="*/ 61359 h 53"/>
                <a:gd name="T16" fmla="*/ 266190 w 31"/>
                <a:gd name="T17" fmla="*/ 508117 h 53"/>
                <a:gd name="T18" fmla="*/ 266190 w 31"/>
                <a:gd name="T19" fmla="*/ 775471 h 53"/>
                <a:gd name="T20" fmla="*/ 266190 w 31"/>
                <a:gd name="T21" fmla="*/ 863561 h 53"/>
                <a:gd name="T22" fmla="*/ 89191 w 31"/>
                <a:gd name="T23" fmla="*/ 863561 h 53"/>
                <a:gd name="T24" fmla="*/ 26586 w 31"/>
                <a:gd name="T25" fmla="*/ 953071 h 53"/>
                <a:gd name="T26" fmla="*/ 176976 w 31"/>
                <a:gd name="T27" fmla="*/ 1165604 h 53"/>
                <a:gd name="T28" fmla="*/ 266190 w 31"/>
                <a:gd name="T29" fmla="*/ 1316452 h 53"/>
                <a:gd name="T30" fmla="*/ 416484 w 31"/>
                <a:gd name="T31" fmla="*/ 1555659 h 53"/>
                <a:gd name="T32" fmla="*/ 504195 w 31"/>
                <a:gd name="T33" fmla="*/ 1555659 h 53"/>
                <a:gd name="T34" fmla="*/ 654585 w 31"/>
                <a:gd name="T35" fmla="*/ 1316452 h 53"/>
                <a:gd name="T36" fmla="*/ 744116 w 31"/>
                <a:gd name="T37" fmla="*/ 1165604 h 53"/>
                <a:gd name="T38" fmla="*/ 892685 w 31"/>
                <a:gd name="T39" fmla="*/ 924920 h 53"/>
                <a:gd name="T40" fmla="*/ 831504 w 31"/>
                <a:gd name="T41" fmla="*/ 863561 h 5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1" h="53">
                  <a:moveTo>
                    <a:pt x="28" y="29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9" y="1"/>
                    <a:pt x="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30"/>
                    <a:pt x="1" y="32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1"/>
                    <a:pt x="8" y="43"/>
                    <a:pt x="9" y="44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5" y="53"/>
                    <a:pt x="16" y="53"/>
                    <a:pt x="17" y="52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4" y="40"/>
                    <a:pt x="25" y="39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0"/>
                    <a:pt x="30" y="29"/>
                    <a:pt x="28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6" name="Group 14"/>
          <p:cNvGrpSpPr>
            <a:grpSpLocks noChangeAspect="1"/>
          </p:cNvGrpSpPr>
          <p:nvPr/>
        </p:nvGrpSpPr>
        <p:grpSpPr bwMode="auto">
          <a:xfrm>
            <a:off x="6451600" y="1619250"/>
            <a:ext cx="404813" cy="390525"/>
            <a:chOff x="4064" y="1171"/>
            <a:chExt cx="255" cy="246"/>
          </a:xfrm>
        </p:grpSpPr>
        <p:sp>
          <p:nvSpPr>
            <p:cNvPr id="50203" name="AutoShape 13"/>
            <p:cNvSpPr>
              <a:spLocks noChangeAspect="1" noChangeArrowheads="1" noTextEdit="1"/>
            </p:cNvSpPr>
            <p:nvPr/>
          </p:nvSpPr>
          <p:spPr bwMode="auto">
            <a:xfrm>
              <a:off x="4064" y="1171"/>
              <a:ext cx="25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4" name="Freeform 15"/>
            <p:cNvSpPr>
              <a:spLocks noEditPoints="1"/>
            </p:cNvSpPr>
            <p:nvPr/>
          </p:nvSpPr>
          <p:spPr bwMode="auto">
            <a:xfrm>
              <a:off x="4107" y="1223"/>
              <a:ext cx="176" cy="191"/>
            </a:xfrm>
            <a:custGeom>
              <a:avLst/>
              <a:gdLst>
                <a:gd name="T0" fmla="*/ 68682 w 58"/>
                <a:gd name="T1" fmla="*/ 0 h 63"/>
                <a:gd name="T2" fmla="*/ 0 w 58"/>
                <a:gd name="T3" fmla="*/ 61499 h 63"/>
                <a:gd name="T4" fmla="*/ 0 w 58"/>
                <a:gd name="T5" fmla="*/ 141419 h 63"/>
                <a:gd name="T6" fmla="*/ 2294 w 58"/>
                <a:gd name="T7" fmla="*/ 148277 h 63"/>
                <a:gd name="T8" fmla="*/ 9246 w 58"/>
                <a:gd name="T9" fmla="*/ 148277 h 63"/>
                <a:gd name="T10" fmla="*/ 45268 w 58"/>
                <a:gd name="T11" fmla="*/ 148277 h 63"/>
                <a:gd name="T12" fmla="*/ 47559 w 58"/>
                <a:gd name="T13" fmla="*/ 148277 h 63"/>
                <a:gd name="T14" fmla="*/ 49935 w 58"/>
                <a:gd name="T15" fmla="*/ 143708 h 63"/>
                <a:gd name="T16" fmla="*/ 49935 w 58"/>
                <a:gd name="T17" fmla="*/ 105526 h 63"/>
                <a:gd name="T18" fmla="*/ 85138 w 58"/>
                <a:gd name="T19" fmla="*/ 105526 h 63"/>
                <a:gd name="T20" fmla="*/ 85138 w 58"/>
                <a:gd name="T21" fmla="*/ 143708 h 63"/>
                <a:gd name="T22" fmla="*/ 87514 w 58"/>
                <a:gd name="T23" fmla="*/ 148277 h 63"/>
                <a:gd name="T24" fmla="*/ 89806 w 58"/>
                <a:gd name="T25" fmla="*/ 148277 h 63"/>
                <a:gd name="T26" fmla="*/ 128113 w 58"/>
                <a:gd name="T27" fmla="*/ 148277 h 63"/>
                <a:gd name="T28" fmla="*/ 132780 w 58"/>
                <a:gd name="T29" fmla="*/ 148277 h 63"/>
                <a:gd name="T30" fmla="*/ 137365 w 58"/>
                <a:gd name="T31" fmla="*/ 141419 h 63"/>
                <a:gd name="T32" fmla="*/ 137365 w 58"/>
                <a:gd name="T33" fmla="*/ 61499 h 63"/>
                <a:gd name="T34" fmla="*/ 68682 w 58"/>
                <a:gd name="T35" fmla="*/ 0 h 63"/>
                <a:gd name="T36" fmla="*/ 59430 w 58"/>
                <a:gd name="T37" fmla="*/ 79920 h 63"/>
                <a:gd name="T38" fmla="*/ 54511 w 58"/>
                <a:gd name="T39" fmla="*/ 82209 h 63"/>
                <a:gd name="T40" fmla="*/ 21123 w 58"/>
                <a:gd name="T41" fmla="*/ 82209 h 63"/>
                <a:gd name="T42" fmla="*/ 16456 w 58"/>
                <a:gd name="T43" fmla="*/ 79920 h 63"/>
                <a:gd name="T44" fmla="*/ 16456 w 58"/>
                <a:gd name="T45" fmla="*/ 58880 h 63"/>
                <a:gd name="T46" fmla="*/ 21123 w 58"/>
                <a:gd name="T47" fmla="*/ 54314 h 63"/>
                <a:gd name="T48" fmla="*/ 54511 w 58"/>
                <a:gd name="T49" fmla="*/ 54314 h 63"/>
                <a:gd name="T50" fmla="*/ 59430 w 58"/>
                <a:gd name="T51" fmla="*/ 58880 h 63"/>
                <a:gd name="T52" fmla="*/ 59430 w 58"/>
                <a:gd name="T53" fmla="*/ 79920 h 63"/>
                <a:gd name="T54" fmla="*/ 118609 w 58"/>
                <a:gd name="T55" fmla="*/ 79920 h 63"/>
                <a:gd name="T56" fmla="*/ 113951 w 58"/>
                <a:gd name="T57" fmla="*/ 82209 h 63"/>
                <a:gd name="T58" fmla="*/ 80553 w 58"/>
                <a:gd name="T59" fmla="*/ 82209 h 63"/>
                <a:gd name="T60" fmla="*/ 75634 w 58"/>
                <a:gd name="T61" fmla="*/ 79920 h 63"/>
                <a:gd name="T62" fmla="*/ 75634 w 58"/>
                <a:gd name="T63" fmla="*/ 58880 h 63"/>
                <a:gd name="T64" fmla="*/ 80553 w 58"/>
                <a:gd name="T65" fmla="*/ 54314 h 63"/>
                <a:gd name="T66" fmla="*/ 113951 w 58"/>
                <a:gd name="T67" fmla="*/ 54314 h 63"/>
                <a:gd name="T68" fmla="*/ 118609 w 58"/>
                <a:gd name="T69" fmla="*/ 58880 h 63"/>
                <a:gd name="T70" fmla="*/ 118609 w 58"/>
                <a:gd name="T71" fmla="*/ 79920 h 6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8" h="63">
                  <a:moveTo>
                    <a:pt x="29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1" y="62"/>
                    <a:pt x="1" y="63"/>
                  </a:cubicBezTo>
                  <a:cubicBezTo>
                    <a:pt x="2" y="63"/>
                    <a:pt x="3" y="63"/>
                    <a:pt x="4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3"/>
                    <a:pt x="20" y="63"/>
                    <a:pt x="20" y="63"/>
                  </a:cubicBezTo>
                  <a:cubicBezTo>
                    <a:pt x="21" y="62"/>
                    <a:pt x="21" y="62"/>
                    <a:pt x="21" y="6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2"/>
                    <a:pt x="37" y="62"/>
                    <a:pt x="37" y="63"/>
                  </a:cubicBezTo>
                  <a:cubicBezTo>
                    <a:pt x="37" y="63"/>
                    <a:pt x="38" y="63"/>
                    <a:pt x="38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3"/>
                    <a:pt x="55" y="63"/>
                    <a:pt x="56" y="63"/>
                  </a:cubicBezTo>
                  <a:cubicBezTo>
                    <a:pt x="57" y="62"/>
                    <a:pt x="58" y="61"/>
                    <a:pt x="58" y="60"/>
                  </a:cubicBezTo>
                  <a:cubicBezTo>
                    <a:pt x="58" y="26"/>
                    <a:pt x="58" y="26"/>
                    <a:pt x="58" y="26"/>
                  </a:cubicBezTo>
                  <a:lnTo>
                    <a:pt x="29" y="0"/>
                  </a:lnTo>
                  <a:close/>
                  <a:moveTo>
                    <a:pt x="25" y="34"/>
                  </a:moveTo>
                  <a:cubicBezTo>
                    <a:pt x="25" y="35"/>
                    <a:pt x="24" y="35"/>
                    <a:pt x="23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8" y="35"/>
                    <a:pt x="7" y="35"/>
                    <a:pt x="7" y="3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4"/>
                    <a:pt x="8" y="23"/>
                    <a:pt x="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3"/>
                    <a:pt x="25" y="24"/>
                    <a:pt x="25" y="25"/>
                  </a:cubicBezTo>
                  <a:lnTo>
                    <a:pt x="25" y="34"/>
                  </a:lnTo>
                  <a:close/>
                  <a:moveTo>
                    <a:pt x="50" y="34"/>
                  </a:moveTo>
                  <a:cubicBezTo>
                    <a:pt x="50" y="35"/>
                    <a:pt x="49" y="35"/>
                    <a:pt x="48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2" y="35"/>
                    <a:pt x="32" y="3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4"/>
                    <a:pt x="33" y="23"/>
                    <a:pt x="34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9" y="23"/>
                    <a:pt x="50" y="24"/>
                    <a:pt x="50" y="25"/>
                  </a:cubicBezTo>
                  <a:lnTo>
                    <a:pt x="5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4064" y="1168"/>
              <a:ext cx="258" cy="137"/>
            </a:xfrm>
            <a:custGeom>
              <a:avLst/>
              <a:gdLst>
                <a:gd name="T0" fmla="*/ 83 w 85"/>
                <a:gd name="T1" fmla="*/ 35 h 45"/>
                <a:gd name="T2" fmla="*/ 46 w 85"/>
                <a:gd name="T3" fmla="*/ 1 h 45"/>
                <a:gd name="T4" fmla="*/ 39 w 85"/>
                <a:gd name="T5" fmla="*/ 1 h 45"/>
                <a:gd name="T6" fmla="*/ 3 w 85"/>
                <a:gd name="T7" fmla="*/ 35 h 45"/>
                <a:gd name="T8" fmla="*/ 2 w 85"/>
                <a:gd name="T9" fmla="*/ 42 h 45"/>
                <a:gd name="T10" fmla="*/ 2 w 85"/>
                <a:gd name="T11" fmla="*/ 43 h 45"/>
                <a:gd name="T12" fmla="*/ 6 w 85"/>
                <a:gd name="T13" fmla="*/ 44 h 45"/>
                <a:gd name="T14" fmla="*/ 10 w 85"/>
                <a:gd name="T15" fmla="*/ 43 h 45"/>
                <a:gd name="T16" fmla="*/ 43 w 85"/>
                <a:gd name="T17" fmla="*/ 13 h 45"/>
                <a:gd name="T18" fmla="*/ 75 w 85"/>
                <a:gd name="T19" fmla="*/ 43 h 45"/>
                <a:gd name="T20" fmla="*/ 83 w 85"/>
                <a:gd name="T21" fmla="*/ 43 h 45"/>
                <a:gd name="T22" fmla="*/ 83 w 85"/>
                <a:gd name="T23" fmla="*/ 3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45">
                  <a:moveTo>
                    <a:pt x="83" y="35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4" y="0"/>
                    <a:pt x="41" y="0"/>
                    <a:pt x="39" y="1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0" y="37"/>
                    <a:pt x="0" y="40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4"/>
                    <a:pt x="5" y="44"/>
                    <a:pt x="6" y="44"/>
                  </a:cubicBezTo>
                  <a:cubicBezTo>
                    <a:pt x="7" y="44"/>
                    <a:pt x="9" y="44"/>
                    <a:pt x="10" y="4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8" y="45"/>
                    <a:pt x="81" y="45"/>
                    <a:pt x="83" y="43"/>
                  </a:cubicBezTo>
                  <a:cubicBezTo>
                    <a:pt x="85" y="40"/>
                    <a:pt x="85" y="37"/>
                    <a:pt x="83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92000" sy="92000" algn="ctr" rotWithShape="0">
                <a:prstClr val="black">
                  <a:alpha val="49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50187" name="矩形 19"/>
          <p:cNvSpPr>
            <a:spLocks noChangeArrowheads="1"/>
          </p:cNvSpPr>
          <p:nvPr/>
        </p:nvSpPr>
        <p:spPr bwMode="auto">
          <a:xfrm>
            <a:off x="1879600" y="3509963"/>
            <a:ext cx="1260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70C0"/>
              </a:buClr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zh-CN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188" name="组合 20"/>
          <p:cNvGrpSpPr/>
          <p:nvPr/>
        </p:nvGrpSpPr>
        <p:grpSpPr bwMode="auto">
          <a:xfrm>
            <a:off x="1879600" y="3170238"/>
            <a:ext cx="1260475" cy="338137"/>
            <a:chOff x="1879987" y="3207668"/>
            <a:chExt cx="1260000" cy="338554"/>
          </a:xfrm>
        </p:grpSpPr>
        <p:sp>
          <p:nvSpPr>
            <p:cNvPr id="22" name="矩形 21"/>
            <p:cNvSpPr/>
            <p:nvPr/>
          </p:nvSpPr>
          <p:spPr>
            <a:xfrm>
              <a:off x="1879987" y="3244225"/>
              <a:ext cx="1260000" cy="265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202" name="矩形 22"/>
            <p:cNvSpPr>
              <a:spLocks noChangeArrowheads="1"/>
            </p:cNvSpPr>
            <p:nvPr/>
          </p:nvSpPr>
          <p:spPr bwMode="auto">
            <a:xfrm>
              <a:off x="2007286" y="3207668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189" name="组合 23"/>
          <p:cNvGrpSpPr/>
          <p:nvPr/>
        </p:nvGrpSpPr>
        <p:grpSpPr bwMode="auto">
          <a:xfrm>
            <a:off x="4019550" y="3170238"/>
            <a:ext cx="1258888" cy="338137"/>
            <a:chOff x="4018851" y="3207668"/>
            <a:chExt cx="1260000" cy="338554"/>
          </a:xfrm>
        </p:grpSpPr>
        <p:sp>
          <p:nvSpPr>
            <p:cNvPr id="25" name="矩形 24"/>
            <p:cNvSpPr/>
            <p:nvPr/>
          </p:nvSpPr>
          <p:spPr>
            <a:xfrm>
              <a:off x="4018851" y="3244225"/>
              <a:ext cx="1260000" cy="265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200" name="矩形 25"/>
            <p:cNvSpPr>
              <a:spLocks noChangeArrowheads="1"/>
            </p:cNvSpPr>
            <p:nvPr/>
          </p:nvSpPr>
          <p:spPr bwMode="auto">
            <a:xfrm>
              <a:off x="4146150" y="3207668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190" name="组合 26"/>
          <p:cNvGrpSpPr/>
          <p:nvPr/>
        </p:nvGrpSpPr>
        <p:grpSpPr bwMode="auto">
          <a:xfrm>
            <a:off x="6083300" y="3170238"/>
            <a:ext cx="1260475" cy="338137"/>
            <a:chOff x="6083578" y="3207668"/>
            <a:chExt cx="1260000" cy="338554"/>
          </a:xfrm>
        </p:grpSpPr>
        <p:sp>
          <p:nvSpPr>
            <p:cNvPr id="28" name="矩形 27"/>
            <p:cNvSpPr/>
            <p:nvPr/>
          </p:nvSpPr>
          <p:spPr>
            <a:xfrm>
              <a:off x="6083578" y="3239457"/>
              <a:ext cx="1260000" cy="2749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198" name="矩形 28"/>
            <p:cNvSpPr>
              <a:spLocks noChangeArrowheads="1"/>
            </p:cNvSpPr>
            <p:nvPr/>
          </p:nvSpPr>
          <p:spPr bwMode="auto">
            <a:xfrm>
              <a:off x="6210877" y="3207668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191" name="矩形 29"/>
          <p:cNvSpPr>
            <a:spLocks noChangeArrowheads="1"/>
          </p:cNvSpPr>
          <p:nvPr/>
        </p:nvSpPr>
        <p:spPr bwMode="auto">
          <a:xfrm>
            <a:off x="4016375" y="3509963"/>
            <a:ext cx="1260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70C0"/>
              </a:buClr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zh-CN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92" name="矩形 30"/>
          <p:cNvSpPr>
            <a:spLocks noChangeArrowheads="1"/>
          </p:cNvSpPr>
          <p:nvPr/>
        </p:nvSpPr>
        <p:spPr bwMode="auto">
          <a:xfrm>
            <a:off x="6083300" y="3509963"/>
            <a:ext cx="1260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70C0"/>
              </a:buClr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空心弧 31"/>
          <p:cNvSpPr/>
          <p:nvPr/>
        </p:nvSpPr>
        <p:spPr>
          <a:xfrm rot="6654935">
            <a:off x="1582737" y="1216026"/>
            <a:ext cx="1770063" cy="1770062"/>
          </a:xfrm>
          <a:prstGeom prst="blockArc">
            <a:avLst>
              <a:gd name="adj1" fmla="val 11684015"/>
              <a:gd name="adj2" fmla="val 1221814"/>
              <a:gd name="adj3" fmla="val 9674"/>
            </a:avLst>
          </a:pr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3" name="空心弧 32"/>
          <p:cNvSpPr/>
          <p:nvPr/>
        </p:nvSpPr>
        <p:spPr>
          <a:xfrm rot="6654935">
            <a:off x="3714750" y="1184275"/>
            <a:ext cx="1701800" cy="1701800"/>
          </a:xfrm>
          <a:prstGeom prst="blockArc">
            <a:avLst>
              <a:gd name="adj1" fmla="val 11684015"/>
              <a:gd name="adj2" fmla="val 2526565"/>
              <a:gd name="adj3" fmla="val 99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" name="空心弧 33"/>
          <p:cNvSpPr/>
          <p:nvPr/>
        </p:nvSpPr>
        <p:spPr>
          <a:xfrm rot="6654935">
            <a:off x="5797550" y="1181100"/>
            <a:ext cx="1701800" cy="1701800"/>
          </a:xfrm>
          <a:prstGeom prst="blockArc">
            <a:avLst>
              <a:gd name="adj1" fmla="val 11718420"/>
              <a:gd name="adj2" fmla="val 5004937"/>
              <a:gd name="adj3" fmla="val 103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0196" name="TextBox 36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8"/>
          <p:cNvSpPr txBox="1">
            <a:spLocks noChangeArrowheads="1"/>
          </p:cNvSpPr>
          <p:nvPr/>
        </p:nvSpPr>
        <p:spPr bwMode="auto">
          <a:xfrm>
            <a:off x="1228725" y="249238"/>
            <a:ext cx="593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03" name="组合 33"/>
          <p:cNvGrpSpPr/>
          <p:nvPr/>
        </p:nvGrpSpPr>
        <p:grpSpPr bwMode="auto">
          <a:xfrm>
            <a:off x="3929063" y="2000250"/>
            <a:ext cx="1276350" cy="1276350"/>
            <a:chOff x="2617308" y="1999691"/>
            <a:chExt cx="1276399" cy="1276399"/>
          </a:xfrm>
        </p:grpSpPr>
        <p:sp>
          <p:nvSpPr>
            <p:cNvPr id="35" name="椭圆 34"/>
            <p:cNvSpPr/>
            <p:nvPr/>
          </p:nvSpPr>
          <p:spPr>
            <a:xfrm>
              <a:off x="2617308" y="1999691"/>
              <a:ext cx="1276399" cy="12763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205" name="TextBox 35"/>
            <p:cNvSpPr txBox="1">
              <a:spLocks noChangeArrowheads="1"/>
            </p:cNvSpPr>
            <p:nvPr/>
          </p:nvSpPr>
          <p:spPr bwMode="auto">
            <a:xfrm>
              <a:off x="2804102" y="2479997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思考总结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6"/>
          <p:cNvSpPr txBox="1">
            <a:spLocks noChangeArrowheads="1"/>
          </p:cNvSpPr>
          <p:nvPr/>
        </p:nvSpPr>
        <p:spPr bwMode="auto">
          <a:xfrm>
            <a:off x="957263" y="1225550"/>
            <a:ext cx="1416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227" name="Picture 3" descr="E:\JGQ\PPT 制作素材\shutterstock\shutterstock_8536287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44675"/>
            <a:ext cx="2452687" cy="1539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8" name="Picture 2" descr="E:\JGQ\PPT 制作素材\shutterstock\shutterstock_939767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488" y="1843088"/>
            <a:ext cx="2314575" cy="1541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JGQ\PPT 制作素材\shutterstock\shutterstock_11429629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5" b="6493"/>
          <a:stretch>
            <a:fillRect/>
          </a:stretch>
        </p:blipFill>
        <p:spPr bwMode="auto">
          <a:xfrm>
            <a:off x="6112900" y="1851670"/>
            <a:ext cx="1816479" cy="153332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sp>
        <p:nvSpPr>
          <p:cNvPr id="52230" name="矩形 13"/>
          <p:cNvSpPr>
            <a:spLocks noChangeArrowheads="1"/>
          </p:cNvSpPr>
          <p:nvPr/>
        </p:nvSpPr>
        <p:spPr bwMode="auto">
          <a:xfrm>
            <a:off x="900113" y="3651250"/>
            <a:ext cx="70294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20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31" name="TextBox 16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042988" y="1635125"/>
            <a:ext cx="3673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1"/>
          <p:cNvSpPr>
            <a:spLocks noChangeArrowheads="1"/>
          </p:cNvSpPr>
          <p:nvPr/>
        </p:nvSpPr>
        <p:spPr bwMode="auto">
          <a:xfrm>
            <a:off x="4595813" y="1243013"/>
            <a:ext cx="3494087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251" name="组合 2"/>
          <p:cNvGrpSpPr/>
          <p:nvPr/>
        </p:nvGrpSpPr>
        <p:grpSpPr bwMode="auto">
          <a:xfrm>
            <a:off x="4787900" y="2622550"/>
            <a:ext cx="3355975" cy="1533525"/>
            <a:chOff x="4787706" y="2623260"/>
            <a:chExt cx="3356731" cy="1532666"/>
          </a:xfrm>
        </p:grpSpPr>
        <p:sp>
          <p:nvSpPr>
            <p:cNvPr id="4" name="Freeform 678"/>
            <p:cNvSpPr/>
            <p:nvPr/>
          </p:nvSpPr>
          <p:spPr bwMode="auto">
            <a:xfrm>
              <a:off x="6631209" y="2685138"/>
              <a:ext cx="141319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0" y="22"/>
                  </a:cubicBezTo>
                  <a:cubicBezTo>
                    <a:pt x="19" y="22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4" y="45"/>
                  </a:cubicBezTo>
                  <a:cubicBezTo>
                    <a:pt x="13" y="45"/>
                    <a:pt x="12" y="44"/>
                    <a:pt x="12" y="4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7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" name="Oval 679"/>
            <p:cNvSpPr>
              <a:spLocks noChangeArrowheads="1"/>
            </p:cNvSpPr>
            <p:nvPr/>
          </p:nvSpPr>
          <p:spPr bwMode="auto">
            <a:xfrm>
              <a:off x="6678845" y="2623260"/>
              <a:ext cx="52399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680"/>
            <p:cNvSpPr/>
            <p:nvPr/>
          </p:nvSpPr>
          <p:spPr bwMode="auto">
            <a:xfrm>
              <a:off x="6462896" y="2685138"/>
              <a:ext cx="141319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0" y="22"/>
                  </a:cubicBezTo>
                  <a:cubicBezTo>
                    <a:pt x="19" y="22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4" y="45"/>
                  </a:cubicBezTo>
                  <a:cubicBezTo>
                    <a:pt x="13" y="45"/>
                    <a:pt x="12" y="44"/>
                    <a:pt x="12" y="4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7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Oval 681"/>
            <p:cNvSpPr>
              <a:spLocks noChangeArrowheads="1"/>
            </p:cNvSpPr>
            <p:nvPr/>
          </p:nvSpPr>
          <p:spPr bwMode="auto">
            <a:xfrm>
              <a:off x="6510532" y="2623260"/>
              <a:ext cx="52399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682"/>
            <p:cNvSpPr/>
            <p:nvPr/>
          </p:nvSpPr>
          <p:spPr bwMode="auto">
            <a:xfrm>
              <a:off x="6294583" y="2685138"/>
              <a:ext cx="142907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0" y="22"/>
                  </a:cubicBezTo>
                  <a:cubicBezTo>
                    <a:pt x="19" y="22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4" y="45"/>
                  </a:cubicBezTo>
                  <a:cubicBezTo>
                    <a:pt x="13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7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Oval 683"/>
            <p:cNvSpPr>
              <a:spLocks noChangeArrowheads="1"/>
            </p:cNvSpPr>
            <p:nvPr/>
          </p:nvSpPr>
          <p:spPr bwMode="auto">
            <a:xfrm>
              <a:off x="6342219" y="2623260"/>
              <a:ext cx="52399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684"/>
            <p:cNvSpPr/>
            <p:nvPr/>
          </p:nvSpPr>
          <p:spPr bwMode="auto">
            <a:xfrm>
              <a:off x="6974186" y="2685138"/>
              <a:ext cx="141319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3" y="45"/>
                  </a:cubicBezTo>
                  <a:cubicBezTo>
                    <a:pt x="12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7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Oval 685"/>
            <p:cNvSpPr>
              <a:spLocks noChangeArrowheads="1"/>
            </p:cNvSpPr>
            <p:nvPr/>
          </p:nvSpPr>
          <p:spPr bwMode="auto">
            <a:xfrm>
              <a:off x="7015471" y="2623260"/>
              <a:ext cx="58750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686"/>
            <p:cNvSpPr/>
            <p:nvPr/>
          </p:nvSpPr>
          <p:spPr bwMode="auto">
            <a:xfrm>
              <a:off x="6805874" y="2685138"/>
              <a:ext cx="141319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3" y="45"/>
                  </a:cubicBezTo>
                  <a:cubicBezTo>
                    <a:pt x="12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7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Oval 687"/>
            <p:cNvSpPr>
              <a:spLocks noChangeArrowheads="1"/>
            </p:cNvSpPr>
            <p:nvPr/>
          </p:nvSpPr>
          <p:spPr bwMode="auto">
            <a:xfrm>
              <a:off x="6847158" y="2623260"/>
              <a:ext cx="61926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688"/>
            <p:cNvSpPr/>
            <p:nvPr/>
          </p:nvSpPr>
          <p:spPr bwMode="auto">
            <a:xfrm>
              <a:off x="5797583" y="2685138"/>
              <a:ext cx="141320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3" y="45"/>
                  </a:cubicBezTo>
                  <a:cubicBezTo>
                    <a:pt x="12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8" y="45"/>
                    <a:pt x="7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2"/>
                    <a:pt x="2" y="22"/>
                  </a:cubicBezTo>
                  <a:cubicBezTo>
                    <a:pt x="0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Oval 689"/>
            <p:cNvSpPr>
              <a:spLocks noChangeArrowheads="1"/>
            </p:cNvSpPr>
            <p:nvPr/>
          </p:nvSpPr>
          <p:spPr bwMode="auto">
            <a:xfrm>
              <a:off x="5838868" y="2623260"/>
              <a:ext cx="52400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690"/>
            <p:cNvSpPr/>
            <p:nvPr/>
          </p:nvSpPr>
          <p:spPr bwMode="auto">
            <a:xfrm>
              <a:off x="5629271" y="2685138"/>
              <a:ext cx="141320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3" y="45"/>
                  </a:cubicBezTo>
                  <a:cubicBezTo>
                    <a:pt x="12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8" y="45"/>
                    <a:pt x="7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2"/>
                    <a:pt x="1" y="22"/>
                  </a:cubicBezTo>
                  <a:cubicBezTo>
                    <a:pt x="0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Oval 691"/>
            <p:cNvSpPr>
              <a:spLocks noChangeArrowheads="1"/>
            </p:cNvSpPr>
            <p:nvPr/>
          </p:nvSpPr>
          <p:spPr bwMode="auto">
            <a:xfrm>
              <a:off x="5670555" y="2623260"/>
              <a:ext cx="52400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692"/>
            <p:cNvSpPr/>
            <p:nvPr/>
          </p:nvSpPr>
          <p:spPr bwMode="auto">
            <a:xfrm>
              <a:off x="5460958" y="2685138"/>
              <a:ext cx="141320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3" y="45"/>
                  </a:cubicBezTo>
                  <a:cubicBezTo>
                    <a:pt x="12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8" y="45"/>
                    <a:pt x="7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2" y="22"/>
                    <a:pt x="1" y="22"/>
                  </a:cubicBezTo>
                  <a:cubicBezTo>
                    <a:pt x="0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Oval 693"/>
            <p:cNvSpPr>
              <a:spLocks noChangeArrowheads="1"/>
            </p:cNvSpPr>
            <p:nvPr/>
          </p:nvSpPr>
          <p:spPr bwMode="auto">
            <a:xfrm>
              <a:off x="5502242" y="2623260"/>
              <a:ext cx="53987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694"/>
            <p:cNvSpPr/>
            <p:nvPr/>
          </p:nvSpPr>
          <p:spPr bwMode="auto">
            <a:xfrm>
              <a:off x="6132622" y="2685138"/>
              <a:ext cx="142907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4" y="45"/>
                  </a:cubicBezTo>
                  <a:cubicBezTo>
                    <a:pt x="12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Oval 695"/>
            <p:cNvSpPr>
              <a:spLocks noChangeArrowheads="1"/>
            </p:cNvSpPr>
            <p:nvPr/>
          </p:nvSpPr>
          <p:spPr bwMode="auto">
            <a:xfrm>
              <a:off x="6173906" y="2623260"/>
              <a:ext cx="61926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696"/>
            <p:cNvSpPr/>
            <p:nvPr/>
          </p:nvSpPr>
          <p:spPr bwMode="auto">
            <a:xfrm>
              <a:off x="5964309" y="2685138"/>
              <a:ext cx="142907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4" y="45"/>
                  </a:cubicBezTo>
                  <a:cubicBezTo>
                    <a:pt x="12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Oval 697"/>
            <p:cNvSpPr>
              <a:spLocks noChangeArrowheads="1"/>
            </p:cNvSpPr>
            <p:nvPr/>
          </p:nvSpPr>
          <p:spPr bwMode="auto">
            <a:xfrm>
              <a:off x="6007181" y="2623260"/>
              <a:ext cx="60339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698"/>
            <p:cNvSpPr/>
            <p:nvPr/>
          </p:nvSpPr>
          <p:spPr bwMode="auto">
            <a:xfrm>
              <a:off x="4956019" y="2685138"/>
              <a:ext cx="141320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3" y="45"/>
                  </a:cubicBezTo>
                  <a:cubicBezTo>
                    <a:pt x="12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7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Oval 699"/>
            <p:cNvSpPr>
              <a:spLocks noChangeArrowheads="1"/>
            </p:cNvSpPr>
            <p:nvPr/>
          </p:nvSpPr>
          <p:spPr bwMode="auto">
            <a:xfrm>
              <a:off x="4997303" y="2623260"/>
              <a:ext cx="61927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700"/>
            <p:cNvSpPr/>
            <p:nvPr/>
          </p:nvSpPr>
          <p:spPr bwMode="auto">
            <a:xfrm>
              <a:off x="4787706" y="2685138"/>
              <a:ext cx="141320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3" y="45"/>
                  </a:cubicBezTo>
                  <a:cubicBezTo>
                    <a:pt x="12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7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Oval 701"/>
            <p:cNvSpPr>
              <a:spLocks noChangeArrowheads="1"/>
            </p:cNvSpPr>
            <p:nvPr/>
          </p:nvSpPr>
          <p:spPr bwMode="auto">
            <a:xfrm>
              <a:off x="4828990" y="2623260"/>
              <a:ext cx="61927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702"/>
            <p:cNvSpPr/>
            <p:nvPr/>
          </p:nvSpPr>
          <p:spPr bwMode="auto">
            <a:xfrm>
              <a:off x="5292645" y="2685138"/>
              <a:ext cx="141320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0" y="22"/>
                  </a:cubicBezTo>
                  <a:cubicBezTo>
                    <a:pt x="19" y="22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4" y="45"/>
                  </a:cubicBezTo>
                  <a:cubicBezTo>
                    <a:pt x="13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7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Oval 703"/>
            <p:cNvSpPr>
              <a:spLocks noChangeArrowheads="1"/>
            </p:cNvSpPr>
            <p:nvPr/>
          </p:nvSpPr>
          <p:spPr bwMode="auto">
            <a:xfrm>
              <a:off x="5340280" y="2623260"/>
              <a:ext cx="53987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704"/>
            <p:cNvSpPr/>
            <p:nvPr/>
          </p:nvSpPr>
          <p:spPr bwMode="auto">
            <a:xfrm>
              <a:off x="5124332" y="2685138"/>
              <a:ext cx="141320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0" y="22"/>
                  </a:cubicBezTo>
                  <a:cubicBezTo>
                    <a:pt x="19" y="22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4" y="45"/>
                  </a:cubicBezTo>
                  <a:cubicBezTo>
                    <a:pt x="13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Oval 705"/>
            <p:cNvSpPr>
              <a:spLocks noChangeArrowheads="1"/>
            </p:cNvSpPr>
            <p:nvPr/>
          </p:nvSpPr>
          <p:spPr bwMode="auto">
            <a:xfrm>
              <a:off x="5171968" y="2623260"/>
              <a:ext cx="53987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706"/>
            <p:cNvSpPr/>
            <p:nvPr/>
          </p:nvSpPr>
          <p:spPr bwMode="auto">
            <a:xfrm>
              <a:off x="6631209" y="3080204"/>
              <a:ext cx="141319" cy="296697"/>
            </a:xfrm>
            <a:custGeom>
              <a:avLst/>
              <a:gdLst>
                <a:gd name="T0" fmla="*/ 2147483647 w 21"/>
                <a:gd name="T1" fmla="*/ 0 h 44"/>
                <a:gd name="T2" fmla="*/ 2147483647 w 21"/>
                <a:gd name="T3" fmla="*/ 0 h 44"/>
                <a:gd name="T4" fmla="*/ 2147483647 w 21"/>
                <a:gd name="T5" fmla="*/ 2147483647 h 44"/>
                <a:gd name="T6" fmla="*/ 2147483647 w 21"/>
                <a:gd name="T7" fmla="*/ 2147483647 h 44"/>
                <a:gd name="T8" fmla="*/ 2147483647 w 21"/>
                <a:gd name="T9" fmla="*/ 2147483647 h 44"/>
                <a:gd name="T10" fmla="*/ 2147483647 w 21"/>
                <a:gd name="T11" fmla="*/ 2147483647 h 44"/>
                <a:gd name="T12" fmla="*/ 2147483647 w 21"/>
                <a:gd name="T13" fmla="*/ 2147483647 h 44"/>
                <a:gd name="T14" fmla="*/ 2147483647 w 21"/>
                <a:gd name="T15" fmla="*/ 2147483647 h 44"/>
                <a:gd name="T16" fmla="*/ 2147483647 w 21"/>
                <a:gd name="T17" fmla="*/ 2147483647 h 44"/>
                <a:gd name="T18" fmla="*/ 2147483647 w 21"/>
                <a:gd name="T19" fmla="*/ 2147483647 h 44"/>
                <a:gd name="T20" fmla="*/ 2147483647 w 21"/>
                <a:gd name="T21" fmla="*/ 2147483647 h 44"/>
                <a:gd name="T22" fmla="*/ 2147483647 w 21"/>
                <a:gd name="T23" fmla="*/ 2147483647 h 44"/>
                <a:gd name="T24" fmla="*/ 2147483647 w 21"/>
                <a:gd name="T25" fmla="*/ 2147483647 h 44"/>
                <a:gd name="T26" fmla="*/ 2147483647 w 21"/>
                <a:gd name="T27" fmla="*/ 2147483647 h 44"/>
                <a:gd name="T28" fmla="*/ 2147483647 w 21"/>
                <a:gd name="T29" fmla="*/ 2147483647 h 44"/>
                <a:gd name="T30" fmla="*/ 2147483647 w 21"/>
                <a:gd name="T31" fmla="*/ 2147483647 h 44"/>
                <a:gd name="T32" fmla="*/ 2147483647 w 21"/>
                <a:gd name="T33" fmla="*/ 2147483647 h 44"/>
                <a:gd name="T34" fmla="*/ 2147483647 w 21"/>
                <a:gd name="T35" fmla="*/ 2147483647 h 44"/>
                <a:gd name="T36" fmla="*/ 2147483647 w 21"/>
                <a:gd name="T37" fmla="*/ 2147483647 h 44"/>
                <a:gd name="T38" fmla="*/ 2147483647 w 21"/>
                <a:gd name="T39" fmla="*/ 2147483647 h 44"/>
                <a:gd name="T40" fmla="*/ 2147483647 w 21"/>
                <a:gd name="T41" fmla="*/ 2147483647 h 44"/>
                <a:gd name="T42" fmla="*/ 2147483647 w 21"/>
                <a:gd name="T43" fmla="*/ 2147483647 h 44"/>
                <a:gd name="T44" fmla="*/ 2147483647 w 21"/>
                <a:gd name="T45" fmla="*/ 2147483647 h 44"/>
                <a:gd name="T46" fmla="*/ 2147483647 w 21"/>
                <a:gd name="T47" fmla="*/ 2147483647 h 44"/>
                <a:gd name="T48" fmla="*/ 2147483647 w 21"/>
                <a:gd name="T49" fmla="*/ 2147483647 h 44"/>
                <a:gd name="T50" fmla="*/ 2147483647 w 21"/>
                <a:gd name="T51" fmla="*/ 2147483647 h 44"/>
                <a:gd name="T52" fmla="*/ 0 w 21"/>
                <a:gd name="T53" fmla="*/ 2147483647 h 44"/>
                <a:gd name="T54" fmla="*/ 0 w 21"/>
                <a:gd name="T55" fmla="*/ 2147483647 h 44"/>
                <a:gd name="T56" fmla="*/ 0 w 21"/>
                <a:gd name="T57" fmla="*/ 2147483647 h 44"/>
                <a:gd name="T58" fmla="*/ 0 w 21"/>
                <a:gd name="T59" fmla="*/ 2147483647 h 44"/>
                <a:gd name="T60" fmla="*/ 2147483647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3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1"/>
                    <a:pt x="20" y="21"/>
                  </a:cubicBezTo>
                  <a:cubicBezTo>
                    <a:pt x="19" y="21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ubicBezTo>
                    <a:pt x="13" y="44"/>
                    <a:pt x="12" y="43"/>
                    <a:pt x="12" y="4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9" y="44"/>
                    <a:pt x="8" y="44"/>
                  </a:cubicBezTo>
                  <a:cubicBezTo>
                    <a:pt x="7" y="44"/>
                    <a:pt x="5" y="43"/>
                    <a:pt x="5" y="42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1"/>
                    <a:pt x="2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Oval 707"/>
            <p:cNvSpPr>
              <a:spLocks noChangeArrowheads="1"/>
            </p:cNvSpPr>
            <p:nvPr/>
          </p:nvSpPr>
          <p:spPr bwMode="auto">
            <a:xfrm>
              <a:off x="6678845" y="3019913"/>
              <a:ext cx="52399" cy="523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708"/>
            <p:cNvSpPr/>
            <p:nvPr/>
          </p:nvSpPr>
          <p:spPr bwMode="auto">
            <a:xfrm>
              <a:off x="6462896" y="3080204"/>
              <a:ext cx="141319" cy="296697"/>
            </a:xfrm>
            <a:custGeom>
              <a:avLst/>
              <a:gdLst>
                <a:gd name="T0" fmla="*/ 2147483647 w 21"/>
                <a:gd name="T1" fmla="*/ 0 h 44"/>
                <a:gd name="T2" fmla="*/ 2147483647 w 21"/>
                <a:gd name="T3" fmla="*/ 0 h 44"/>
                <a:gd name="T4" fmla="*/ 2147483647 w 21"/>
                <a:gd name="T5" fmla="*/ 2147483647 h 44"/>
                <a:gd name="T6" fmla="*/ 2147483647 w 21"/>
                <a:gd name="T7" fmla="*/ 2147483647 h 44"/>
                <a:gd name="T8" fmla="*/ 2147483647 w 21"/>
                <a:gd name="T9" fmla="*/ 2147483647 h 44"/>
                <a:gd name="T10" fmla="*/ 2147483647 w 21"/>
                <a:gd name="T11" fmla="*/ 2147483647 h 44"/>
                <a:gd name="T12" fmla="*/ 2147483647 w 21"/>
                <a:gd name="T13" fmla="*/ 2147483647 h 44"/>
                <a:gd name="T14" fmla="*/ 2147483647 w 21"/>
                <a:gd name="T15" fmla="*/ 2147483647 h 44"/>
                <a:gd name="T16" fmla="*/ 2147483647 w 21"/>
                <a:gd name="T17" fmla="*/ 2147483647 h 44"/>
                <a:gd name="T18" fmla="*/ 2147483647 w 21"/>
                <a:gd name="T19" fmla="*/ 2147483647 h 44"/>
                <a:gd name="T20" fmla="*/ 2147483647 w 21"/>
                <a:gd name="T21" fmla="*/ 2147483647 h 44"/>
                <a:gd name="T22" fmla="*/ 2147483647 w 21"/>
                <a:gd name="T23" fmla="*/ 2147483647 h 44"/>
                <a:gd name="T24" fmla="*/ 2147483647 w 21"/>
                <a:gd name="T25" fmla="*/ 2147483647 h 44"/>
                <a:gd name="T26" fmla="*/ 2147483647 w 21"/>
                <a:gd name="T27" fmla="*/ 2147483647 h 44"/>
                <a:gd name="T28" fmla="*/ 2147483647 w 21"/>
                <a:gd name="T29" fmla="*/ 2147483647 h 44"/>
                <a:gd name="T30" fmla="*/ 2147483647 w 21"/>
                <a:gd name="T31" fmla="*/ 2147483647 h 44"/>
                <a:gd name="T32" fmla="*/ 2147483647 w 21"/>
                <a:gd name="T33" fmla="*/ 2147483647 h 44"/>
                <a:gd name="T34" fmla="*/ 2147483647 w 21"/>
                <a:gd name="T35" fmla="*/ 2147483647 h 44"/>
                <a:gd name="T36" fmla="*/ 2147483647 w 21"/>
                <a:gd name="T37" fmla="*/ 2147483647 h 44"/>
                <a:gd name="T38" fmla="*/ 2147483647 w 21"/>
                <a:gd name="T39" fmla="*/ 2147483647 h 44"/>
                <a:gd name="T40" fmla="*/ 2147483647 w 21"/>
                <a:gd name="T41" fmla="*/ 2147483647 h 44"/>
                <a:gd name="T42" fmla="*/ 2147483647 w 21"/>
                <a:gd name="T43" fmla="*/ 2147483647 h 44"/>
                <a:gd name="T44" fmla="*/ 2147483647 w 21"/>
                <a:gd name="T45" fmla="*/ 2147483647 h 44"/>
                <a:gd name="T46" fmla="*/ 2147483647 w 21"/>
                <a:gd name="T47" fmla="*/ 2147483647 h 44"/>
                <a:gd name="T48" fmla="*/ 2147483647 w 21"/>
                <a:gd name="T49" fmla="*/ 2147483647 h 44"/>
                <a:gd name="T50" fmla="*/ 2147483647 w 21"/>
                <a:gd name="T51" fmla="*/ 2147483647 h 44"/>
                <a:gd name="T52" fmla="*/ 0 w 21"/>
                <a:gd name="T53" fmla="*/ 2147483647 h 44"/>
                <a:gd name="T54" fmla="*/ 0 w 21"/>
                <a:gd name="T55" fmla="*/ 2147483647 h 44"/>
                <a:gd name="T56" fmla="*/ 0 w 21"/>
                <a:gd name="T57" fmla="*/ 2147483647 h 44"/>
                <a:gd name="T58" fmla="*/ 0 w 21"/>
                <a:gd name="T59" fmla="*/ 2147483647 h 44"/>
                <a:gd name="T60" fmla="*/ 2147483647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3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1"/>
                    <a:pt x="20" y="21"/>
                  </a:cubicBezTo>
                  <a:cubicBezTo>
                    <a:pt x="19" y="21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ubicBezTo>
                    <a:pt x="13" y="44"/>
                    <a:pt x="12" y="43"/>
                    <a:pt x="12" y="4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9" y="44"/>
                    <a:pt x="8" y="44"/>
                  </a:cubicBezTo>
                  <a:cubicBezTo>
                    <a:pt x="7" y="44"/>
                    <a:pt x="5" y="43"/>
                    <a:pt x="5" y="42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1"/>
                    <a:pt x="2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Oval 709"/>
            <p:cNvSpPr>
              <a:spLocks noChangeArrowheads="1"/>
            </p:cNvSpPr>
            <p:nvPr/>
          </p:nvSpPr>
          <p:spPr bwMode="auto">
            <a:xfrm>
              <a:off x="6510532" y="3019913"/>
              <a:ext cx="52399" cy="523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710"/>
            <p:cNvSpPr/>
            <p:nvPr/>
          </p:nvSpPr>
          <p:spPr bwMode="auto">
            <a:xfrm>
              <a:off x="6294583" y="3080204"/>
              <a:ext cx="142907" cy="296697"/>
            </a:xfrm>
            <a:custGeom>
              <a:avLst/>
              <a:gdLst>
                <a:gd name="T0" fmla="*/ 2147483647 w 21"/>
                <a:gd name="T1" fmla="*/ 0 h 44"/>
                <a:gd name="T2" fmla="*/ 2147483647 w 21"/>
                <a:gd name="T3" fmla="*/ 0 h 44"/>
                <a:gd name="T4" fmla="*/ 2147483647 w 21"/>
                <a:gd name="T5" fmla="*/ 2147483647 h 44"/>
                <a:gd name="T6" fmla="*/ 2147483647 w 21"/>
                <a:gd name="T7" fmla="*/ 2147483647 h 44"/>
                <a:gd name="T8" fmla="*/ 2147483647 w 21"/>
                <a:gd name="T9" fmla="*/ 2147483647 h 44"/>
                <a:gd name="T10" fmla="*/ 2147483647 w 21"/>
                <a:gd name="T11" fmla="*/ 2147483647 h 44"/>
                <a:gd name="T12" fmla="*/ 2147483647 w 21"/>
                <a:gd name="T13" fmla="*/ 2147483647 h 44"/>
                <a:gd name="T14" fmla="*/ 2147483647 w 21"/>
                <a:gd name="T15" fmla="*/ 2147483647 h 44"/>
                <a:gd name="T16" fmla="*/ 2147483647 w 21"/>
                <a:gd name="T17" fmla="*/ 2147483647 h 44"/>
                <a:gd name="T18" fmla="*/ 2147483647 w 21"/>
                <a:gd name="T19" fmla="*/ 2147483647 h 44"/>
                <a:gd name="T20" fmla="*/ 2147483647 w 21"/>
                <a:gd name="T21" fmla="*/ 2147483647 h 44"/>
                <a:gd name="T22" fmla="*/ 2147483647 w 21"/>
                <a:gd name="T23" fmla="*/ 2147483647 h 44"/>
                <a:gd name="T24" fmla="*/ 2147483647 w 21"/>
                <a:gd name="T25" fmla="*/ 2147483647 h 44"/>
                <a:gd name="T26" fmla="*/ 2147483647 w 21"/>
                <a:gd name="T27" fmla="*/ 2147483647 h 44"/>
                <a:gd name="T28" fmla="*/ 2147483647 w 21"/>
                <a:gd name="T29" fmla="*/ 2147483647 h 44"/>
                <a:gd name="T30" fmla="*/ 2147483647 w 21"/>
                <a:gd name="T31" fmla="*/ 2147483647 h 44"/>
                <a:gd name="T32" fmla="*/ 2147483647 w 21"/>
                <a:gd name="T33" fmla="*/ 2147483647 h 44"/>
                <a:gd name="T34" fmla="*/ 2147483647 w 21"/>
                <a:gd name="T35" fmla="*/ 2147483647 h 44"/>
                <a:gd name="T36" fmla="*/ 2147483647 w 21"/>
                <a:gd name="T37" fmla="*/ 2147483647 h 44"/>
                <a:gd name="T38" fmla="*/ 2147483647 w 21"/>
                <a:gd name="T39" fmla="*/ 2147483647 h 44"/>
                <a:gd name="T40" fmla="*/ 2147483647 w 21"/>
                <a:gd name="T41" fmla="*/ 2147483647 h 44"/>
                <a:gd name="T42" fmla="*/ 2147483647 w 21"/>
                <a:gd name="T43" fmla="*/ 2147483647 h 44"/>
                <a:gd name="T44" fmla="*/ 2147483647 w 21"/>
                <a:gd name="T45" fmla="*/ 2147483647 h 44"/>
                <a:gd name="T46" fmla="*/ 2147483647 w 21"/>
                <a:gd name="T47" fmla="*/ 2147483647 h 44"/>
                <a:gd name="T48" fmla="*/ 2147483647 w 21"/>
                <a:gd name="T49" fmla="*/ 2147483647 h 44"/>
                <a:gd name="T50" fmla="*/ 2147483647 w 21"/>
                <a:gd name="T51" fmla="*/ 2147483647 h 44"/>
                <a:gd name="T52" fmla="*/ 0 w 21"/>
                <a:gd name="T53" fmla="*/ 2147483647 h 44"/>
                <a:gd name="T54" fmla="*/ 0 w 21"/>
                <a:gd name="T55" fmla="*/ 2147483647 h 44"/>
                <a:gd name="T56" fmla="*/ 0 w 21"/>
                <a:gd name="T57" fmla="*/ 2147483647 h 44"/>
                <a:gd name="T58" fmla="*/ 0 w 21"/>
                <a:gd name="T59" fmla="*/ 2147483647 h 44"/>
                <a:gd name="T60" fmla="*/ 2147483647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3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1"/>
                    <a:pt x="20" y="21"/>
                  </a:cubicBezTo>
                  <a:cubicBezTo>
                    <a:pt x="19" y="21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ubicBezTo>
                    <a:pt x="13" y="44"/>
                    <a:pt x="11" y="43"/>
                    <a:pt x="11" y="4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9" y="44"/>
                    <a:pt x="8" y="44"/>
                  </a:cubicBezTo>
                  <a:cubicBezTo>
                    <a:pt x="7" y="44"/>
                    <a:pt x="5" y="43"/>
                    <a:pt x="5" y="42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1"/>
                    <a:pt x="2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Oval 711"/>
            <p:cNvSpPr>
              <a:spLocks noChangeArrowheads="1"/>
            </p:cNvSpPr>
            <p:nvPr/>
          </p:nvSpPr>
          <p:spPr bwMode="auto">
            <a:xfrm>
              <a:off x="6342219" y="3019913"/>
              <a:ext cx="52399" cy="523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712"/>
            <p:cNvSpPr/>
            <p:nvPr/>
          </p:nvSpPr>
          <p:spPr bwMode="auto">
            <a:xfrm>
              <a:off x="6974186" y="3080204"/>
              <a:ext cx="141319" cy="296697"/>
            </a:xfrm>
            <a:custGeom>
              <a:avLst/>
              <a:gdLst>
                <a:gd name="T0" fmla="*/ 2147483647 w 21"/>
                <a:gd name="T1" fmla="*/ 0 h 44"/>
                <a:gd name="T2" fmla="*/ 2147483647 w 21"/>
                <a:gd name="T3" fmla="*/ 0 h 44"/>
                <a:gd name="T4" fmla="*/ 2147483647 w 21"/>
                <a:gd name="T5" fmla="*/ 2147483647 h 44"/>
                <a:gd name="T6" fmla="*/ 2147483647 w 21"/>
                <a:gd name="T7" fmla="*/ 2147483647 h 44"/>
                <a:gd name="T8" fmla="*/ 2147483647 w 21"/>
                <a:gd name="T9" fmla="*/ 2147483647 h 44"/>
                <a:gd name="T10" fmla="*/ 2147483647 w 21"/>
                <a:gd name="T11" fmla="*/ 2147483647 h 44"/>
                <a:gd name="T12" fmla="*/ 2147483647 w 21"/>
                <a:gd name="T13" fmla="*/ 2147483647 h 44"/>
                <a:gd name="T14" fmla="*/ 2147483647 w 21"/>
                <a:gd name="T15" fmla="*/ 2147483647 h 44"/>
                <a:gd name="T16" fmla="*/ 2147483647 w 21"/>
                <a:gd name="T17" fmla="*/ 2147483647 h 44"/>
                <a:gd name="T18" fmla="*/ 2147483647 w 21"/>
                <a:gd name="T19" fmla="*/ 2147483647 h 44"/>
                <a:gd name="T20" fmla="*/ 2147483647 w 21"/>
                <a:gd name="T21" fmla="*/ 2147483647 h 44"/>
                <a:gd name="T22" fmla="*/ 2147483647 w 21"/>
                <a:gd name="T23" fmla="*/ 2147483647 h 44"/>
                <a:gd name="T24" fmla="*/ 2147483647 w 21"/>
                <a:gd name="T25" fmla="*/ 2147483647 h 44"/>
                <a:gd name="T26" fmla="*/ 2147483647 w 21"/>
                <a:gd name="T27" fmla="*/ 2147483647 h 44"/>
                <a:gd name="T28" fmla="*/ 2147483647 w 21"/>
                <a:gd name="T29" fmla="*/ 2147483647 h 44"/>
                <a:gd name="T30" fmla="*/ 2147483647 w 21"/>
                <a:gd name="T31" fmla="*/ 2147483647 h 44"/>
                <a:gd name="T32" fmla="*/ 2147483647 w 21"/>
                <a:gd name="T33" fmla="*/ 2147483647 h 44"/>
                <a:gd name="T34" fmla="*/ 2147483647 w 21"/>
                <a:gd name="T35" fmla="*/ 2147483647 h 44"/>
                <a:gd name="T36" fmla="*/ 2147483647 w 21"/>
                <a:gd name="T37" fmla="*/ 2147483647 h 44"/>
                <a:gd name="T38" fmla="*/ 2147483647 w 21"/>
                <a:gd name="T39" fmla="*/ 2147483647 h 44"/>
                <a:gd name="T40" fmla="*/ 2147483647 w 21"/>
                <a:gd name="T41" fmla="*/ 2147483647 h 44"/>
                <a:gd name="T42" fmla="*/ 2147483647 w 21"/>
                <a:gd name="T43" fmla="*/ 2147483647 h 44"/>
                <a:gd name="T44" fmla="*/ 2147483647 w 21"/>
                <a:gd name="T45" fmla="*/ 2147483647 h 44"/>
                <a:gd name="T46" fmla="*/ 2147483647 w 21"/>
                <a:gd name="T47" fmla="*/ 2147483647 h 44"/>
                <a:gd name="T48" fmla="*/ 2147483647 w 21"/>
                <a:gd name="T49" fmla="*/ 2147483647 h 44"/>
                <a:gd name="T50" fmla="*/ 2147483647 w 21"/>
                <a:gd name="T51" fmla="*/ 2147483647 h 44"/>
                <a:gd name="T52" fmla="*/ 0 w 21"/>
                <a:gd name="T53" fmla="*/ 2147483647 h 44"/>
                <a:gd name="T54" fmla="*/ 0 w 21"/>
                <a:gd name="T55" fmla="*/ 2147483647 h 44"/>
                <a:gd name="T56" fmla="*/ 0 w 21"/>
                <a:gd name="T57" fmla="*/ 2147483647 h 44"/>
                <a:gd name="T58" fmla="*/ 0 w 21"/>
                <a:gd name="T59" fmla="*/ 2147483647 h 44"/>
                <a:gd name="T60" fmla="*/ 2147483647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1" y="3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1"/>
                    <a:pt x="19" y="21"/>
                  </a:cubicBezTo>
                  <a:cubicBezTo>
                    <a:pt x="18" y="21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3" y="44"/>
                  </a:cubicBezTo>
                  <a:cubicBezTo>
                    <a:pt x="12" y="44"/>
                    <a:pt x="11" y="43"/>
                    <a:pt x="11" y="4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9" y="44"/>
                    <a:pt x="7" y="44"/>
                  </a:cubicBezTo>
                  <a:cubicBezTo>
                    <a:pt x="6" y="44"/>
                    <a:pt x="5" y="43"/>
                    <a:pt x="5" y="42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1"/>
                    <a:pt x="2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Oval 713"/>
            <p:cNvSpPr>
              <a:spLocks noChangeArrowheads="1"/>
            </p:cNvSpPr>
            <p:nvPr/>
          </p:nvSpPr>
          <p:spPr bwMode="auto">
            <a:xfrm>
              <a:off x="7015471" y="3019913"/>
              <a:ext cx="58750" cy="523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714"/>
            <p:cNvSpPr/>
            <p:nvPr/>
          </p:nvSpPr>
          <p:spPr bwMode="auto">
            <a:xfrm>
              <a:off x="6805874" y="3080204"/>
              <a:ext cx="141319" cy="296697"/>
            </a:xfrm>
            <a:custGeom>
              <a:avLst/>
              <a:gdLst>
                <a:gd name="T0" fmla="*/ 2147483647 w 21"/>
                <a:gd name="T1" fmla="*/ 0 h 44"/>
                <a:gd name="T2" fmla="*/ 2147483647 w 21"/>
                <a:gd name="T3" fmla="*/ 0 h 44"/>
                <a:gd name="T4" fmla="*/ 2147483647 w 21"/>
                <a:gd name="T5" fmla="*/ 2147483647 h 44"/>
                <a:gd name="T6" fmla="*/ 2147483647 w 21"/>
                <a:gd name="T7" fmla="*/ 2147483647 h 44"/>
                <a:gd name="T8" fmla="*/ 2147483647 w 21"/>
                <a:gd name="T9" fmla="*/ 2147483647 h 44"/>
                <a:gd name="T10" fmla="*/ 2147483647 w 21"/>
                <a:gd name="T11" fmla="*/ 2147483647 h 44"/>
                <a:gd name="T12" fmla="*/ 2147483647 w 21"/>
                <a:gd name="T13" fmla="*/ 2147483647 h 44"/>
                <a:gd name="T14" fmla="*/ 2147483647 w 21"/>
                <a:gd name="T15" fmla="*/ 2147483647 h 44"/>
                <a:gd name="T16" fmla="*/ 2147483647 w 21"/>
                <a:gd name="T17" fmla="*/ 2147483647 h 44"/>
                <a:gd name="T18" fmla="*/ 2147483647 w 21"/>
                <a:gd name="T19" fmla="*/ 2147483647 h 44"/>
                <a:gd name="T20" fmla="*/ 2147483647 w 21"/>
                <a:gd name="T21" fmla="*/ 2147483647 h 44"/>
                <a:gd name="T22" fmla="*/ 2147483647 w 21"/>
                <a:gd name="T23" fmla="*/ 2147483647 h 44"/>
                <a:gd name="T24" fmla="*/ 2147483647 w 21"/>
                <a:gd name="T25" fmla="*/ 2147483647 h 44"/>
                <a:gd name="T26" fmla="*/ 2147483647 w 21"/>
                <a:gd name="T27" fmla="*/ 2147483647 h 44"/>
                <a:gd name="T28" fmla="*/ 2147483647 w 21"/>
                <a:gd name="T29" fmla="*/ 2147483647 h 44"/>
                <a:gd name="T30" fmla="*/ 2147483647 w 21"/>
                <a:gd name="T31" fmla="*/ 2147483647 h 44"/>
                <a:gd name="T32" fmla="*/ 2147483647 w 21"/>
                <a:gd name="T33" fmla="*/ 2147483647 h 44"/>
                <a:gd name="T34" fmla="*/ 2147483647 w 21"/>
                <a:gd name="T35" fmla="*/ 2147483647 h 44"/>
                <a:gd name="T36" fmla="*/ 2147483647 w 21"/>
                <a:gd name="T37" fmla="*/ 2147483647 h 44"/>
                <a:gd name="T38" fmla="*/ 2147483647 w 21"/>
                <a:gd name="T39" fmla="*/ 2147483647 h 44"/>
                <a:gd name="T40" fmla="*/ 2147483647 w 21"/>
                <a:gd name="T41" fmla="*/ 2147483647 h 44"/>
                <a:gd name="T42" fmla="*/ 2147483647 w 21"/>
                <a:gd name="T43" fmla="*/ 2147483647 h 44"/>
                <a:gd name="T44" fmla="*/ 2147483647 w 21"/>
                <a:gd name="T45" fmla="*/ 2147483647 h 44"/>
                <a:gd name="T46" fmla="*/ 2147483647 w 21"/>
                <a:gd name="T47" fmla="*/ 2147483647 h 44"/>
                <a:gd name="T48" fmla="*/ 2147483647 w 21"/>
                <a:gd name="T49" fmla="*/ 2147483647 h 44"/>
                <a:gd name="T50" fmla="*/ 2147483647 w 21"/>
                <a:gd name="T51" fmla="*/ 2147483647 h 44"/>
                <a:gd name="T52" fmla="*/ 0 w 21"/>
                <a:gd name="T53" fmla="*/ 2147483647 h 44"/>
                <a:gd name="T54" fmla="*/ 0 w 21"/>
                <a:gd name="T55" fmla="*/ 2147483647 h 44"/>
                <a:gd name="T56" fmla="*/ 0 w 21"/>
                <a:gd name="T57" fmla="*/ 2147483647 h 44"/>
                <a:gd name="T58" fmla="*/ 0 w 21"/>
                <a:gd name="T59" fmla="*/ 2147483647 h 44"/>
                <a:gd name="T60" fmla="*/ 2147483647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3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1"/>
                    <a:pt x="19" y="21"/>
                  </a:cubicBezTo>
                  <a:cubicBezTo>
                    <a:pt x="18" y="21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3" y="44"/>
                  </a:cubicBezTo>
                  <a:cubicBezTo>
                    <a:pt x="12" y="44"/>
                    <a:pt x="11" y="43"/>
                    <a:pt x="11" y="4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9" y="44"/>
                    <a:pt x="7" y="44"/>
                  </a:cubicBezTo>
                  <a:cubicBezTo>
                    <a:pt x="6" y="44"/>
                    <a:pt x="5" y="43"/>
                    <a:pt x="5" y="42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1"/>
                    <a:pt x="2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Oval 715"/>
            <p:cNvSpPr>
              <a:spLocks noChangeArrowheads="1"/>
            </p:cNvSpPr>
            <p:nvPr/>
          </p:nvSpPr>
          <p:spPr bwMode="auto">
            <a:xfrm>
              <a:off x="6847158" y="3019913"/>
              <a:ext cx="61926" cy="523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332" name="Freeform 716"/>
            <p:cNvSpPr/>
            <p:nvPr/>
          </p:nvSpPr>
          <p:spPr bwMode="auto">
            <a:xfrm>
              <a:off x="6631175" y="3470374"/>
              <a:ext cx="141973" cy="294744"/>
            </a:xfrm>
            <a:custGeom>
              <a:avLst/>
              <a:gdLst>
                <a:gd name="T0" fmla="*/ 2147483646 w 21"/>
                <a:gd name="T1" fmla="*/ 0 h 44"/>
                <a:gd name="T2" fmla="*/ 2147483646 w 21"/>
                <a:gd name="T3" fmla="*/ 0 h 44"/>
                <a:gd name="T4" fmla="*/ 2147483646 w 21"/>
                <a:gd name="T5" fmla="*/ 2147483646 h 44"/>
                <a:gd name="T6" fmla="*/ 2147483646 w 21"/>
                <a:gd name="T7" fmla="*/ 2147483646 h 44"/>
                <a:gd name="T8" fmla="*/ 2147483646 w 21"/>
                <a:gd name="T9" fmla="*/ 2147483646 h 44"/>
                <a:gd name="T10" fmla="*/ 2147483646 w 21"/>
                <a:gd name="T11" fmla="*/ 2147483646 h 44"/>
                <a:gd name="T12" fmla="*/ 2147483646 w 21"/>
                <a:gd name="T13" fmla="*/ 2147483646 h 44"/>
                <a:gd name="T14" fmla="*/ 2147483646 w 21"/>
                <a:gd name="T15" fmla="*/ 2147483646 h 44"/>
                <a:gd name="T16" fmla="*/ 2147483646 w 21"/>
                <a:gd name="T17" fmla="*/ 2147483646 h 44"/>
                <a:gd name="T18" fmla="*/ 2147483646 w 21"/>
                <a:gd name="T19" fmla="*/ 2147483646 h 44"/>
                <a:gd name="T20" fmla="*/ 2147483646 w 21"/>
                <a:gd name="T21" fmla="*/ 2147483646 h 44"/>
                <a:gd name="T22" fmla="*/ 2147483646 w 21"/>
                <a:gd name="T23" fmla="*/ 2147483646 h 44"/>
                <a:gd name="T24" fmla="*/ 2147483646 w 21"/>
                <a:gd name="T25" fmla="*/ 2147483646 h 44"/>
                <a:gd name="T26" fmla="*/ 2147483646 w 21"/>
                <a:gd name="T27" fmla="*/ 2147483646 h 44"/>
                <a:gd name="T28" fmla="*/ 2147483646 w 21"/>
                <a:gd name="T29" fmla="*/ 2147483646 h 44"/>
                <a:gd name="T30" fmla="*/ 2147483646 w 21"/>
                <a:gd name="T31" fmla="*/ 2147483646 h 44"/>
                <a:gd name="T32" fmla="*/ 2147483646 w 21"/>
                <a:gd name="T33" fmla="*/ 2147483646 h 44"/>
                <a:gd name="T34" fmla="*/ 2147483646 w 21"/>
                <a:gd name="T35" fmla="*/ 2147483646 h 44"/>
                <a:gd name="T36" fmla="*/ 2147483646 w 21"/>
                <a:gd name="T37" fmla="*/ 2147483646 h 44"/>
                <a:gd name="T38" fmla="*/ 2147483646 w 21"/>
                <a:gd name="T39" fmla="*/ 2147483646 h 44"/>
                <a:gd name="T40" fmla="*/ 2147483646 w 21"/>
                <a:gd name="T41" fmla="*/ 2147483646 h 44"/>
                <a:gd name="T42" fmla="*/ 2147483646 w 21"/>
                <a:gd name="T43" fmla="*/ 2147483646 h 44"/>
                <a:gd name="T44" fmla="*/ 2147483646 w 21"/>
                <a:gd name="T45" fmla="*/ 2147483646 h 44"/>
                <a:gd name="T46" fmla="*/ 2147483646 w 21"/>
                <a:gd name="T47" fmla="*/ 2147483646 h 44"/>
                <a:gd name="T48" fmla="*/ 2147483646 w 21"/>
                <a:gd name="T49" fmla="*/ 2147483646 h 44"/>
                <a:gd name="T50" fmla="*/ 2147483646 w 21"/>
                <a:gd name="T51" fmla="*/ 2147483646 h 44"/>
                <a:gd name="T52" fmla="*/ 0 w 21"/>
                <a:gd name="T53" fmla="*/ 2147483646 h 44"/>
                <a:gd name="T54" fmla="*/ 0 w 21"/>
                <a:gd name="T55" fmla="*/ 2147483646 h 44"/>
                <a:gd name="T56" fmla="*/ 0 w 21"/>
                <a:gd name="T57" fmla="*/ 2147483646 h 44"/>
                <a:gd name="T58" fmla="*/ 0 w 21"/>
                <a:gd name="T59" fmla="*/ 2147483646 h 44"/>
                <a:gd name="T60" fmla="*/ 2147483646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3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0" y="22"/>
                  </a:cubicBezTo>
                  <a:cubicBezTo>
                    <a:pt x="19" y="22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ubicBezTo>
                    <a:pt x="13" y="44"/>
                    <a:pt x="12" y="43"/>
                    <a:pt x="12" y="4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9" y="44"/>
                    <a:pt x="8" y="44"/>
                  </a:cubicBezTo>
                  <a:cubicBezTo>
                    <a:pt x="7" y="44"/>
                    <a:pt x="5" y="43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3" name="Oval 717"/>
            <p:cNvSpPr>
              <a:spLocks noChangeArrowheads="1"/>
            </p:cNvSpPr>
            <p:nvPr/>
          </p:nvSpPr>
          <p:spPr bwMode="auto">
            <a:xfrm>
              <a:off x="6679227" y="3409242"/>
              <a:ext cx="52421" cy="54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34" name="Freeform 718"/>
            <p:cNvSpPr/>
            <p:nvPr/>
          </p:nvSpPr>
          <p:spPr bwMode="auto">
            <a:xfrm>
              <a:off x="6462992" y="3470374"/>
              <a:ext cx="141973" cy="294744"/>
            </a:xfrm>
            <a:custGeom>
              <a:avLst/>
              <a:gdLst>
                <a:gd name="T0" fmla="*/ 2147483646 w 21"/>
                <a:gd name="T1" fmla="*/ 0 h 44"/>
                <a:gd name="T2" fmla="*/ 2147483646 w 21"/>
                <a:gd name="T3" fmla="*/ 0 h 44"/>
                <a:gd name="T4" fmla="*/ 2147483646 w 21"/>
                <a:gd name="T5" fmla="*/ 2147483646 h 44"/>
                <a:gd name="T6" fmla="*/ 2147483646 w 21"/>
                <a:gd name="T7" fmla="*/ 2147483646 h 44"/>
                <a:gd name="T8" fmla="*/ 2147483646 w 21"/>
                <a:gd name="T9" fmla="*/ 2147483646 h 44"/>
                <a:gd name="T10" fmla="*/ 2147483646 w 21"/>
                <a:gd name="T11" fmla="*/ 2147483646 h 44"/>
                <a:gd name="T12" fmla="*/ 2147483646 w 21"/>
                <a:gd name="T13" fmla="*/ 2147483646 h 44"/>
                <a:gd name="T14" fmla="*/ 2147483646 w 21"/>
                <a:gd name="T15" fmla="*/ 2147483646 h 44"/>
                <a:gd name="T16" fmla="*/ 2147483646 w 21"/>
                <a:gd name="T17" fmla="*/ 2147483646 h 44"/>
                <a:gd name="T18" fmla="*/ 2147483646 w 21"/>
                <a:gd name="T19" fmla="*/ 2147483646 h 44"/>
                <a:gd name="T20" fmla="*/ 2147483646 w 21"/>
                <a:gd name="T21" fmla="*/ 2147483646 h 44"/>
                <a:gd name="T22" fmla="*/ 2147483646 w 21"/>
                <a:gd name="T23" fmla="*/ 2147483646 h 44"/>
                <a:gd name="T24" fmla="*/ 2147483646 w 21"/>
                <a:gd name="T25" fmla="*/ 2147483646 h 44"/>
                <a:gd name="T26" fmla="*/ 2147483646 w 21"/>
                <a:gd name="T27" fmla="*/ 2147483646 h 44"/>
                <a:gd name="T28" fmla="*/ 2147483646 w 21"/>
                <a:gd name="T29" fmla="*/ 2147483646 h 44"/>
                <a:gd name="T30" fmla="*/ 2147483646 w 21"/>
                <a:gd name="T31" fmla="*/ 2147483646 h 44"/>
                <a:gd name="T32" fmla="*/ 2147483646 w 21"/>
                <a:gd name="T33" fmla="*/ 2147483646 h 44"/>
                <a:gd name="T34" fmla="*/ 2147483646 w 21"/>
                <a:gd name="T35" fmla="*/ 2147483646 h 44"/>
                <a:gd name="T36" fmla="*/ 2147483646 w 21"/>
                <a:gd name="T37" fmla="*/ 2147483646 h 44"/>
                <a:gd name="T38" fmla="*/ 2147483646 w 21"/>
                <a:gd name="T39" fmla="*/ 2147483646 h 44"/>
                <a:gd name="T40" fmla="*/ 2147483646 w 21"/>
                <a:gd name="T41" fmla="*/ 2147483646 h 44"/>
                <a:gd name="T42" fmla="*/ 2147483646 w 21"/>
                <a:gd name="T43" fmla="*/ 2147483646 h 44"/>
                <a:gd name="T44" fmla="*/ 2147483646 w 21"/>
                <a:gd name="T45" fmla="*/ 2147483646 h 44"/>
                <a:gd name="T46" fmla="*/ 2147483646 w 21"/>
                <a:gd name="T47" fmla="*/ 2147483646 h 44"/>
                <a:gd name="T48" fmla="*/ 2147483646 w 21"/>
                <a:gd name="T49" fmla="*/ 2147483646 h 44"/>
                <a:gd name="T50" fmla="*/ 2147483646 w 21"/>
                <a:gd name="T51" fmla="*/ 2147483646 h 44"/>
                <a:gd name="T52" fmla="*/ 0 w 21"/>
                <a:gd name="T53" fmla="*/ 2147483646 h 44"/>
                <a:gd name="T54" fmla="*/ 0 w 21"/>
                <a:gd name="T55" fmla="*/ 2147483646 h 44"/>
                <a:gd name="T56" fmla="*/ 0 w 21"/>
                <a:gd name="T57" fmla="*/ 2147483646 h 44"/>
                <a:gd name="T58" fmla="*/ 0 w 21"/>
                <a:gd name="T59" fmla="*/ 2147483646 h 44"/>
                <a:gd name="T60" fmla="*/ 2147483646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3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0" y="22"/>
                  </a:cubicBezTo>
                  <a:cubicBezTo>
                    <a:pt x="19" y="22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ubicBezTo>
                    <a:pt x="13" y="44"/>
                    <a:pt x="12" y="43"/>
                    <a:pt x="12" y="4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9" y="44"/>
                    <a:pt x="8" y="44"/>
                  </a:cubicBezTo>
                  <a:cubicBezTo>
                    <a:pt x="7" y="44"/>
                    <a:pt x="5" y="43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5" name="Oval 719"/>
            <p:cNvSpPr>
              <a:spLocks noChangeArrowheads="1"/>
            </p:cNvSpPr>
            <p:nvPr/>
          </p:nvSpPr>
          <p:spPr bwMode="auto">
            <a:xfrm>
              <a:off x="6511044" y="3409242"/>
              <a:ext cx="52421" cy="54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36" name="Freeform 720"/>
            <p:cNvSpPr/>
            <p:nvPr/>
          </p:nvSpPr>
          <p:spPr bwMode="auto">
            <a:xfrm>
              <a:off x="6294807" y="3470374"/>
              <a:ext cx="141973" cy="294744"/>
            </a:xfrm>
            <a:custGeom>
              <a:avLst/>
              <a:gdLst>
                <a:gd name="T0" fmla="*/ 2147483646 w 21"/>
                <a:gd name="T1" fmla="*/ 0 h 44"/>
                <a:gd name="T2" fmla="*/ 2147483646 w 21"/>
                <a:gd name="T3" fmla="*/ 0 h 44"/>
                <a:gd name="T4" fmla="*/ 2147483646 w 21"/>
                <a:gd name="T5" fmla="*/ 2147483646 h 44"/>
                <a:gd name="T6" fmla="*/ 2147483646 w 21"/>
                <a:gd name="T7" fmla="*/ 2147483646 h 44"/>
                <a:gd name="T8" fmla="*/ 2147483646 w 21"/>
                <a:gd name="T9" fmla="*/ 2147483646 h 44"/>
                <a:gd name="T10" fmla="*/ 2147483646 w 21"/>
                <a:gd name="T11" fmla="*/ 2147483646 h 44"/>
                <a:gd name="T12" fmla="*/ 2147483646 w 21"/>
                <a:gd name="T13" fmla="*/ 2147483646 h 44"/>
                <a:gd name="T14" fmla="*/ 2147483646 w 21"/>
                <a:gd name="T15" fmla="*/ 2147483646 h 44"/>
                <a:gd name="T16" fmla="*/ 2147483646 w 21"/>
                <a:gd name="T17" fmla="*/ 2147483646 h 44"/>
                <a:gd name="T18" fmla="*/ 2147483646 w 21"/>
                <a:gd name="T19" fmla="*/ 2147483646 h 44"/>
                <a:gd name="T20" fmla="*/ 2147483646 w 21"/>
                <a:gd name="T21" fmla="*/ 2147483646 h 44"/>
                <a:gd name="T22" fmla="*/ 2147483646 w 21"/>
                <a:gd name="T23" fmla="*/ 2147483646 h 44"/>
                <a:gd name="T24" fmla="*/ 2147483646 w 21"/>
                <a:gd name="T25" fmla="*/ 2147483646 h 44"/>
                <a:gd name="T26" fmla="*/ 2147483646 w 21"/>
                <a:gd name="T27" fmla="*/ 2147483646 h 44"/>
                <a:gd name="T28" fmla="*/ 2147483646 w 21"/>
                <a:gd name="T29" fmla="*/ 2147483646 h 44"/>
                <a:gd name="T30" fmla="*/ 2147483646 w 21"/>
                <a:gd name="T31" fmla="*/ 2147483646 h 44"/>
                <a:gd name="T32" fmla="*/ 2147483646 w 21"/>
                <a:gd name="T33" fmla="*/ 2147483646 h 44"/>
                <a:gd name="T34" fmla="*/ 2147483646 w 21"/>
                <a:gd name="T35" fmla="*/ 2147483646 h 44"/>
                <a:gd name="T36" fmla="*/ 2147483646 w 21"/>
                <a:gd name="T37" fmla="*/ 2147483646 h 44"/>
                <a:gd name="T38" fmla="*/ 2147483646 w 21"/>
                <a:gd name="T39" fmla="*/ 2147483646 h 44"/>
                <a:gd name="T40" fmla="*/ 2147483646 w 21"/>
                <a:gd name="T41" fmla="*/ 2147483646 h 44"/>
                <a:gd name="T42" fmla="*/ 2147483646 w 21"/>
                <a:gd name="T43" fmla="*/ 2147483646 h 44"/>
                <a:gd name="T44" fmla="*/ 2147483646 w 21"/>
                <a:gd name="T45" fmla="*/ 2147483646 h 44"/>
                <a:gd name="T46" fmla="*/ 2147483646 w 21"/>
                <a:gd name="T47" fmla="*/ 2147483646 h 44"/>
                <a:gd name="T48" fmla="*/ 2147483646 w 21"/>
                <a:gd name="T49" fmla="*/ 2147483646 h 44"/>
                <a:gd name="T50" fmla="*/ 2147483646 w 21"/>
                <a:gd name="T51" fmla="*/ 2147483646 h 44"/>
                <a:gd name="T52" fmla="*/ 0 w 21"/>
                <a:gd name="T53" fmla="*/ 2147483646 h 44"/>
                <a:gd name="T54" fmla="*/ 0 w 21"/>
                <a:gd name="T55" fmla="*/ 2147483646 h 44"/>
                <a:gd name="T56" fmla="*/ 0 w 21"/>
                <a:gd name="T57" fmla="*/ 2147483646 h 44"/>
                <a:gd name="T58" fmla="*/ 0 w 21"/>
                <a:gd name="T59" fmla="*/ 2147483646 h 44"/>
                <a:gd name="T60" fmla="*/ 2147483646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3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0" y="22"/>
                  </a:cubicBezTo>
                  <a:cubicBezTo>
                    <a:pt x="19" y="22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ubicBezTo>
                    <a:pt x="13" y="44"/>
                    <a:pt x="11" y="43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9" y="44"/>
                    <a:pt x="8" y="44"/>
                  </a:cubicBezTo>
                  <a:cubicBezTo>
                    <a:pt x="7" y="44"/>
                    <a:pt x="5" y="43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7" name="Oval 721"/>
            <p:cNvSpPr>
              <a:spLocks noChangeArrowheads="1"/>
            </p:cNvSpPr>
            <p:nvPr/>
          </p:nvSpPr>
          <p:spPr bwMode="auto">
            <a:xfrm>
              <a:off x="6342860" y="3409242"/>
              <a:ext cx="52421" cy="54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38" name="Freeform 722"/>
            <p:cNvSpPr/>
            <p:nvPr/>
          </p:nvSpPr>
          <p:spPr bwMode="auto">
            <a:xfrm>
              <a:off x="6974095" y="3470374"/>
              <a:ext cx="141973" cy="294744"/>
            </a:xfrm>
            <a:custGeom>
              <a:avLst/>
              <a:gdLst>
                <a:gd name="T0" fmla="*/ 2147483646 w 21"/>
                <a:gd name="T1" fmla="*/ 0 h 44"/>
                <a:gd name="T2" fmla="*/ 2147483646 w 21"/>
                <a:gd name="T3" fmla="*/ 0 h 44"/>
                <a:gd name="T4" fmla="*/ 2147483646 w 21"/>
                <a:gd name="T5" fmla="*/ 2147483646 h 44"/>
                <a:gd name="T6" fmla="*/ 2147483646 w 21"/>
                <a:gd name="T7" fmla="*/ 2147483646 h 44"/>
                <a:gd name="T8" fmla="*/ 2147483646 w 21"/>
                <a:gd name="T9" fmla="*/ 2147483646 h 44"/>
                <a:gd name="T10" fmla="*/ 2147483646 w 21"/>
                <a:gd name="T11" fmla="*/ 2147483646 h 44"/>
                <a:gd name="T12" fmla="*/ 2147483646 w 21"/>
                <a:gd name="T13" fmla="*/ 2147483646 h 44"/>
                <a:gd name="T14" fmla="*/ 2147483646 w 21"/>
                <a:gd name="T15" fmla="*/ 2147483646 h 44"/>
                <a:gd name="T16" fmla="*/ 2147483646 w 21"/>
                <a:gd name="T17" fmla="*/ 2147483646 h 44"/>
                <a:gd name="T18" fmla="*/ 2147483646 w 21"/>
                <a:gd name="T19" fmla="*/ 2147483646 h 44"/>
                <a:gd name="T20" fmla="*/ 2147483646 w 21"/>
                <a:gd name="T21" fmla="*/ 2147483646 h 44"/>
                <a:gd name="T22" fmla="*/ 2147483646 w 21"/>
                <a:gd name="T23" fmla="*/ 2147483646 h 44"/>
                <a:gd name="T24" fmla="*/ 2147483646 w 21"/>
                <a:gd name="T25" fmla="*/ 2147483646 h 44"/>
                <a:gd name="T26" fmla="*/ 2147483646 w 21"/>
                <a:gd name="T27" fmla="*/ 2147483646 h 44"/>
                <a:gd name="T28" fmla="*/ 2147483646 w 21"/>
                <a:gd name="T29" fmla="*/ 2147483646 h 44"/>
                <a:gd name="T30" fmla="*/ 2147483646 w 21"/>
                <a:gd name="T31" fmla="*/ 2147483646 h 44"/>
                <a:gd name="T32" fmla="*/ 2147483646 w 21"/>
                <a:gd name="T33" fmla="*/ 2147483646 h 44"/>
                <a:gd name="T34" fmla="*/ 2147483646 w 21"/>
                <a:gd name="T35" fmla="*/ 2147483646 h 44"/>
                <a:gd name="T36" fmla="*/ 2147483646 w 21"/>
                <a:gd name="T37" fmla="*/ 2147483646 h 44"/>
                <a:gd name="T38" fmla="*/ 2147483646 w 21"/>
                <a:gd name="T39" fmla="*/ 2147483646 h 44"/>
                <a:gd name="T40" fmla="*/ 2147483646 w 21"/>
                <a:gd name="T41" fmla="*/ 2147483646 h 44"/>
                <a:gd name="T42" fmla="*/ 2147483646 w 21"/>
                <a:gd name="T43" fmla="*/ 2147483646 h 44"/>
                <a:gd name="T44" fmla="*/ 2147483646 w 21"/>
                <a:gd name="T45" fmla="*/ 2147483646 h 44"/>
                <a:gd name="T46" fmla="*/ 2147483646 w 21"/>
                <a:gd name="T47" fmla="*/ 2147483646 h 44"/>
                <a:gd name="T48" fmla="*/ 2147483646 w 21"/>
                <a:gd name="T49" fmla="*/ 2147483646 h 44"/>
                <a:gd name="T50" fmla="*/ 2147483646 w 21"/>
                <a:gd name="T51" fmla="*/ 2147483646 h 44"/>
                <a:gd name="T52" fmla="*/ 0 w 21"/>
                <a:gd name="T53" fmla="*/ 2147483646 h 44"/>
                <a:gd name="T54" fmla="*/ 0 w 21"/>
                <a:gd name="T55" fmla="*/ 2147483646 h 44"/>
                <a:gd name="T56" fmla="*/ 0 w 21"/>
                <a:gd name="T57" fmla="*/ 2147483646 h 44"/>
                <a:gd name="T58" fmla="*/ 0 w 21"/>
                <a:gd name="T59" fmla="*/ 2147483646 h 44"/>
                <a:gd name="T60" fmla="*/ 2147483646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1" y="3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3" y="44"/>
                  </a:cubicBezTo>
                  <a:cubicBezTo>
                    <a:pt x="12" y="44"/>
                    <a:pt x="11" y="43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9" y="44"/>
                    <a:pt x="7" y="44"/>
                  </a:cubicBezTo>
                  <a:cubicBezTo>
                    <a:pt x="6" y="44"/>
                    <a:pt x="5" y="43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9" name="Oval 723"/>
            <p:cNvSpPr>
              <a:spLocks noChangeArrowheads="1"/>
            </p:cNvSpPr>
            <p:nvPr/>
          </p:nvSpPr>
          <p:spPr bwMode="auto">
            <a:xfrm>
              <a:off x="7015595" y="3409242"/>
              <a:ext cx="58973" cy="54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40" name="Freeform 724"/>
            <p:cNvSpPr/>
            <p:nvPr/>
          </p:nvSpPr>
          <p:spPr bwMode="auto">
            <a:xfrm>
              <a:off x="6805911" y="3470374"/>
              <a:ext cx="141973" cy="294744"/>
            </a:xfrm>
            <a:custGeom>
              <a:avLst/>
              <a:gdLst>
                <a:gd name="T0" fmla="*/ 2147483646 w 21"/>
                <a:gd name="T1" fmla="*/ 0 h 44"/>
                <a:gd name="T2" fmla="*/ 2147483646 w 21"/>
                <a:gd name="T3" fmla="*/ 0 h 44"/>
                <a:gd name="T4" fmla="*/ 2147483646 w 21"/>
                <a:gd name="T5" fmla="*/ 2147483646 h 44"/>
                <a:gd name="T6" fmla="*/ 2147483646 w 21"/>
                <a:gd name="T7" fmla="*/ 2147483646 h 44"/>
                <a:gd name="T8" fmla="*/ 2147483646 w 21"/>
                <a:gd name="T9" fmla="*/ 2147483646 h 44"/>
                <a:gd name="T10" fmla="*/ 2147483646 w 21"/>
                <a:gd name="T11" fmla="*/ 2147483646 h 44"/>
                <a:gd name="T12" fmla="*/ 2147483646 w 21"/>
                <a:gd name="T13" fmla="*/ 2147483646 h 44"/>
                <a:gd name="T14" fmla="*/ 2147483646 w 21"/>
                <a:gd name="T15" fmla="*/ 2147483646 h 44"/>
                <a:gd name="T16" fmla="*/ 2147483646 w 21"/>
                <a:gd name="T17" fmla="*/ 2147483646 h 44"/>
                <a:gd name="T18" fmla="*/ 2147483646 w 21"/>
                <a:gd name="T19" fmla="*/ 2147483646 h 44"/>
                <a:gd name="T20" fmla="*/ 2147483646 w 21"/>
                <a:gd name="T21" fmla="*/ 2147483646 h 44"/>
                <a:gd name="T22" fmla="*/ 2147483646 w 21"/>
                <a:gd name="T23" fmla="*/ 2147483646 h 44"/>
                <a:gd name="T24" fmla="*/ 2147483646 w 21"/>
                <a:gd name="T25" fmla="*/ 2147483646 h 44"/>
                <a:gd name="T26" fmla="*/ 2147483646 w 21"/>
                <a:gd name="T27" fmla="*/ 2147483646 h 44"/>
                <a:gd name="T28" fmla="*/ 2147483646 w 21"/>
                <a:gd name="T29" fmla="*/ 2147483646 h 44"/>
                <a:gd name="T30" fmla="*/ 2147483646 w 21"/>
                <a:gd name="T31" fmla="*/ 2147483646 h 44"/>
                <a:gd name="T32" fmla="*/ 2147483646 w 21"/>
                <a:gd name="T33" fmla="*/ 2147483646 h 44"/>
                <a:gd name="T34" fmla="*/ 2147483646 w 21"/>
                <a:gd name="T35" fmla="*/ 2147483646 h 44"/>
                <a:gd name="T36" fmla="*/ 2147483646 w 21"/>
                <a:gd name="T37" fmla="*/ 2147483646 h 44"/>
                <a:gd name="T38" fmla="*/ 2147483646 w 21"/>
                <a:gd name="T39" fmla="*/ 2147483646 h 44"/>
                <a:gd name="T40" fmla="*/ 2147483646 w 21"/>
                <a:gd name="T41" fmla="*/ 2147483646 h 44"/>
                <a:gd name="T42" fmla="*/ 2147483646 w 21"/>
                <a:gd name="T43" fmla="*/ 2147483646 h 44"/>
                <a:gd name="T44" fmla="*/ 2147483646 w 21"/>
                <a:gd name="T45" fmla="*/ 2147483646 h 44"/>
                <a:gd name="T46" fmla="*/ 2147483646 w 21"/>
                <a:gd name="T47" fmla="*/ 2147483646 h 44"/>
                <a:gd name="T48" fmla="*/ 2147483646 w 21"/>
                <a:gd name="T49" fmla="*/ 2147483646 h 44"/>
                <a:gd name="T50" fmla="*/ 2147483646 w 21"/>
                <a:gd name="T51" fmla="*/ 2147483646 h 44"/>
                <a:gd name="T52" fmla="*/ 0 w 21"/>
                <a:gd name="T53" fmla="*/ 2147483646 h 44"/>
                <a:gd name="T54" fmla="*/ 0 w 21"/>
                <a:gd name="T55" fmla="*/ 2147483646 h 44"/>
                <a:gd name="T56" fmla="*/ 0 w 21"/>
                <a:gd name="T57" fmla="*/ 2147483646 h 44"/>
                <a:gd name="T58" fmla="*/ 0 w 21"/>
                <a:gd name="T59" fmla="*/ 2147483646 h 44"/>
                <a:gd name="T60" fmla="*/ 2147483646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3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3" y="44"/>
                  </a:cubicBezTo>
                  <a:cubicBezTo>
                    <a:pt x="12" y="44"/>
                    <a:pt x="11" y="43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9" y="44"/>
                    <a:pt x="7" y="44"/>
                  </a:cubicBezTo>
                  <a:cubicBezTo>
                    <a:pt x="6" y="44"/>
                    <a:pt x="5" y="43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1" name="Oval 725"/>
            <p:cNvSpPr>
              <a:spLocks noChangeArrowheads="1"/>
            </p:cNvSpPr>
            <p:nvPr/>
          </p:nvSpPr>
          <p:spPr bwMode="auto">
            <a:xfrm>
              <a:off x="6847412" y="3409242"/>
              <a:ext cx="61158" cy="54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42" name="Freeform 726"/>
            <p:cNvSpPr/>
            <p:nvPr/>
          </p:nvSpPr>
          <p:spPr bwMode="auto">
            <a:xfrm>
              <a:off x="5796808" y="3470374"/>
              <a:ext cx="141973" cy="294744"/>
            </a:xfrm>
            <a:custGeom>
              <a:avLst/>
              <a:gdLst>
                <a:gd name="T0" fmla="*/ 2147483646 w 21"/>
                <a:gd name="T1" fmla="*/ 0 h 44"/>
                <a:gd name="T2" fmla="*/ 2147483646 w 21"/>
                <a:gd name="T3" fmla="*/ 0 h 44"/>
                <a:gd name="T4" fmla="*/ 2147483646 w 21"/>
                <a:gd name="T5" fmla="*/ 2147483646 h 44"/>
                <a:gd name="T6" fmla="*/ 2147483646 w 21"/>
                <a:gd name="T7" fmla="*/ 2147483646 h 44"/>
                <a:gd name="T8" fmla="*/ 2147483646 w 21"/>
                <a:gd name="T9" fmla="*/ 2147483646 h 44"/>
                <a:gd name="T10" fmla="*/ 2147483646 w 21"/>
                <a:gd name="T11" fmla="*/ 2147483646 h 44"/>
                <a:gd name="T12" fmla="*/ 2147483646 w 21"/>
                <a:gd name="T13" fmla="*/ 2147483646 h 44"/>
                <a:gd name="T14" fmla="*/ 2147483646 w 21"/>
                <a:gd name="T15" fmla="*/ 2147483646 h 44"/>
                <a:gd name="T16" fmla="*/ 2147483646 w 21"/>
                <a:gd name="T17" fmla="*/ 2147483646 h 44"/>
                <a:gd name="T18" fmla="*/ 2147483646 w 21"/>
                <a:gd name="T19" fmla="*/ 2147483646 h 44"/>
                <a:gd name="T20" fmla="*/ 2147483646 w 21"/>
                <a:gd name="T21" fmla="*/ 2147483646 h 44"/>
                <a:gd name="T22" fmla="*/ 2147483646 w 21"/>
                <a:gd name="T23" fmla="*/ 2147483646 h 44"/>
                <a:gd name="T24" fmla="*/ 2147483646 w 21"/>
                <a:gd name="T25" fmla="*/ 2147483646 h 44"/>
                <a:gd name="T26" fmla="*/ 2147483646 w 21"/>
                <a:gd name="T27" fmla="*/ 2147483646 h 44"/>
                <a:gd name="T28" fmla="*/ 2147483646 w 21"/>
                <a:gd name="T29" fmla="*/ 2147483646 h 44"/>
                <a:gd name="T30" fmla="*/ 2147483646 w 21"/>
                <a:gd name="T31" fmla="*/ 2147483646 h 44"/>
                <a:gd name="T32" fmla="*/ 2147483646 w 21"/>
                <a:gd name="T33" fmla="*/ 2147483646 h 44"/>
                <a:gd name="T34" fmla="*/ 2147483646 w 21"/>
                <a:gd name="T35" fmla="*/ 2147483646 h 44"/>
                <a:gd name="T36" fmla="*/ 2147483646 w 21"/>
                <a:gd name="T37" fmla="*/ 2147483646 h 44"/>
                <a:gd name="T38" fmla="*/ 2147483646 w 21"/>
                <a:gd name="T39" fmla="*/ 2147483646 h 44"/>
                <a:gd name="T40" fmla="*/ 2147483646 w 21"/>
                <a:gd name="T41" fmla="*/ 2147483646 h 44"/>
                <a:gd name="T42" fmla="*/ 2147483646 w 21"/>
                <a:gd name="T43" fmla="*/ 2147483646 h 44"/>
                <a:gd name="T44" fmla="*/ 2147483646 w 21"/>
                <a:gd name="T45" fmla="*/ 2147483646 h 44"/>
                <a:gd name="T46" fmla="*/ 2147483646 w 21"/>
                <a:gd name="T47" fmla="*/ 2147483646 h 44"/>
                <a:gd name="T48" fmla="*/ 2147483646 w 21"/>
                <a:gd name="T49" fmla="*/ 2147483646 h 44"/>
                <a:gd name="T50" fmla="*/ 2147483646 w 21"/>
                <a:gd name="T51" fmla="*/ 2147483646 h 44"/>
                <a:gd name="T52" fmla="*/ 0 w 21"/>
                <a:gd name="T53" fmla="*/ 2147483646 h 44"/>
                <a:gd name="T54" fmla="*/ 0 w 21"/>
                <a:gd name="T55" fmla="*/ 2147483646 h 44"/>
                <a:gd name="T56" fmla="*/ 0 w 21"/>
                <a:gd name="T57" fmla="*/ 2147483646 h 44"/>
                <a:gd name="T58" fmla="*/ 0 w 21"/>
                <a:gd name="T59" fmla="*/ 2147483646 h 44"/>
                <a:gd name="T60" fmla="*/ 2147483646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3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3" y="44"/>
                  </a:cubicBezTo>
                  <a:cubicBezTo>
                    <a:pt x="12" y="44"/>
                    <a:pt x="11" y="43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8" y="44"/>
                    <a:pt x="7" y="44"/>
                  </a:cubicBezTo>
                  <a:cubicBezTo>
                    <a:pt x="6" y="44"/>
                    <a:pt x="5" y="43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2"/>
                    <a:pt x="2" y="22"/>
                  </a:cubicBezTo>
                  <a:cubicBezTo>
                    <a:pt x="0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0"/>
                    <a:pt x="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3" name="Oval 727"/>
            <p:cNvSpPr>
              <a:spLocks noChangeArrowheads="1"/>
            </p:cNvSpPr>
            <p:nvPr/>
          </p:nvSpPr>
          <p:spPr bwMode="auto">
            <a:xfrm>
              <a:off x="5838309" y="3409242"/>
              <a:ext cx="52421" cy="54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44" name="Freeform 728"/>
            <p:cNvSpPr/>
            <p:nvPr/>
          </p:nvSpPr>
          <p:spPr bwMode="auto">
            <a:xfrm>
              <a:off x="5628625" y="3470374"/>
              <a:ext cx="141973" cy="294744"/>
            </a:xfrm>
            <a:custGeom>
              <a:avLst/>
              <a:gdLst>
                <a:gd name="T0" fmla="*/ 2147483646 w 21"/>
                <a:gd name="T1" fmla="*/ 0 h 44"/>
                <a:gd name="T2" fmla="*/ 2147483646 w 21"/>
                <a:gd name="T3" fmla="*/ 0 h 44"/>
                <a:gd name="T4" fmla="*/ 2147483646 w 21"/>
                <a:gd name="T5" fmla="*/ 2147483646 h 44"/>
                <a:gd name="T6" fmla="*/ 2147483646 w 21"/>
                <a:gd name="T7" fmla="*/ 2147483646 h 44"/>
                <a:gd name="T8" fmla="*/ 2147483646 w 21"/>
                <a:gd name="T9" fmla="*/ 2147483646 h 44"/>
                <a:gd name="T10" fmla="*/ 2147483646 w 21"/>
                <a:gd name="T11" fmla="*/ 2147483646 h 44"/>
                <a:gd name="T12" fmla="*/ 2147483646 w 21"/>
                <a:gd name="T13" fmla="*/ 2147483646 h 44"/>
                <a:gd name="T14" fmla="*/ 2147483646 w 21"/>
                <a:gd name="T15" fmla="*/ 2147483646 h 44"/>
                <a:gd name="T16" fmla="*/ 2147483646 w 21"/>
                <a:gd name="T17" fmla="*/ 2147483646 h 44"/>
                <a:gd name="T18" fmla="*/ 2147483646 w 21"/>
                <a:gd name="T19" fmla="*/ 2147483646 h 44"/>
                <a:gd name="T20" fmla="*/ 2147483646 w 21"/>
                <a:gd name="T21" fmla="*/ 2147483646 h 44"/>
                <a:gd name="T22" fmla="*/ 2147483646 w 21"/>
                <a:gd name="T23" fmla="*/ 2147483646 h 44"/>
                <a:gd name="T24" fmla="*/ 2147483646 w 21"/>
                <a:gd name="T25" fmla="*/ 2147483646 h 44"/>
                <a:gd name="T26" fmla="*/ 2147483646 w 21"/>
                <a:gd name="T27" fmla="*/ 2147483646 h 44"/>
                <a:gd name="T28" fmla="*/ 2147483646 w 21"/>
                <a:gd name="T29" fmla="*/ 2147483646 h 44"/>
                <a:gd name="T30" fmla="*/ 2147483646 w 21"/>
                <a:gd name="T31" fmla="*/ 2147483646 h 44"/>
                <a:gd name="T32" fmla="*/ 2147483646 w 21"/>
                <a:gd name="T33" fmla="*/ 2147483646 h 44"/>
                <a:gd name="T34" fmla="*/ 2147483646 w 21"/>
                <a:gd name="T35" fmla="*/ 2147483646 h 44"/>
                <a:gd name="T36" fmla="*/ 2147483646 w 21"/>
                <a:gd name="T37" fmla="*/ 2147483646 h 44"/>
                <a:gd name="T38" fmla="*/ 2147483646 w 21"/>
                <a:gd name="T39" fmla="*/ 2147483646 h 44"/>
                <a:gd name="T40" fmla="*/ 2147483646 w 21"/>
                <a:gd name="T41" fmla="*/ 2147483646 h 44"/>
                <a:gd name="T42" fmla="*/ 2147483646 w 21"/>
                <a:gd name="T43" fmla="*/ 2147483646 h 44"/>
                <a:gd name="T44" fmla="*/ 2147483646 w 21"/>
                <a:gd name="T45" fmla="*/ 2147483646 h 44"/>
                <a:gd name="T46" fmla="*/ 2147483646 w 21"/>
                <a:gd name="T47" fmla="*/ 2147483646 h 44"/>
                <a:gd name="T48" fmla="*/ 2147483646 w 21"/>
                <a:gd name="T49" fmla="*/ 2147483646 h 44"/>
                <a:gd name="T50" fmla="*/ 2147483646 w 21"/>
                <a:gd name="T51" fmla="*/ 2147483646 h 44"/>
                <a:gd name="T52" fmla="*/ 0 w 21"/>
                <a:gd name="T53" fmla="*/ 2147483646 h 44"/>
                <a:gd name="T54" fmla="*/ 0 w 21"/>
                <a:gd name="T55" fmla="*/ 2147483646 h 44"/>
                <a:gd name="T56" fmla="*/ 0 w 21"/>
                <a:gd name="T57" fmla="*/ 2147483646 h 44"/>
                <a:gd name="T58" fmla="*/ 0 w 21"/>
                <a:gd name="T59" fmla="*/ 2147483646 h 44"/>
                <a:gd name="T60" fmla="*/ 2147483646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3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3" y="44"/>
                  </a:cubicBezTo>
                  <a:cubicBezTo>
                    <a:pt x="12" y="44"/>
                    <a:pt x="11" y="43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8" y="44"/>
                    <a:pt x="7" y="44"/>
                  </a:cubicBezTo>
                  <a:cubicBezTo>
                    <a:pt x="6" y="44"/>
                    <a:pt x="5" y="43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2"/>
                    <a:pt x="1" y="22"/>
                  </a:cubicBezTo>
                  <a:cubicBezTo>
                    <a:pt x="0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0"/>
                    <a:pt x="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5" name="Oval 729"/>
            <p:cNvSpPr>
              <a:spLocks noChangeArrowheads="1"/>
            </p:cNvSpPr>
            <p:nvPr/>
          </p:nvSpPr>
          <p:spPr bwMode="auto">
            <a:xfrm>
              <a:off x="5670125" y="3409242"/>
              <a:ext cx="52421" cy="54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46" name="Freeform 730"/>
            <p:cNvSpPr/>
            <p:nvPr/>
          </p:nvSpPr>
          <p:spPr bwMode="auto">
            <a:xfrm>
              <a:off x="5460441" y="3470374"/>
              <a:ext cx="141973" cy="294744"/>
            </a:xfrm>
            <a:custGeom>
              <a:avLst/>
              <a:gdLst>
                <a:gd name="T0" fmla="*/ 2147483646 w 21"/>
                <a:gd name="T1" fmla="*/ 0 h 44"/>
                <a:gd name="T2" fmla="*/ 2147483646 w 21"/>
                <a:gd name="T3" fmla="*/ 0 h 44"/>
                <a:gd name="T4" fmla="*/ 2147483646 w 21"/>
                <a:gd name="T5" fmla="*/ 2147483646 h 44"/>
                <a:gd name="T6" fmla="*/ 2147483646 w 21"/>
                <a:gd name="T7" fmla="*/ 2147483646 h 44"/>
                <a:gd name="T8" fmla="*/ 2147483646 w 21"/>
                <a:gd name="T9" fmla="*/ 2147483646 h 44"/>
                <a:gd name="T10" fmla="*/ 2147483646 w 21"/>
                <a:gd name="T11" fmla="*/ 2147483646 h 44"/>
                <a:gd name="T12" fmla="*/ 2147483646 w 21"/>
                <a:gd name="T13" fmla="*/ 2147483646 h 44"/>
                <a:gd name="T14" fmla="*/ 2147483646 w 21"/>
                <a:gd name="T15" fmla="*/ 2147483646 h 44"/>
                <a:gd name="T16" fmla="*/ 2147483646 w 21"/>
                <a:gd name="T17" fmla="*/ 2147483646 h 44"/>
                <a:gd name="T18" fmla="*/ 2147483646 w 21"/>
                <a:gd name="T19" fmla="*/ 2147483646 h 44"/>
                <a:gd name="T20" fmla="*/ 2147483646 w 21"/>
                <a:gd name="T21" fmla="*/ 2147483646 h 44"/>
                <a:gd name="T22" fmla="*/ 2147483646 w 21"/>
                <a:gd name="T23" fmla="*/ 2147483646 h 44"/>
                <a:gd name="T24" fmla="*/ 2147483646 w 21"/>
                <a:gd name="T25" fmla="*/ 2147483646 h 44"/>
                <a:gd name="T26" fmla="*/ 2147483646 w 21"/>
                <a:gd name="T27" fmla="*/ 2147483646 h 44"/>
                <a:gd name="T28" fmla="*/ 2147483646 w 21"/>
                <a:gd name="T29" fmla="*/ 2147483646 h 44"/>
                <a:gd name="T30" fmla="*/ 2147483646 w 21"/>
                <a:gd name="T31" fmla="*/ 2147483646 h 44"/>
                <a:gd name="T32" fmla="*/ 2147483646 w 21"/>
                <a:gd name="T33" fmla="*/ 2147483646 h 44"/>
                <a:gd name="T34" fmla="*/ 2147483646 w 21"/>
                <a:gd name="T35" fmla="*/ 2147483646 h 44"/>
                <a:gd name="T36" fmla="*/ 2147483646 w 21"/>
                <a:gd name="T37" fmla="*/ 2147483646 h 44"/>
                <a:gd name="T38" fmla="*/ 2147483646 w 21"/>
                <a:gd name="T39" fmla="*/ 2147483646 h 44"/>
                <a:gd name="T40" fmla="*/ 2147483646 w 21"/>
                <a:gd name="T41" fmla="*/ 2147483646 h 44"/>
                <a:gd name="T42" fmla="*/ 2147483646 w 21"/>
                <a:gd name="T43" fmla="*/ 2147483646 h 44"/>
                <a:gd name="T44" fmla="*/ 2147483646 w 21"/>
                <a:gd name="T45" fmla="*/ 2147483646 h 44"/>
                <a:gd name="T46" fmla="*/ 2147483646 w 21"/>
                <a:gd name="T47" fmla="*/ 2147483646 h 44"/>
                <a:gd name="T48" fmla="*/ 2147483646 w 21"/>
                <a:gd name="T49" fmla="*/ 2147483646 h 44"/>
                <a:gd name="T50" fmla="*/ 2147483646 w 21"/>
                <a:gd name="T51" fmla="*/ 2147483646 h 44"/>
                <a:gd name="T52" fmla="*/ 0 w 21"/>
                <a:gd name="T53" fmla="*/ 2147483646 h 44"/>
                <a:gd name="T54" fmla="*/ 0 w 21"/>
                <a:gd name="T55" fmla="*/ 2147483646 h 44"/>
                <a:gd name="T56" fmla="*/ 0 w 21"/>
                <a:gd name="T57" fmla="*/ 2147483646 h 44"/>
                <a:gd name="T58" fmla="*/ 0 w 21"/>
                <a:gd name="T59" fmla="*/ 2147483646 h 44"/>
                <a:gd name="T60" fmla="*/ 2147483646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3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3" y="44"/>
                  </a:cubicBezTo>
                  <a:cubicBezTo>
                    <a:pt x="12" y="44"/>
                    <a:pt x="11" y="43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8" y="44"/>
                    <a:pt x="7" y="44"/>
                  </a:cubicBezTo>
                  <a:cubicBezTo>
                    <a:pt x="6" y="44"/>
                    <a:pt x="5" y="43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2" y="22"/>
                    <a:pt x="1" y="22"/>
                  </a:cubicBezTo>
                  <a:cubicBezTo>
                    <a:pt x="0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0"/>
                    <a:pt x="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7" name="Oval 731"/>
            <p:cNvSpPr>
              <a:spLocks noChangeArrowheads="1"/>
            </p:cNvSpPr>
            <p:nvPr/>
          </p:nvSpPr>
          <p:spPr bwMode="auto">
            <a:xfrm>
              <a:off x="5501942" y="3409242"/>
              <a:ext cx="54604" cy="54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48" name="Freeform 732"/>
            <p:cNvSpPr/>
            <p:nvPr/>
          </p:nvSpPr>
          <p:spPr bwMode="auto">
            <a:xfrm>
              <a:off x="6133176" y="3470374"/>
              <a:ext cx="141973" cy="294744"/>
            </a:xfrm>
            <a:custGeom>
              <a:avLst/>
              <a:gdLst>
                <a:gd name="T0" fmla="*/ 2147483646 w 21"/>
                <a:gd name="T1" fmla="*/ 0 h 44"/>
                <a:gd name="T2" fmla="*/ 2147483646 w 21"/>
                <a:gd name="T3" fmla="*/ 0 h 44"/>
                <a:gd name="T4" fmla="*/ 2147483646 w 21"/>
                <a:gd name="T5" fmla="*/ 2147483646 h 44"/>
                <a:gd name="T6" fmla="*/ 2147483646 w 21"/>
                <a:gd name="T7" fmla="*/ 2147483646 h 44"/>
                <a:gd name="T8" fmla="*/ 2147483646 w 21"/>
                <a:gd name="T9" fmla="*/ 2147483646 h 44"/>
                <a:gd name="T10" fmla="*/ 2147483646 w 21"/>
                <a:gd name="T11" fmla="*/ 2147483646 h 44"/>
                <a:gd name="T12" fmla="*/ 2147483646 w 21"/>
                <a:gd name="T13" fmla="*/ 2147483646 h 44"/>
                <a:gd name="T14" fmla="*/ 2147483646 w 21"/>
                <a:gd name="T15" fmla="*/ 2147483646 h 44"/>
                <a:gd name="T16" fmla="*/ 2147483646 w 21"/>
                <a:gd name="T17" fmla="*/ 2147483646 h 44"/>
                <a:gd name="T18" fmla="*/ 2147483646 w 21"/>
                <a:gd name="T19" fmla="*/ 2147483646 h 44"/>
                <a:gd name="T20" fmla="*/ 2147483646 w 21"/>
                <a:gd name="T21" fmla="*/ 2147483646 h 44"/>
                <a:gd name="T22" fmla="*/ 2147483646 w 21"/>
                <a:gd name="T23" fmla="*/ 2147483646 h 44"/>
                <a:gd name="T24" fmla="*/ 2147483646 w 21"/>
                <a:gd name="T25" fmla="*/ 2147483646 h 44"/>
                <a:gd name="T26" fmla="*/ 2147483646 w 21"/>
                <a:gd name="T27" fmla="*/ 2147483646 h 44"/>
                <a:gd name="T28" fmla="*/ 2147483646 w 21"/>
                <a:gd name="T29" fmla="*/ 2147483646 h 44"/>
                <a:gd name="T30" fmla="*/ 2147483646 w 21"/>
                <a:gd name="T31" fmla="*/ 2147483646 h 44"/>
                <a:gd name="T32" fmla="*/ 2147483646 w 21"/>
                <a:gd name="T33" fmla="*/ 2147483646 h 44"/>
                <a:gd name="T34" fmla="*/ 2147483646 w 21"/>
                <a:gd name="T35" fmla="*/ 2147483646 h 44"/>
                <a:gd name="T36" fmla="*/ 2147483646 w 21"/>
                <a:gd name="T37" fmla="*/ 2147483646 h 44"/>
                <a:gd name="T38" fmla="*/ 2147483646 w 21"/>
                <a:gd name="T39" fmla="*/ 2147483646 h 44"/>
                <a:gd name="T40" fmla="*/ 2147483646 w 21"/>
                <a:gd name="T41" fmla="*/ 2147483646 h 44"/>
                <a:gd name="T42" fmla="*/ 2147483646 w 21"/>
                <a:gd name="T43" fmla="*/ 2147483646 h 44"/>
                <a:gd name="T44" fmla="*/ 2147483646 w 21"/>
                <a:gd name="T45" fmla="*/ 2147483646 h 44"/>
                <a:gd name="T46" fmla="*/ 2147483646 w 21"/>
                <a:gd name="T47" fmla="*/ 2147483646 h 44"/>
                <a:gd name="T48" fmla="*/ 2147483646 w 21"/>
                <a:gd name="T49" fmla="*/ 2147483646 h 44"/>
                <a:gd name="T50" fmla="*/ 2147483646 w 21"/>
                <a:gd name="T51" fmla="*/ 2147483646 h 44"/>
                <a:gd name="T52" fmla="*/ 0 w 21"/>
                <a:gd name="T53" fmla="*/ 2147483646 h 44"/>
                <a:gd name="T54" fmla="*/ 0 w 21"/>
                <a:gd name="T55" fmla="*/ 2147483646 h 44"/>
                <a:gd name="T56" fmla="*/ 0 w 21"/>
                <a:gd name="T57" fmla="*/ 2147483646 h 44"/>
                <a:gd name="T58" fmla="*/ 0 w 21"/>
                <a:gd name="T59" fmla="*/ 2147483646 h 44"/>
                <a:gd name="T60" fmla="*/ 2147483646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3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ubicBezTo>
                    <a:pt x="12" y="44"/>
                    <a:pt x="11" y="43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9" y="44"/>
                    <a:pt x="8" y="44"/>
                  </a:cubicBezTo>
                  <a:cubicBezTo>
                    <a:pt x="6" y="44"/>
                    <a:pt x="5" y="43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9" name="Oval 733"/>
            <p:cNvSpPr>
              <a:spLocks noChangeArrowheads="1"/>
            </p:cNvSpPr>
            <p:nvPr/>
          </p:nvSpPr>
          <p:spPr bwMode="auto">
            <a:xfrm>
              <a:off x="6174677" y="3409242"/>
              <a:ext cx="61158" cy="54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50" name="Freeform 734"/>
            <p:cNvSpPr/>
            <p:nvPr/>
          </p:nvSpPr>
          <p:spPr bwMode="auto">
            <a:xfrm>
              <a:off x="5964993" y="3470374"/>
              <a:ext cx="141973" cy="294744"/>
            </a:xfrm>
            <a:custGeom>
              <a:avLst/>
              <a:gdLst>
                <a:gd name="T0" fmla="*/ 2147483646 w 21"/>
                <a:gd name="T1" fmla="*/ 0 h 44"/>
                <a:gd name="T2" fmla="*/ 2147483646 w 21"/>
                <a:gd name="T3" fmla="*/ 0 h 44"/>
                <a:gd name="T4" fmla="*/ 2147483646 w 21"/>
                <a:gd name="T5" fmla="*/ 2147483646 h 44"/>
                <a:gd name="T6" fmla="*/ 2147483646 w 21"/>
                <a:gd name="T7" fmla="*/ 2147483646 h 44"/>
                <a:gd name="T8" fmla="*/ 2147483646 w 21"/>
                <a:gd name="T9" fmla="*/ 2147483646 h 44"/>
                <a:gd name="T10" fmla="*/ 2147483646 w 21"/>
                <a:gd name="T11" fmla="*/ 2147483646 h 44"/>
                <a:gd name="T12" fmla="*/ 2147483646 w 21"/>
                <a:gd name="T13" fmla="*/ 2147483646 h 44"/>
                <a:gd name="T14" fmla="*/ 2147483646 w 21"/>
                <a:gd name="T15" fmla="*/ 2147483646 h 44"/>
                <a:gd name="T16" fmla="*/ 2147483646 w 21"/>
                <a:gd name="T17" fmla="*/ 2147483646 h 44"/>
                <a:gd name="T18" fmla="*/ 2147483646 w 21"/>
                <a:gd name="T19" fmla="*/ 2147483646 h 44"/>
                <a:gd name="T20" fmla="*/ 2147483646 w 21"/>
                <a:gd name="T21" fmla="*/ 2147483646 h 44"/>
                <a:gd name="T22" fmla="*/ 2147483646 w 21"/>
                <a:gd name="T23" fmla="*/ 2147483646 h 44"/>
                <a:gd name="T24" fmla="*/ 2147483646 w 21"/>
                <a:gd name="T25" fmla="*/ 2147483646 h 44"/>
                <a:gd name="T26" fmla="*/ 2147483646 w 21"/>
                <a:gd name="T27" fmla="*/ 2147483646 h 44"/>
                <a:gd name="T28" fmla="*/ 2147483646 w 21"/>
                <a:gd name="T29" fmla="*/ 2147483646 h 44"/>
                <a:gd name="T30" fmla="*/ 2147483646 w 21"/>
                <a:gd name="T31" fmla="*/ 2147483646 h 44"/>
                <a:gd name="T32" fmla="*/ 2147483646 w 21"/>
                <a:gd name="T33" fmla="*/ 2147483646 h 44"/>
                <a:gd name="T34" fmla="*/ 2147483646 w 21"/>
                <a:gd name="T35" fmla="*/ 2147483646 h 44"/>
                <a:gd name="T36" fmla="*/ 2147483646 w 21"/>
                <a:gd name="T37" fmla="*/ 2147483646 h 44"/>
                <a:gd name="T38" fmla="*/ 2147483646 w 21"/>
                <a:gd name="T39" fmla="*/ 2147483646 h 44"/>
                <a:gd name="T40" fmla="*/ 2147483646 w 21"/>
                <a:gd name="T41" fmla="*/ 2147483646 h 44"/>
                <a:gd name="T42" fmla="*/ 2147483646 w 21"/>
                <a:gd name="T43" fmla="*/ 2147483646 h 44"/>
                <a:gd name="T44" fmla="*/ 2147483646 w 21"/>
                <a:gd name="T45" fmla="*/ 2147483646 h 44"/>
                <a:gd name="T46" fmla="*/ 2147483646 w 21"/>
                <a:gd name="T47" fmla="*/ 2147483646 h 44"/>
                <a:gd name="T48" fmla="*/ 2147483646 w 21"/>
                <a:gd name="T49" fmla="*/ 2147483646 h 44"/>
                <a:gd name="T50" fmla="*/ 2147483646 w 21"/>
                <a:gd name="T51" fmla="*/ 2147483646 h 44"/>
                <a:gd name="T52" fmla="*/ 0 w 21"/>
                <a:gd name="T53" fmla="*/ 2147483646 h 44"/>
                <a:gd name="T54" fmla="*/ 0 w 21"/>
                <a:gd name="T55" fmla="*/ 2147483646 h 44"/>
                <a:gd name="T56" fmla="*/ 0 w 21"/>
                <a:gd name="T57" fmla="*/ 2147483646 h 44"/>
                <a:gd name="T58" fmla="*/ 0 w 21"/>
                <a:gd name="T59" fmla="*/ 2147483646 h 44"/>
                <a:gd name="T60" fmla="*/ 2147483646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3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ubicBezTo>
                    <a:pt x="12" y="44"/>
                    <a:pt x="11" y="43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9" y="44"/>
                    <a:pt x="8" y="44"/>
                  </a:cubicBezTo>
                  <a:cubicBezTo>
                    <a:pt x="6" y="44"/>
                    <a:pt x="5" y="43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1" name="Oval 735"/>
            <p:cNvSpPr>
              <a:spLocks noChangeArrowheads="1"/>
            </p:cNvSpPr>
            <p:nvPr/>
          </p:nvSpPr>
          <p:spPr bwMode="auto">
            <a:xfrm>
              <a:off x="6006492" y="3409242"/>
              <a:ext cx="61158" cy="54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Freeform 736"/>
            <p:cNvSpPr/>
            <p:nvPr/>
          </p:nvSpPr>
          <p:spPr bwMode="auto">
            <a:xfrm>
              <a:off x="6631209" y="3852884"/>
              <a:ext cx="141319" cy="303042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0" y="22"/>
                  </a:cubicBezTo>
                  <a:cubicBezTo>
                    <a:pt x="19" y="22"/>
                    <a:pt x="18" y="21"/>
                    <a:pt x="18" y="2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4" y="45"/>
                  </a:cubicBezTo>
                  <a:cubicBezTo>
                    <a:pt x="13" y="45"/>
                    <a:pt x="12" y="44"/>
                    <a:pt x="12" y="4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7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Oval 737"/>
            <p:cNvSpPr>
              <a:spLocks noChangeArrowheads="1"/>
            </p:cNvSpPr>
            <p:nvPr/>
          </p:nvSpPr>
          <p:spPr bwMode="auto">
            <a:xfrm>
              <a:off x="6678845" y="3794179"/>
              <a:ext cx="52399" cy="587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738"/>
            <p:cNvSpPr/>
            <p:nvPr/>
          </p:nvSpPr>
          <p:spPr bwMode="auto">
            <a:xfrm>
              <a:off x="6462896" y="3852884"/>
              <a:ext cx="141319" cy="303042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0" y="22"/>
                  </a:cubicBezTo>
                  <a:cubicBezTo>
                    <a:pt x="19" y="22"/>
                    <a:pt x="18" y="21"/>
                    <a:pt x="18" y="2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4" y="45"/>
                  </a:cubicBezTo>
                  <a:cubicBezTo>
                    <a:pt x="13" y="45"/>
                    <a:pt x="12" y="44"/>
                    <a:pt x="12" y="4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7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Oval 739"/>
            <p:cNvSpPr>
              <a:spLocks noChangeArrowheads="1"/>
            </p:cNvSpPr>
            <p:nvPr/>
          </p:nvSpPr>
          <p:spPr bwMode="auto">
            <a:xfrm>
              <a:off x="6510532" y="3794179"/>
              <a:ext cx="52399" cy="587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740"/>
            <p:cNvSpPr/>
            <p:nvPr/>
          </p:nvSpPr>
          <p:spPr bwMode="auto">
            <a:xfrm>
              <a:off x="6294583" y="3852884"/>
              <a:ext cx="142907" cy="303042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0" y="22"/>
                  </a:cubicBezTo>
                  <a:cubicBezTo>
                    <a:pt x="19" y="22"/>
                    <a:pt x="18" y="21"/>
                    <a:pt x="18" y="2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4" y="45"/>
                  </a:cubicBezTo>
                  <a:cubicBezTo>
                    <a:pt x="13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7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Oval 741"/>
            <p:cNvSpPr>
              <a:spLocks noChangeArrowheads="1"/>
            </p:cNvSpPr>
            <p:nvPr/>
          </p:nvSpPr>
          <p:spPr bwMode="auto">
            <a:xfrm>
              <a:off x="6342219" y="3794179"/>
              <a:ext cx="52399" cy="587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742"/>
            <p:cNvSpPr/>
            <p:nvPr/>
          </p:nvSpPr>
          <p:spPr bwMode="auto">
            <a:xfrm>
              <a:off x="6974186" y="3852884"/>
              <a:ext cx="141319" cy="303042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1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3" y="45"/>
                  </a:cubicBezTo>
                  <a:cubicBezTo>
                    <a:pt x="12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7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Oval 743"/>
            <p:cNvSpPr>
              <a:spLocks noChangeArrowheads="1"/>
            </p:cNvSpPr>
            <p:nvPr/>
          </p:nvSpPr>
          <p:spPr bwMode="auto">
            <a:xfrm>
              <a:off x="7015471" y="3794179"/>
              <a:ext cx="58750" cy="587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744"/>
            <p:cNvSpPr/>
            <p:nvPr/>
          </p:nvSpPr>
          <p:spPr bwMode="auto">
            <a:xfrm>
              <a:off x="6805874" y="3852884"/>
              <a:ext cx="141319" cy="303042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1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3" y="45"/>
                  </a:cubicBezTo>
                  <a:cubicBezTo>
                    <a:pt x="12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7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Oval 745"/>
            <p:cNvSpPr>
              <a:spLocks noChangeArrowheads="1"/>
            </p:cNvSpPr>
            <p:nvPr/>
          </p:nvSpPr>
          <p:spPr bwMode="auto">
            <a:xfrm>
              <a:off x="6847158" y="3794179"/>
              <a:ext cx="61926" cy="587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Freeform 746"/>
            <p:cNvSpPr/>
            <p:nvPr/>
          </p:nvSpPr>
          <p:spPr bwMode="auto">
            <a:xfrm>
              <a:off x="6132622" y="3852884"/>
              <a:ext cx="142907" cy="303042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4" y="45"/>
                  </a:cubicBezTo>
                  <a:cubicBezTo>
                    <a:pt x="12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Oval 747"/>
            <p:cNvSpPr>
              <a:spLocks noChangeArrowheads="1"/>
            </p:cNvSpPr>
            <p:nvPr/>
          </p:nvSpPr>
          <p:spPr bwMode="auto">
            <a:xfrm>
              <a:off x="6173906" y="3794179"/>
              <a:ext cx="61926" cy="587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TextBox 73"/>
            <p:cNvSpPr txBox="1"/>
            <p:nvPr/>
          </p:nvSpPr>
          <p:spPr bwMode="auto">
            <a:xfrm>
              <a:off x="7240947" y="2672445"/>
              <a:ext cx="903490" cy="2617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1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 bwMode="auto">
            <a:xfrm>
              <a:off x="7240947" y="3077031"/>
              <a:ext cx="903490" cy="2602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1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 bwMode="auto">
            <a:xfrm>
              <a:off x="7240947" y="3468924"/>
              <a:ext cx="903490" cy="2602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1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 bwMode="auto">
            <a:xfrm>
              <a:off x="7240947" y="3871923"/>
              <a:ext cx="903490" cy="2617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1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3252" name="组合 77"/>
          <p:cNvGrpSpPr/>
          <p:nvPr/>
        </p:nvGrpSpPr>
        <p:grpSpPr bwMode="auto">
          <a:xfrm>
            <a:off x="1093788" y="1398588"/>
            <a:ext cx="3294062" cy="1841500"/>
            <a:chOff x="1093266" y="1398439"/>
            <a:chExt cx="3294824" cy="1841585"/>
          </a:xfrm>
        </p:grpSpPr>
        <p:sp>
          <p:nvSpPr>
            <p:cNvPr id="53263" name="Rectangle 617"/>
            <p:cNvSpPr>
              <a:spLocks noChangeArrowheads="1"/>
            </p:cNvSpPr>
            <p:nvPr/>
          </p:nvSpPr>
          <p:spPr bwMode="auto">
            <a:xfrm>
              <a:off x="1198475" y="1501053"/>
              <a:ext cx="61158" cy="14584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0" name="Rectangle 618"/>
            <p:cNvSpPr>
              <a:spLocks noChangeArrowheads="1"/>
            </p:cNvSpPr>
            <p:nvPr/>
          </p:nvSpPr>
          <p:spPr bwMode="auto">
            <a:xfrm>
              <a:off x="1259992" y="2335107"/>
              <a:ext cx="66690" cy="6239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265" name="Rectangle 619"/>
            <p:cNvSpPr>
              <a:spLocks noChangeArrowheads="1"/>
            </p:cNvSpPr>
            <p:nvPr/>
          </p:nvSpPr>
          <p:spPr bwMode="auto">
            <a:xfrm>
              <a:off x="1475870" y="1911510"/>
              <a:ext cx="58973" cy="10479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Rectangle 620"/>
            <p:cNvSpPr>
              <a:spLocks noChangeArrowheads="1"/>
            </p:cNvSpPr>
            <p:nvPr/>
          </p:nvSpPr>
          <p:spPr bwMode="auto">
            <a:xfrm>
              <a:off x="1534693" y="2562130"/>
              <a:ext cx="68278" cy="3968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267" name="Rectangle 621"/>
            <p:cNvSpPr>
              <a:spLocks noChangeArrowheads="1"/>
            </p:cNvSpPr>
            <p:nvPr/>
          </p:nvSpPr>
          <p:spPr bwMode="auto">
            <a:xfrm>
              <a:off x="3983337" y="1601484"/>
              <a:ext cx="67710" cy="13580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4" name="Rectangle 622"/>
            <p:cNvSpPr>
              <a:spLocks noChangeArrowheads="1"/>
            </p:cNvSpPr>
            <p:nvPr/>
          </p:nvSpPr>
          <p:spPr bwMode="auto">
            <a:xfrm>
              <a:off x="4051462" y="2335107"/>
              <a:ext cx="60339" cy="6239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269" name="Rectangle 623"/>
            <p:cNvSpPr>
              <a:spLocks noChangeArrowheads="1"/>
            </p:cNvSpPr>
            <p:nvPr/>
          </p:nvSpPr>
          <p:spPr bwMode="auto">
            <a:xfrm>
              <a:off x="4260730" y="1957359"/>
              <a:ext cx="67710" cy="10021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6" name="Rectangle 624"/>
            <p:cNvSpPr>
              <a:spLocks noChangeArrowheads="1"/>
            </p:cNvSpPr>
            <p:nvPr/>
          </p:nvSpPr>
          <p:spPr bwMode="auto">
            <a:xfrm>
              <a:off x="4327751" y="2562130"/>
              <a:ext cx="60339" cy="3968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271" name="Rectangle 625"/>
            <p:cNvSpPr>
              <a:spLocks noChangeArrowheads="1"/>
            </p:cNvSpPr>
            <p:nvPr/>
          </p:nvSpPr>
          <p:spPr bwMode="auto">
            <a:xfrm>
              <a:off x="1744526" y="1802346"/>
              <a:ext cx="67710" cy="11571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8" name="Rectangle 626"/>
            <p:cNvSpPr>
              <a:spLocks noChangeArrowheads="1"/>
            </p:cNvSpPr>
            <p:nvPr/>
          </p:nvSpPr>
          <p:spPr bwMode="auto">
            <a:xfrm>
              <a:off x="1812569" y="2711362"/>
              <a:ext cx="66690" cy="24766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273" name="Rectangle 627"/>
            <p:cNvSpPr>
              <a:spLocks noChangeArrowheads="1"/>
            </p:cNvSpPr>
            <p:nvPr/>
          </p:nvSpPr>
          <p:spPr bwMode="auto">
            <a:xfrm>
              <a:off x="2019736" y="2219353"/>
              <a:ext cx="67710" cy="7401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Rectangle 628"/>
            <p:cNvSpPr>
              <a:spLocks noChangeArrowheads="1"/>
            </p:cNvSpPr>
            <p:nvPr/>
          </p:nvSpPr>
          <p:spPr bwMode="auto">
            <a:xfrm>
              <a:off x="2087271" y="2354158"/>
              <a:ext cx="68278" cy="60486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275" name="Rectangle 629"/>
            <p:cNvSpPr>
              <a:spLocks noChangeArrowheads="1"/>
            </p:cNvSpPr>
            <p:nvPr/>
          </p:nvSpPr>
          <p:spPr bwMode="auto">
            <a:xfrm>
              <a:off x="2294946" y="1802346"/>
              <a:ext cx="67710" cy="11571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" name="Rectangle 630"/>
            <p:cNvSpPr>
              <a:spLocks noChangeArrowheads="1"/>
            </p:cNvSpPr>
            <p:nvPr/>
          </p:nvSpPr>
          <p:spPr bwMode="auto">
            <a:xfrm>
              <a:off x="2361971" y="2630396"/>
              <a:ext cx="61927" cy="3286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277" name="Rectangle 631"/>
            <p:cNvSpPr>
              <a:spLocks noChangeArrowheads="1"/>
            </p:cNvSpPr>
            <p:nvPr/>
          </p:nvSpPr>
          <p:spPr bwMode="auto">
            <a:xfrm>
              <a:off x="2605103" y="2025041"/>
              <a:ext cx="61158" cy="9344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4" name="Rectangle 632"/>
            <p:cNvSpPr>
              <a:spLocks noChangeArrowheads="1"/>
            </p:cNvSpPr>
            <p:nvPr/>
          </p:nvSpPr>
          <p:spPr bwMode="auto">
            <a:xfrm>
              <a:off x="2666842" y="2335107"/>
              <a:ext cx="66690" cy="6239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279" name="Rectangle 633"/>
            <p:cNvSpPr>
              <a:spLocks noChangeArrowheads="1"/>
            </p:cNvSpPr>
            <p:nvPr/>
          </p:nvSpPr>
          <p:spPr bwMode="auto">
            <a:xfrm>
              <a:off x="2873761" y="1911510"/>
              <a:ext cx="67710" cy="10479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Rectangle 634"/>
            <p:cNvSpPr>
              <a:spLocks noChangeArrowheads="1"/>
            </p:cNvSpPr>
            <p:nvPr/>
          </p:nvSpPr>
          <p:spPr bwMode="auto">
            <a:xfrm>
              <a:off x="2941543" y="2150949"/>
              <a:ext cx="68278" cy="8080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281" name="Rectangle 635"/>
            <p:cNvSpPr>
              <a:spLocks noChangeArrowheads="1"/>
            </p:cNvSpPr>
            <p:nvPr/>
          </p:nvSpPr>
          <p:spPr bwMode="auto">
            <a:xfrm>
              <a:off x="3151154" y="1446471"/>
              <a:ext cx="65526" cy="15130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82" name="Rectangle 636"/>
            <p:cNvSpPr>
              <a:spLocks noChangeArrowheads="1"/>
            </p:cNvSpPr>
            <p:nvPr/>
          </p:nvSpPr>
          <p:spPr bwMode="auto">
            <a:xfrm>
              <a:off x="3426364" y="1398439"/>
              <a:ext cx="67710" cy="15610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" name="Rectangle 637"/>
            <p:cNvSpPr>
              <a:spLocks noChangeArrowheads="1"/>
            </p:cNvSpPr>
            <p:nvPr/>
          </p:nvSpPr>
          <p:spPr bwMode="auto">
            <a:xfrm>
              <a:off x="3494121" y="1911225"/>
              <a:ext cx="58751" cy="10477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Rectangle 638"/>
            <p:cNvSpPr>
              <a:spLocks noChangeArrowheads="1"/>
            </p:cNvSpPr>
            <p:nvPr/>
          </p:nvSpPr>
          <p:spPr bwMode="auto">
            <a:xfrm>
              <a:off x="3216244" y="2057281"/>
              <a:ext cx="68279" cy="9017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285" name="Rectangle 639"/>
            <p:cNvSpPr>
              <a:spLocks noChangeArrowheads="1"/>
            </p:cNvSpPr>
            <p:nvPr/>
          </p:nvSpPr>
          <p:spPr bwMode="auto">
            <a:xfrm>
              <a:off x="3701574" y="2070890"/>
              <a:ext cx="61158" cy="8885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" name="Rectangle 640"/>
            <p:cNvSpPr>
              <a:spLocks noChangeArrowheads="1"/>
            </p:cNvSpPr>
            <p:nvPr/>
          </p:nvSpPr>
          <p:spPr bwMode="auto">
            <a:xfrm>
              <a:off x="3762470" y="2125548"/>
              <a:ext cx="68279" cy="8334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287" name="Rectangle 641"/>
            <p:cNvSpPr>
              <a:spLocks noChangeArrowheads="1"/>
            </p:cNvSpPr>
            <p:nvPr/>
          </p:nvSpPr>
          <p:spPr bwMode="auto">
            <a:xfrm>
              <a:off x="1199151" y="2959486"/>
              <a:ext cx="3188939" cy="65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 bwMode="auto">
            <a:xfrm>
              <a:off x="1093266" y="3009825"/>
              <a:ext cx="492239" cy="2301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 bwMode="auto">
            <a:xfrm>
              <a:off x="1641080" y="3009825"/>
              <a:ext cx="492239" cy="2301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 bwMode="auto">
            <a:xfrm>
              <a:off x="2171427" y="3009825"/>
              <a:ext cx="492239" cy="2301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 bwMode="auto">
            <a:xfrm>
              <a:off x="2765290" y="3009825"/>
              <a:ext cx="492239" cy="2301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 bwMode="auto">
            <a:xfrm>
              <a:off x="3314692" y="3009825"/>
              <a:ext cx="493827" cy="2301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 bwMode="auto">
            <a:xfrm>
              <a:off x="3848215" y="3009825"/>
              <a:ext cx="492239" cy="2301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3253" name="组合 109"/>
          <p:cNvGrpSpPr/>
          <p:nvPr/>
        </p:nvGrpSpPr>
        <p:grpSpPr bwMode="auto">
          <a:xfrm>
            <a:off x="1147763" y="3402013"/>
            <a:ext cx="3279775" cy="754062"/>
            <a:chOff x="1213765" y="3402693"/>
            <a:chExt cx="3280675" cy="753233"/>
          </a:xfrm>
        </p:grpSpPr>
        <p:sp>
          <p:nvSpPr>
            <p:cNvPr id="111" name="Oval 748"/>
            <p:cNvSpPr>
              <a:spLocks noChangeArrowheads="1"/>
            </p:cNvSpPr>
            <p:nvPr/>
          </p:nvSpPr>
          <p:spPr bwMode="auto">
            <a:xfrm>
              <a:off x="2995429" y="3429650"/>
              <a:ext cx="107980" cy="10783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2" name="Freeform 749"/>
            <p:cNvSpPr/>
            <p:nvPr/>
          </p:nvSpPr>
          <p:spPr bwMode="auto">
            <a:xfrm>
              <a:off x="2881097" y="3564440"/>
              <a:ext cx="335054" cy="591486"/>
            </a:xfrm>
            <a:custGeom>
              <a:avLst/>
              <a:gdLst>
                <a:gd name="T0" fmla="*/ 2147483647 w 50"/>
                <a:gd name="T1" fmla="*/ 2147483647 h 88"/>
                <a:gd name="T2" fmla="*/ 2147483647 w 50"/>
                <a:gd name="T3" fmla="*/ 2147483647 h 88"/>
                <a:gd name="T4" fmla="*/ 2147483647 w 50"/>
                <a:gd name="T5" fmla="*/ 0 h 88"/>
                <a:gd name="T6" fmla="*/ 2147483647 w 50"/>
                <a:gd name="T7" fmla="*/ 0 h 88"/>
                <a:gd name="T8" fmla="*/ 2147483647 w 50"/>
                <a:gd name="T9" fmla="*/ 2147483647 h 88"/>
                <a:gd name="T10" fmla="*/ 2147483647 w 50"/>
                <a:gd name="T11" fmla="*/ 2147483647 h 88"/>
                <a:gd name="T12" fmla="*/ 2147483647 w 50"/>
                <a:gd name="T13" fmla="*/ 2147483647 h 88"/>
                <a:gd name="T14" fmla="*/ 2147483647 w 50"/>
                <a:gd name="T15" fmla="*/ 2147483647 h 88"/>
                <a:gd name="T16" fmla="*/ 2147483647 w 50"/>
                <a:gd name="T17" fmla="*/ 2147483647 h 88"/>
                <a:gd name="T18" fmla="*/ 2147483647 w 50"/>
                <a:gd name="T19" fmla="*/ 2147483647 h 88"/>
                <a:gd name="T20" fmla="*/ 2147483647 w 50"/>
                <a:gd name="T21" fmla="*/ 2147483647 h 88"/>
                <a:gd name="T22" fmla="*/ 2147483647 w 50"/>
                <a:gd name="T23" fmla="*/ 2147483647 h 88"/>
                <a:gd name="T24" fmla="*/ 2147483647 w 50"/>
                <a:gd name="T25" fmla="*/ 2147483647 h 88"/>
                <a:gd name="T26" fmla="*/ 2147483647 w 50"/>
                <a:gd name="T27" fmla="*/ 2147483647 h 88"/>
                <a:gd name="T28" fmla="*/ 2147483647 w 50"/>
                <a:gd name="T29" fmla="*/ 2147483647 h 88"/>
                <a:gd name="T30" fmla="*/ 2147483647 w 50"/>
                <a:gd name="T31" fmla="*/ 2147483647 h 88"/>
                <a:gd name="T32" fmla="*/ 2147483647 w 50"/>
                <a:gd name="T33" fmla="*/ 2147483647 h 88"/>
                <a:gd name="T34" fmla="*/ 2147483647 w 50"/>
                <a:gd name="T35" fmla="*/ 2147483647 h 88"/>
                <a:gd name="T36" fmla="*/ 2147483647 w 50"/>
                <a:gd name="T37" fmla="*/ 2147483647 h 88"/>
                <a:gd name="T38" fmla="*/ 2147483647 w 50"/>
                <a:gd name="T39" fmla="*/ 2147483647 h 88"/>
                <a:gd name="T40" fmla="*/ 2147483647 w 50"/>
                <a:gd name="T41" fmla="*/ 2147483647 h 88"/>
                <a:gd name="T42" fmla="*/ 2147483647 w 50"/>
                <a:gd name="T43" fmla="*/ 2147483647 h 88"/>
                <a:gd name="T44" fmla="*/ 2147483647 w 50"/>
                <a:gd name="T45" fmla="*/ 2147483647 h 88"/>
                <a:gd name="T46" fmla="*/ 2147483647 w 50"/>
                <a:gd name="T47" fmla="*/ 2147483647 h 88"/>
                <a:gd name="T48" fmla="*/ 2147483647 w 50"/>
                <a:gd name="T49" fmla="*/ 2147483647 h 88"/>
                <a:gd name="T50" fmla="*/ 2147483647 w 50"/>
                <a:gd name="T51" fmla="*/ 2147483647 h 88"/>
                <a:gd name="T52" fmla="*/ 2147483647 w 50"/>
                <a:gd name="T53" fmla="*/ 2147483647 h 88"/>
                <a:gd name="T54" fmla="*/ 2147483647 w 50"/>
                <a:gd name="T55" fmla="*/ 2147483647 h 88"/>
                <a:gd name="T56" fmla="*/ 2147483647 w 50"/>
                <a:gd name="T57" fmla="*/ 2147483647 h 88"/>
                <a:gd name="T58" fmla="*/ 2147483647 w 50"/>
                <a:gd name="T59" fmla="*/ 2147483647 h 88"/>
                <a:gd name="T60" fmla="*/ 2147483647 w 50"/>
                <a:gd name="T61" fmla="*/ 2147483647 h 88"/>
                <a:gd name="T62" fmla="*/ 2147483647 w 50"/>
                <a:gd name="T63" fmla="*/ 2147483647 h 8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0" h="88">
                  <a:moveTo>
                    <a:pt x="50" y="32"/>
                  </a:moveTo>
                  <a:cubicBezTo>
                    <a:pt x="41" y="5"/>
                    <a:pt x="41" y="5"/>
                    <a:pt x="41" y="5"/>
                  </a:cubicBezTo>
                  <a:cubicBezTo>
                    <a:pt x="40" y="2"/>
                    <a:pt x="38" y="0"/>
                    <a:pt x="3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1"/>
                    <a:pt x="10" y="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4"/>
                    <a:pt x="1" y="36"/>
                    <a:pt x="3" y="37"/>
                  </a:cubicBezTo>
                  <a:cubicBezTo>
                    <a:pt x="5" y="37"/>
                    <a:pt x="7" y="36"/>
                    <a:pt x="8" y="3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6" y="86"/>
                    <a:pt x="18" y="88"/>
                    <a:pt x="20" y="88"/>
                  </a:cubicBezTo>
                  <a:cubicBezTo>
                    <a:pt x="22" y="88"/>
                    <a:pt x="24" y="86"/>
                    <a:pt x="24" y="83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6"/>
                    <a:pt x="28" y="88"/>
                    <a:pt x="31" y="88"/>
                  </a:cubicBezTo>
                  <a:cubicBezTo>
                    <a:pt x="33" y="88"/>
                    <a:pt x="35" y="86"/>
                    <a:pt x="35" y="83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6" y="12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6"/>
                    <a:pt x="46" y="37"/>
                    <a:pt x="48" y="36"/>
                  </a:cubicBezTo>
                  <a:cubicBezTo>
                    <a:pt x="49" y="36"/>
                    <a:pt x="50" y="34"/>
                    <a:pt x="50" y="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3" name="Rectangle 750"/>
            <p:cNvSpPr>
              <a:spLocks noChangeArrowheads="1"/>
            </p:cNvSpPr>
            <p:nvPr/>
          </p:nvSpPr>
          <p:spPr bwMode="auto">
            <a:xfrm>
              <a:off x="3319368" y="3537482"/>
              <a:ext cx="1175072" cy="556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258" name="Freeform 751"/>
            <p:cNvSpPr/>
            <p:nvPr/>
          </p:nvSpPr>
          <p:spPr bwMode="auto">
            <a:xfrm>
              <a:off x="1213765" y="3524957"/>
              <a:ext cx="281762" cy="598220"/>
            </a:xfrm>
            <a:custGeom>
              <a:avLst/>
              <a:gdLst>
                <a:gd name="T0" fmla="*/ 2147483646 w 42"/>
                <a:gd name="T1" fmla="*/ 0 h 89"/>
                <a:gd name="T2" fmla="*/ 2147483646 w 42"/>
                <a:gd name="T3" fmla="*/ 0 h 89"/>
                <a:gd name="T4" fmla="*/ 0 w 42"/>
                <a:gd name="T5" fmla="*/ 2147483646 h 89"/>
                <a:gd name="T6" fmla="*/ 0 w 42"/>
                <a:gd name="T7" fmla="*/ 2147483646 h 89"/>
                <a:gd name="T8" fmla="*/ 0 w 42"/>
                <a:gd name="T9" fmla="*/ 2147483646 h 89"/>
                <a:gd name="T10" fmla="*/ 0 w 42"/>
                <a:gd name="T11" fmla="*/ 2147483646 h 89"/>
                <a:gd name="T12" fmla="*/ 2147483646 w 42"/>
                <a:gd name="T13" fmla="*/ 2147483646 h 89"/>
                <a:gd name="T14" fmla="*/ 2147483646 w 42"/>
                <a:gd name="T15" fmla="*/ 2147483646 h 89"/>
                <a:gd name="T16" fmla="*/ 2147483646 w 42"/>
                <a:gd name="T17" fmla="*/ 2147483646 h 89"/>
                <a:gd name="T18" fmla="*/ 2147483646 w 42"/>
                <a:gd name="T19" fmla="*/ 2147483646 h 89"/>
                <a:gd name="T20" fmla="*/ 2147483646 w 42"/>
                <a:gd name="T21" fmla="*/ 2147483646 h 89"/>
                <a:gd name="T22" fmla="*/ 2147483646 w 42"/>
                <a:gd name="T23" fmla="*/ 2147483646 h 89"/>
                <a:gd name="T24" fmla="*/ 2147483646 w 42"/>
                <a:gd name="T25" fmla="*/ 2147483646 h 89"/>
                <a:gd name="T26" fmla="*/ 2147483646 w 42"/>
                <a:gd name="T27" fmla="*/ 2147483646 h 89"/>
                <a:gd name="T28" fmla="*/ 2147483646 w 42"/>
                <a:gd name="T29" fmla="*/ 2147483646 h 89"/>
                <a:gd name="T30" fmla="*/ 2147483646 w 42"/>
                <a:gd name="T31" fmla="*/ 2147483646 h 89"/>
                <a:gd name="T32" fmla="*/ 2147483646 w 42"/>
                <a:gd name="T33" fmla="*/ 2147483646 h 89"/>
                <a:gd name="T34" fmla="*/ 2147483646 w 42"/>
                <a:gd name="T35" fmla="*/ 2147483646 h 89"/>
                <a:gd name="T36" fmla="*/ 2147483646 w 42"/>
                <a:gd name="T37" fmla="*/ 2147483646 h 89"/>
                <a:gd name="T38" fmla="*/ 2147483646 w 42"/>
                <a:gd name="T39" fmla="*/ 2147483646 h 89"/>
                <a:gd name="T40" fmla="*/ 2147483646 w 42"/>
                <a:gd name="T41" fmla="*/ 2147483646 h 89"/>
                <a:gd name="T42" fmla="*/ 2147483646 w 42"/>
                <a:gd name="T43" fmla="*/ 2147483646 h 89"/>
                <a:gd name="T44" fmla="*/ 2147483646 w 42"/>
                <a:gd name="T45" fmla="*/ 2147483646 h 89"/>
                <a:gd name="T46" fmla="*/ 2147483646 w 42"/>
                <a:gd name="T47" fmla="*/ 2147483646 h 89"/>
                <a:gd name="T48" fmla="*/ 2147483646 w 42"/>
                <a:gd name="T49" fmla="*/ 2147483646 h 89"/>
                <a:gd name="T50" fmla="*/ 2147483646 w 42"/>
                <a:gd name="T51" fmla="*/ 2147483646 h 89"/>
                <a:gd name="T52" fmla="*/ 2147483646 w 42"/>
                <a:gd name="T53" fmla="*/ 2147483646 h 89"/>
                <a:gd name="T54" fmla="*/ 2147483646 w 42"/>
                <a:gd name="T55" fmla="*/ 2147483646 h 89"/>
                <a:gd name="T56" fmla="*/ 2147483646 w 42"/>
                <a:gd name="T57" fmla="*/ 2147483646 h 89"/>
                <a:gd name="T58" fmla="*/ 2147483646 w 42"/>
                <a:gd name="T59" fmla="*/ 2147483646 h 89"/>
                <a:gd name="T60" fmla="*/ 2147483646 w 42"/>
                <a:gd name="T61" fmla="*/ 0 h 8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2" h="89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3" y="0"/>
                    <a:pt x="0" y="7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1" y="44"/>
                    <a:pt x="3" y="44"/>
                  </a:cubicBezTo>
                  <a:cubicBezTo>
                    <a:pt x="5" y="44"/>
                    <a:pt x="7" y="42"/>
                    <a:pt x="7" y="4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40"/>
                    <a:pt x="10" y="40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7"/>
                    <a:pt x="12" y="89"/>
                    <a:pt x="15" y="89"/>
                  </a:cubicBezTo>
                  <a:cubicBezTo>
                    <a:pt x="17" y="89"/>
                    <a:pt x="20" y="87"/>
                    <a:pt x="20" y="84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2" y="87"/>
                    <a:pt x="24" y="89"/>
                    <a:pt x="27" y="89"/>
                  </a:cubicBezTo>
                  <a:cubicBezTo>
                    <a:pt x="30" y="89"/>
                    <a:pt x="32" y="87"/>
                    <a:pt x="32" y="84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4" y="42"/>
                    <a:pt x="36" y="44"/>
                    <a:pt x="38" y="44"/>
                  </a:cubicBezTo>
                  <a:cubicBezTo>
                    <a:pt x="40" y="44"/>
                    <a:pt x="42" y="42"/>
                    <a:pt x="42" y="4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6"/>
                    <a:pt x="38" y="0"/>
                    <a:pt x="32" y="0"/>
                  </a:cubicBezTo>
                  <a:close/>
                </a:path>
              </a:pathLst>
            </a:cu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9" name="Oval 752"/>
            <p:cNvSpPr>
              <a:spLocks noChangeArrowheads="1"/>
            </p:cNvSpPr>
            <p:nvPr/>
          </p:nvSpPr>
          <p:spPr bwMode="auto">
            <a:xfrm>
              <a:off x="1294580" y="3402693"/>
              <a:ext cx="113579" cy="115715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0" name="Rectangle 753"/>
            <p:cNvSpPr>
              <a:spLocks noChangeArrowheads="1"/>
            </p:cNvSpPr>
            <p:nvPr/>
          </p:nvSpPr>
          <p:spPr bwMode="auto">
            <a:xfrm>
              <a:off x="1624396" y="3524957"/>
              <a:ext cx="1006918" cy="563287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721904" y="3608841"/>
              <a:ext cx="828902" cy="399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700" spc="3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2000" dirty="0" smtClean="0">
                  <a:solidFill>
                    <a:prstClr val="white"/>
                  </a:solidFill>
                </a:rPr>
                <a:t>65%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492452" y="3608841"/>
              <a:ext cx="828902" cy="399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700" spc="3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2000" dirty="0" smtClean="0">
                  <a:solidFill>
                    <a:prstClr val="white"/>
                  </a:solidFill>
                </a:rPr>
                <a:t>35%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53254" name="TextBox 121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21061116">
            <a:off x="873101" y="1572996"/>
            <a:ext cx="2647437" cy="2608293"/>
            <a:chOff x="850527" y="1317750"/>
            <a:chExt cx="2647437" cy="2608293"/>
          </a:xfrm>
          <a:solidFill>
            <a:srgbClr val="C00000"/>
          </a:solidFill>
        </p:grpSpPr>
        <p:sp>
          <p:nvSpPr>
            <p:cNvPr id="3" name="矩形 20"/>
            <p:cNvSpPr/>
            <p:nvPr/>
          </p:nvSpPr>
          <p:spPr>
            <a:xfrm>
              <a:off x="850527" y="1317750"/>
              <a:ext cx="2178076" cy="2608293"/>
            </a:xfrm>
            <a:custGeom>
              <a:avLst/>
              <a:gdLst/>
              <a:ahLst/>
              <a:cxnLst/>
              <a:rect l="l" t="t" r="r" b="b"/>
              <a:pathLst>
                <a:path w="2178076" h="2608293">
                  <a:moveTo>
                    <a:pt x="954993" y="0"/>
                  </a:moveTo>
                  <a:lnTo>
                    <a:pt x="1114533" y="147889"/>
                  </a:lnTo>
                  <a:cubicBezTo>
                    <a:pt x="882095" y="191216"/>
                    <a:pt x="661527" y="307535"/>
                    <a:pt x="488469" y="494228"/>
                  </a:cubicBezTo>
                  <a:cubicBezTo>
                    <a:pt x="56545" y="960182"/>
                    <a:pt x="84132" y="1688058"/>
                    <a:pt x="550086" y="2119982"/>
                  </a:cubicBezTo>
                  <a:cubicBezTo>
                    <a:pt x="1016041" y="2551906"/>
                    <a:pt x="1743916" y="2524319"/>
                    <a:pt x="2175840" y="2058364"/>
                  </a:cubicBezTo>
                  <a:lnTo>
                    <a:pt x="2178076" y="2055524"/>
                  </a:lnTo>
                  <a:lnTo>
                    <a:pt x="2178076" y="2303699"/>
                  </a:lnTo>
                  <a:cubicBezTo>
                    <a:pt x="1672259" y="2723135"/>
                    <a:pt x="921687" y="2712256"/>
                    <a:pt x="426535" y="2253267"/>
                  </a:cubicBezTo>
                  <a:cubicBezTo>
                    <a:pt x="-113031" y="1753107"/>
                    <a:pt x="-144976" y="910243"/>
                    <a:pt x="355184" y="370677"/>
                  </a:cubicBezTo>
                  <a:cubicBezTo>
                    <a:pt x="524165" y="188382"/>
                    <a:pt x="732264" y="64030"/>
                    <a:pt x="954993" y="0"/>
                  </a:cubicBezTo>
                  <a:close/>
                </a:path>
              </a:pathLst>
            </a:cu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" name="矩形 21"/>
            <p:cNvSpPr/>
            <p:nvPr/>
          </p:nvSpPr>
          <p:spPr>
            <a:xfrm rot="21397891">
              <a:off x="2995334" y="2862772"/>
              <a:ext cx="502630" cy="750797"/>
            </a:xfrm>
            <a:custGeom>
              <a:avLst/>
              <a:gdLst/>
              <a:ahLst/>
              <a:cxnLst/>
              <a:rect l="l" t="t" r="r" b="b"/>
              <a:pathLst>
                <a:path w="502630" h="750797">
                  <a:moveTo>
                    <a:pt x="316020" y="0"/>
                  </a:moveTo>
                  <a:lnTo>
                    <a:pt x="502630" y="0"/>
                  </a:lnTo>
                  <a:cubicBezTo>
                    <a:pt x="453377" y="211007"/>
                    <a:pt x="348569" y="411312"/>
                    <a:pt x="190849" y="581458"/>
                  </a:cubicBezTo>
                  <a:cubicBezTo>
                    <a:pt x="131787" y="645174"/>
                    <a:pt x="67946" y="701811"/>
                    <a:pt x="0" y="750797"/>
                  </a:cubicBezTo>
                  <a:lnTo>
                    <a:pt x="0" y="514042"/>
                  </a:lnTo>
                  <a:cubicBezTo>
                    <a:pt x="20285" y="496753"/>
                    <a:pt x="39192" y="477727"/>
                    <a:pt x="57564" y="457907"/>
                  </a:cubicBezTo>
                  <a:cubicBezTo>
                    <a:pt x="182726" y="322885"/>
                    <a:pt x="269301" y="165869"/>
                    <a:pt x="31602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 rot="21371482">
            <a:off x="1186392" y="2316510"/>
            <a:ext cx="2116101" cy="1602507"/>
            <a:chOff x="4426384" y="2355727"/>
            <a:chExt cx="2073594" cy="157031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矩形 30"/>
            <p:cNvSpPr/>
            <p:nvPr/>
          </p:nvSpPr>
          <p:spPr>
            <a:xfrm>
              <a:off x="4426384" y="2355727"/>
              <a:ext cx="1441760" cy="1570317"/>
            </a:xfrm>
            <a:custGeom>
              <a:avLst/>
              <a:gdLst/>
              <a:ahLst/>
              <a:cxnLst/>
              <a:rect l="l" t="t" r="r" b="b"/>
              <a:pathLst>
                <a:path w="1441760" h="1570317">
                  <a:moveTo>
                    <a:pt x="143342" y="0"/>
                  </a:moveTo>
                  <a:lnTo>
                    <a:pt x="323224" y="0"/>
                  </a:lnTo>
                  <a:cubicBezTo>
                    <a:pt x="212958" y="146444"/>
                    <a:pt x="149093" y="328865"/>
                    <a:pt x="149093" y="526202"/>
                  </a:cubicBezTo>
                  <a:cubicBezTo>
                    <a:pt x="149093" y="1020510"/>
                    <a:pt x="549809" y="1421226"/>
                    <a:pt x="1044117" y="1421226"/>
                  </a:cubicBezTo>
                  <a:cubicBezTo>
                    <a:pt x="1187124" y="1421226"/>
                    <a:pt x="1322297" y="1387687"/>
                    <a:pt x="1441760" y="1327161"/>
                  </a:cubicBezTo>
                  <a:lnTo>
                    <a:pt x="1441760" y="1491476"/>
                  </a:lnTo>
                  <a:cubicBezTo>
                    <a:pt x="1319314" y="1542425"/>
                    <a:pt x="1184972" y="1570317"/>
                    <a:pt x="1044116" y="1570317"/>
                  </a:cubicBezTo>
                  <a:cubicBezTo>
                    <a:pt x="467467" y="1570317"/>
                    <a:pt x="0" y="1102850"/>
                    <a:pt x="0" y="526201"/>
                  </a:cubicBezTo>
                  <a:cubicBezTo>
                    <a:pt x="0" y="334084"/>
                    <a:pt x="51887" y="154086"/>
                    <a:pt x="14334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34"/>
            <p:cNvSpPr/>
            <p:nvPr/>
          </p:nvSpPr>
          <p:spPr>
            <a:xfrm>
              <a:off x="5466576" y="3023564"/>
              <a:ext cx="1033402" cy="902479"/>
            </a:xfrm>
            <a:custGeom>
              <a:avLst/>
              <a:gdLst/>
              <a:ahLst/>
              <a:cxnLst/>
              <a:rect l="l" t="t" r="r" b="b"/>
              <a:pathLst>
                <a:path w="1033402" h="902479">
                  <a:moveTo>
                    <a:pt x="882754" y="0"/>
                  </a:moveTo>
                  <a:lnTo>
                    <a:pt x="1033402" y="0"/>
                  </a:lnTo>
                  <a:cubicBezTo>
                    <a:pt x="965381" y="509736"/>
                    <a:pt x="528555" y="902479"/>
                    <a:pt x="0" y="902479"/>
                  </a:cubicBezTo>
                  <a:lnTo>
                    <a:pt x="0" y="753388"/>
                  </a:lnTo>
                  <a:cubicBezTo>
                    <a:pt x="446051" y="753388"/>
                    <a:pt x="815892" y="427094"/>
                    <a:pt x="88275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矩形 39"/>
          <p:cNvSpPr/>
          <p:nvPr/>
        </p:nvSpPr>
        <p:spPr>
          <a:xfrm flipV="1">
            <a:off x="1409700" y="2917825"/>
            <a:ext cx="1651000" cy="768350"/>
          </a:xfrm>
          <a:custGeom>
            <a:avLst/>
            <a:gdLst/>
            <a:ahLst/>
            <a:cxnLst/>
            <a:rect l="l" t="t" r="r" b="b"/>
            <a:pathLst>
              <a:path w="1650420" h="768322">
                <a:moveTo>
                  <a:pt x="0" y="768322"/>
                </a:moveTo>
                <a:lnTo>
                  <a:pt x="96628" y="768322"/>
                </a:lnTo>
                <a:cubicBezTo>
                  <a:pt x="126527" y="392265"/>
                  <a:pt x="441344" y="96627"/>
                  <a:pt x="825210" y="96627"/>
                </a:cubicBezTo>
                <a:cubicBezTo>
                  <a:pt x="1209077" y="96627"/>
                  <a:pt x="1523895" y="392265"/>
                  <a:pt x="1553793" y="768322"/>
                </a:cubicBezTo>
                <a:lnTo>
                  <a:pt x="1650420" y="768322"/>
                </a:lnTo>
                <a:cubicBezTo>
                  <a:pt x="1620577" y="338834"/>
                  <a:pt x="1262463" y="0"/>
                  <a:pt x="825210" y="0"/>
                </a:cubicBezTo>
                <a:cubicBezTo>
                  <a:pt x="387958" y="0"/>
                  <a:pt x="29843" y="338834"/>
                  <a:pt x="0" y="76832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6875" y="2682875"/>
            <a:ext cx="5049838" cy="1460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4278" name="组合 9"/>
          <p:cNvGrpSpPr/>
          <p:nvPr/>
        </p:nvGrpSpPr>
        <p:grpSpPr bwMode="auto">
          <a:xfrm>
            <a:off x="3552825" y="2701925"/>
            <a:ext cx="139700" cy="96838"/>
            <a:chOff x="3590417" y="2346622"/>
            <a:chExt cx="289540" cy="203107"/>
          </a:xfrm>
        </p:grpSpPr>
        <p:grpSp>
          <p:nvGrpSpPr>
            <p:cNvPr id="54316" name="组合 10"/>
            <p:cNvGrpSpPr/>
            <p:nvPr/>
          </p:nvGrpSpPr>
          <p:grpSpPr bwMode="auto">
            <a:xfrm>
              <a:off x="3590417" y="2346622"/>
              <a:ext cx="120438" cy="203107"/>
              <a:chOff x="3693278" y="2312421"/>
              <a:chExt cx="172760" cy="291340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3693278" y="2312421"/>
                <a:ext cx="174627" cy="18149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V="1">
                <a:off x="3707438" y="2441376"/>
                <a:ext cx="160467" cy="1623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317" name="组合 11"/>
            <p:cNvGrpSpPr/>
            <p:nvPr/>
          </p:nvGrpSpPr>
          <p:grpSpPr bwMode="auto">
            <a:xfrm>
              <a:off x="3770151" y="2356516"/>
              <a:ext cx="109806" cy="185492"/>
              <a:chOff x="3793585" y="2337690"/>
              <a:chExt cx="157509" cy="266072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3804787" y="2337828"/>
                <a:ext cx="146307" cy="15760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3795348" y="2442902"/>
                <a:ext cx="155746" cy="16238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279" name="TextBox 16"/>
          <p:cNvSpPr txBox="1">
            <a:spLocks noChangeArrowheads="1"/>
          </p:cNvSpPr>
          <p:nvPr/>
        </p:nvSpPr>
        <p:spPr bwMode="auto">
          <a:xfrm>
            <a:off x="1512888" y="2665413"/>
            <a:ext cx="1416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280" name="组合 17"/>
          <p:cNvGrpSpPr/>
          <p:nvPr/>
        </p:nvGrpSpPr>
        <p:grpSpPr bwMode="auto">
          <a:xfrm>
            <a:off x="3979863" y="1790700"/>
            <a:ext cx="879475" cy="760413"/>
            <a:chOff x="3893055" y="1790609"/>
            <a:chExt cx="880522" cy="760261"/>
          </a:xfrm>
        </p:grpSpPr>
        <p:sp>
          <p:nvSpPr>
            <p:cNvPr id="54306" name="AutoShape 23"/>
            <p:cNvSpPr>
              <a:spLocks noChangeAspect="1" noChangeArrowheads="1" noTextEdit="1"/>
            </p:cNvSpPr>
            <p:nvPr/>
          </p:nvSpPr>
          <p:spPr bwMode="auto">
            <a:xfrm>
              <a:off x="3893055" y="1790609"/>
              <a:ext cx="880522" cy="760261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307" name="组合 19"/>
            <p:cNvGrpSpPr/>
            <p:nvPr/>
          </p:nvGrpSpPr>
          <p:grpSpPr bwMode="auto">
            <a:xfrm>
              <a:off x="4013322" y="1897398"/>
              <a:ext cx="639989" cy="546682"/>
              <a:chOff x="3967237" y="1721442"/>
              <a:chExt cx="890198" cy="760412"/>
            </a:xfrm>
          </p:grpSpPr>
          <p:sp>
            <p:nvSpPr>
              <p:cNvPr id="21" name="Freeform 25"/>
              <p:cNvSpPr/>
              <p:nvPr/>
            </p:nvSpPr>
            <p:spPr bwMode="auto">
              <a:xfrm>
                <a:off x="3967970" y="1771597"/>
                <a:ext cx="888732" cy="92724"/>
              </a:xfrm>
              <a:custGeom>
                <a:avLst/>
                <a:gdLst>
                  <a:gd name="T0" fmla="*/ 88 w 88"/>
                  <a:gd name="T1" fmla="*/ 4 h 9"/>
                  <a:gd name="T2" fmla="*/ 82 w 88"/>
                  <a:gd name="T3" fmla="*/ 9 h 9"/>
                  <a:gd name="T4" fmla="*/ 6 w 88"/>
                  <a:gd name="T5" fmla="*/ 9 h 9"/>
                  <a:gd name="T6" fmla="*/ 0 w 88"/>
                  <a:gd name="T7" fmla="*/ 4 h 9"/>
                  <a:gd name="T8" fmla="*/ 6 w 88"/>
                  <a:gd name="T9" fmla="*/ 0 h 9"/>
                  <a:gd name="T10" fmla="*/ 82 w 88"/>
                  <a:gd name="T11" fmla="*/ 0 h 9"/>
                  <a:gd name="T12" fmla="*/ 88 w 88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9">
                    <a:moveTo>
                      <a:pt x="88" y="4"/>
                    </a:moveTo>
                    <a:cubicBezTo>
                      <a:pt x="88" y="7"/>
                      <a:pt x="86" y="9"/>
                      <a:pt x="82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3" y="9"/>
                      <a:pt x="0" y="7"/>
                      <a:pt x="0" y="4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8" y="2"/>
                      <a:pt x="88" y="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Oval 26"/>
              <p:cNvSpPr>
                <a:spLocks noChangeArrowheads="1"/>
              </p:cNvSpPr>
              <p:nvPr/>
            </p:nvSpPr>
            <p:spPr bwMode="auto">
              <a:xfrm>
                <a:off x="4109459" y="1720820"/>
                <a:ext cx="172440" cy="1722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Oval 27"/>
              <p:cNvSpPr>
                <a:spLocks noChangeArrowheads="1"/>
              </p:cNvSpPr>
              <p:nvPr/>
            </p:nvSpPr>
            <p:spPr bwMode="auto">
              <a:xfrm>
                <a:off x="4553824" y="1720820"/>
                <a:ext cx="172440" cy="1722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28"/>
              <p:cNvSpPr/>
              <p:nvPr/>
            </p:nvSpPr>
            <p:spPr bwMode="auto">
              <a:xfrm>
                <a:off x="3987866" y="1934967"/>
                <a:ext cx="848938" cy="547511"/>
              </a:xfrm>
              <a:custGeom>
                <a:avLst/>
                <a:gdLst>
                  <a:gd name="T0" fmla="*/ 84 w 84"/>
                  <a:gd name="T1" fmla="*/ 49 h 54"/>
                  <a:gd name="T2" fmla="*/ 79 w 84"/>
                  <a:gd name="T3" fmla="*/ 54 h 54"/>
                  <a:gd name="T4" fmla="*/ 5 w 84"/>
                  <a:gd name="T5" fmla="*/ 54 h 54"/>
                  <a:gd name="T6" fmla="*/ 0 w 84"/>
                  <a:gd name="T7" fmla="*/ 49 h 54"/>
                  <a:gd name="T8" fmla="*/ 0 w 84"/>
                  <a:gd name="T9" fmla="*/ 5 h 54"/>
                  <a:gd name="T10" fmla="*/ 5 w 84"/>
                  <a:gd name="T11" fmla="*/ 0 h 54"/>
                  <a:gd name="T12" fmla="*/ 79 w 84"/>
                  <a:gd name="T13" fmla="*/ 0 h 54"/>
                  <a:gd name="T14" fmla="*/ 84 w 84"/>
                  <a:gd name="T15" fmla="*/ 5 h 54"/>
                  <a:gd name="T16" fmla="*/ 84 w 84"/>
                  <a:gd name="T17" fmla="*/ 4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54">
                    <a:moveTo>
                      <a:pt x="84" y="49"/>
                    </a:moveTo>
                    <a:cubicBezTo>
                      <a:pt x="84" y="52"/>
                      <a:pt x="82" y="54"/>
                      <a:pt x="79" y="54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2" y="54"/>
                      <a:pt x="0" y="52"/>
                      <a:pt x="0" y="4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2" y="0"/>
                      <a:pt x="84" y="2"/>
                      <a:pt x="84" y="5"/>
                    </a:cubicBezTo>
                    <a:lnTo>
                      <a:pt x="84" y="4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312" name="Freeform 29"/>
              <p:cNvSpPr/>
              <p:nvPr/>
            </p:nvSpPr>
            <p:spPr bwMode="auto">
              <a:xfrm>
                <a:off x="4037735" y="2168074"/>
                <a:ext cx="140994" cy="222551"/>
              </a:xfrm>
              <a:custGeom>
                <a:avLst/>
                <a:gdLst>
                  <a:gd name="T0" fmla="*/ 2147483646 w 14"/>
                  <a:gd name="T1" fmla="*/ 2147483646 h 22"/>
                  <a:gd name="T2" fmla="*/ 2147483646 w 14"/>
                  <a:gd name="T3" fmla="*/ 2147483646 h 22"/>
                  <a:gd name="T4" fmla="*/ 2147483646 w 14"/>
                  <a:gd name="T5" fmla="*/ 2147483646 h 22"/>
                  <a:gd name="T6" fmla="*/ 2147483646 w 14"/>
                  <a:gd name="T7" fmla="*/ 2147483646 h 22"/>
                  <a:gd name="T8" fmla="*/ 0 w 14"/>
                  <a:gd name="T9" fmla="*/ 2147483646 h 22"/>
                  <a:gd name="T10" fmla="*/ 2147483646 w 14"/>
                  <a:gd name="T11" fmla="*/ 0 h 22"/>
                  <a:gd name="T12" fmla="*/ 2147483646 w 14"/>
                  <a:gd name="T13" fmla="*/ 2147483646 h 22"/>
                  <a:gd name="T14" fmla="*/ 2147483646 w 14"/>
                  <a:gd name="T15" fmla="*/ 2147483646 h 22"/>
                  <a:gd name="T16" fmla="*/ 2147483646 w 14"/>
                  <a:gd name="T17" fmla="*/ 2147483646 h 22"/>
                  <a:gd name="T18" fmla="*/ 2147483646 w 14"/>
                  <a:gd name="T19" fmla="*/ 2147483646 h 22"/>
                  <a:gd name="T20" fmla="*/ 2147483646 w 14"/>
                  <a:gd name="T21" fmla="*/ 2147483646 h 22"/>
                  <a:gd name="T22" fmla="*/ 2147483646 w 14"/>
                  <a:gd name="T23" fmla="*/ 2147483646 h 22"/>
                  <a:gd name="T24" fmla="*/ 2147483646 w 14"/>
                  <a:gd name="T25" fmla="*/ 2147483646 h 22"/>
                  <a:gd name="T26" fmla="*/ 2147483646 w 14"/>
                  <a:gd name="T27" fmla="*/ 2147483646 h 22"/>
                  <a:gd name="T28" fmla="*/ 2147483646 w 14"/>
                  <a:gd name="T29" fmla="*/ 2147483646 h 2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4" h="22">
                    <a:moveTo>
                      <a:pt x="1" y="16"/>
                    </a:moveTo>
                    <a:cubicBezTo>
                      <a:pt x="2" y="17"/>
                      <a:pt x="4" y="18"/>
                      <a:pt x="6" y="18"/>
                    </a:cubicBezTo>
                    <a:cubicBezTo>
                      <a:pt x="8" y="18"/>
                      <a:pt x="9" y="17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2" y="11"/>
                      <a:pt x="0" y="9"/>
                      <a:pt x="0" y="6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1"/>
                    </a:cubicBezTo>
                    <a:cubicBezTo>
                      <a:pt x="13" y="3"/>
                      <a:pt x="11" y="4"/>
                      <a:pt x="10" y="4"/>
                    </a:cubicBezTo>
                    <a:cubicBezTo>
                      <a:pt x="10" y="4"/>
                      <a:pt x="10" y="4"/>
                      <a:pt x="8" y="4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7"/>
                      <a:pt x="6" y="8"/>
                      <a:pt x="9" y="9"/>
                    </a:cubicBezTo>
                    <a:cubicBezTo>
                      <a:pt x="12" y="10"/>
                      <a:pt x="14" y="12"/>
                      <a:pt x="14" y="15"/>
                    </a:cubicBezTo>
                    <a:cubicBezTo>
                      <a:pt x="14" y="19"/>
                      <a:pt x="11" y="22"/>
                      <a:pt x="6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1" y="21"/>
                      <a:pt x="0" y="19"/>
                      <a:pt x="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3" name="Freeform 30"/>
              <p:cNvSpPr>
                <a:spLocks noEditPoints="1"/>
              </p:cNvSpPr>
              <p:nvPr/>
            </p:nvSpPr>
            <p:spPr bwMode="auto">
              <a:xfrm>
                <a:off x="4199461" y="2168076"/>
                <a:ext cx="212873" cy="222551"/>
              </a:xfrm>
              <a:custGeom>
                <a:avLst/>
                <a:gdLst>
                  <a:gd name="T0" fmla="*/ 2147483646 w 21"/>
                  <a:gd name="T1" fmla="*/ 2147483646 h 22"/>
                  <a:gd name="T2" fmla="*/ 2147483646 w 21"/>
                  <a:gd name="T3" fmla="*/ 2147483646 h 22"/>
                  <a:gd name="T4" fmla="*/ 0 w 21"/>
                  <a:gd name="T5" fmla="*/ 2147483646 h 22"/>
                  <a:gd name="T6" fmla="*/ 2147483646 w 21"/>
                  <a:gd name="T7" fmla="*/ 0 h 22"/>
                  <a:gd name="T8" fmla="*/ 2147483646 w 21"/>
                  <a:gd name="T9" fmla="*/ 2147483646 h 22"/>
                  <a:gd name="T10" fmla="*/ 2147483646 w 21"/>
                  <a:gd name="T11" fmla="*/ 2147483646 h 22"/>
                  <a:gd name="T12" fmla="*/ 2147483646 w 21"/>
                  <a:gd name="T13" fmla="*/ 2147483646 h 22"/>
                  <a:gd name="T14" fmla="*/ 2147483646 w 21"/>
                  <a:gd name="T15" fmla="*/ 2147483646 h 22"/>
                  <a:gd name="T16" fmla="*/ 2147483646 w 21"/>
                  <a:gd name="T17" fmla="*/ 2147483646 h 22"/>
                  <a:gd name="T18" fmla="*/ 2147483646 w 21"/>
                  <a:gd name="T19" fmla="*/ 2147483646 h 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" h="22">
                    <a:moveTo>
                      <a:pt x="21" y="10"/>
                    </a:moveTo>
                    <a:cubicBezTo>
                      <a:pt x="21" y="17"/>
                      <a:pt x="17" y="22"/>
                      <a:pt x="10" y="22"/>
                    </a:cubicBezTo>
                    <a:cubicBezTo>
                      <a:pt x="4" y="22"/>
                      <a:pt x="0" y="17"/>
                      <a:pt x="0" y="11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5"/>
                      <a:pt x="21" y="10"/>
                    </a:cubicBezTo>
                    <a:close/>
                    <a:moveTo>
                      <a:pt x="6" y="11"/>
                    </a:moveTo>
                    <a:cubicBezTo>
                      <a:pt x="6" y="15"/>
                      <a:pt x="7" y="18"/>
                      <a:pt x="11" y="18"/>
                    </a:cubicBezTo>
                    <a:cubicBezTo>
                      <a:pt x="14" y="18"/>
                      <a:pt x="16" y="15"/>
                      <a:pt x="16" y="11"/>
                    </a:cubicBezTo>
                    <a:cubicBezTo>
                      <a:pt x="16" y="7"/>
                      <a:pt x="14" y="4"/>
                      <a:pt x="11" y="4"/>
                    </a:cubicBezTo>
                    <a:cubicBezTo>
                      <a:pt x="7" y="4"/>
                      <a:pt x="6" y="7"/>
                      <a:pt x="6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4" name="Freeform 31"/>
              <p:cNvSpPr/>
              <p:nvPr/>
            </p:nvSpPr>
            <p:spPr bwMode="auto">
              <a:xfrm>
                <a:off x="4442743" y="2168076"/>
                <a:ext cx="131318" cy="212873"/>
              </a:xfrm>
              <a:custGeom>
                <a:avLst/>
                <a:gdLst>
                  <a:gd name="T0" fmla="*/ 0 w 13"/>
                  <a:gd name="T1" fmla="*/ 2147483646 h 21"/>
                  <a:gd name="T2" fmla="*/ 2147483646 w 13"/>
                  <a:gd name="T3" fmla="*/ 0 h 21"/>
                  <a:gd name="T4" fmla="*/ 2147483646 w 13"/>
                  <a:gd name="T5" fmla="*/ 2147483646 h 21"/>
                  <a:gd name="T6" fmla="*/ 2147483646 w 13"/>
                  <a:gd name="T7" fmla="*/ 2147483646 h 21"/>
                  <a:gd name="T8" fmla="*/ 2147483646 w 13"/>
                  <a:gd name="T9" fmla="*/ 2147483646 h 21"/>
                  <a:gd name="T10" fmla="*/ 2147483646 w 13"/>
                  <a:gd name="T11" fmla="*/ 2147483646 h 21"/>
                  <a:gd name="T12" fmla="*/ 0 w 13"/>
                  <a:gd name="T13" fmla="*/ 2147483646 h 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" h="21">
                    <a:moveTo>
                      <a:pt x="0" y="11"/>
                    </a:moveTo>
                    <a:cubicBezTo>
                      <a:pt x="0" y="5"/>
                      <a:pt x="1" y="0"/>
                      <a:pt x="2" y="0"/>
                    </a:cubicBezTo>
                    <a:cubicBezTo>
                      <a:pt x="4" y="0"/>
                      <a:pt x="5" y="4"/>
                      <a:pt x="5" y="9"/>
                    </a:cubicBezTo>
                    <a:cubicBezTo>
                      <a:pt x="5" y="13"/>
                      <a:pt x="7" y="17"/>
                      <a:pt x="9" y="17"/>
                    </a:cubicBezTo>
                    <a:cubicBezTo>
                      <a:pt x="11" y="17"/>
                      <a:pt x="13" y="18"/>
                      <a:pt x="13" y="19"/>
                    </a:cubicBezTo>
                    <a:cubicBezTo>
                      <a:pt x="13" y="20"/>
                      <a:pt x="10" y="21"/>
                      <a:pt x="7" y="21"/>
                    </a:cubicBezTo>
                    <a:cubicBezTo>
                      <a:pt x="3" y="21"/>
                      <a:pt x="0" y="17"/>
                      <a:pt x="0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5" name="Freeform 32"/>
              <p:cNvSpPr>
                <a:spLocks noEditPoints="1"/>
              </p:cNvSpPr>
              <p:nvPr/>
            </p:nvSpPr>
            <p:spPr bwMode="auto">
              <a:xfrm>
                <a:off x="4604467" y="2168074"/>
                <a:ext cx="192139" cy="222551"/>
              </a:xfrm>
              <a:custGeom>
                <a:avLst/>
                <a:gdLst>
                  <a:gd name="T0" fmla="*/ 0 w 19"/>
                  <a:gd name="T1" fmla="*/ 0 h 22"/>
                  <a:gd name="T2" fmla="*/ 2147483646 w 19"/>
                  <a:gd name="T3" fmla="*/ 0 h 22"/>
                  <a:gd name="T4" fmla="*/ 2147483646 w 19"/>
                  <a:gd name="T5" fmla="*/ 2147483646 h 22"/>
                  <a:gd name="T6" fmla="*/ 2147483646 w 19"/>
                  <a:gd name="T7" fmla="*/ 2147483646 h 22"/>
                  <a:gd name="T8" fmla="*/ 2147483646 w 19"/>
                  <a:gd name="T9" fmla="*/ 2147483646 h 22"/>
                  <a:gd name="T10" fmla="*/ 2147483646 w 19"/>
                  <a:gd name="T11" fmla="*/ 2147483646 h 22"/>
                  <a:gd name="T12" fmla="*/ 2147483646 w 19"/>
                  <a:gd name="T13" fmla="*/ 2147483646 h 22"/>
                  <a:gd name="T14" fmla="*/ 0 w 19"/>
                  <a:gd name="T15" fmla="*/ 2147483646 h 22"/>
                  <a:gd name="T16" fmla="*/ 0 w 19"/>
                  <a:gd name="T17" fmla="*/ 0 h 22"/>
                  <a:gd name="T18" fmla="*/ 2147483646 w 19"/>
                  <a:gd name="T19" fmla="*/ 2147483646 h 22"/>
                  <a:gd name="T20" fmla="*/ 2147483646 w 19"/>
                  <a:gd name="T21" fmla="*/ 2147483646 h 22"/>
                  <a:gd name="T22" fmla="*/ 2147483646 w 19"/>
                  <a:gd name="T23" fmla="*/ 2147483646 h 22"/>
                  <a:gd name="T24" fmla="*/ 2147483646 w 19"/>
                  <a:gd name="T25" fmla="*/ 2147483646 h 22"/>
                  <a:gd name="T26" fmla="*/ 2147483646 w 19"/>
                  <a:gd name="T27" fmla="*/ 2147483646 h 22"/>
                  <a:gd name="T28" fmla="*/ 2147483646 w 19"/>
                  <a:gd name="T29" fmla="*/ 2147483646 h 2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9" h="22">
                    <a:moveTo>
                      <a:pt x="0" y="0"/>
                    </a:moveTo>
                    <a:cubicBezTo>
                      <a:pt x="2" y="0"/>
                      <a:pt x="4" y="0"/>
                      <a:pt x="7" y="0"/>
                    </a:cubicBezTo>
                    <a:cubicBezTo>
                      <a:pt x="11" y="0"/>
                      <a:pt x="13" y="1"/>
                      <a:pt x="15" y="2"/>
                    </a:cubicBezTo>
                    <a:cubicBezTo>
                      <a:pt x="18" y="4"/>
                      <a:pt x="19" y="6"/>
                      <a:pt x="19" y="10"/>
                    </a:cubicBezTo>
                    <a:cubicBezTo>
                      <a:pt x="19" y="14"/>
                      <a:pt x="17" y="17"/>
                      <a:pt x="15" y="19"/>
                    </a:cubicBezTo>
                    <a:cubicBezTo>
                      <a:pt x="13" y="21"/>
                      <a:pt x="10" y="22"/>
                      <a:pt x="6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1" y="21"/>
                      <a:pt x="0" y="14"/>
                      <a:pt x="0" y="4"/>
                    </a:cubicBezTo>
                    <a:lnTo>
                      <a:pt x="0" y="0"/>
                    </a:lnTo>
                    <a:close/>
                    <a:moveTo>
                      <a:pt x="5" y="18"/>
                    </a:moveTo>
                    <a:cubicBezTo>
                      <a:pt x="5" y="18"/>
                      <a:pt x="6" y="18"/>
                      <a:pt x="7" y="18"/>
                    </a:cubicBezTo>
                    <a:cubicBezTo>
                      <a:pt x="11" y="18"/>
                      <a:pt x="14" y="15"/>
                      <a:pt x="14" y="10"/>
                    </a:cubicBezTo>
                    <a:cubicBezTo>
                      <a:pt x="14" y="6"/>
                      <a:pt x="11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10"/>
                      <a:pt x="5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4281" name="矩形 28"/>
          <p:cNvSpPr>
            <a:spLocks noChangeArrowheads="1"/>
          </p:cNvSpPr>
          <p:nvPr/>
        </p:nvSpPr>
        <p:spPr bwMode="auto">
          <a:xfrm>
            <a:off x="3924300" y="2927350"/>
            <a:ext cx="4094163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buClr>
                <a:srgbClr val="0070C0"/>
              </a:buClr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282" name="组合 29"/>
          <p:cNvGrpSpPr/>
          <p:nvPr/>
        </p:nvGrpSpPr>
        <p:grpSpPr bwMode="auto">
          <a:xfrm>
            <a:off x="5027613" y="1790700"/>
            <a:ext cx="879475" cy="760413"/>
            <a:chOff x="4858211" y="1790080"/>
            <a:chExt cx="880522" cy="760261"/>
          </a:xfrm>
        </p:grpSpPr>
        <p:grpSp>
          <p:nvGrpSpPr>
            <p:cNvPr id="54300" name="组合 30"/>
            <p:cNvGrpSpPr/>
            <p:nvPr/>
          </p:nvGrpSpPr>
          <p:grpSpPr bwMode="auto">
            <a:xfrm>
              <a:off x="5025426" y="1896672"/>
              <a:ext cx="546092" cy="547076"/>
              <a:chOff x="4989153" y="1721443"/>
              <a:chExt cx="767172" cy="768554"/>
            </a:xfrm>
          </p:grpSpPr>
          <p:sp>
            <p:nvSpPr>
              <p:cNvPr id="33" name="Freeform 18"/>
              <p:cNvSpPr/>
              <p:nvPr/>
            </p:nvSpPr>
            <p:spPr bwMode="auto">
              <a:xfrm>
                <a:off x="4988690" y="1892781"/>
                <a:ext cx="457732" cy="597570"/>
              </a:xfrm>
              <a:custGeom>
                <a:avLst/>
                <a:gdLst>
                  <a:gd name="T0" fmla="*/ 56 w 56"/>
                  <a:gd name="T1" fmla="*/ 33 h 73"/>
                  <a:gd name="T2" fmla="*/ 41 w 56"/>
                  <a:gd name="T3" fmla="*/ 20 h 73"/>
                  <a:gd name="T4" fmla="*/ 36 w 56"/>
                  <a:gd name="T5" fmla="*/ 18 h 73"/>
                  <a:gd name="T6" fmla="*/ 40 w 56"/>
                  <a:gd name="T7" fmla="*/ 15 h 73"/>
                  <a:gd name="T8" fmla="*/ 48 w 56"/>
                  <a:gd name="T9" fmla="*/ 2 h 73"/>
                  <a:gd name="T10" fmla="*/ 48 w 56"/>
                  <a:gd name="T11" fmla="*/ 0 h 73"/>
                  <a:gd name="T12" fmla="*/ 40 w 56"/>
                  <a:gd name="T13" fmla="*/ 0 h 73"/>
                  <a:gd name="T14" fmla="*/ 30 w 56"/>
                  <a:gd name="T15" fmla="*/ 3 h 73"/>
                  <a:gd name="T16" fmla="*/ 20 w 56"/>
                  <a:gd name="T17" fmla="*/ 0 h 73"/>
                  <a:gd name="T18" fmla="*/ 13 w 56"/>
                  <a:gd name="T19" fmla="*/ 0 h 73"/>
                  <a:gd name="T20" fmla="*/ 13 w 56"/>
                  <a:gd name="T21" fmla="*/ 2 h 73"/>
                  <a:gd name="T22" fmla="*/ 21 w 56"/>
                  <a:gd name="T23" fmla="*/ 15 h 73"/>
                  <a:gd name="T24" fmla="*/ 25 w 56"/>
                  <a:gd name="T25" fmla="*/ 18 h 73"/>
                  <a:gd name="T26" fmla="*/ 20 w 56"/>
                  <a:gd name="T27" fmla="*/ 20 h 73"/>
                  <a:gd name="T28" fmla="*/ 0 w 56"/>
                  <a:gd name="T29" fmla="*/ 52 h 73"/>
                  <a:gd name="T30" fmla="*/ 1 w 56"/>
                  <a:gd name="T31" fmla="*/ 59 h 73"/>
                  <a:gd name="T32" fmla="*/ 30 w 56"/>
                  <a:gd name="T33" fmla="*/ 73 h 73"/>
                  <a:gd name="T34" fmla="*/ 48 w 56"/>
                  <a:gd name="T35" fmla="*/ 69 h 73"/>
                  <a:gd name="T36" fmla="*/ 45 w 56"/>
                  <a:gd name="T37" fmla="*/ 65 h 73"/>
                  <a:gd name="T38" fmla="*/ 45 w 56"/>
                  <a:gd name="T39" fmla="*/ 65 h 73"/>
                  <a:gd name="T40" fmla="*/ 45 w 56"/>
                  <a:gd name="T41" fmla="*/ 64 h 73"/>
                  <a:gd name="T42" fmla="*/ 44 w 56"/>
                  <a:gd name="T43" fmla="*/ 58 h 73"/>
                  <a:gd name="T44" fmla="*/ 56 w 56"/>
                  <a:gd name="T45" fmla="*/ 3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73">
                    <a:moveTo>
                      <a:pt x="56" y="33"/>
                    </a:moveTo>
                    <a:cubicBezTo>
                      <a:pt x="52" y="27"/>
                      <a:pt x="47" y="22"/>
                      <a:pt x="41" y="20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5" y="12"/>
                      <a:pt x="48" y="7"/>
                      <a:pt x="48" y="2"/>
                    </a:cubicBezTo>
                    <a:cubicBezTo>
                      <a:pt x="48" y="1"/>
                      <a:pt x="48" y="1"/>
                      <a:pt x="48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2"/>
                      <a:pt x="35" y="3"/>
                      <a:pt x="30" y="3"/>
                    </a:cubicBezTo>
                    <a:cubicBezTo>
                      <a:pt x="25" y="3"/>
                      <a:pt x="21" y="2"/>
                      <a:pt x="2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13" y="1"/>
                      <a:pt x="13" y="2"/>
                    </a:cubicBezTo>
                    <a:cubicBezTo>
                      <a:pt x="13" y="7"/>
                      <a:pt x="16" y="12"/>
                      <a:pt x="21" y="15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9" y="24"/>
                      <a:pt x="0" y="37"/>
                      <a:pt x="0" y="52"/>
                    </a:cubicBezTo>
                    <a:cubicBezTo>
                      <a:pt x="0" y="55"/>
                      <a:pt x="0" y="57"/>
                      <a:pt x="1" y="59"/>
                    </a:cubicBezTo>
                    <a:cubicBezTo>
                      <a:pt x="8" y="68"/>
                      <a:pt x="19" y="73"/>
                      <a:pt x="30" y="73"/>
                    </a:cubicBezTo>
                    <a:cubicBezTo>
                      <a:pt x="37" y="73"/>
                      <a:pt x="43" y="72"/>
                      <a:pt x="48" y="69"/>
                    </a:cubicBezTo>
                    <a:cubicBezTo>
                      <a:pt x="47" y="68"/>
                      <a:pt x="46" y="66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4" y="62"/>
                      <a:pt x="44" y="60"/>
                      <a:pt x="44" y="58"/>
                    </a:cubicBezTo>
                    <a:cubicBezTo>
                      <a:pt x="44" y="48"/>
                      <a:pt x="49" y="39"/>
                      <a:pt x="56" y="3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Freeform 19"/>
              <p:cNvSpPr>
                <a:spLocks noEditPoints="1"/>
              </p:cNvSpPr>
              <p:nvPr/>
            </p:nvSpPr>
            <p:spPr bwMode="auto">
              <a:xfrm>
                <a:off x="5071306" y="1721092"/>
                <a:ext cx="325994" cy="171689"/>
              </a:xfrm>
              <a:custGeom>
                <a:avLst/>
                <a:gdLst>
                  <a:gd name="T0" fmla="*/ 20 w 40"/>
                  <a:gd name="T1" fmla="*/ 0 h 21"/>
                  <a:gd name="T2" fmla="*/ 0 w 40"/>
                  <a:gd name="T3" fmla="*/ 18 h 21"/>
                  <a:gd name="T4" fmla="*/ 3 w 40"/>
                  <a:gd name="T5" fmla="*/ 18 h 21"/>
                  <a:gd name="T6" fmla="*/ 10 w 40"/>
                  <a:gd name="T7" fmla="*/ 18 h 21"/>
                  <a:gd name="T8" fmla="*/ 20 w 40"/>
                  <a:gd name="T9" fmla="*/ 21 h 21"/>
                  <a:gd name="T10" fmla="*/ 31 w 40"/>
                  <a:gd name="T11" fmla="*/ 18 h 21"/>
                  <a:gd name="T12" fmla="*/ 38 w 40"/>
                  <a:gd name="T13" fmla="*/ 18 h 21"/>
                  <a:gd name="T14" fmla="*/ 40 w 40"/>
                  <a:gd name="T15" fmla="*/ 18 h 21"/>
                  <a:gd name="T16" fmla="*/ 20 w 40"/>
                  <a:gd name="T17" fmla="*/ 0 h 21"/>
                  <a:gd name="T18" fmla="*/ 20 w 40"/>
                  <a:gd name="T19" fmla="*/ 15 h 21"/>
                  <a:gd name="T20" fmla="*/ 17 w 40"/>
                  <a:gd name="T21" fmla="*/ 11 h 21"/>
                  <a:gd name="T22" fmla="*/ 20 w 40"/>
                  <a:gd name="T23" fmla="*/ 8 h 21"/>
                  <a:gd name="T24" fmla="*/ 24 w 40"/>
                  <a:gd name="T25" fmla="*/ 11 h 21"/>
                  <a:gd name="T26" fmla="*/ 20 w 40"/>
                  <a:gd name="T27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21">
                    <a:moveTo>
                      <a:pt x="20" y="0"/>
                    </a:moveTo>
                    <a:cubicBezTo>
                      <a:pt x="10" y="0"/>
                      <a:pt x="1" y="8"/>
                      <a:pt x="0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20"/>
                      <a:pt x="15" y="21"/>
                      <a:pt x="20" y="21"/>
                    </a:cubicBezTo>
                    <a:cubicBezTo>
                      <a:pt x="25" y="21"/>
                      <a:pt x="30" y="20"/>
                      <a:pt x="31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39" y="8"/>
                      <a:pt x="31" y="0"/>
                      <a:pt x="20" y="0"/>
                    </a:cubicBezTo>
                    <a:close/>
                    <a:moveTo>
                      <a:pt x="20" y="15"/>
                    </a:moveTo>
                    <a:cubicBezTo>
                      <a:pt x="18" y="15"/>
                      <a:pt x="17" y="13"/>
                      <a:pt x="17" y="11"/>
                    </a:cubicBezTo>
                    <a:cubicBezTo>
                      <a:pt x="17" y="9"/>
                      <a:pt x="18" y="8"/>
                      <a:pt x="20" y="8"/>
                    </a:cubicBezTo>
                    <a:cubicBezTo>
                      <a:pt x="22" y="8"/>
                      <a:pt x="24" y="9"/>
                      <a:pt x="24" y="11"/>
                    </a:cubicBezTo>
                    <a:cubicBezTo>
                      <a:pt x="24" y="13"/>
                      <a:pt x="22" y="15"/>
                      <a:pt x="20" y="1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Freeform 20"/>
              <p:cNvSpPr/>
              <p:nvPr/>
            </p:nvSpPr>
            <p:spPr bwMode="auto">
              <a:xfrm>
                <a:off x="5397300" y="2048863"/>
                <a:ext cx="359486" cy="432569"/>
              </a:xfrm>
              <a:custGeom>
                <a:avLst/>
                <a:gdLst>
                  <a:gd name="T0" fmla="*/ 29 w 44"/>
                  <a:gd name="T1" fmla="*/ 14 h 53"/>
                  <a:gd name="T2" fmla="*/ 26 w 44"/>
                  <a:gd name="T3" fmla="*/ 13 h 53"/>
                  <a:gd name="T4" fmla="*/ 29 w 44"/>
                  <a:gd name="T5" fmla="*/ 11 h 53"/>
                  <a:gd name="T6" fmla="*/ 35 w 44"/>
                  <a:gd name="T7" fmla="*/ 1 h 53"/>
                  <a:gd name="T8" fmla="*/ 35 w 44"/>
                  <a:gd name="T9" fmla="*/ 0 h 53"/>
                  <a:gd name="T10" fmla="*/ 35 w 44"/>
                  <a:gd name="T11" fmla="*/ 0 h 53"/>
                  <a:gd name="T12" fmla="*/ 29 w 44"/>
                  <a:gd name="T13" fmla="*/ 0 h 53"/>
                  <a:gd name="T14" fmla="*/ 29 w 44"/>
                  <a:gd name="T15" fmla="*/ 0 h 53"/>
                  <a:gd name="T16" fmla="*/ 22 w 44"/>
                  <a:gd name="T17" fmla="*/ 2 h 53"/>
                  <a:gd name="T18" fmla="*/ 15 w 44"/>
                  <a:gd name="T19" fmla="*/ 0 h 53"/>
                  <a:gd name="T20" fmla="*/ 14 w 44"/>
                  <a:gd name="T21" fmla="*/ 0 h 53"/>
                  <a:gd name="T22" fmla="*/ 9 w 44"/>
                  <a:gd name="T23" fmla="*/ 0 h 53"/>
                  <a:gd name="T24" fmla="*/ 9 w 44"/>
                  <a:gd name="T25" fmla="*/ 0 h 53"/>
                  <a:gd name="T26" fmla="*/ 9 w 44"/>
                  <a:gd name="T27" fmla="*/ 1 h 53"/>
                  <a:gd name="T28" fmla="*/ 15 w 44"/>
                  <a:gd name="T29" fmla="*/ 11 h 53"/>
                  <a:gd name="T30" fmla="*/ 18 w 44"/>
                  <a:gd name="T31" fmla="*/ 13 h 53"/>
                  <a:gd name="T32" fmla="*/ 14 w 44"/>
                  <a:gd name="T33" fmla="*/ 14 h 53"/>
                  <a:gd name="T34" fmla="*/ 0 w 44"/>
                  <a:gd name="T35" fmla="*/ 38 h 53"/>
                  <a:gd name="T36" fmla="*/ 0 w 44"/>
                  <a:gd name="T37" fmla="*/ 42 h 53"/>
                  <a:gd name="T38" fmla="*/ 22 w 44"/>
                  <a:gd name="T39" fmla="*/ 53 h 53"/>
                  <a:gd name="T40" fmla="*/ 22 w 44"/>
                  <a:gd name="T41" fmla="*/ 53 h 53"/>
                  <a:gd name="T42" fmla="*/ 22 w 44"/>
                  <a:gd name="T43" fmla="*/ 53 h 53"/>
                  <a:gd name="T44" fmla="*/ 43 w 44"/>
                  <a:gd name="T45" fmla="*/ 42 h 53"/>
                  <a:gd name="T46" fmla="*/ 44 w 44"/>
                  <a:gd name="T47" fmla="*/ 38 h 53"/>
                  <a:gd name="T48" fmla="*/ 29 w 44"/>
                  <a:gd name="T49" fmla="*/ 1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" h="53">
                    <a:moveTo>
                      <a:pt x="29" y="14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32" y="9"/>
                      <a:pt x="35" y="5"/>
                      <a:pt x="35" y="1"/>
                    </a:cubicBezTo>
                    <a:cubicBezTo>
                      <a:pt x="35" y="1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1"/>
                      <a:pt x="25" y="2"/>
                      <a:pt x="22" y="2"/>
                    </a:cubicBezTo>
                    <a:cubicBezTo>
                      <a:pt x="18" y="2"/>
                      <a:pt x="15" y="1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9" y="5"/>
                      <a:pt x="11" y="9"/>
                      <a:pt x="15" y="11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8"/>
                      <a:pt x="0" y="27"/>
                      <a:pt x="0" y="38"/>
                    </a:cubicBezTo>
                    <a:cubicBezTo>
                      <a:pt x="0" y="39"/>
                      <a:pt x="0" y="41"/>
                      <a:pt x="0" y="42"/>
                    </a:cubicBezTo>
                    <a:cubicBezTo>
                      <a:pt x="6" y="49"/>
                      <a:pt x="13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30" y="53"/>
                      <a:pt x="38" y="49"/>
                      <a:pt x="43" y="42"/>
                    </a:cubicBezTo>
                    <a:cubicBezTo>
                      <a:pt x="43" y="41"/>
                      <a:pt x="44" y="39"/>
                      <a:pt x="44" y="38"/>
                    </a:cubicBezTo>
                    <a:cubicBezTo>
                      <a:pt x="44" y="27"/>
                      <a:pt x="37" y="18"/>
                      <a:pt x="29" y="1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Freeform 21"/>
              <p:cNvSpPr>
                <a:spLocks noEditPoints="1"/>
              </p:cNvSpPr>
              <p:nvPr/>
            </p:nvSpPr>
            <p:spPr bwMode="auto">
              <a:xfrm>
                <a:off x="5455354" y="1917309"/>
                <a:ext cx="236681" cy="122635"/>
              </a:xfrm>
              <a:custGeom>
                <a:avLst/>
                <a:gdLst>
                  <a:gd name="T0" fmla="*/ 15 w 29"/>
                  <a:gd name="T1" fmla="*/ 0 h 15"/>
                  <a:gd name="T2" fmla="*/ 0 w 29"/>
                  <a:gd name="T3" fmla="*/ 13 h 15"/>
                  <a:gd name="T4" fmla="*/ 2 w 29"/>
                  <a:gd name="T5" fmla="*/ 13 h 15"/>
                  <a:gd name="T6" fmla="*/ 7 w 29"/>
                  <a:gd name="T7" fmla="*/ 13 h 15"/>
                  <a:gd name="T8" fmla="*/ 15 w 29"/>
                  <a:gd name="T9" fmla="*/ 15 h 15"/>
                  <a:gd name="T10" fmla="*/ 22 w 29"/>
                  <a:gd name="T11" fmla="*/ 13 h 15"/>
                  <a:gd name="T12" fmla="*/ 28 w 29"/>
                  <a:gd name="T13" fmla="*/ 13 h 15"/>
                  <a:gd name="T14" fmla="*/ 29 w 29"/>
                  <a:gd name="T15" fmla="*/ 13 h 15"/>
                  <a:gd name="T16" fmla="*/ 15 w 29"/>
                  <a:gd name="T17" fmla="*/ 0 h 15"/>
                  <a:gd name="T18" fmla="*/ 15 w 29"/>
                  <a:gd name="T19" fmla="*/ 11 h 15"/>
                  <a:gd name="T20" fmla="*/ 12 w 29"/>
                  <a:gd name="T21" fmla="*/ 8 h 15"/>
                  <a:gd name="T22" fmla="*/ 15 w 29"/>
                  <a:gd name="T23" fmla="*/ 6 h 15"/>
                  <a:gd name="T24" fmla="*/ 17 w 29"/>
                  <a:gd name="T25" fmla="*/ 8 h 15"/>
                  <a:gd name="T26" fmla="*/ 15 w 29"/>
                  <a:gd name="T27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15">
                    <a:moveTo>
                      <a:pt x="15" y="0"/>
                    </a:moveTo>
                    <a:cubicBezTo>
                      <a:pt x="7" y="0"/>
                      <a:pt x="1" y="6"/>
                      <a:pt x="0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11" y="15"/>
                      <a:pt x="15" y="15"/>
                    </a:cubicBezTo>
                    <a:cubicBezTo>
                      <a:pt x="18" y="15"/>
                      <a:pt x="21" y="14"/>
                      <a:pt x="22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6"/>
                      <a:pt x="22" y="0"/>
                      <a:pt x="15" y="0"/>
                    </a:cubicBezTo>
                    <a:close/>
                    <a:moveTo>
                      <a:pt x="15" y="11"/>
                    </a:moveTo>
                    <a:cubicBezTo>
                      <a:pt x="13" y="11"/>
                      <a:pt x="12" y="10"/>
                      <a:pt x="12" y="8"/>
                    </a:cubicBezTo>
                    <a:cubicBezTo>
                      <a:pt x="12" y="7"/>
                      <a:pt x="13" y="6"/>
                      <a:pt x="15" y="6"/>
                    </a:cubicBezTo>
                    <a:cubicBezTo>
                      <a:pt x="16" y="6"/>
                      <a:pt x="17" y="7"/>
                      <a:pt x="17" y="8"/>
                    </a:cubicBezTo>
                    <a:cubicBezTo>
                      <a:pt x="17" y="10"/>
                      <a:pt x="16" y="11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4301" name="AutoShape 23"/>
            <p:cNvSpPr>
              <a:spLocks noChangeAspect="1" noChangeArrowheads="1" noTextEdit="1"/>
            </p:cNvSpPr>
            <p:nvPr/>
          </p:nvSpPr>
          <p:spPr bwMode="auto">
            <a:xfrm>
              <a:off x="4858211" y="1790080"/>
              <a:ext cx="880522" cy="760261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283" name="组合 36"/>
          <p:cNvGrpSpPr/>
          <p:nvPr/>
        </p:nvGrpSpPr>
        <p:grpSpPr bwMode="auto">
          <a:xfrm>
            <a:off x="6067425" y="1790700"/>
            <a:ext cx="881063" cy="760413"/>
            <a:chOff x="5821003" y="1789989"/>
            <a:chExt cx="880522" cy="760261"/>
          </a:xfrm>
        </p:grpSpPr>
        <p:grpSp>
          <p:nvGrpSpPr>
            <p:cNvPr id="54291" name="组合 37"/>
            <p:cNvGrpSpPr/>
            <p:nvPr/>
          </p:nvGrpSpPr>
          <p:grpSpPr bwMode="auto">
            <a:xfrm>
              <a:off x="5955491" y="1889359"/>
              <a:ext cx="611547" cy="561520"/>
              <a:chOff x="5878513" y="1301750"/>
              <a:chExt cx="950912" cy="873126"/>
            </a:xfrm>
          </p:grpSpPr>
          <p:sp>
            <p:nvSpPr>
              <p:cNvPr id="40" name="Freeform 8"/>
              <p:cNvSpPr>
                <a:spLocks noEditPoints="1"/>
              </p:cNvSpPr>
              <p:nvPr/>
            </p:nvSpPr>
            <p:spPr bwMode="auto">
              <a:xfrm>
                <a:off x="6236788" y="1302719"/>
                <a:ext cx="592064" cy="794684"/>
              </a:xfrm>
              <a:custGeom>
                <a:avLst/>
                <a:gdLst>
                  <a:gd name="T0" fmla="*/ 53 w 53"/>
                  <a:gd name="T1" fmla="*/ 22 h 71"/>
                  <a:gd name="T2" fmla="*/ 50 w 53"/>
                  <a:gd name="T3" fmla="*/ 18 h 71"/>
                  <a:gd name="T4" fmla="*/ 35 w 53"/>
                  <a:gd name="T5" fmla="*/ 3 h 71"/>
                  <a:gd name="T6" fmla="*/ 31 w 53"/>
                  <a:gd name="T7" fmla="*/ 0 h 71"/>
                  <a:gd name="T8" fmla="*/ 31 w 53"/>
                  <a:gd name="T9" fmla="*/ 0 h 71"/>
                  <a:gd name="T10" fmla="*/ 31 w 53"/>
                  <a:gd name="T11" fmla="*/ 0 h 71"/>
                  <a:gd name="T12" fmla="*/ 8 w 53"/>
                  <a:gd name="T13" fmla="*/ 0 h 71"/>
                  <a:gd name="T14" fmla="*/ 0 w 53"/>
                  <a:gd name="T15" fmla="*/ 8 h 71"/>
                  <a:gd name="T16" fmla="*/ 0 w 53"/>
                  <a:gd name="T17" fmla="*/ 30 h 71"/>
                  <a:gd name="T18" fmla="*/ 2 w 53"/>
                  <a:gd name="T19" fmla="*/ 27 h 71"/>
                  <a:gd name="T20" fmla="*/ 5 w 53"/>
                  <a:gd name="T21" fmla="*/ 25 h 71"/>
                  <a:gd name="T22" fmla="*/ 5 w 53"/>
                  <a:gd name="T23" fmla="*/ 8 h 71"/>
                  <a:gd name="T24" fmla="*/ 8 w 53"/>
                  <a:gd name="T25" fmla="*/ 6 h 71"/>
                  <a:gd name="T26" fmla="*/ 28 w 53"/>
                  <a:gd name="T27" fmla="*/ 6 h 71"/>
                  <a:gd name="T28" fmla="*/ 28 w 53"/>
                  <a:gd name="T29" fmla="*/ 17 h 71"/>
                  <a:gd name="T30" fmla="*/ 36 w 53"/>
                  <a:gd name="T31" fmla="*/ 25 h 71"/>
                  <a:gd name="T32" fmla="*/ 47 w 53"/>
                  <a:gd name="T33" fmla="*/ 25 h 71"/>
                  <a:gd name="T34" fmla="*/ 47 w 53"/>
                  <a:gd name="T35" fmla="*/ 63 h 71"/>
                  <a:gd name="T36" fmla="*/ 45 w 53"/>
                  <a:gd name="T37" fmla="*/ 66 h 71"/>
                  <a:gd name="T38" fmla="*/ 8 w 53"/>
                  <a:gd name="T39" fmla="*/ 66 h 71"/>
                  <a:gd name="T40" fmla="*/ 5 w 53"/>
                  <a:gd name="T41" fmla="*/ 63 h 71"/>
                  <a:gd name="T42" fmla="*/ 5 w 53"/>
                  <a:gd name="T43" fmla="*/ 60 h 71"/>
                  <a:gd name="T44" fmla="*/ 2 w 53"/>
                  <a:gd name="T45" fmla="*/ 62 h 71"/>
                  <a:gd name="T46" fmla="*/ 0 w 53"/>
                  <a:gd name="T47" fmla="*/ 63 h 71"/>
                  <a:gd name="T48" fmla="*/ 8 w 53"/>
                  <a:gd name="T49" fmla="*/ 71 h 71"/>
                  <a:gd name="T50" fmla="*/ 45 w 53"/>
                  <a:gd name="T51" fmla="*/ 71 h 71"/>
                  <a:gd name="T52" fmla="*/ 53 w 53"/>
                  <a:gd name="T53" fmla="*/ 63 h 71"/>
                  <a:gd name="T54" fmla="*/ 53 w 53"/>
                  <a:gd name="T55" fmla="*/ 22 h 71"/>
                  <a:gd name="T56" fmla="*/ 33 w 53"/>
                  <a:gd name="T57" fmla="*/ 17 h 71"/>
                  <a:gd name="T58" fmla="*/ 33 w 53"/>
                  <a:gd name="T59" fmla="*/ 10 h 71"/>
                  <a:gd name="T60" fmla="*/ 33 w 53"/>
                  <a:gd name="T61" fmla="*/ 8 h 71"/>
                  <a:gd name="T62" fmla="*/ 45 w 53"/>
                  <a:gd name="T63" fmla="*/ 20 h 71"/>
                  <a:gd name="T64" fmla="*/ 42 w 53"/>
                  <a:gd name="T65" fmla="*/ 20 h 71"/>
                  <a:gd name="T66" fmla="*/ 36 w 53"/>
                  <a:gd name="T67" fmla="*/ 20 h 71"/>
                  <a:gd name="T68" fmla="*/ 33 w 53"/>
                  <a:gd name="T69" fmla="*/ 1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3" h="71">
                    <a:moveTo>
                      <a:pt x="53" y="22"/>
                    </a:moveTo>
                    <a:cubicBezTo>
                      <a:pt x="52" y="20"/>
                      <a:pt x="52" y="19"/>
                      <a:pt x="50" y="18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4" y="1"/>
                      <a:pt x="32" y="1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8"/>
                      <a:pt x="1" y="27"/>
                      <a:pt x="2" y="27"/>
                    </a:cubicBezTo>
                    <a:cubicBezTo>
                      <a:pt x="3" y="26"/>
                      <a:pt x="4" y="25"/>
                      <a:pt x="5" y="2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6" y="6"/>
                      <a:pt x="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1"/>
                      <a:pt x="31" y="25"/>
                      <a:pt x="36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4"/>
                      <a:pt x="46" y="66"/>
                      <a:pt x="45" y="66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6" y="66"/>
                      <a:pt x="5" y="64"/>
                      <a:pt x="5" y="63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8"/>
                      <a:pt x="3" y="71"/>
                      <a:pt x="8" y="71"/>
                    </a:cubicBezTo>
                    <a:cubicBezTo>
                      <a:pt x="45" y="71"/>
                      <a:pt x="45" y="71"/>
                      <a:pt x="45" y="71"/>
                    </a:cubicBezTo>
                    <a:cubicBezTo>
                      <a:pt x="49" y="71"/>
                      <a:pt x="53" y="67"/>
                      <a:pt x="53" y="63"/>
                    </a:cubicBezTo>
                    <a:cubicBezTo>
                      <a:pt x="53" y="22"/>
                      <a:pt x="53" y="22"/>
                      <a:pt x="53" y="22"/>
                    </a:cubicBezTo>
                    <a:close/>
                    <a:moveTo>
                      <a:pt x="33" y="17"/>
                    </a:move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4" y="20"/>
                      <a:pt x="33" y="18"/>
                      <a:pt x="33" y="1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Freeform 9"/>
              <p:cNvSpPr/>
              <p:nvPr/>
            </p:nvSpPr>
            <p:spPr bwMode="auto">
              <a:xfrm>
                <a:off x="6648766" y="1749419"/>
                <a:ext cx="101143" cy="54295"/>
              </a:xfrm>
              <a:custGeom>
                <a:avLst/>
                <a:gdLst>
                  <a:gd name="T0" fmla="*/ 0 w 9"/>
                  <a:gd name="T1" fmla="*/ 2 h 5"/>
                  <a:gd name="T2" fmla="*/ 0 w 9"/>
                  <a:gd name="T3" fmla="*/ 5 h 5"/>
                  <a:gd name="T4" fmla="*/ 6 w 9"/>
                  <a:gd name="T5" fmla="*/ 5 h 5"/>
                  <a:gd name="T6" fmla="*/ 9 w 9"/>
                  <a:gd name="T7" fmla="*/ 2 h 5"/>
                  <a:gd name="T8" fmla="*/ 6 w 9"/>
                  <a:gd name="T9" fmla="*/ 0 h 5"/>
                  <a:gd name="T10" fmla="*/ 0 w 9"/>
                  <a:gd name="T11" fmla="*/ 0 h 5"/>
                  <a:gd name="T12" fmla="*/ 0 w 9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5">
                    <a:moveTo>
                      <a:pt x="0" y="2"/>
                    </a:moveTo>
                    <a:cubicBezTo>
                      <a:pt x="0" y="3"/>
                      <a:pt x="0" y="4"/>
                      <a:pt x="0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8" y="5"/>
                      <a:pt x="9" y="4"/>
                      <a:pt x="9" y="2"/>
                    </a:cubicBezTo>
                    <a:cubicBezTo>
                      <a:pt x="9" y="1"/>
                      <a:pt x="8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Freeform 10"/>
              <p:cNvSpPr/>
              <p:nvPr/>
            </p:nvSpPr>
            <p:spPr bwMode="auto">
              <a:xfrm>
                <a:off x="6582158" y="1872817"/>
                <a:ext cx="167751" cy="56764"/>
              </a:xfrm>
              <a:custGeom>
                <a:avLst/>
                <a:gdLst>
                  <a:gd name="T0" fmla="*/ 12 w 15"/>
                  <a:gd name="T1" fmla="*/ 5 h 5"/>
                  <a:gd name="T2" fmla="*/ 15 w 15"/>
                  <a:gd name="T3" fmla="*/ 2 h 5"/>
                  <a:gd name="T4" fmla="*/ 12 w 15"/>
                  <a:gd name="T5" fmla="*/ 0 h 5"/>
                  <a:gd name="T6" fmla="*/ 4 w 15"/>
                  <a:gd name="T7" fmla="*/ 0 h 5"/>
                  <a:gd name="T8" fmla="*/ 0 w 15"/>
                  <a:gd name="T9" fmla="*/ 5 h 5"/>
                  <a:gd name="T10" fmla="*/ 12 w 15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5">
                    <a:moveTo>
                      <a:pt x="12" y="5"/>
                    </a:moveTo>
                    <a:cubicBezTo>
                      <a:pt x="14" y="5"/>
                      <a:pt x="15" y="4"/>
                      <a:pt x="15" y="2"/>
                    </a:cubicBezTo>
                    <a:cubicBezTo>
                      <a:pt x="15" y="1"/>
                      <a:pt x="14" y="0"/>
                      <a:pt x="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2"/>
                      <a:pt x="2" y="3"/>
                      <a:pt x="0" y="5"/>
                    </a:cubicBezTo>
                    <a:lnTo>
                      <a:pt x="12" y="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Freeform 11"/>
              <p:cNvSpPr>
                <a:spLocks noEditPoints="1"/>
              </p:cNvSpPr>
              <p:nvPr/>
            </p:nvSpPr>
            <p:spPr bwMode="auto">
              <a:xfrm>
                <a:off x="5879083" y="1547046"/>
                <a:ext cx="759815" cy="626863"/>
              </a:xfrm>
              <a:custGeom>
                <a:avLst/>
                <a:gdLst>
                  <a:gd name="T0" fmla="*/ 68 w 68"/>
                  <a:gd name="T1" fmla="*/ 18 h 56"/>
                  <a:gd name="T2" fmla="*/ 53 w 68"/>
                  <a:gd name="T3" fmla="*/ 1 h 56"/>
                  <a:gd name="T4" fmla="*/ 48 w 68"/>
                  <a:gd name="T5" fmla="*/ 0 h 56"/>
                  <a:gd name="T6" fmla="*/ 48 w 68"/>
                  <a:gd name="T7" fmla="*/ 0 h 56"/>
                  <a:gd name="T8" fmla="*/ 48 w 68"/>
                  <a:gd name="T9" fmla="*/ 0 h 56"/>
                  <a:gd name="T10" fmla="*/ 37 w 68"/>
                  <a:gd name="T11" fmla="*/ 4 h 56"/>
                  <a:gd name="T12" fmla="*/ 34 w 68"/>
                  <a:gd name="T13" fmla="*/ 6 h 56"/>
                  <a:gd name="T14" fmla="*/ 32 w 68"/>
                  <a:gd name="T15" fmla="*/ 9 h 56"/>
                  <a:gd name="T16" fmla="*/ 29 w 68"/>
                  <a:gd name="T17" fmla="*/ 15 h 56"/>
                  <a:gd name="T18" fmla="*/ 29 w 68"/>
                  <a:gd name="T19" fmla="*/ 20 h 56"/>
                  <a:gd name="T20" fmla="*/ 29 w 68"/>
                  <a:gd name="T21" fmla="*/ 25 h 56"/>
                  <a:gd name="T22" fmla="*/ 29 w 68"/>
                  <a:gd name="T23" fmla="*/ 25 h 56"/>
                  <a:gd name="T24" fmla="*/ 2 w 68"/>
                  <a:gd name="T25" fmla="*/ 44 h 56"/>
                  <a:gd name="T26" fmla="*/ 0 w 68"/>
                  <a:gd name="T27" fmla="*/ 49 h 56"/>
                  <a:gd name="T28" fmla="*/ 0 w 68"/>
                  <a:gd name="T29" fmla="*/ 49 h 56"/>
                  <a:gd name="T30" fmla="*/ 0 w 68"/>
                  <a:gd name="T31" fmla="*/ 49 h 56"/>
                  <a:gd name="T32" fmla="*/ 1 w 68"/>
                  <a:gd name="T33" fmla="*/ 53 h 56"/>
                  <a:gd name="T34" fmla="*/ 2 w 68"/>
                  <a:gd name="T35" fmla="*/ 54 h 56"/>
                  <a:gd name="T36" fmla="*/ 7 w 68"/>
                  <a:gd name="T37" fmla="*/ 56 h 56"/>
                  <a:gd name="T38" fmla="*/ 7 w 68"/>
                  <a:gd name="T39" fmla="*/ 56 h 56"/>
                  <a:gd name="T40" fmla="*/ 7 w 68"/>
                  <a:gd name="T41" fmla="*/ 56 h 56"/>
                  <a:gd name="T42" fmla="*/ 10 w 68"/>
                  <a:gd name="T43" fmla="*/ 55 h 56"/>
                  <a:gd name="T44" fmla="*/ 11 w 68"/>
                  <a:gd name="T45" fmla="*/ 55 h 56"/>
                  <a:gd name="T46" fmla="*/ 11 w 68"/>
                  <a:gd name="T47" fmla="*/ 55 h 56"/>
                  <a:gd name="T48" fmla="*/ 32 w 68"/>
                  <a:gd name="T49" fmla="*/ 40 h 56"/>
                  <a:gd name="T50" fmla="*/ 34 w 68"/>
                  <a:gd name="T51" fmla="*/ 38 h 56"/>
                  <a:gd name="T52" fmla="*/ 37 w 68"/>
                  <a:gd name="T53" fmla="*/ 36 h 56"/>
                  <a:gd name="T54" fmla="*/ 37 w 68"/>
                  <a:gd name="T55" fmla="*/ 36 h 56"/>
                  <a:gd name="T56" fmla="*/ 37 w 68"/>
                  <a:gd name="T57" fmla="*/ 36 h 56"/>
                  <a:gd name="T58" fmla="*/ 44 w 68"/>
                  <a:gd name="T59" fmla="*/ 39 h 56"/>
                  <a:gd name="T60" fmla="*/ 48 w 68"/>
                  <a:gd name="T61" fmla="*/ 40 h 56"/>
                  <a:gd name="T62" fmla="*/ 48 w 68"/>
                  <a:gd name="T63" fmla="*/ 40 h 56"/>
                  <a:gd name="T64" fmla="*/ 62 w 68"/>
                  <a:gd name="T65" fmla="*/ 34 h 56"/>
                  <a:gd name="T66" fmla="*/ 66 w 68"/>
                  <a:gd name="T67" fmla="*/ 29 h 56"/>
                  <a:gd name="T68" fmla="*/ 67 w 68"/>
                  <a:gd name="T69" fmla="*/ 24 h 56"/>
                  <a:gd name="T70" fmla="*/ 67 w 68"/>
                  <a:gd name="T71" fmla="*/ 24 h 56"/>
                  <a:gd name="T72" fmla="*/ 68 w 68"/>
                  <a:gd name="T73" fmla="*/ 23 h 56"/>
                  <a:gd name="T74" fmla="*/ 68 w 68"/>
                  <a:gd name="T75" fmla="*/ 20 h 56"/>
                  <a:gd name="T76" fmla="*/ 68 w 68"/>
                  <a:gd name="T77" fmla="*/ 20 h 56"/>
                  <a:gd name="T78" fmla="*/ 68 w 68"/>
                  <a:gd name="T79" fmla="*/ 18 h 56"/>
                  <a:gd name="T80" fmla="*/ 21 w 68"/>
                  <a:gd name="T81" fmla="*/ 45 h 56"/>
                  <a:gd name="T82" fmla="*/ 10 w 68"/>
                  <a:gd name="T83" fmla="*/ 52 h 56"/>
                  <a:gd name="T84" fmla="*/ 8 w 68"/>
                  <a:gd name="T85" fmla="*/ 53 h 56"/>
                  <a:gd name="T86" fmla="*/ 5 w 68"/>
                  <a:gd name="T87" fmla="*/ 51 h 56"/>
                  <a:gd name="T88" fmla="*/ 4 w 68"/>
                  <a:gd name="T89" fmla="*/ 49 h 56"/>
                  <a:gd name="T90" fmla="*/ 6 w 68"/>
                  <a:gd name="T91" fmla="*/ 46 h 56"/>
                  <a:gd name="T92" fmla="*/ 16 w 68"/>
                  <a:gd name="T93" fmla="*/ 39 h 56"/>
                  <a:gd name="T94" fmla="*/ 18 w 68"/>
                  <a:gd name="T95" fmla="*/ 38 h 56"/>
                  <a:gd name="T96" fmla="*/ 22 w 68"/>
                  <a:gd name="T97" fmla="*/ 40 h 56"/>
                  <a:gd name="T98" fmla="*/ 22 w 68"/>
                  <a:gd name="T99" fmla="*/ 42 h 56"/>
                  <a:gd name="T100" fmla="*/ 21 w 68"/>
                  <a:gd name="T101" fmla="*/ 45 h 56"/>
                  <a:gd name="T102" fmla="*/ 58 w 68"/>
                  <a:gd name="T103" fmla="*/ 29 h 56"/>
                  <a:gd name="T104" fmla="*/ 50 w 68"/>
                  <a:gd name="T105" fmla="*/ 32 h 56"/>
                  <a:gd name="T106" fmla="*/ 48 w 68"/>
                  <a:gd name="T107" fmla="*/ 32 h 56"/>
                  <a:gd name="T108" fmla="*/ 37 w 68"/>
                  <a:gd name="T109" fmla="*/ 25 h 56"/>
                  <a:gd name="T110" fmla="*/ 36 w 68"/>
                  <a:gd name="T111" fmla="*/ 19 h 56"/>
                  <a:gd name="T112" fmla="*/ 37 w 68"/>
                  <a:gd name="T113" fmla="*/ 14 h 56"/>
                  <a:gd name="T114" fmla="*/ 48 w 68"/>
                  <a:gd name="T115" fmla="*/ 7 h 56"/>
                  <a:gd name="T116" fmla="*/ 61 w 68"/>
                  <a:gd name="T117" fmla="*/ 18 h 56"/>
                  <a:gd name="T118" fmla="*/ 61 w 68"/>
                  <a:gd name="T119" fmla="*/ 19 h 56"/>
                  <a:gd name="T120" fmla="*/ 61 w 68"/>
                  <a:gd name="T121" fmla="*/ 23 h 56"/>
                  <a:gd name="T122" fmla="*/ 58 w 68"/>
                  <a:gd name="T123" fmla="*/ 2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8" h="56">
                    <a:moveTo>
                      <a:pt x="68" y="18"/>
                    </a:moveTo>
                    <a:cubicBezTo>
                      <a:pt x="67" y="10"/>
                      <a:pt x="61" y="3"/>
                      <a:pt x="53" y="1"/>
                    </a:cubicBezTo>
                    <a:cubicBezTo>
                      <a:pt x="51" y="0"/>
                      <a:pt x="50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4" y="0"/>
                      <a:pt x="40" y="2"/>
                      <a:pt x="37" y="4"/>
                    </a:cubicBezTo>
                    <a:cubicBezTo>
                      <a:pt x="36" y="4"/>
                      <a:pt x="35" y="5"/>
                      <a:pt x="34" y="6"/>
                    </a:cubicBezTo>
                    <a:cubicBezTo>
                      <a:pt x="33" y="7"/>
                      <a:pt x="32" y="8"/>
                      <a:pt x="32" y="9"/>
                    </a:cubicBezTo>
                    <a:cubicBezTo>
                      <a:pt x="30" y="11"/>
                      <a:pt x="30" y="13"/>
                      <a:pt x="29" y="15"/>
                    </a:cubicBezTo>
                    <a:cubicBezTo>
                      <a:pt x="29" y="17"/>
                      <a:pt x="29" y="18"/>
                      <a:pt x="29" y="20"/>
                    </a:cubicBezTo>
                    <a:cubicBezTo>
                      <a:pt x="29" y="22"/>
                      <a:pt x="29" y="23"/>
                      <a:pt x="29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5"/>
                      <a:pt x="0" y="47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3" y="55"/>
                      <a:pt x="5" y="56"/>
                      <a:pt x="7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9" y="56"/>
                      <a:pt x="10" y="55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9" y="38"/>
                      <a:pt x="41" y="39"/>
                      <a:pt x="44" y="39"/>
                    </a:cubicBezTo>
                    <a:cubicBezTo>
                      <a:pt x="45" y="39"/>
                      <a:pt x="47" y="40"/>
                      <a:pt x="48" y="40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53" y="40"/>
                      <a:pt x="58" y="38"/>
                      <a:pt x="62" y="34"/>
                    </a:cubicBezTo>
                    <a:cubicBezTo>
                      <a:pt x="63" y="33"/>
                      <a:pt x="65" y="31"/>
                      <a:pt x="66" y="29"/>
                    </a:cubicBezTo>
                    <a:cubicBezTo>
                      <a:pt x="66" y="27"/>
                      <a:pt x="67" y="26"/>
                      <a:pt x="67" y="24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22"/>
                      <a:pt x="68" y="21"/>
                      <a:pt x="68" y="20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8" y="19"/>
                      <a:pt x="68" y="18"/>
                      <a:pt x="68" y="18"/>
                    </a:cubicBezTo>
                    <a:close/>
                    <a:moveTo>
                      <a:pt x="21" y="45"/>
                    </a:moveTo>
                    <a:cubicBezTo>
                      <a:pt x="10" y="52"/>
                      <a:pt x="10" y="52"/>
                      <a:pt x="10" y="52"/>
                    </a:cubicBezTo>
                    <a:cubicBezTo>
                      <a:pt x="9" y="53"/>
                      <a:pt x="9" y="53"/>
                      <a:pt x="8" y="53"/>
                    </a:cubicBezTo>
                    <a:cubicBezTo>
                      <a:pt x="7" y="53"/>
                      <a:pt x="5" y="52"/>
                      <a:pt x="5" y="51"/>
                    </a:cubicBezTo>
                    <a:cubicBezTo>
                      <a:pt x="4" y="50"/>
                      <a:pt x="4" y="50"/>
                      <a:pt x="4" y="49"/>
                    </a:cubicBezTo>
                    <a:cubicBezTo>
                      <a:pt x="4" y="48"/>
                      <a:pt x="5" y="46"/>
                      <a:pt x="6" y="46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7" y="38"/>
                      <a:pt x="18" y="38"/>
                      <a:pt x="18" y="38"/>
                    </a:cubicBezTo>
                    <a:cubicBezTo>
                      <a:pt x="20" y="38"/>
                      <a:pt x="21" y="39"/>
                      <a:pt x="22" y="40"/>
                    </a:cubicBezTo>
                    <a:cubicBezTo>
                      <a:pt x="22" y="40"/>
                      <a:pt x="22" y="41"/>
                      <a:pt x="22" y="42"/>
                    </a:cubicBezTo>
                    <a:cubicBezTo>
                      <a:pt x="22" y="43"/>
                      <a:pt x="22" y="44"/>
                      <a:pt x="21" y="45"/>
                    </a:cubicBezTo>
                    <a:close/>
                    <a:moveTo>
                      <a:pt x="58" y="29"/>
                    </a:moveTo>
                    <a:cubicBezTo>
                      <a:pt x="56" y="31"/>
                      <a:pt x="53" y="32"/>
                      <a:pt x="50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3" y="32"/>
                      <a:pt x="39" y="30"/>
                      <a:pt x="37" y="25"/>
                    </a:cubicBezTo>
                    <a:cubicBezTo>
                      <a:pt x="36" y="24"/>
                      <a:pt x="36" y="22"/>
                      <a:pt x="36" y="19"/>
                    </a:cubicBezTo>
                    <a:cubicBezTo>
                      <a:pt x="36" y="17"/>
                      <a:pt x="36" y="15"/>
                      <a:pt x="37" y="14"/>
                    </a:cubicBezTo>
                    <a:cubicBezTo>
                      <a:pt x="39" y="9"/>
                      <a:pt x="43" y="7"/>
                      <a:pt x="48" y="7"/>
                    </a:cubicBezTo>
                    <a:cubicBezTo>
                      <a:pt x="55" y="7"/>
                      <a:pt x="60" y="11"/>
                      <a:pt x="61" y="18"/>
                    </a:cubicBezTo>
                    <a:cubicBezTo>
                      <a:pt x="61" y="18"/>
                      <a:pt x="61" y="19"/>
                      <a:pt x="61" y="19"/>
                    </a:cubicBezTo>
                    <a:cubicBezTo>
                      <a:pt x="61" y="21"/>
                      <a:pt x="61" y="22"/>
                      <a:pt x="61" y="23"/>
                    </a:cubicBezTo>
                    <a:cubicBezTo>
                      <a:pt x="60" y="25"/>
                      <a:pt x="59" y="27"/>
                      <a:pt x="58" y="29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297" name="Freeform 12"/>
              <p:cNvSpPr/>
              <p:nvPr/>
            </p:nvSpPr>
            <p:spPr bwMode="auto">
              <a:xfrm>
                <a:off x="6415088" y="1906588"/>
                <a:ext cx="22225" cy="0"/>
              </a:xfrm>
              <a:custGeom>
                <a:avLst/>
                <a:gdLst>
                  <a:gd name="T0" fmla="*/ 2147483646 w 14"/>
                  <a:gd name="T1" fmla="*/ 0 w 14"/>
                  <a:gd name="T2" fmla="*/ 0 w 14"/>
                  <a:gd name="T3" fmla="*/ 2147483646 w 14"/>
                  <a:gd name="T4" fmla="*/ 2147483646 w 14"/>
                  <a:gd name="T5" fmla="*/ 2147483646 w 14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6">
                    <a:pos x="T0" y="0"/>
                  </a:cxn>
                  <a:cxn ang="T7">
                    <a:pos x="T1" y="0"/>
                  </a:cxn>
                  <a:cxn ang="T8">
                    <a:pos x="T2" y="0"/>
                  </a:cxn>
                  <a:cxn ang="T9">
                    <a:pos x="T3" y="0"/>
                  </a:cxn>
                  <a:cxn ang="T10">
                    <a:pos x="T4" y="0"/>
                  </a:cxn>
                  <a:cxn ang="T11">
                    <a:pos x="T5" y="0"/>
                  </a:cxn>
                </a:cxnLst>
                <a:rect l="0" t="0" r="r" b="b"/>
                <a:pathLst>
                  <a:path w="14">
                    <a:moveTo>
                      <a:pt x="7" y="0"/>
                    </a:moveTo>
                    <a:lnTo>
                      <a:pt x="0" y="0"/>
                    </a:lnTo>
                    <a:lnTo>
                      <a:pt x="14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AF0003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8" name="Freeform 13"/>
              <p:cNvSpPr/>
              <p:nvPr/>
            </p:nvSpPr>
            <p:spPr bwMode="auto">
              <a:xfrm>
                <a:off x="6437313" y="1873250"/>
                <a:ext cx="90488" cy="33338"/>
              </a:xfrm>
              <a:custGeom>
                <a:avLst/>
                <a:gdLst>
                  <a:gd name="T0" fmla="*/ 2147483646 w 8"/>
                  <a:gd name="T1" fmla="*/ 0 h 3"/>
                  <a:gd name="T2" fmla="*/ 0 w 8"/>
                  <a:gd name="T3" fmla="*/ 2147483646 h 3"/>
                  <a:gd name="T4" fmla="*/ 0 w 8"/>
                  <a:gd name="T5" fmla="*/ 2147483646 h 3"/>
                  <a:gd name="T6" fmla="*/ 2147483646 w 8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6" y="2"/>
                      <a:pt x="3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6" y="2"/>
                      <a:pt x="8" y="0"/>
                    </a:cubicBezTo>
                    <a:close/>
                  </a:path>
                </a:pathLst>
              </a:custGeom>
              <a:solidFill>
                <a:srgbClr val="AF0003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9" name="Freeform 14"/>
              <p:cNvSpPr/>
              <p:nvPr/>
            </p:nvSpPr>
            <p:spPr bwMode="auto">
              <a:xfrm>
                <a:off x="6348413" y="1793875"/>
                <a:ext cx="179388" cy="90488"/>
              </a:xfrm>
              <a:custGeom>
                <a:avLst/>
                <a:gdLst>
                  <a:gd name="T0" fmla="*/ 2147483646 w 16"/>
                  <a:gd name="T1" fmla="*/ 2147483646 h 8"/>
                  <a:gd name="T2" fmla="*/ 2147483646 w 16"/>
                  <a:gd name="T3" fmla="*/ 2147483646 h 8"/>
                  <a:gd name="T4" fmla="*/ 2147483646 w 16"/>
                  <a:gd name="T5" fmla="*/ 2147483646 h 8"/>
                  <a:gd name="T6" fmla="*/ 2147483646 w 16"/>
                  <a:gd name="T7" fmla="*/ 2147483646 h 8"/>
                  <a:gd name="T8" fmla="*/ 2147483646 w 16"/>
                  <a:gd name="T9" fmla="*/ 2147483646 h 8"/>
                  <a:gd name="T10" fmla="*/ 2147483646 w 16"/>
                  <a:gd name="T11" fmla="*/ 2147483646 h 8"/>
                  <a:gd name="T12" fmla="*/ 2147483646 w 16"/>
                  <a:gd name="T13" fmla="*/ 2147483646 h 8"/>
                  <a:gd name="T14" fmla="*/ 2147483646 w 16"/>
                  <a:gd name="T15" fmla="*/ 2147483646 h 8"/>
                  <a:gd name="T16" fmla="*/ 2147483646 w 16"/>
                  <a:gd name="T17" fmla="*/ 2147483646 h 8"/>
                  <a:gd name="T18" fmla="*/ 2147483646 w 16"/>
                  <a:gd name="T19" fmla="*/ 2147483646 h 8"/>
                  <a:gd name="T20" fmla="*/ 2147483646 w 16"/>
                  <a:gd name="T21" fmla="*/ 2147483646 h 8"/>
                  <a:gd name="T22" fmla="*/ 2147483646 w 16"/>
                  <a:gd name="T23" fmla="*/ 2147483646 h 8"/>
                  <a:gd name="T24" fmla="*/ 2147483646 w 16"/>
                  <a:gd name="T25" fmla="*/ 2147483646 h 8"/>
                  <a:gd name="T26" fmla="*/ 2147483646 w 16"/>
                  <a:gd name="T27" fmla="*/ 2147483646 h 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6" h="8">
                    <a:moveTo>
                      <a:pt x="16" y="1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4"/>
                      <a:pt x="10" y="6"/>
                      <a:pt x="6" y="6"/>
                    </a:cubicBezTo>
                    <a:cubicBezTo>
                      <a:pt x="5" y="6"/>
                      <a:pt x="3" y="6"/>
                      <a:pt x="2" y="5"/>
                    </a:cubicBezTo>
                    <a:cubicBezTo>
                      <a:pt x="2" y="5"/>
                      <a:pt x="1" y="5"/>
                      <a:pt x="1" y="6"/>
                    </a:cubicBezTo>
                    <a:cubicBezTo>
                      <a:pt x="0" y="6"/>
                      <a:pt x="1" y="7"/>
                      <a:pt x="1" y="7"/>
                    </a:cubicBezTo>
                    <a:cubicBezTo>
                      <a:pt x="3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9" y="8"/>
                      <a:pt x="11" y="7"/>
                      <a:pt x="12" y="7"/>
                    </a:cubicBezTo>
                    <a:cubicBezTo>
                      <a:pt x="13" y="6"/>
                      <a:pt x="15" y="4"/>
                      <a:pt x="16" y="2"/>
                    </a:cubicBezTo>
                    <a:lnTo>
                      <a:pt x="16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292" name="AutoShape 23"/>
            <p:cNvSpPr>
              <a:spLocks noChangeAspect="1" noChangeArrowheads="1" noTextEdit="1"/>
            </p:cNvSpPr>
            <p:nvPr/>
          </p:nvSpPr>
          <p:spPr bwMode="auto">
            <a:xfrm>
              <a:off x="5821003" y="1789989"/>
              <a:ext cx="880522" cy="760261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284" name="组合 46"/>
          <p:cNvGrpSpPr/>
          <p:nvPr/>
        </p:nvGrpSpPr>
        <p:grpSpPr bwMode="auto">
          <a:xfrm>
            <a:off x="7105650" y="1790700"/>
            <a:ext cx="881063" cy="760413"/>
            <a:chOff x="6854787" y="1782388"/>
            <a:chExt cx="880522" cy="760261"/>
          </a:xfrm>
        </p:grpSpPr>
        <p:grpSp>
          <p:nvGrpSpPr>
            <p:cNvPr id="54286" name="组合 47"/>
            <p:cNvGrpSpPr/>
            <p:nvPr/>
          </p:nvGrpSpPr>
          <p:grpSpPr bwMode="auto">
            <a:xfrm>
              <a:off x="6894217" y="1914261"/>
              <a:ext cx="801662" cy="496514"/>
              <a:chOff x="6898177" y="1722166"/>
              <a:chExt cx="1229152" cy="761282"/>
            </a:xfrm>
          </p:grpSpPr>
          <p:sp>
            <p:nvSpPr>
              <p:cNvPr id="50" name="Freeform 37"/>
              <p:cNvSpPr>
                <a:spLocks noEditPoints="1"/>
              </p:cNvSpPr>
              <p:nvPr/>
            </p:nvSpPr>
            <p:spPr bwMode="auto">
              <a:xfrm>
                <a:off x="7645326" y="1753593"/>
                <a:ext cx="481644" cy="496445"/>
              </a:xfrm>
              <a:custGeom>
                <a:avLst/>
                <a:gdLst>
                  <a:gd name="T0" fmla="*/ 27 w 31"/>
                  <a:gd name="T1" fmla="*/ 24 h 32"/>
                  <a:gd name="T2" fmla="*/ 27 w 31"/>
                  <a:gd name="T3" fmla="*/ 22 h 32"/>
                  <a:gd name="T4" fmla="*/ 29 w 31"/>
                  <a:gd name="T5" fmla="*/ 21 h 32"/>
                  <a:gd name="T6" fmla="*/ 31 w 31"/>
                  <a:gd name="T7" fmla="*/ 20 h 32"/>
                  <a:gd name="T8" fmla="*/ 30 w 31"/>
                  <a:gd name="T9" fmla="*/ 17 h 32"/>
                  <a:gd name="T10" fmla="*/ 29 w 31"/>
                  <a:gd name="T11" fmla="*/ 15 h 32"/>
                  <a:gd name="T12" fmla="*/ 30 w 31"/>
                  <a:gd name="T13" fmla="*/ 14 h 32"/>
                  <a:gd name="T14" fmla="*/ 31 w 31"/>
                  <a:gd name="T15" fmla="*/ 11 h 32"/>
                  <a:gd name="T16" fmla="*/ 29 w 31"/>
                  <a:gd name="T17" fmla="*/ 10 h 32"/>
                  <a:gd name="T18" fmla="*/ 26 w 31"/>
                  <a:gd name="T19" fmla="*/ 9 h 32"/>
                  <a:gd name="T20" fmla="*/ 27 w 31"/>
                  <a:gd name="T21" fmla="*/ 7 h 32"/>
                  <a:gd name="T22" fmla="*/ 26 w 31"/>
                  <a:gd name="T23" fmla="*/ 4 h 32"/>
                  <a:gd name="T24" fmla="*/ 24 w 31"/>
                  <a:gd name="T25" fmla="*/ 4 h 32"/>
                  <a:gd name="T26" fmla="*/ 22 w 31"/>
                  <a:gd name="T27" fmla="*/ 5 h 32"/>
                  <a:gd name="T28" fmla="*/ 21 w 31"/>
                  <a:gd name="T29" fmla="*/ 3 h 32"/>
                  <a:gd name="T30" fmla="*/ 19 w 31"/>
                  <a:gd name="T31" fmla="*/ 1 h 32"/>
                  <a:gd name="T32" fmla="*/ 17 w 31"/>
                  <a:gd name="T33" fmla="*/ 2 h 32"/>
                  <a:gd name="T34" fmla="*/ 15 w 31"/>
                  <a:gd name="T35" fmla="*/ 3 h 32"/>
                  <a:gd name="T36" fmla="*/ 13 w 31"/>
                  <a:gd name="T37" fmla="*/ 2 h 32"/>
                  <a:gd name="T38" fmla="*/ 11 w 31"/>
                  <a:gd name="T39" fmla="*/ 1 h 32"/>
                  <a:gd name="T40" fmla="*/ 9 w 31"/>
                  <a:gd name="T41" fmla="*/ 3 h 32"/>
                  <a:gd name="T42" fmla="*/ 8 w 31"/>
                  <a:gd name="T43" fmla="*/ 5 h 32"/>
                  <a:gd name="T44" fmla="*/ 6 w 31"/>
                  <a:gd name="T45" fmla="*/ 5 h 32"/>
                  <a:gd name="T46" fmla="*/ 4 w 31"/>
                  <a:gd name="T47" fmla="*/ 5 h 32"/>
                  <a:gd name="T48" fmla="*/ 4 w 31"/>
                  <a:gd name="T49" fmla="*/ 8 h 32"/>
                  <a:gd name="T50" fmla="*/ 4 w 31"/>
                  <a:gd name="T51" fmla="*/ 10 h 32"/>
                  <a:gd name="T52" fmla="*/ 2 w 31"/>
                  <a:gd name="T53" fmla="*/ 11 h 32"/>
                  <a:gd name="T54" fmla="*/ 0 w 31"/>
                  <a:gd name="T55" fmla="*/ 13 h 32"/>
                  <a:gd name="T56" fmla="*/ 1 w 31"/>
                  <a:gd name="T57" fmla="*/ 15 h 32"/>
                  <a:gd name="T58" fmla="*/ 3 w 31"/>
                  <a:gd name="T59" fmla="*/ 17 h 32"/>
                  <a:gd name="T60" fmla="*/ 1 w 31"/>
                  <a:gd name="T61" fmla="*/ 18 h 32"/>
                  <a:gd name="T62" fmla="*/ 0 w 31"/>
                  <a:gd name="T63" fmla="*/ 21 h 32"/>
                  <a:gd name="T64" fmla="*/ 2 w 31"/>
                  <a:gd name="T65" fmla="*/ 22 h 32"/>
                  <a:gd name="T66" fmla="*/ 5 w 31"/>
                  <a:gd name="T67" fmla="*/ 23 h 32"/>
                  <a:gd name="T68" fmla="*/ 4 w 31"/>
                  <a:gd name="T69" fmla="*/ 25 h 32"/>
                  <a:gd name="T70" fmla="*/ 5 w 31"/>
                  <a:gd name="T71" fmla="*/ 28 h 32"/>
                  <a:gd name="T72" fmla="*/ 7 w 31"/>
                  <a:gd name="T73" fmla="*/ 28 h 32"/>
                  <a:gd name="T74" fmla="*/ 10 w 31"/>
                  <a:gd name="T75" fmla="*/ 28 h 32"/>
                  <a:gd name="T76" fmla="*/ 10 w 31"/>
                  <a:gd name="T77" fmla="*/ 30 h 32"/>
                  <a:gd name="T78" fmla="*/ 12 w 31"/>
                  <a:gd name="T79" fmla="*/ 32 h 32"/>
                  <a:gd name="T80" fmla="*/ 14 w 31"/>
                  <a:gd name="T81" fmla="*/ 31 h 32"/>
                  <a:gd name="T82" fmla="*/ 16 w 31"/>
                  <a:gd name="T83" fmla="*/ 29 h 32"/>
                  <a:gd name="T84" fmla="*/ 18 w 31"/>
                  <a:gd name="T85" fmla="*/ 30 h 32"/>
                  <a:gd name="T86" fmla="*/ 20 w 31"/>
                  <a:gd name="T87" fmla="*/ 31 h 32"/>
                  <a:gd name="T88" fmla="*/ 22 w 31"/>
                  <a:gd name="T89" fmla="*/ 29 h 32"/>
                  <a:gd name="T90" fmla="*/ 23 w 31"/>
                  <a:gd name="T91" fmla="*/ 27 h 32"/>
                  <a:gd name="T92" fmla="*/ 25 w 31"/>
                  <a:gd name="T93" fmla="*/ 27 h 32"/>
                  <a:gd name="T94" fmla="*/ 27 w 31"/>
                  <a:gd name="T95" fmla="*/ 27 h 32"/>
                  <a:gd name="T96" fmla="*/ 27 w 31"/>
                  <a:gd name="T97" fmla="*/ 24 h 32"/>
                  <a:gd name="T98" fmla="*/ 9 w 31"/>
                  <a:gd name="T99" fmla="*/ 23 h 32"/>
                  <a:gd name="T100" fmla="*/ 9 w 31"/>
                  <a:gd name="T101" fmla="*/ 10 h 32"/>
                  <a:gd name="T102" fmla="*/ 22 w 31"/>
                  <a:gd name="T103" fmla="*/ 9 h 32"/>
                  <a:gd name="T104" fmla="*/ 22 w 31"/>
                  <a:gd name="T105" fmla="*/ 22 h 32"/>
                  <a:gd name="T106" fmla="*/ 9 w 31"/>
                  <a:gd name="T107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1" h="32">
                    <a:moveTo>
                      <a:pt x="27" y="24"/>
                    </a:moveTo>
                    <a:cubicBezTo>
                      <a:pt x="27" y="24"/>
                      <a:pt x="27" y="22"/>
                      <a:pt x="27" y="22"/>
                    </a:cubicBezTo>
                    <a:cubicBezTo>
                      <a:pt x="27" y="21"/>
                      <a:pt x="28" y="21"/>
                      <a:pt x="29" y="21"/>
                    </a:cubicBezTo>
                    <a:cubicBezTo>
                      <a:pt x="30" y="22"/>
                      <a:pt x="31" y="21"/>
                      <a:pt x="31" y="20"/>
                    </a:cubicBezTo>
                    <a:cubicBezTo>
                      <a:pt x="31" y="19"/>
                      <a:pt x="31" y="17"/>
                      <a:pt x="30" y="17"/>
                    </a:cubicBezTo>
                    <a:cubicBezTo>
                      <a:pt x="29" y="17"/>
                      <a:pt x="29" y="16"/>
                      <a:pt x="29" y="15"/>
                    </a:cubicBezTo>
                    <a:cubicBezTo>
                      <a:pt x="28" y="15"/>
                      <a:pt x="29" y="14"/>
                      <a:pt x="30" y="14"/>
                    </a:cubicBezTo>
                    <a:cubicBezTo>
                      <a:pt x="31" y="14"/>
                      <a:pt x="31" y="13"/>
                      <a:pt x="31" y="11"/>
                    </a:cubicBezTo>
                    <a:cubicBezTo>
                      <a:pt x="30" y="10"/>
                      <a:pt x="29" y="10"/>
                      <a:pt x="29" y="10"/>
                    </a:cubicBezTo>
                    <a:cubicBezTo>
                      <a:pt x="28" y="10"/>
                      <a:pt x="27" y="9"/>
                      <a:pt x="26" y="9"/>
                    </a:cubicBezTo>
                    <a:cubicBezTo>
                      <a:pt x="26" y="8"/>
                      <a:pt x="26" y="8"/>
                      <a:pt x="27" y="7"/>
                    </a:cubicBezTo>
                    <a:cubicBezTo>
                      <a:pt x="27" y="6"/>
                      <a:pt x="27" y="5"/>
                      <a:pt x="26" y="4"/>
                    </a:cubicBezTo>
                    <a:cubicBezTo>
                      <a:pt x="26" y="4"/>
                      <a:pt x="24" y="4"/>
                      <a:pt x="24" y="4"/>
                    </a:cubicBezTo>
                    <a:cubicBezTo>
                      <a:pt x="23" y="5"/>
                      <a:pt x="22" y="5"/>
                      <a:pt x="22" y="5"/>
                    </a:cubicBezTo>
                    <a:cubicBezTo>
                      <a:pt x="22" y="5"/>
                      <a:pt x="21" y="3"/>
                      <a:pt x="21" y="3"/>
                    </a:cubicBezTo>
                    <a:cubicBezTo>
                      <a:pt x="21" y="2"/>
                      <a:pt x="20" y="1"/>
                      <a:pt x="19" y="1"/>
                    </a:cubicBezTo>
                    <a:cubicBezTo>
                      <a:pt x="18" y="0"/>
                      <a:pt x="17" y="1"/>
                      <a:pt x="17" y="2"/>
                    </a:cubicBezTo>
                    <a:cubicBezTo>
                      <a:pt x="17" y="2"/>
                      <a:pt x="15" y="3"/>
                      <a:pt x="15" y="3"/>
                    </a:cubicBezTo>
                    <a:cubicBezTo>
                      <a:pt x="14" y="3"/>
                      <a:pt x="14" y="3"/>
                      <a:pt x="13" y="2"/>
                    </a:cubicBezTo>
                    <a:cubicBezTo>
                      <a:pt x="13" y="1"/>
                      <a:pt x="12" y="1"/>
                      <a:pt x="11" y="1"/>
                    </a:cubicBezTo>
                    <a:cubicBezTo>
                      <a:pt x="10" y="1"/>
                      <a:pt x="9" y="2"/>
                      <a:pt x="9" y="3"/>
                    </a:cubicBezTo>
                    <a:cubicBezTo>
                      <a:pt x="10" y="4"/>
                      <a:pt x="9" y="5"/>
                      <a:pt x="8" y="5"/>
                    </a:cubicBezTo>
                    <a:cubicBezTo>
                      <a:pt x="8" y="6"/>
                      <a:pt x="7" y="5"/>
                      <a:pt x="6" y="5"/>
                    </a:cubicBezTo>
                    <a:cubicBezTo>
                      <a:pt x="6" y="4"/>
                      <a:pt x="5" y="4"/>
                      <a:pt x="4" y="5"/>
                    </a:cubicBezTo>
                    <a:cubicBezTo>
                      <a:pt x="3" y="6"/>
                      <a:pt x="3" y="7"/>
                      <a:pt x="4" y="8"/>
                    </a:cubicBezTo>
                    <a:cubicBezTo>
                      <a:pt x="4" y="8"/>
                      <a:pt x="4" y="10"/>
                      <a:pt x="4" y="10"/>
                    </a:cubicBezTo>
                    <a:cubicBezTo>
                      <a:pt x="4" y="11"/>
                      <a:pt x="3" y="11"/>
                      <a:pt x="2" y="11"/>
                    </a:cubicBezTo>
                    <a:cubicBezTo>
                      <a:pt x="1" y="11"/>
                      <a:pt x="0" y="11"/>
                      <a:pt x="0" y="13"/>
                    </a:cubicBezTo>
                    <a:cubicBezTo>
                      <a:pt x="0" y="14"/>
                      <a:pt x="0" y="15"/>
                      <a:pt x="1" y="15"/>
                    </a:cubicBezTo>
                    <a:cubicBezTo>
                      <a:pt x="2" y="15"/>
                      <a:pt x="3" y="17"/>
                      <a:pt x="3" y="17"/>
                    </a:cubicBezTo>
                    <a:cubicBezTo>
                      <a:pt x="3" y="17"/>
                      <a:pt x="2" y="18"/>
                      <a:pt x="1" y="18"/>
                    </a:cubicBezTo>
                    <a:cubicBezTo>
                      <a:pt x="0" y="19"/>
                      <a:pt x="0" y="20"/>
                      <a:pt x="0" y="21"/>
                    </a:cubicBezTo>
                    <a:cubicBezTo>
                      <a:pt x="1" y="22"/>
                      <a:pt x="2" y="23"/>
                      <a:pt x="2" y="22"/>
                    </a:cubicBezTo>
                    <a:cubicBezTo>
                      <a:pt x="3" y="22"/>
                      <a:pt x="4" y="23"/>
                      <a:pt x="5" y="23"/>
                    </a:cubicBezTo>
                    <a:cubicBezTo>
                      <a:pt x="5" y="24"/>
                      <a:pt x="5" y="25"/>
                      <a:pt x="4" y="25"/>
                    </a:cubicBezTo>
                    <a:cubicBezTo>
                      <a:pt x="4" y="26"/>
                      <a:pt x="4" y="27"/>
                      <a:pt x="5" y="28"/>
                    </a:cubicBezTo>
                    <a:cubicBezTo>
                      <a:pt x="6" y="29"/>
                      <a:pt x="7" y="29"/>
                      <a:pt x="7" y="28"/>
                    </a:cubicBezTo>
                    <a:cubicBezTo>
                      <a:pt x="8" y="27"/>
                      <a:pt x="9" y="28"/>
                      <a:pt x="10" y="28"/>
                    </a:cubicBezTo>
                    <a:cubicBezTo>
                      <a:pt x="10" y="28"/>
                      <a:pt x="10" y="29"/>
                      <a:pt x="10" y="30"/>
                    </a:cubicBezTo>
                    <a:cubicBezTo>
                      <a:pt x="10" y="30"/>
                      <a:pt x="11" y="31"/>
                      <a:pt x="12" y="32"/>
                    </a:cubicBezTo>
                    <a:cubicBezTo>
                      <a:pt x="13" y="32"/>
                      <a:pt x="14" y="31"/>
                      <a:pt x="14" y="31"/>
                    </a:cubicBezTo>
                    <a:cubicBezTo>
                      <a:pt x="15" y="30"/>
                      <a:pt x="16" y="29"/>
                      <a:pt x="16" y="29"/>
                    </a:cubicBezTo>
                    <a:cubicBezTo>
                      <a:pt x="17" y="29"/>
                      <a:pt x="18" y="30"/>
                      <a:pt x="18" y="30"/>
                    </a:cubicBezTo>
                    <a:cubicBezTo>
                      <a:pt x="18" y="31"/>
                      <a:pt x="19" y="32"/>
                      <a:pt x="20" y="31"/>
                    </a:cubicBezTo>
                    <a:cubicBezTo>
                      <a:pt x="21" y="31"/>
                      <a:pt x="22" y="30"/>
                      <a:pt x="22" y="29"/>
                    </a:cubicBezTo>
                    <a:cubicBezTo>
                      <a:pt x="21" y="28"/>
                      <a:pt x="22" y="27"/>
                      <a:pt x="23" y="27"/>
                    </a:cubicBezTo>
                    <a:cubicBezTo>
                      <a:pt x="23" y="27"/>
                      <a:pt x="24" y="27"/>
                      <a:pt x="25" y="27"/>
                    </a:cubicBezTo>
                    <a:cubicBezTo>
                      <a:pt x="25" y="28"/>
                      <a:pt x="26" y="28"/>
                      <a:pt x="27" y="27"/>
                    </a:cubicBezTo>
                    <a:cubicBezTo>
                      <a:pt x="28" y="26"/>
                      <a:pt x="28" y="25"/>
                      <a:pt x="27" y="24"/>
                    </a:cubicBezTo>
                    <a:close/>
                    <a:moveTo>
                      <a:pt x="9" y="23"/>
                    </a:moveTo>
                    <a:cubicBezTo>
                      <a:pt x="6" y="19"/>
                      <a:pt x="5" y="14"/>
                      <a:pt x="9" y="10"/>
                    </a:cubicBezTo>
                    <a:cubicBezTo>
                      <a:pt x="12" y="6"/>
                      <a:pt x="18" y="6"/>
                      <a:pt x="22" y="9"/>
                    </a:cubicBezTo>
                    <a:cubicBezTo>
                      <a:pt x="25" y="13"/>
                      <a:pt x="26" y="19"/>
                      <a:pt x="22" y="22"/>
                    </a:cubicBezTo>
                    <a:cubicBezTo>
                      <a:pt x="19" y="26"/>
                      <a:pt x="13" y="26"/>
                      <a:pt x="9" y="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Freeform 38"/>
              <p:cNvSpPr>
                <a:spLocks noEditPoints="1"/>
              </p:cNvSpPr>
              <p:nvPr/>
            </p:nvSpPr>
            <p:spPr bwMode="auto">
              <a:xfrm>
                <a:off x="6898536" y="1721958"/>
                <a:ext cx="761386" cy="761702"/>
              </a:xfrm>
              <a:custGeom>
                <a:avLst/>
                <a:gdLst>
                  <a:gd name="T0" fmla="*/ 43 w 49"/>
                  <a:gd name="T1" fmla="*/ 37 h 49"/>
                  <a:gd name="T2" fmla="*/ 43 w 49"/>
                  <a:gd name="T3" fmla="*/ 33 h 49"/>
                  <a:gd name="T4" fmla="*/ 45 w 49"/>
                  <a:gd name="T5" fmla="*/ 33 h 49"/>
                  <a:gd name="T6" fmla="*/ 49 w 49"/>
                  <a:gd name="T7" fmla="*/ 30 h 49"/>
                  <a:gd name="T8" fmla="*/ 47 w 49"/>
                  <a:gd name="T9" fmla="*/ 26 h 49"/>
                  <a:gd name="T10" fmla="*/ 45 w 49"/>
                  <a:gd name="T11" fmla="*/ 23 h 49"/>
                  <a:gd name="T12" fmla="*/ 47 w 49"/>
                  <a:gd name="T13" fmla="*/ 21 h 49"/>
                  <a:gd name="T14" fmla="*/ 48 w 49"/>
                  <a:gd name="T15" fmla="*/ 17 h 49"/>
                  <a:gd name="T16" fmla="*/ 45 w 49"/>
                  <a:gd name="T17" fmla="*/ 15 h 49"/>
                  <a:gd name="T18" fmla="*/ 41 w 49"/>
                  <a:gd name="T19" fmla="*/ 13 h 49"/>
                  <a:gd name="T20" fmla="*/ 42 w 49"/>
                  <a:gd name="T21" fmla="*/ 10 h 49"/>
                  <a:gd name="T22" fmla="*/ 41 w 49"/>
                  <a:gd name="T23" fmla="*/ 6 h 49"/>
                  <a:gd name="T24" fmla="*/ 37 w 49"/>
                  <a:gd name="T25" fmla="*/ 6 h 49"/>
                  <a:gd name="T26" fmla="*/ 34 w 49"/>
                  <a:gd name="T27" fmla="*/ 7 h 49"/>
                  <a:gd name="T28" fmla="*/ 33 w 49"/>
                  <a:gd name="T29" fmla="*/ 3 h 49"/>
                  <a:gd name="T30" fmla="*/ 30 w 49"/>
                  <a:gd name="T31" fmla="*/ 0 h 49"/>
                  <a:gd name="T32" fmla="*/ 26 w 49"/>
                  <a:gd name="T33" fmla="*/ 2 h 49"/>
                  <a:gd name="T34" fmla="*/ 23 w 49"/>
                  <a:gd name="T35" fmla="*/ 4 h 49"/>
                  <a:gd name="T36" fmla="*/ 21 w 49"/>
                  <a:gd name="T37" fmla="*/ 2 h 49"/>
                  <a:gd name="T38" fmla="*/ 17 w 49"/>
                  <a:gd name="T39" fmla="*/ 1 h 49"/>
                  <a:gd name="T40" fmla="*/ 15 w 49"/>
                  <a:gd name="T41" fmla="*/ 4 h 49"/>
                  <a:gd name="T42" fmla="*/ 13 w 49"/>
                  <a:gd name="T43" fmla="*/ 8 h 49"/>
                  <a:gd name="T44" fmla="*/ 10 w 49"/>
                  <a:gd name="T45" fmla="*/ 7 h 49"/>
                  <a:gd name="T46" fmla="*/ 6 w 49"/>
                  <a:gd name="T47" fmla="*/ 8 h 49"/>
                  <a:gd name="T48" fmla="*/ 6 w 49"/>
                  <a:gd name="T49" fmla="*/ 12 h 49"/>
                  <a:gd name="T50" fmla="*/ 6 w 49"/>
                  <a:gd name="T51" fmla="*/ 15 h 49"/>
                  <a:gd name="T52" fmla="*/ 3 w 49"/>
                  <a:gd name="T53" fmla="*/ 16 h 49"/>
                  <a:gd name="T54" fmla="*/ 0 w 49"/>
                  <a:gd name="T55" fmla="*/ 19 h 49"/>
                  <a:gd name="T56" fmla="*/ 2 w 49"/>
                  <a:gd name="T57" fmla="*/ 23 h 49"/>
                  <a:gd name="T58" fmla="*/ 4 w 49"/>
                  <a:gd name="T59" fmla="*/ 26 h 49"/>
                  <a:gd name="T60" fmla="*/ 2 w 49"/>
                  <a:gd name="T61" fmla="*/ 28 h 49"/>
                  <a:gd name="T62" fmla="*/ 1 w 49"/>
                  <a:gd name="T63" fmla="*/ 32 h 49"/>
                  <a:gd name="T64" fmla="*/ 4 w 49"/>
                  <a:gd name="T65" fmla="*/ 34 h 49"/>
                  <a:gd name="T66" fmla="*/ 8 w 49"/>
                  <a:gd name="T67" fmla="*/ 36 h 49"/>
                  <a:gd name="T68" fmla="*/ 7 w 49"/>
                  <a:gd name="T69" fmla="*/ 39 h 49"/>
                  <a:gd name="T70" fmla="*/ 8 w 49"/>
                  <a:gd name="T71" fmla="*/ 42 h 49"/>
                  <a:gd name="T72" fmla="*/ 12 w 49"/>
                  <a:gd name="T73" fmla="*/ 43 h 49"/>
                  <a:gd name="T74" fmla="*/ 16 w 49"/>
                  <a:gd name="T75" fmla="*/ 43 h 49"/>
                  <a:gd name="T76" fmla="*/ 16 w 49"/>
                  <a:gd name="T77" fmla="*/ 45 h 49"/>
                  <a:gd name="T78" fmla="*/ 19 w 49"/>
                  <a:gd name="T79" fmla="*/ 48 h 49"/>
                  <a:gd name="T80" fmla="*/ 23 w 49"/>
                  <a:gd name="T81" fmla="*/ 47 h 49"/>
                  <a:gd name="T82" fmla="*/ 26 w 49"/>
                  <a:gd name="T83" fmla="*/ 45 h 49"/>
                  <a:gd name="T84" fmla="*/ 28 w 49"/>
                  <a:gd name="T85" fmla="*/ 47 h 49"/>
                  <a:gd name="T86" fmla="*/ 32 w 49"/>
                  <a:gd name="T87" fmla="*/ 48 h 49"/>
                  <a:gd name="T88" fmla="*/ 34 w 49"/>
                  <a:gd name="T89" fmla="*/ 45 h 49"/>
                  <a:gd name="T90" fmla="*/ 36 w 49"/>
                  <a:gd name="T91" fmla="*/ 41 h 49"/>
                  <a:gd name="T92" fmla="*/ 39 w 49"/>
                  <a:gd name="T93" fmla="*/ 42 h 49"/>
                  <a:gd name="T94" fmla="*/ 43 w 49"/>
                  <a:gd name="T95" fmla="*/ 41 h 49"/>
                  <a:gd name="T96" fmla="*/ 43 w 49"/>
                  <a:gd name="T97" fmla="*/ 37 h 49"/>
                  <a:gd name="T98" fmla="*/ 15 w 49"/>
                  <a:gd name="T99" fmla="*/ 35 h 49"/>
                  <a:gd name="T100" fmla="*/ 14 w 49"/>
                  <a:gd name="T101" fmla="*/ 15 h 49"/>
                  <a:gd name="T102" fmla="*/ 34 w 49"/>
                  <a:gd name="T103" fmla="*/ 14 h 49"/>
                  <a:gd name="T104" fmla="*/ 35 w 49"/>
                  <a:gd name="T105" fmla="*/ 34 h 49"/>
                  <a:gd name="T106" fmla="*/ 15 w 49"/>
                  <a:gd name="T107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9" h="49">
                    <a:moveTo>
                      <a:pt x="43" y="37"/>
                    </a:moveTo>
                    <a:cubicBezTo>
                      <a:pt x="42" y="36"/>
                      <a:pt x="42" y="34"/>
                      <a:pt x="43" y="33"/>
                    </a:cubicBezTo>
                    <a:cubicBezTo>
                      <a:pt x="43" y="33"/>
                      <a:pt x="44" y="32"/>
                      <a:pt x="45" y="33"/>
                    </a:cubicBezTo>
                    <a:cubicBezTo>
                      <a:pt x="47" y="33"/>
                      <a:pt x="48" y="32"/>
                      <a:pt x="49" y="30"/>
                    </a:cubicBezTo>
                    <a:cubicBezTo>
                      <a:pt x="49" y="28"/>
                      <a:pt x="48" y="26"/>
                      <a:pt x="47" y="26"/>
                    </a:cubicBezTo>
                    <a:cubicBezTo>
                      <a:pt x="46" y="26"/>
                      <a:pt x="45" y="24"/>
                      <a:pt x="45" y="23"/>
                    </a:cubicBezTo>
                    <a:cubicBezTo>
                      <a:pt x="45" y="22"/>
                      <a:pt x="46" y="21"/>
                      <a:pt x="47" y="21"/>
                    </a:cubicBezTo>
                    <a:cubicBezTo>
                      <a:pt x="48" y="21"/>
                      <a:pt x="49" y="19"/>
                      <a:pt x="48" y="17"/>
                    </a:cubicBezTo>
                    <a:cubicBezTo>
                      <a:pt x="48" y="15"/>
                      <a:pt x="46" y="14"/>
                      <a:pt x="45" y="15"/>
                    </a:cubicBezTo>
                    <a:cubicBezTo>
                      <a:pt x="44" y="15"/>
                      <a:pt x="42" y="14"/>
                      <a:pt x="41" y="13"/>
                    </a:cubicBezTo>
                    <a:cubicBezTo>
                      <a:pt x="41" y="12"/>
                      <a:pt x="41" y="11"/>
                      <a:pt x="42" y="10"/>
                    </a:cubicBezTo>
                    <a:cubicBezTo>
                      <a:pt x="43" y="9"/>
                      <a:pt x="43" y="7"/>
                      <a:pt x="41" y="6"/>
                    </a:cubicBezTo>
                    <a:cubicBezTo>
                      <a:pt x="40" y="5"/>
                      <a:pt x="38" y="5"/>
                      <a:pt x="37" y="6"/>
                    </a:cubicBezTo>
                    <a:cubicBezTo>
                      <a:pt x="36" y="7"/>
                      <a:pt x="35" y="7"/>
                      <a:pt x="34" y="7"/>
                    </a:cubicBezTo>
                    <a:cubicBezTo>
                      <a:pt x="34" y="6"/>
                      <a:pt x="32" y="5"/>
                      <a:pt x="33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8" y="0"/>
                      <a:pt x="27" y="1"/>
                      <a:pt x="26" y="2"/>
                    </a:cubicBezTo>
                    <a:cubicBezTo>
                      <a:pt x="26" y="3"/>
                      <a:pt x="24" y="4"/>
                      <a:pt x="23" y="4"/>
                    </a:cubicBezTo>
                    <a:cubicBezTo>
                      <a:pt x="22" y="4"/>
                      <a:pt x="21" y="3"/>
                      <a:pt x="21" y="2"/>
                    </a:cubicBezTo>
                    <a:cubicBezTo>
                      <a:pt x="21" y="1"/>
                      <a:pt x="19" y="0"/>
                      <a:pt x="17" y="1"/>
                    </a:cubicBezTo>
                    <a:cubicBezTo>
                      <a:pt x="15" y="1"/>
                      <a:pt x="14" y="3"/>
                      <a:pt x="15" y="4"/>
                    </a:cubicBezTo>
                    <a:cubicBezTo>
                      <a:pt x="15" y="5"/>
                      <a:pt x="14" y="7"/>
                      <a:pt x="13" y="8"/>
                    </a:cubicBezTo>
                    <a:cubicBezTo>
                      <a:pt x="13" y="8"/>
                      <a:pt x="11" y="8"/>
                      <a:pt x="10" y="7"/>
                    </a:cubicBezTo>
                    <a:cubicBezTo>
                      <a:pt x="9" y="6"/>
                      <a:pt x="8" y="6"/>
                      <a:pt x="6" y="8"/>
                    </a:cubicBezTo>
                    <a:cubicBezTo>
                      <a:pt x="5" y="9"/>
                      <a:pt x="5" y="11"/>
                      <a:pt x="6" y="12"/>
                    </a:cubicBezTo>
                    <a:cubicBezTo>
                      <a:pt x="7" y="12"/>
                      <a:pt x="7" y="15"/>
                      <a:pt x="6" y="15"/>
                    </a:cubicBezTo>
                    <a:cubicBezTo>
                      <a:pt x="6" y="16"/>
                      <a:pt x="5" y="16"/>
                      <a:pt x="3" y="16"/>
                    </a:cubicBezTo>
                    <a:cubicBezTo>
                      <a:pt x="2" y="16"/>
                      <a:pt x="1" y="17"/>
                      <a:pt x="0" y="19"/>
                    </a:cubicBezTo>
                    <a:cubicBezTo>
                      <a:pt x="0" y="21"/>
                      <a:pt x="1" y="22"/>
                      <a:pt x="2" y="23"/>
                    </a:cubicBezTo>
                    <a:cubicBezTo>
                      <a:pt x="3" y="23"/>
                      <a:pt x="4" y="25"/>
                      <a:pt x="4" y="26"/>
                    </a:cubicBezTo>
                    <a:cubicBezTo>
                      <a:pt x="4" y="27"/>
                      <a:pt x="3" y="27"/>
                      <a:pt x="2" y="28"/>
                    </a:cubicBezTo>
                    <a:cubicBezTo>
                      <a:pt x="1" y="28"/>
                      <a:pt x="0" y="30"/>
                      <a:pt x="1" y="32"/>
                    </a:cubicBezTo>
                    <a:cubicBezTo>
                      <a:pt x="1" y="33"/>
                      <a:pt x="3" y="34"/>
                      <a:pt x="4" y="34"/>
                    </a:cubicBezTo>
                    <a:cubicBezTo>
                      <a:pt x="5" y="34"/>
                      <a:pt x="7" y="35"/>
                      <a:pt x="8" y="36"/>
                    </a:cubicBezTo>
                    <a:cubicBezTo>
                      <a:pt x="8" y="36"/>
                      <a:pt x="8" y="38"/>
                      <a:pt x="7" y="39"/>
                    </a:cubicBezTo>
                    <a:cubicBezTo>
                      <a:pt x="6" y="39"/>
                      <a:pt x="6" y="41"/>
                      <a:pt x="8" y="42"/>
                    </a:cubicBezTo>
                    <a:cubicBezTo>
                      <a:pt x="9" y="44"/>
                      <a:pt x="11" y="44"/>
                      <a:pt x="12" y="43"/>
                    </a:cubicBezTo>
                    <a:cubicBezTo>
                      <a:pt x="12" y="42"/>
                      <a:pt x="15" y="42"/>
                      <a:pt x="16" y="43"/>
                    </a:cubicBezTo>
                    <a:cubicBezTo>
                      <a:pt x="16" y="43"/>
                      <a:pt x="17" y="44"/>
                      <a:pt x="16" y="45"/>
                    </a:cubicBezTo>
                    <a:cubicBezTo>
                      <a:pt x="16" y="47"/>
                      <a:pt x="17" y="48"/>
                      <a:pt x="19" y="48"/>
                    </a:cubicBezTo>
                    <a:cubicBezTo>
                      <a:pt x="21" y="49"/>
                      <a:pt x="22" y="48"/>
                      <a:pt x="23" y="47"/>
                    </a:cubicBezTo>
                    <a:cubicBezTo>
                      <a:pt x="23" y="46"/>
                      <a:pt x="25" y="45"/>
                      <a:pt x="26" y="45"/>
                    </a:cubicBezTo>
                    <a:cubicBezTo>
                      <a:pt x="27" y="44"/>
                      <a:pt x="28" y="45"/>
                      <a:pt x="28" y="47"/>
                    </a:cubicBezTo>
                    <a:cubicBezTo>
                      <a:pt x="28" y="48"/>
                      <a:pt x="30" y="49"/>
                      <a:pt x="32" y="48"/>
                    </a:cubicBezTo>
                    <a:cubicBezTo>
                      <a:pt x="33" y="47"/>
                      <a:pt x="34" y="46"/>
                      <a:pt x="34" y="45"/>
                    </a:cubicBezTo>
                    <a:cubicBezTo>
                      <a:pt x="34" y="44"/>
                      <a:pt x="35" y="42"/>
                      <a:pt x="36" y="41"/>
                    </a:cubicBezTo>
                    <a:cubicBezTo>
                      <a:pt x="36" y="41"/>
                      <a:pt x="38" y="41"/>
                      <a:pt x="39" y="42"/>
                    </a:cubicBezTo>
                    <a:cubicBezTo>
                      <a:pt x="40" y="43"/>
                      <a:pt x="41" y="42"/>
                      <a:pt x="43" y="41"/>
                    </a:cubicBezTo>
                    <a:cubicBezTo>
                      <a:pt x="44" y="40"/>
                      <a:pt x="44" y="38"/>
                      <a:pt x="43" y="37"/>
                    </a:cubicBezTo>
                    <a:close/>
                    <a:moveTo>
                      <a:pt x="15" y="35"/>
                    </a:moveTo>
                    <a:cubicBezTo>
                      <a:pt x="9" y="29"/>
                      <a:pt x="9" y="20"/>
                      <a:pt x="14" y="15"/>
                    </a:cubicBezTo>
                    <a:cubicBezTo>
                      <a:pt x="19" y="9"/>
                      <a:pt x="28" y="9"/>
                      <a:pt x="34" y="14"/>
                    </a:cubicBezTo>
                    <a:cubicBezTo>
                      <a:pt x="40" y="19"/>
                      <a:pt x="40" y="28"/>
                      <a:pt x="35" y="34"/>
                    </a:cubicBezTo>
                    <a:cubicBezTo>
                      <a:pt x="29" y="40"/>
                      <a:pt x="21" y="40"/>
                      <a:pt x="15" y="3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Freeform 39"/>
              <p:cNvSpPr/>
              <p:nvPr/>
            </p:nvSpPr>
            <p:spPr bwMode="auto">
              <a:xfrm>
                <a:off x="7100436" y="1923942"/>
                <a:ext cx="342990" cy="343132"/>
              </a:xfrm>
              <a:custGeom>
                <a:avLst/>
                <a:gdLst>
                  <a:gd name="T0" fmla="*/ 19 w 22"/>
                  <a:gd name="T1" fmla="*/ 18 h 22"/>
                  <a:gd name="T2" fmla="*/ 4 w 22"/>
                  <a:gd name="T3" fmla="*/ 18 h 22"/>
                  <a:gd name="T4" fmla="*/ 4 w 22"/>
                  <a:gd name="T5" fmla="*/ 4 h 22"/>
                  <a:gd name="T6" fmla="*/ 19 w 22"/>
                  <a:gd name="T7" fmla="*/ 4 h 22"/>
                  <a:gd name="T8" fmla="*/ 19 w 22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2">
                    <a:moveTo>
                      <a:pt x="19" y="18"/>
                    </a:moveTo>
                    <a:cubicBezTo>
                      <a:pt x="15" y="22"/>
                      <a:pt x="8" y="22"/>
                      <a:pt x="4" y="18"/>
                    </a:cubicBezTo>
                    <a:cubicBezTo>
                      <a:pt x="0" y="15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22" y="8"/>
                      <a:pt x="22" y="15"/>
                      <a:pt x="19" y="1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54287" name="AutoShape 23"/>
            <p:cNvSpPr>
              <a:spLocks noChangeAspect="1" noChangeArrowheads="1" noTextEdit="1"/>
            </p:cNvSpPr>
            <p:nvPr/>
          </p:nvSpPr>
          <p:spPr bwMode="auto">
            <a:xfrm>
              <a:off x="6854787" y="1782388"/>
              <a:ext cx="880522" cy="760261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285" name="TextBox 56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组合 2"/>
          <p:cNvGrpSpPr/>
          <p:nvPr/>
        </p:nvGrpSpPr>
        <p:grpSpPr bwMode="auto">
          <a:xfrm>
            <a:off x="1763713" y="1303338"/>
            <a:ext cx="144462" cy="2728912"/>
            <a:chOff x="1763688" y="1428750"/>
            <a:chExt cx="144016" cy="272868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836488" y="1565264"/>
              <a:ext cx="0" cy="2592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等腰三角形 4"/>
            <p:cNvSpPr/>
            <p:nvPr/>
          </p:nvSpPr>
          <p:spPr>
            <a:xfrm>
              <a:off x="1763688" y="1428750"/>
              <a:ext cx="144016" cy="1444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5299" name="组合 5"/>
          <p:cNvGrpSpPr/>
          <p:nvPr/>
        </p:nvGrpSpPr>
        <p:grpSpPr bwMode="auto">
          <a:xfrm>
            <a:off x="2268538" y="2736850"/>
            <a:ext cx="215900" cy="1287463"/>
            <a:chOff x="2267744" y="2861289"/>
            <a:chExt cx="216024" cy="1287564"/>
          </a:xfrm>
        </p:grpSpPr>
        <p:sp>
          <p:nvSpPr>
            <p:cNvPr id="7" name="矩形 6"/>
            <p:cNvSpPr/>
            <p:nvPr/>
          </p:nvSpPr>
          <p:spPr>
            <a:xfrm>
              <a:off x="2267744" y="3162938"/>
              <a:ext cx="216024" cy="9859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61" name="矩形 7"/>
            <p:cNvSpPr>
              <a:spLocks noChangeArrowheads="1"/>
            </p:cNvSpPr>
            <p:nvPr/>
          </p:nvSpPr>
          <p:spPr bwMode="auto">
            <a:xfrm>
              <a:off x="2267744" y="2861289"/>
              <a:ext cx="216024" cy="301649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5300" name="组合 8"/>
          <p:cNvGrpSpPr/>
          <p:nvPr/>
        </p:nvGrpSpPr>
        <p:grpSpPr bwMode="auto">
          <a:xfrm>
            <a:off x="2627313" y="2282825"/>
            <a:ext cx="215900" cy="1741488"/>
            <a:chOff x="2627784" y="2408442"/>
            <a:chExt cx="216024" cy="1740410"/>
          </a:xfrm>
        </p:grpSpPr>
        <p:sp>
          <p:nvSpPr>
            <p:cNvPr id="10" name="矩形 9"/>
            <p:cNvSpPr/>
            <p:nvPr/>
          </p:nvSpPr>
          <p:spPr>
            <a:xfrm>
              <a:off x="2627784" y="2711467"/>
              <a:ext cx="216024" cy="14373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59" name="矩形 10"/>
            <p:cNvSpPr>
              <a:spLocks noChangeArrowheads="1"/>
            </p:cNvSpPr>
            <p:nvPr/>
          </p:nvSpPr>
          <p:spPr bwMode="auto">
            <a:xfrm>
              <a:off x="2627784" y="2408442"/>
              <a:ext cx="216024" cy="303025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5301" name="组合 11"/>
          <p:cNvGrpSpPr/>
          <p:nvPr/>
        </p:nvGrpSpPr>
        <p:grpSpPr bwMode="auto">
          <a:xfrm>
            <a:off x="2987675" y="2282825"/>
            <a:ext cx="215900" cy="1741488"/>
            <a:chOff x="2987824" y="2408442"/>
            <a:chExt cx="216024" cy="1740410"/>
          </a:xfrm>
        </p:grpSpPr>
        <p:sp>
          <p:nvSpPr>
            <p:cNvPr id="13" name="矩形 12"/>
            <p:cNvSpPr/>
            <p:nvPr/>
          </p:nvSpPr>
          <p:spPr>
            <a:xfrm>
              <a:off x="2989413" y="2711467"/>
              <a:ext cx="214435" cy="14373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57" name="矩形 13"/>
            <p:cNvSpPr>
              <a:spLocks noChangeArrowheads="1"/>
            </p:cNvSpPr>
            <p:nvPr/>
          </p:nvSpPr>
          <p:spPr bwMode="auto">
            <a:xfrm>
              <a:off x="2987824" y="2408442"/>
              <a:ext cx="216024" cy="303025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5302" name="组合 14"/>
          <p:cNvGrpSpPr/>
          <p:nvPr/>
        </p:nvGrpSpPr>
        <p:grpSpPr bwMode="auto">
          <a:xfrm>
            <a:off x="3348038" y="2744788"/>
            <a:ext cx="215900" cy="1287462"/>
            <a:chOff x="3347864" y="2869871"/>
            <a:chExt cx="216024" cy="1287563"/>
          </a:xfrm>
        </p:grpSpPr>
        <p:sp>
          <p:nvSpPr>
            <p:cNvPr id="16" name="矩形 15"/>
            <p:cNvSpPr/>
            <p:nvPr/>
          </p:nvSpPr>
          <p:spPr>
            <a:xfrm>
              <a:off x="3347864" y="3171520"/>
              <a:ext cx="216024" cy="98591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55" name="矩形 16"/>
            <p:cNvSpPr>
              <a:spLocks noChangeArrowheads="1"/>
            </p:cNvSpPr>
            <p:nvPr/>
          </p:nvSpPr>
          <p:spPr bwMode="auto">
            <a:xfrm>
              <a:off x="3347864" y="2869871"/>
              <a:ext cx="216024" cy="301649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5303" name="组合 17"/>
          <p:cNvGrpSpPr/>
          <p:nvPr/>
        </p:nvGrpSpPr>
        <p:grpSpPr bwMode="auto">
          <a:xfrm>
            <a:off x="3708400" y="3238500"/>
            <a:ext cx="215900" cy="785813"/>
            <a:chOff x="3707904" y="3363494"/>
            <a:chExt cx="216024" cy="785359"/>
          </a:xfrm>
        </p:grpSpPr>
        <p:sp>
          <p:nvSpPr>
            <p:cNvPr id="19" name="矩形 18"/>
            <p:cNvSpPr/>
            <p:nvPr/>
          </p:nvSpPr>
          <p:spPr>
            <a:xfrm>
              <a:off x="3707904" y="3664945"/>
              <a:ext cx="216024" cy="4839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53" name="矩形 19"/>
            <p:cNvSpPr>
              <a:spLocks noChangeArrowheads="1"/>
            </p:cNvSpPr>
            <p:nvPr/>
          </p:nvSpPr>
          <p:spPr bwMode="auto">
            <a:xfrm>
              <a:off x="3707904" y="3363494"/>
              <a:ext cx="216024" cy="303038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5304" name="组合 20"/>
          <p:cNvGrpSpPr/>
          <p:nvPr/>
        </p:nvGrpSpPr>
        <p:grpSpPr bwMode="auto">
          <a:xfrm>
            <a:off x="4067175" y="2578100"/>
            <a:ext cx="217488" cy="1446213"/>
            <a:chOff x="4067944" y="2702985"/>
            <a:chExt cx="216024" cy="1445868"/>
          </a:xfrm>
        </p:grpSpPr>
        <p:sp>
          <p:nvSpPr>
            <p:cNvPr id="22" name="矩形 21"/>
            <p:cNvSpPr/>
            <p:nvPr/>
          </p:nvSpPr>
          <p:spPr>
            <a:xfrm>
              <a:off x="4067944" y="3004538"/>
              <a:ext cx="216024" cy="11443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51" name="矩形 22"/>
            <p:cNvSpPr>
              <a:spLocks noChangeArrowheads="1"/>
            </p:cNvSpPr>
            <p:nvPr/>
          </p:nvSpPr>
          <p:spPr bwMode="auto">
            <a:xfrm>
              <a:off x="4067944" y="2702985"/>
              <a:ext cx="216024" cy="301553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5305" name="组合 23"/>
          <p:cNvGrpSpPr/>
          <p:nvPr/>
        </p:nvGrpSpPr>
        <p:grpSpPr bwMode="auto">
          <a:xfrm>
            <a:off x="4427538" y="2928938"/>
            <a:ext cx="215900" cy="1103312"/>
            <a:chOff x="4427984" y="3054442"/>
            <a:chExt cx="216024" cy="1102992"/>
          </a:xfrm>
        </p:grpSpPr>
        <p:sp>
          <p:nvSpPr>
            <p:cNvPr id="25" name="矩形 24"/>
            <p:cNvSpPr/>
            <p:nvPr/>
          </p:nvSpPr>
          <p:spPr>
            <a:xfrm>
              <a:off x="4427984" y="3355980"/>
              <a:ext cx="216024" cy="80145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49" name="矩形 25"/>
            <p:cNvSpPr>
              <a:spLocks noChangeArrowheads="1"/>
            </p:cNvSpPr>
            <p:nvPr/>
          </p:nvSpPr>
          <p:spPr bwMode="auto">
            <a:xfrm>
              <a:off x="4427984" y="3054442"/>
              <a:ext cx="216024" cy="301538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5306" name="组合 26"/>
          <p:cNvGrpSpPr/>
          <p:nvPr/>
        </p:nvGrpSpPr>
        <p:grpSpPr bwMode="auto">
          <a:xfrm>
            <a:off x="4787900" y="3089275"/>
            <a:ext cx="215900" cy="935038"/>
            <a:chOff x="4788024" y="3214655"/>
            <a:chExt cx="216024" cy="934728"/>
          </a:xfrm>
        </p:grpSpPr>
        <p:sp>
          <p:nvSpPr>
            <p:cNvPr id="28" name="矩形 27"/>
            <p:cNvSpPr/>
            <p:nvPr/>
          </p:nvSpPr>
          <p:spPr>
            <a:xfrm>
              <a:off x="4788024" y="3509832"/>
              <a:ext cx="216024" cy="63955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47" name="矩形 28"/>
            <p:cNvSpPr>
              <a:spLocks noChangeArrowheads="1"/>
            </p:cNvSpPr>
            <p:nvPr/>
          </p:nvSpPr>
          <p:spPr bwMode="auto">
            <a:xfrm>
              <a:off x="4788024" y="3214655"/>
              <a:ext cx="216024" cy="303112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5307" name="组合 29"/>
          <p:cNvGrpSpPr/>
          <p:nvPr/>
        </p:nvGrpSpPr>
        <p:grpSpPr bwMode="auto">
          <a:xfrm>
            <a:off x="5148263" y="2371725"/>
            <a:ext cx="215900" cy="1657350"/>
            <a:chOff x="5148064" y="2496486"/>
            <a:chExt cx="216024" cy="1658304"/>
          </a:xfrm>
        </p:grpSpPr>
        <p:sp>
          <p:nvSpPr>
            <p:cNvPr id="31" name="矩形 30"/>
            <p:cNvSpPr/>
            <p:nvPr/>
          </p:nvSpPr>
          <p:spPr>
            <a:xfrm>
              <a:off x="5148064" y="2798285"/>
              <a:ext cx="216024" cy="13565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45" name="矩形 31"/>
            <p:cNvSpPr>
              <a:spLocks noChangeArrowheads="1"/>
            </p:cNvSpPr>
            <p:nvPr/>
          </p:nvSpPr>
          <p:spPr bwMode="auto">
            <a:xfrm>
              <a:off x="5148064" y="2496486"/>
              <a:ext cx="216024" cy="301799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5308" name="组合 32"/>
          <p:cNvGrpSpPr/>
          <p:nvPr/>
        </p:nvGrpSpPr>
        <p:grpSpPr bwMode="auto">
          <a:xfrm>
            <a:off x="5510213" y="2574925"/>
            <a:ext cx="215900" cy="1454150"/>
            <a:chOff x="5509537" y="2700341"/>
            <a:chExt cx="217146" cy="1454448"/>
          </a:xfrm>
        </p:grpSpPr>
        <p:sp>
          <p:nvSpPr>
            <p:cNvPr id="34" name="矩形 33"/>
            <p:cNvSpPr/>
            <p:nvPr/>
          </p:nvSpPr>
          <p:spPr>
            <a:xfrm>
              <a:off x="5511133" y="3002028"/>
              <a:ext cx="215550" cy="115276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43" name="矩形 34"/>
            <p:cNvSpPr>
              <a:spLocks noChangeArrowheads="1"/>
            </p:cNvSpPr>
            <p:nvPr/>
          </p:nvSpPr>
          <p:spPr bwMode="auto">
            <a:xfrm>
              <a:off x="5509537" y="2700341"/>
              <a:ext cx="215549" cy="301687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5309" name="组合 35"/>
          <p:cNvGrpSpPr/>
          <p:nvPr/>
        </p:nvGrpSpPr>
        <p:grpSpPr bwMode="auto">
          <a:xfrm>
            <a:off x="5867400" y="3238500"/>
            <a:ext cx="217488" cy="785813"/>
            <a:chOff x="5868144" y="3363494"/>
            <a:chExt cx="216024" cy="785890"/>
          </a:xfrm>
        </p:grpSpPr>
        <p:sp>
          <p:nvSpPr>
            <p:cNvPr id="37" name="矩形 36"/>
            <p:cNvSpPr/>
            <p:nvPr/>
          </p:nvSpPr>
          <p:spPr>
            <a:xfrm>
              <a:off x="5868144" y="3665149"/>
              <a:ext cx="216024" cy="4842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41" name="矩形 37"/>
            <p:cNvSpPr>
              <a:spLocks noChangeArrowheads="1"/>
            </p:cNvSpPr>
            <p:nvPr/>
          </p:nvSpPr>
          <p:spPr bwMode="auto">
            <a:xfrm>
              <a:off x="5868144" y="3363494"/>
              <a:ext cx="216024" cy="301655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5310" name="组合 38"/>
          <p:cNvGrpSpPr/>
          <p:nvPr/>
        </p:nvGrpSpPr>
        <p:grpSpPr bwMode="auto">
          <a:xfrm>
            <a:off x="6227763" y="2947988"/>
            <a:ext cx="215900" cy="1076325"/>
            <a:chOff x="6228184" y="3073505"/>
            <a:chExt cx="216024" cy="1075879"/>
          </a:xfrm>
        </p:grpSpPr>
        <p:sp>
          <p:nvSpPr>
            <p:cNvPr id="40" name="矩形 39"/>
            <p:cNvSpPr/>
            <p:nvPr/>
          </p:nvSpPr>
          <p:spPr>
            <a:xfrm>
              <a:off x="6228184" y="3370244"/>
              <a:ext cx="216024" cy="77914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39" name="矩形 40"/>
            <p:cNvSpPr>
              <a:spLocks noChangeArrowheads="1"/>
            </p:cNvSpPr>
            <p:nvPr/>
          </p:nvSpPr>
          <p:spPr bwMode="auto">
            <a:xfrm>
              <a:off x="6228184" y="3073505"/>
              <a:ext cx="216024" cy="303086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5311" name="组合 41"/>
          <p:cNvGrpSpPr/>
          <p:nvPr/>
        </p:nvGrpSpPr>
        <p:grpSpPr bwMode="auto">
          <a:xfrm>
            <a:off x="6588125" y="2581275"/>
            <a:ext cx="215900" cy="1446213"/>
            <a:chOff x="6588224" y="2707017"/>
            <a:chExt cx="216024" cy="1445868"/>
          </a:xfrm>
        </p:grpSpPr>
        <p:sp>
          <p:nvSpPr>
            <p:cNvPr id="43" name="矩形 42"/>
            <p:cNvSpPr/>
            <p:nvPr/>
          </p:nvSpPr>
          <p:spPr>
            <a:xfrm>
              <a:off x="6588224" y="3008570"/>
              <a:ext cx="216024" cy="11443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37" name="矩形 43"/>
            <p:cNvSpPr>
              <a:spLocks noChangeArrowheads="1"/>
            </p:cNvSpPr>
            <p:nvPr/>
          </p:nvSpPr>
          <p:spPr bwMode="auto">
            <a:xfrm>
              <a:off x="6588224" y="2707017"/>
              <a:ext cx="216024" cy="301553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5" name="右大括号 44"/>
          <p:cNvSpPr/>
          <p:nvPr/>
        </p:nvSpPr>
        <p:spPr>
          <a:xfrm rot="5400000">
            <a:off x="3011487" y="3289301"/>
            <a:ext cx="157163" cy="1643062"/>
          </a:xfrm>
          <a:prstGeom prst="rightBrace">
            <a:avLst>
              <a:gd name="adj1" fmla="val 8333"/>
              <a:gd name="adj2" fmla="val 50433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6" name="右大括号 45"/>
          <p:cNvSpPr/>
          <p:nvPr/>
        </p:nvSpPr>
        <p:spPr>
          <a:xfrm rot="5400000">
            <a:off x="4818856" y="3275807"/>
            <a:ext cx="157163" cy="1644650"/>
          </a:xfrm>
          <a:prstGeom prst="rightBrace">
            <a:avLst>
              <a:gd name="adj1" fmla="val 8333"/>
              <a:gd name="adj2" fmla="val 50433"/>
            </a:avLst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7" name="右大括号 46"/>
          <p:cNvSpPr/>
          <p:nvPr/>
        </p:nvSpPr>
        <p:spPr>
          <a:xfrm rot="5400000">
            <a:off x="6257132" y="3645693"/>
            <a:ext cx="146050" cy="925513"/>
          </a:xfrm>
          <a:prstGeom prst="rightBrace">
            <a:avLst>
              <a:gd name="adj1" fmla="val 8333"/>
              <a:gd name="adj2" fmla="val 50433"/>
            </a:avLst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315" name="TextBox 47"/>
          <p:cNvSpPr txBox="1">
            <a:spLocks noChangeArrowheads="1"/>
          </p:cNvSpPr>
          <p:nvPr/>
        </p:nvSpPr>
        <p:spPr bwMode="auto">
          <a:xfrm>
            <a:off x="2703513" y="4186238"/>
            <a:ext cx="860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000000"/>
                </a:solidFill>
              </a:rPr>
              <a:t>2001-2004</a:t>
            </a:r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55316" name="TextBox 48"/>
          <p:cNvSpPr txBox="1">
            <a:spLocks noChangeArrowheads="1"/>
          </p:cNvSpPr>
          <p:nvPr/>
        </p:nvSpPr>
        <p:spPr bwMode="auto">
          <a:xfrm>
            <a:off x="4478338" y="4186238"/>
            <a:ext cx="858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000000"/>
                </a:solidFill>
              </a:rPr>
              <a:t>2004-2008</a:t>
            </a:r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55317" name="TextBox 49"/>
          <p:cNvSpPr txBox="1">
            <a:spLocks noChangeArrowheads="1"/>
          </p:cNvSpPr>
          <p:nvPr/>
        </p:nvSpPr>
        <p:spPr bwMode="auto">
          <a:xfrm>
            <a:off x="5919788" y="4186238"/>
            <a:ext cx="858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000000"/>
                </a:solidFill>
              </a:rPr>
              <a:t>2008-2012</a:t>
            </a:r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55318" name="TextBox 50"/>
          <p:cNvSpPr txBox="1">
            <a:spLocks noChangeArrowheads="1"/>
          </p:cNvSpPr>
          <p:nvPr/>
        </p:nvSpPr>
        <p:spPr bwMode="auto">
          <a:xfrm>
            <a:off x="1395413" y="2847975"/>
            <a:ext cx="449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9" name="TextBox 51"/>
          <p:cNvSpPr txBox="1">
            <a:spLocks noChangeArrowheads="1"/>
          </p:cNvSpPr>
          <p:nvPr/>
        </p:nvSpPr>
        <p:spPr bwMode="auto">
          <a:xfrm>
            <a:off x="1395413" y="1943100"/>
            <a:ext cx="5254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20" name="TextBox 52"/>
          <p:cNvSpPr txBox="1">
            <a:spLocks noChangeArrowheads="1"/>
          </p:cNvSpPr>
          <p:nvPr/>
        </p:nvSpPr>
        <p:spPr bwMode="auto">
          <a:xfrm>
            <a:off x="1395413" y="3856038"/>
            <a:ext cx="3746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0%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21" name="矩形 53"/>
          <p:cNvSpPr>
            <a:spLocks noChangeArrowheads="1"/>
          </p:cNvSpPr>
          <p:nvPr/>
        </p:nvSpPr>
        <p:spPr bwMode="auto">
          <a:xfrm>
            <a:off x="7219950" y="3867150"/>
            <a:ext cx="954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（年份）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22" name="矩形 54"/>
          <p:cNvSpPr>
            <a:spLocks noChangeArrowheads="1"/>
          </p:cNvSpPr>
          <p:nvPr/>
        </p:nvSpPr>
        <p:spPr bwMode="auto">
          <a:xfrm>
            <a:off x="981075" y="1346200"/>
            <a:ext cx="952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（百分比）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323" name="组合 55"/>
          <p:cNvGrpSpPr/>
          <p:nvPr/>
        </p:nvGrpSpPr>
        <p:grpSpPr bwMode="auto">
          <a:xfrm>
            <a:off x="2324100" y="1728788"/>
            <a:ext cx="4333875" cy="1149350"/>
            <a:chOff x="2324099" y="1853178"/>
            <a:chExt cx="4333875" cy="1149753"/>
          </a:xfrm>
        </p:grpSpPr>
        <p:sp>
          <p:nvSpPr>
            <p:cNvPr id="57" name="任意多边形 56"/>
            <p:cNvSpPr/>
            <p:nvPr/>
          </p:nvSpPr>
          <p:spPr>
            <a:xfrm>
              <a:off x="2324099" y="1853178"/>
              <a:ext cx="4333875" cy="1149753"/>
            </a:xfrm>
            <a:custGeom>
              <a:avLst/>
              <a:gdLst>
                <a:gd name="connsiteX0" fmla="*/ 0 w 4418296"/>
                <a:gd name="connsiteY0" fmla="*/ 644376 h 1349768"/>
                <a:gd name="connsiteX1" fmla="*/ 590550 w 4418296"/>
                <a:gd name="connsiteY1" fmla="*/ 6201 h 1349768"/>
                <a:gd name="connsiteX2" fmla="*/ 1419225 w 4418296"/>
                <a:gd name="connsiteY2" fmla="*/ 987276 h 1349768"/>
                <a:gd name="connsiteX3" fmla="*/ 1819275 w 4418296"/>
                <a:gd name="connsiteY3" fmla="*/ 434826 h 1349768"/>
                <a:gd name="connsiteX4" fmla="*/ 2476500 w 4418296"/>
                <a:gd name="connsiteY4" fmla="*/ 1111101 h 1349768"/>
                <a:gd name="connsiteX5" fmla="*/ 2838450 w 4418296"/>
                <a:gd name="connsiteY5" fmla="*/ 215751 h 1349768"/>
                <a:gd name="connsiteX6" fmla="*/ 3257550 w 4418296"/>
                <a:gd name="connsiteY6" fmla="*/ 692001 h 1349768"/>
                <a:gd name="connsiteX7" fmla="*/ 3619500 w 4418296"/>
                <a:gd name="connsiteY7" fmla="*/ 1349226 h 1349768"/>
                <a:gd name="connsiteX8" fmla="*/ 4324350 w 4418296"/>
                <a:gd name="connsiteY8" fmla="*/ 577701 h 1349768"/>
                <a:gd name="connsiteX9" fmla="*/ 4391025 w 4418296"/>
                <a:gd name="connsiteY9" fmla="*/ 520551 h 1349768"/>
                <a:gd name="connsiteX0-1" fmla="*/ 0 w 4418296"/>
                <a:gd name="connsiteY0-2" fmla="*/ 644376 h 1349519"/>
                <a:gd name="connsiteX1-3" fmla="*/ 590550 w 4418296"/>
                <a:gd name="connsiteY1-4" fmla="*/ 6201 h 1349519"/>
                <a:gd name="connsiteX2-5" fmla="*/ 1419225 w 4418296"/>
                <a:gd name="connsiteY2-6" fmla="*/ 987276 h 1349519"/>
                <a:gd name="connsiteX3-7" fmla="*/ 1819275 w 4418296"/>
                <a:gd name="connsiteY3-8" fmla="*/ 434826 h 1349519"/>
                <a:gd name="connsiteX4-9" fmla="*/ 2476500 w 4418296"/>
                <a:gd name="connsiteY4-10" fmla="*/ 1111101 h 1349519"/>
                <a:gd name="connsiteX5-11" fmla="*/ 2838450 w 4418296"/>
                <a:gd name="connsiteY5-12" fmla="*/ 215751 h 1349519"/>
                <a:gd name="connsiteX6-13" fmla="*/ 3400425 w 4418296"/>
                <a:gd name="connsiteY6-14" fmla="*/ 663426 h 1349519"/>
                <a:gd name="connsiteX7-15" fmla="*/ 3619500 w 4418296"/>
                <a:gd name="connsiteY7-16" fmla="*/ 1349226 h 1349519"/>
                <a:gd name="connsiteX8-17" fmla="*/ 4324350 w 4418296"/>
                <a:gd name="connsiteY8-18" fmla="*/ 577701 h 1349519"/>
                <a:gd name="connsiteX9-19" fmla="*/ 4391025 w 4418296"/>
                <a:gd name="connsiteY9-20" fmla="*/ 520551 h 1349519"/>
                <a:gd name="connsiteX0-21" fmla="*/ 0 w 4418296"/>
                <a:gd name="connsiteY0-22" fmla="*/ 644376 h 1349522"/>
                <a:gd name="connsiteX1-23" fmla="*/ 590550 w 4418296"/>
                <a:gd name="connsiteY1-24" fmla="*/ 6201 h 1349522"/>
                <a:gd name="connsiteX2-25" fmla="*/ 1419225 w 4418296"/>
                <a:gd name="connsiteY2-26" fmla="*/ 987276 h 1349522"/>
                <a:gd name="connsiteX3-27" fmla="*/ 1819275 w 4418296"/>
                <a:gd name="connsiteY3-28" fmla="*/ 434826 h 1349522"/>
                <a:gd name="connsiteX4-29" fmla="*/ 2476500 w 4418296"/>
                <a:gd name="connsiteY4-30" fmla="*/ 1111101 h 1349522"/>
                <a:gd name="connsiteX5-31" fmla="*/ 2981325 w 4418296"/>
                <a:gd name="connsiteY5-32" fmla="*/ 187176 h 1349522"/>
                <a:gd name="connsiteX6-33" fmla="*/ 3400425 w 4418296"/>
                <a:gd name="connsiteY6-34" fmla="*/ 663426 h 1349522"/>
                <a:gd name="connsiteX7-35" fmla="*/ 3619500 w 4418296"/>
                <a:gd name="connsiteY7-36" fmla="*/ 1349226 h 1349522"/>
                <a:gd name="connsiteX8-37" fmla="*/ 4324350 w 4418296"/>
                <a:gd name="connsiteY8-38" fmla="*/ 577701 h 1349522"/>
                <a:gd name="connsiteX9-39" fmla="*/ 4391025 w 4418296"/>
                <a:gd name="connsiteY9-40" fmla="*/ 520551 h 1349522"/>
                <a:gd name="connsiteX0-41" fmla="*/ 0 w 4418296"/>
                <a:gd name="connsiteY0-42" fmla="*/ 644376 h 1349522"/>
                <a:gd name="connsiteX1-43" fmla="*/ 590550 w 4418296"/>
                <a:gd name="connsiteY1-44" fmla="*/ 6201 h 1349522"/>
                <a:gd name="connsiteX2-45" fmla="*/ 1419225 w 4418296"/>
                <a:gd name="connsiteY2-46" fmla="*/ 987276 h 1349522"/>
                <a:gd name="connsiteX3-47" fmla="*/ 1819275 w 4418296"/>
                <a:gd name="connsiteY3-48" fmla="*/ 434826 h 1349522"/>
                <a:gd name="connsiteX4-49" fmla="*/ 2476500 w 4418296"/>
                <a:gd name="connsiteY4-50" fmla="*/ 1111101 h 1349522"/>
                <a:gd name="connsiteX5-51" fmla="*/ 2981325 w 4418296"/>
                <a:gd name="connsiteY5-52" fmla="*/ 187176 h 1349522"/>
                <a:gd name="connsiteX6-53" fmla="*/ 3400425 w 4418296"/>
                <a:gd name="connsiteY6-54" fmla="*/ 663426 h 1349522"/>
                <a:gd name="connsiteX7-55" fmla="*/ 3619500 w 4418296"/>
                <a:gd name="connsiteY7-56" fmla="*/ 1349226 h 1349522"/>
                <a:gd name="connsiteX8-57" fmla="*/ 4324350 w 4418296"/>
                <a:gd name="connsiteY8-58" fmla="*/ 577701 h 1349522"/>
                <a:gd name="connsiteX9-59" fmla="*/ 4391025 w 4418296"/>
                <a:gd name="connsiteY9-60" fmla="*/ 520551 h 1349522"/>
                <a:gd name="connsiteX0-61" fmla="*/ 0 w 4418296"/>
                <a:gd name="connsiteY0-62" fmla="*/ 644376 h 1349552"/>
                <a:gd name="connsiteX1-63" fmla="*/ 590550 w 4418296"/>
                <a:gd name="connsiteY1-64" fmla="*/ 6201 h 1349552"/>
                <a:gd name="connsiteX2-65" fmla="*/ 1419225 w 4418296"/>
                <a:gd name="connsiteY2-66" fmla="*/ 987276 h 1349552"/>
                <a:gd name="connsiteX3-67" fmla="*/ 1819275 w 4418296"/>
                <a:gd name="connsiteY3-68" fmla="*/ 434826 h 1349552"/>
                <a:gd name="connsiteX4-69" fmla="*/ 2476500 w 4418296"/>
                <a:gd name="connsiteY4-70" fmla="*/ 1111101 h 1349552"/>
                <a:gd name="connsiteX5-71" fmla="*/ 2981325 w 4418296"/>
                <a:gd name="connsiteY5-72" fmla="*/ 187176 h 1349552"/>
                <a:gd name="connsiteX6-73" fmla="*/ 3400425 w 4418296"/>
                <a:gd name="connsiteY6-74" fmla="*/ 663426 h 1349552"/>
                <a:gd name="connsiteX7-75" fmla="*/ 3619500 w 4418296"/>
                <a:gd name="connsiteY7-76" fmla="*/ 1349226 h 1349552"/>
                <a:gd name="connsiteX8-77" fmla="*/ 4324350 w 4418296"/>
                <a:gd name="connsiteY8-78" fmla="*/ 577701 h 1349552"/>
                <a:gd name="connsiteX9-79" fmla="*/ 4391025 w 4418296"/>
                <a:gd name="connsiteY9-80" fmla="*/ 520551 h 1349552"/>
                <a:gd name="connsiteX0-81" fmla="*/ 0 w 4418816"/>
                <a:gd name="connsiteY0-82" fmla="*/ 644376 h 1216253"/>
                <a:gd name="connsiteX1-83" fmla="*/ 590550 w 4418816"/>
                <a:gd name="connsiteY1-84" fmla="*/ 6201 h 1216253"/>
                <a:gd name="connsiteX2-85" fmla="*/ 1419225 w 4418816"/>
                <a:gd name="connsiteY2-86" fmla="*/ 987276 h 1216253"/>
                <a:gd name="connsiteX3-87" fmla="*/ 1819275 w 4418816"/>
                <a:gd name="connsiteY3-88" fmla="*/ 434826 h 1216253"/>
                <a:gd name="connsiteX4-89" fmla="*/ 2476500 w 4418816"/>
                <a:gd name="connsiteY4-90" fmla="*/ 1111101 h 1216253"/>
                <a:gd name="connsiteX5-91" fmla="*/ 2981325 w 4418816"/>
                <a:gd name="connsiteY5-92" fmla="*/ 187176 h 1216253"/>
                <a:gd name="connsiteX6-93" fmla="*/ 3400425 w 4418816"/>
                <a:gd name="connsiteY6-94" fmla="*/ 663426 h 1216253"/>
                <a:gd name="connsiteX7-95" fmla="*/ 3609975 w 4418816"/>
                <a:gd name="connsiteY7-96" fmla="*/ 1215876 h 1216253"/>
                <a:gd name="connsiteX8-97" fmla="*/ 4324350 w 4418816"/>
                <a:gd name="connsiteY8-98" fmla="*/ 577701 h 1216253"/>
                <a:gd name="connsiteX9-99" fmla="*/ 4391025 w 4418816"/>
                <a:gd name="connsiteY9-100" fmla="*/ 520551 h 1216253"/>
                <a:gd name="connsiteX0-101" fmla="*/ 0 w 4418816"/>
                <a:gd name="connsiteY0-102" fmla="*/ 644376 h 1215908"/>
                <a:gd name="connsiteX1-103" fmla="*/ 590550 w 4418816"/>
                <a:gd name="connsiteY1-104" fmla="*/ 6201 h 1215908"/>
                <a:gd name="connsiteX2-105" fmla="*/ 1419225 w 4418816"/>
                <a:gd name="connsiteY2-106" fmla="*/ 987276 h 1215908"/>
                <a:gd name="connsiteX3-107" fmla="*/ 1819275 w 4418816"/>
                <a:gd name="connsiteY3-108" fmla="*/ 434826 h 1215908"/>
                <a:gd name="connsiteX4-109" fmla="*/ 2476500 w 4418816"/>
                <a:gd name="connsiteY4-110" fmla="*/ 1111101 h 1215908"/>
                <a:gd name="connsiteX5-111" fmla="*/ 2981325 w 4418816"/>
                <a:gd name="connsiteY5-112" fmla="*/ 187176 h 1215908"/>
                <a:gd name="connsiteX6-113" fmla="*/ 3400425 w 4418816"/>
                <a:gd name="connsiteY6-114" fmla="*/ 663426 h 1215908"/>
                <a:gd name="connsiteX7-115" fmla="*/ 3609975 w 4418816"/>
                <a:gd name="connsiteY7-116" fmla="*/ 1215876 h 1215908"/>
                <a:gd name="connsiteX8-117" fmla="*/ 4324350 w 4418816"/>
                <a:gd name="connsiteY8-118" fmla="*/ 577701 h 1215908"/>
                <a:gd name="connsiteX9-119" fmla="*/ 4391025 w 4418816"/>
                <a:gd name="connsiteY9-120" fmla="*/ 520551 h 1215908"/>
                <a:gd name="connsiteX0-121" fmla="*/ 0 w 4418816"/>
                <a:gd name="connsiteY0-122" fmla="*/ 644376 h 1215919"/>
                <a:gd name="connsiteX1-123" fmla="*/ 590550 w 4418816"/>
                <a:gd name="connsiteY1-124" fmla="*/ 6201 h 1215919"/>
                <a:gd name="connsiteX2-125" fmla="*/ 1419225 w 4418816"/>
                <a:gd name="connsiteY2-126" fmla="*/ 987276 h 1215919"/>
                <a:gd name="connsiteX3-127" fmla="*/ 1819275 w 4418816"/>
                <a:gd name="connsiteY3-128" fmla="*/ 434826 h 1215919"/>
                <a:gd name="connsiteX4-129" fmla="*/ 2476500 w 4418816"/>
                <a:gd name="connsiteY4-130" fmla="*/ 1111101 h 1215919"/>
                <a:gd name="connsiteX5-131" fmla="*/ 2981325 w 4418816"/>
                <a:gd name="connsiteY5-132" fmla="*/ 187176 h 1215919"/>
                <a:gd name="connsiteX6-133" fmla="*/ 3400425 w 4418816"/>
                <a:gd name="connsiteY6-134" fmla="*/ 663426 h 1215919"/>
                <a:gd name="connsiteX7-135" fmla="*/ 3609975 w 4418816"/>
                <a:gd name="connsiteY7-136" fmla="*/ 1215876 h 1215919"/>
                <a:gd name="connsiteX8-137" fmla="*/ 4324350 w 4418816"/>
                <a:gd name="connsiteY8-138" fmla="*/ 577701 h 1215919"/>
                <a:gd name="connsiteX9-139" fmla="*/ 4391025 w 4418816"/>
                <a:gd name="connsiteY9-140" fmla="*/ 520551 h 1215919"/>
                <a:gd name="connsiteX0-141" fmla="*/ 0 w 4443915"/>
                <a:gd name="connsiteY0-142" fmla="*/ 644376 h 1219110"/>
                <a:gd name="connsiteX1-143" fmla="*/ 590550 w 4443915"/>
                <a:gd name="connsiteY1-144" fmla="*/ 6201 h 1219110"/>
                <a:gd name="connsiteX2-145" fmla="*/ 1419225 w 4443915"/>
                <a:gd name="connsiteY2-146" fmla="*/ 987276 h 1219110"/>
                <a:gd name="connsiteX3-147" fmla="*/ 1819275 w 4443915"/>
                <a:gd name="connsiteY3-148" fmla="*/ 434826 h 1219110"/>
                <a:gd name="connsiteX4-149" fmla="*/ 2476500 w 4443915"/>
                <a:gd name="connsiteY4-150" fmla="*/ 1111101 h 1219110"/>
                <a:gd name="connsiteX5-151" fmla="*/ 2981325 w 4443915"/>
                <a:gd name="connsiteY5-152" fmla="*/ 187176 h 1219110"/>
                <a:gd name="connsiteX6-153" fmla="*/ 3400425 w 4443915"/>
                <a:gd name="connsiteY6-154" fmla="*/ 663426 h 1219110"/>
                <a:gd name="connsiteX7-155" fmla="*/ 3609975 w 4443915"/>
                <a:gd name="connsiteY7-156" fmla="*/ 1215876 h 1219110"/>
                <a:gd name="connsiteX8-157" fmla="*/ 4371975 w 4443915"/>
                <a:gd name="connsiteY8-158" fmla="*/ 396726 h 1219110"/>
                <a:gd name="connsiteX9-159" fmla="*/ 4391025 w 4443915"/>
                <a:gd name="connsiteY9-160" fmla="*/ 520551 h 1219110"/>
                <a:gd name="connsiteX0-161" fmla="*/ 0 w 4435876"/>
                <a:gd name="connsiteY0-162" fmla="*/ 644376 h 1219110"/>
                <a:gd name="connsiteX1-163" fmla="*/ 590550 w 4435876"/>
                <a:gd name="connsiteY1-164" fmla="*/ 6201 h 1219110"/>
                <a:gd name="connsiteX2-165" fmla="*/ 1419225 w 4435876"/>
                <a:gd name="connsiteY2-166" fmla="*/ 987276 h 1219110"/>
                <a:gd name="connsiteX3-167" fmla="*/ 1819275 w 4435876"/>
                <a:gd name="connsiteY3-168" fmla="*/ 434826 h 1219110"/>
                <a:gd name="connsiteX4-169" fmla="*/ 2476500 w 4435876"/>
                <a:gd name="connsiteY4-170" fmla="*/ 1111101 h 1219110"/>
                <a:gd name="connsiteX5-171" fmla="*/ 2981325 w 4435876"/>
                <a:gd name="connsiteY5-172" fmla="*/ 187176 h 1219110"/>
                <a:gd name="connsiteX6-173" fmla="*/ 3400425 w 4435876"/>
                <a:gd name="connsiteY6-174" fmla="*/ 663426 h 1219110"/>
                <a:gd name="connsiteX7-175" fmla="*/ 3609975 w 4435876"/>
                <a:gd name="connsiteY7-176" fmla="*/ 1215876 h 1219110"/>
                <a:gd name="connsiteX8-177" fmla="*/ 4371975 w 4435876"/>
                <a:gd name="connsiteY8-178" fmla="*/ 396726 h 1219110"/>
                <a:gd name="connsiteX9-179" fmla="*/ 4391025 w 4435876"/>
                <a:gd name="connsiteY9-180" fmla="*/ 520551 h 1219110"/>
                <a:gd name="connsiteX0-181" fmla="*/ 0 w 4371975"/>
                <a:gd name="connsiteY0-182" fmla="*/ 644376 h 1219110"/>
                <a:gd name="connsiteX1-183" fmla="*/ 590550 w 4371975"/>
                <a:gd name="connsiteY1-184" fmla="*/ 6201 h 1219110"/>
                <a:gd name="connsiteX2-185" fmla="*/ 1419225 w 4371975"/>
                <a:gd name="connsiteY2-186" fmla="*/ 987276 h 1219110"/>
                <a:gd name="connsiteX3-187" fmla="*/ 1819275 w 4371975"/>
                <a:gd name="connsiteY3-188" fmla="*/ 434826 h 1219110"/>
                <a:gd name="connsiteX4-189" fmla="*/ 2476500 w 4371975"/>
                <a:gd name="connsiteY4-190" fmla="*/ 1111101 h 1219110"/>
                <a:gd name="connsiteX5-191" fmla="*/ 2981325 w 4371975"/>
                <a:gd name="connsiteY5-192" fmla="*/ 187176 h 1219110"/>
                <a:gd name="connsiteX6-193" fmla="*/ 3400425 w 4371975"/>
                <a:gd name="connsiteY6-194" fmla="*/ 663426 h 1219110"/>
                <a:gd name="connsiteX7-195" fmla="*/ 3609975 w 4371975"/>
                <a:gd name="connsiteY7-196" fmla="*/ 1215876 h 1219110"/>
                <a:gd name="connsiteX8-197" fmla="*/ 4371975 w 4371975"/>
                <a:gd name="connsiteY8-198" fmla="*/ 396726 h 1219110"/>
                <a:gd name="connsiteX0-199" fmla="*/ 0 w 4371975"/>
                <a:gd name="connsiteY0-200" fmla="*/ 644376 h 1219110"/>
                <a:gd name="connsiteX1-201" fmla="*/ 590550 w 4371975"/>
                <a:gd name="connsiteY1-202" fmla="*/ 6201 h 1219110"/>
                <a:gd name="connsiteX2-203" fmla="*/ 1419225 w 4371975"/>
                <a:gd name="connsiteY2-204" fmla="*/ 987276 h 1219110"/>
                <a:gd name="connsiteX3-205" fmla="*/ 1819275 w 4371975"/>
                <a:gd name="connsiteY3-206" fmla="*/ 434826 h 1219110"/>
                <a:gd name="connsiteX4-207" fmla="*/ 2476500 w 4371975"/>
                <a:gd name="connsiteY4-208" fmla="*/ 1111101 h 1219110"/>
                <a:gd name="connsiteX5-209" fmla="*/ 2981325 w 4371975"/>
                <a:gd name="connsiteY5-210" fmla="*/ 187176 h 1219110"/>
                <a:gd name="connsiteX6-211" fmla="*/ 3400425 w 4371975"/>
                <a:gd name="connsiteY6-212" fmla="*/ 663426 h 1219110"/>
                <a:gd name="connsiteX7-213" fmla="*/ 3609975 w 4371975"/>
                <a:gd name="connsiteY7-214" fmla="*/ 1215876 h 1219110"/>
                <a:gd name="connsiteX8-215" fmla="*/ 4371975 w 4371975"/>
                <a:gd name="connsiteY8-216" fmla="*/ 396726 h 1219110"/>
                <a:gd name="connsiteX0-217" fmla="*/ 0 w 4371975"/>
                <a:gd name="connsiteY0-218" fmla="*/ 644376 h 1219110"/>
                <a:gd name="connsiteX1-219" fmla="*/ 590550 w 4371975"/>
                <a:gd name="connsiteY1-220" fmla="*/ 6201 h 1219110"/>
                <a:gd name="connsiteX2-221" fmla="*/ 1419225 w 4371975"/>
                <a:gd name="connsiteY2-222" fmla="*/ 987276 h 1219110"/>
                <a:gd name="connsiteX3-223" fmla="*/ 1819275 w 4371975"/>
                <a:gd name="connsiteY3-224" fmla="*/ 434826 h 1219110"/>
                <a:gd name="connsiteX4-225" fmla="*/ 2476500 w 4371975"/>
                <a:gd name="connsiteY4-226" fmla="*/ 1111101 h 1219110"/>
                <a:gd name="connsiteX5-227" fmla="*/ 2981325 w 4371975"/>
                <a:gd name="connsiteY5-228" fmla="*/ 187176 h 1219110"/>
                <a:gd name="connsiteX6-229" fmla="*/ 3400425 w 4371975"/>
                <a:gd name="connsiteY6-230" fmla="*/ 663426 h 1219110"/>
                <a:gd name="connsiteX7-231" fmla="*/ 3609975 w 4371975"/>
                <a:gd name="connsiteY7-232" fmla="*/ 1215876 h 1219110"/>
                <a:gd name="connsiteX8-233" fmla="*/ 4371975 w 4371975"/>
                <a:gd name="connsiteY8-234" fmla="*/ 396726 h 1219110"/>
                <a:gd name="connsiteX0-235" fmla="*/ 0 w 4295775"/>
                <a:gd name="connsiteY0-236" fmla="*/ 644376 h 1217152"/>
                <a:gd name="connsiteX1-237" fmla="*/ 590550 w 4295775"/>
                <a:gd name="connsiteY1-238" fmla="*/ 6201 h 1217152"/>
                <a:gd name="connsiteX2-239" fmla="*/ 1419225 w 4295775"/>
                <a:gd name="connsiteY2-240" fmla="*/ 987276 h 1217152"/>
                <a:gd name="connsiteX3-241" fmla="*/ 1819275 w 4295775"/>
                <a:gd name="connsiteY3-242" fmla="*/ 434826 h 1217152"/>
                <a:gd name="connsiteX4-243" fmla="*/ 2476500 w 4295775"/>
                <a:gd name="connsiteY4-244" fmla="*/ 1111101 h 1217152"/>
                <a:gd name="connsiteX5-245" fmla="*/ 2981325 w 4295775"/>
                <a:gd name="connsiteY5-246" fmla="*/ 187176 h 1217152"/>
                <a:gd name="connsiteX6-247" fmla="*/ 3400425 w 4295775"/>
                <a:gd name="connsiteY6-248" fmla="*/ 663426 h 1217152"/>
                <a:gd name="connsiteX7-249" fmla="*/ 3609975 w 4295775"/>
                <a:gd name="connsiteY7-250" fmla="*/ 1215876 h 1217152"/>
                <a:gd name="connsiteX8-251" fmla="*/ 4295775 w 4295775"/>
                <a:gd name="connsiteY8-252" fmla="*/ 501501 h 1217152"/>
                <a:gd name="connsiteX0-253" fmla="*/ 0 w 4295775"/>
                <a:gd name="connsiteY0-254" fmla="*/ 644376 h 1179154"/>
                <a:gd name="connsiteX1-255" fmla="*/ 590550 w 4295775"/>
                <a:gd name="connsiteY1-256" fmla="*/ 6201 h 1179154"/>
                <a:gd name="connsiteX2-257" fmla="*/ 1419225 w 4295775"/>
                <a:gd name="connsiteY2-258" fmla="*/ 987276 h 1179154"/>
                <a:gd name="connsiteX3-259" fmla="*/ 1819275 w 4295775"/>
                <a:gd name="connsiteY3-260" fmla="*/ 434826 h 1179154"/>
                <a:gd name="connsiteX4-261" fmla="*/ 2476500 w 4295775"/>
                <a:gd name="connsiteY4-262" fmla="*/ 1111101 h 1179154"/>
                <a:gd name="connsiteX5-263" fmla="*/ 2981325 w 4295775"/>
                <a:gd name="connsiteY5-264" fmla="*/ 187176 h 1179154"/>
                <a:gd name="connsiteX6-265" fmla="*/ 3400425 w 4295775"/>
                <a:gd name="connsiteY6-266" fmla="*/ 663426 h 1179154"/>
                <a:gd name="connsiteX7-267" fmla="*/ 3648075 w 4295775"/>
                <a:gd name="connsiteY7-268" fmla="*/ 1177776 h 1179154"/>
                <a:gd name="connsiteX8-269" fmla="*/ 4295775 w 4295775"/>
                <a:gd name="connsiteY8-270" fmla="*/ 501501 h 1179154"/>
                <a:gd name="connsiteX0-271" fmla="*/ 0 w 4295775"/>
                <a:gd name="connsiteY0-272" fmla="*/ 644376 h 1150667"/>
                <a:gd name="connsiteX1-273" fmla="*/ 590550 w 4295775"/>
                <a:gd name="connsiteY1-274" fmla="*/ 6201 h 1150667"/>
                <a:gd name="connsiteX2-275" fmla="*/ 1419225 w 4295775"/>
                <a:gd name="connsiteY2-276" fmla="*/ 987276 h 1150667"/>
                <a:gd name="connsiteX3-277" fmla="*/ 1819275 w 4295775"/>
                <a:gd name="connsiteY3-278" fmla="*/ 434826 h 1150667"/>
                <a:gd name="connsiteX4-279" fmla="*/ 2476500 w 4295775"/>
                <a:gd name="connsiteY4-280" fmla="*/ 1111101 h 1150667"/>
                <a:gd name="connsiteX5-281" fmla="*/ 2981325 w 4295775"/>
                <a:gd name="connsiteY5-282" fmla="*/ 187176 h 1150667"/>
                <a:gd name="connsiteX6-283" fmla="*/ 3400425 w 4295775"/>
                <a:gd name="connsiteY6-284" fmla="*/ 663426 h 1150667"/>
                <a:gd name="connsiteX7-285" fmla="*/ 3638550 w 4295775"/>
                <a:gd name="connsiteY7-286" fmla="*/ 1149201 h 1150667"/>
                <a:gd name="connsiteX8-287" fmla="*/ 4295775 w 4295775"/>
                <a:gd name="connsiteY8-288" fmla="*/ 501501 h 1150667"/>
                <a:gd name="connsiteX0-289" fmla="*/ 0 w 4295775"/>
                <a:gd name="connsiteY0-290" fmla="*/ 644376 h 1149201"/>
                <a:gd name="connsiteX1-291" fmla="*/ 590550 w 4295775"/>
                <a:gd name="connsiteY1-292" fmla="*/ 6201 h 1149201"/>
                <a:gd name="connsiteX2-293" fmla="*/ 1419225 w 4295775"/>
                <a:gd name="connsiteY2-294" fmla="*/ 987276 h 1149201"/>
                <a:gd name="connsiteX3-295" fmla="*/ 1819275 w 4295775"/>
                <a:gd name="connsiteY3-296" fmla="*/ 434826 h 1149201"/>
                <a:gd name="connsiteX4-297" fmla="*/ 2476500 w 4295775"/>
                <a:gd name="connsiteY4-298" fmla="*/ 1111101 h 1149201"/>
                <a:gd name="connsiteX5-299" fmla="*/ 2981325 w 4295775"/>
                <a:gd name="connsiteY5-300" fmla="*/ 187176 h 1149201"/>
                <a:gd name="connsiteX6-301" fmla="*/ 3638550 w 4295775"/>
                <a:gd name="connsiteY6-302" fmla="*/ 1149201 h 1149201"/>
                <a:gd name="connsiteX7-303" fmla="*/ 4295775 w 4295775"/>
                <a:gd name="connsiteY7-304" fmla="*/ 501501 h 1149201"/>
                <a:gd name="connsiteX0-305" fmla="*/ 0 w 4295775"/>
                <a:gd name="connsiteY0-306" fmla="*/ 644376 h 1161675"/>
                <a:gd name="connsiteX1-307" fmla="*/ 590550 w 4295775"/>
                <a:gd name="connsiteY1-308" fmla="*/ 6201 h 1161675"/>
                <a:gd name="connsiteX2-309" fmla="*/ 1419225 w 4295775"/>
                <a:gd name="connsiteY2-310" fmla="*/ 987276 h 1161675"/>
                <a:gd name="connsiteX3-311" fmla="*/ 1819275 w 4295775"/>
                <a:gd name="connsiteY3-312" fmla="*/ 434826 h 1161675"/>
                <a:gd name="connsiteX4-313" fmla="*/ 2476500 w 4295775"/>
                <a:gd name="connsiteY4-314" fmla="*/ 1111101 h 1161675"/>
                <a:gd name="connsiteX5-315" fmla="*/ 2981325 w 4295775"/>
                <a:gd name="connsiteY5-316" fmla="*/ 101451 h 1161675"/>
                <a:gd name="connsiteX6-317" fmla="*/ 3638550 w 4295775"/>
                <a:gd name="connsiteY6-318" fmla="*/ 1149201 h 1161675"/>
                <a:gd name="connsiteX7-319" fmla="*/ 4295775 w 4295775"/>
                <a:gd name="connsiteY7-320" fmla="*/ 501501 h 1161675"/>
                <a:gd name="connsiteX0-321" fmla="*/ 0 w 4295775"/>
                <a:gd name="connsiteY0-322" fmla="*/ 644376 h 1161675"/>
                <a:gd name="connsiteX1-323" fmla="*/ 590550 w 4295775"/>
                <a:gd name="connsiteY1-324" fmla="*/ 6201 h 1161675"/>
                <a:gd name="connsiteX2-325" fmla="*/ 1419225 w 4295775"/>
                <a:gd name="connsiteY2-326" fmla="*/ 987276 h 1161675"/>
                <a:gd name="connsiteX3-327" fmla="*/ 1819275 w 4295775"/>
                <a:gd name="connsiteY3-328" fmla="*/ 434826 h 1161675"/>
                <a:gd name="connsiteX4-329" fmla="*/ 2476500 w 4295775"/>
                <a:gd name="connsiteY4-330" fmla="*/ 1111101 h 1161675"/>
                <a:gd name="connsiteX5-331" fmla="*/ 2981325 w 4295775"/>
                <a:gd name="connsiteY5-332" fmla="*/ 101451 h 1161675"/>
                <a:gd name="connsiteX6-333" fmla="*/ 3638550 w 4295775"/>
                <a:gd name="connsiteY6-334" fmla="*/ 1149201 h 1161675"/>
                <a:gd name="connsiteX7-335" fmla="*/ 4295775 w 4295775"/>
                <a:gd name="connsiteY7-336" fmla="*/ 501501 h 1161675"/>
                <a:gd name="connsiteX0-337" fmla="*/ 0 w 4295775"/>
                <a:gd name="connsiteY0-338" fmla="*/ 644376 h 1161675"/>
                <a:gd name="connsiteX1-339" fmla="*/ 590550 w 4295775"/>
                <a:gd name="connsiteY1-340" fmla="*/ 6201 h 1161675"/>
                <a:gd name="connsiteX2-341" fmla="*/ 1419225 w 4295775"/>
                <a:gd name="connsiteY2-342" fmla="*/ 987276 h 1161675"/>
                <a:gd name="connsiteX3-343" fmla="*/ 1819275 w 4295775"/>
                <a:gd name="connsiteY3-344" fmla="*/ 434826 h 1161675"/>
                <a:gd name="connsiteX4-345" fmla="*/ 2476500 w 4295775"/>
                <a:gd name="connsiteY4-346" fmla="*/ 1111101 h 1161675"/>
                <a:gd name="connsiteX5-347" fmla="*/ 2981325 w 4295775"/>
                <a:gd name="connsiteY5-348" fmla="*/ 101451 h 1161675"/>
                <a:gd name="connsiteX6-349" fmla="*/ 3638550 w 4295775"/>
                <a:gd name="connsiteY6-350" fmla="*/ 1149201 h 1161675"/>
                <a:gd name="connsiteX7-351" fmla="*/ 4295775 w 4295775"/>
                <a:gd name="connsiteY7-352" fmla="*/ 501501 h 1161675"/>
                <a:gd name="connsiteX0-353" fmla="*/ 0 w 4295775"/>
                <a:gd name="connsiteY0-354" fmla="*/ 644376 h 1162130"/>
                <a:gd name="connsiteX1-355" fmla="*/ 590550 w 4295775"/>
                <a:gd name="connsiteY1-356" fmla="*/ 6201 h 1162130"/>
                <a:gd name="connsiteX2-357" fmla="*/ 1419225 w 4295775"/>
                <a:gd name="connsiteY2-358" fmla="*/ 987276 h 1162130"/>
                <a:gd name="connsiteX3-359" fmla="*/ 1819275 w 4295775"/>
                <a:gd name="connsiteY3-360" fmla="*/ 434826 h 1162130"/>
                <a:gd name="connsiteX4-361" fmla="*/ 2476500 w 4295775"/>
                <a:gd name="connsiteY4-362" fmla="*/ 1111101 h 1162130"/>
                <a:gd name="connsiteX5-363" fmla="*/ 3028950 w 4295775"/>
                <a:gd name="connsiteY5-364" fmla="*/ 91926 h 1162130"/>
                <a:gd name="connsiteX6-365" fmla="*/ 3638550 w 4295775"/>
                <a:gd name="connsiteY6-366" fmla="*/ 1149201 h 1162130"/>
                <a:gd name="connsiteX7-367" fmla="*/ 4295775 w 4295775"/>
                <a:gd name="connsiteY7-368" fmla="*/ 501501 h 1162130"/>
                <a:gd name="connsiteX0-369" fmla="*/ 0 w 4295775"/>
                <a:gd name="connsiteY0-370" fmla="*/ 643502 h 1161256"/>
                <a:gd name="connsiteX1-371" fmla="*/ 590550 w 4295775"/>
                <a:gd name="connsiteY1-372" fmla="*/ 5327 h 1161256"/>
                <a:gd name="connsiteX2-373" fmla="*/ 1352550 w 4295775"/>
                <a:gd name="connsiteY2-374" fmla="*/ 957827 h 1161256"/>
                <a:gd name="connsiteX3-375" fmla="*/ 1819275 w 4295775"/>
                <a:gd name="connsiteY3-376" fmla="*/ 433952 h 1161256"/>
                <a:gd name="connsiteX4-377" fmla="*/ 2476500 w 4295775"/>
                <a:gd name="connsiteY4-378" fmla="*/ 1110227 h 1161256"/>
                <a:gd name="connsiteX5-379" fmla="*/ 3028950 w 4295775"/>
                <a:gd name="connsiteY5-380" fmla="*/ 91052 h 1161256"/>
                <a:gd name="connsiteX6-381" fmla="*/ 3638550 w 4295775"/>
                <a:gd name="connsiteY6-382" fmla="*/ 1148327 h 1161256"/>
                <a:gd name="connsiteX7-383" fmla="*/ 4295775 w 4295775"/>
                <a:gd name="connsiteY7-384" fmla="*/ 500627 h 1161256"/>
                <a:gd name="connsiteX0-385" fmla="*/ 0 w 4333875"/>
                <a:gd name="connsiteY0-386" fmla="*/ 782314 h 1157193"/>
                <a:gd name="connsiteX1-387" fmla="*/ 628650 w 4333875"/>
                <a:gd name="connsiteY1-388" fmla="*/ 1264 h 1157193"/>
                <a:gd name="connsiteX2-389" fmla="*/ 1390650 w 4333875"/>
                <a:gd name="connsiteY2-390" fmla="*/ 953764 h 1157193"/>
                <a:gd name="connsiteX3-391" fmla="*/ 1857375 w 4333875"/>
                <a:gd name="connsiteY3-392" fmla="*/ 429889 h 1157193"/>
                <a:gd name="connsiteX4-393" fmla="*/ 2514600 w 4333875"/>
                <a:gd name="connsiteY4-394" fmla="*/ 1106164 h 1157193"/>
                <a:gd name="connsiteX5-395" fmla="*/ 3067050 w 4333875"/>
                <a:gd name="connsiteY5-396" fmla="*/ 86989 h 1157193"/>
                <a:gd name="connsiteX6-397" fmla="*/ 3676650 w 4333875"/>
                <a:gd name="connsiteY6-398" fmla="*/ 1144264 h 1157193"/>
                <a:gd name="connsiteX7-399" fmla="*/ 4333875 w 4333875"/>
                <a:gd name="connsiteY7-400" fmla="*/ 496564 h 1157193"/>
                <a:gd name="connsiteX0-401" fmla="*/ 0 w 4333875"/>
                <a:gd name="connsiteY0-402" fmla="*/ 782314 h 1149753"/>
                <a:gd name="connsiteX1-403" fmla="*/ 628650 w 4333875"/>
                <a:gd name="connsiteY1-404" fmla="*/ 1264 h 1149753"/>
                <a:gd name="connsiteX2-405" fmla="*/ 1390650 w 4333875"/>
                <a:gd name="connsiteY2-406" fmla="*/ 953764 h 1149753"/>
                <a:gd name="connsiteX3-407" fmla="*/ 1857375 w 4333875"/>
                <a:gd name="connsiteY3-408" fmla="*/ 429889 h 1149753"/>
                <a:gd name="connsiteX4-409" fmla="*/ 2514600 w 4333875"/>
                <a:gd name="connsiteY4-410" fmla="*/ 1106164 h 1149753"/>
                <a:gd name="connsiteX5-411" fmla="*/ 3095625 w 4333875"/>
                <a:gd name="connsiteY5-412" fmla="*/ 258439 h 1149753"/>
                <a:gd name="connsiteX6-413" fmla="*/ 3676650 w 4333875"/>
                <a:gd name="connsiteY6-414" fmla="*/ 1144264 h 1149753"/>
                <a:gd name="connsiteX7-415" fmla="*/ 4333875 w 4333875"/>
                <a:gd name="connsiteY7-416" fmla="*/ 496564 h 11497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4333875" h="1149753">
                  <a:moveTo>
                    <a:pt x="0" y="782314"/>
                  </a:moveTo>
                  <a:cubicBezTo>
                    <a:pt x="177006" y="434651"/>
                    <a:pt x="396875" y="-27311"/>
                    <a:pt x="628650" y="1264"/>
                  </a:cubicBezTo>
                  <a:cubicBezTo>
                    <a:pt x="860425" y="29839"/>
                    <a:pt x="1185863" y="882327"/>
                    <a:pt x="1390650" y="953764"/>
                  </a:cubicBezTo>
                  <a:cubicBezTo>
                    <a:pt x="1595437" y="1025201"/>
                    <a:pt x="1670050" y="404489"/>
                    <a:pt x="1857375" y="429889"/>
                  </a:cubicBezTo>
                  <a:cubicBezTo>
                    <a:pt x="2044700" y="455289"/>
                    <a:pt x="2308225" y="1134739"/>
                    <a:pt x="2514600" y="1106164"/>
                  </a:cubicBezTo>
                  <a:cubicBezTo>
                    <a:pt x="2720975" y="1077589"/>
                    <a:pt x="2654300" y="233039"/>
                    <a:pt x="3095625" y="258439"/>
                  </a:cubicBezTo>
                  <a:cubicBezTo>
                    <a:pt x="3536950" y="283839"/>
                    <a:pt x="3470275" y="1104576"/>
                    <a:pt x="3676650" y="1144264"/>
                  </a:cubicBezTo>
                  <a:cubicBezTo>
                    <a:pt x="3883025" y="1183952"/>
                    <a:pt x="4060825" y="1012501"/>
                    <a:pt x="4333875" y="496564"/>
                  </a:cubicBezTo>
                </a:path>
              </a:pathLst>
            </a:cu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55328" name="组合 57"/>
            <p:cNvGrpSpPr/>
            <p:nvPr/>
          </p:nvGrpSpPr>
          <p:grpSpPr bwMode="auto">
            <a:xfrm>
              <a:off x="2631567" y="1909474"/>
              <a:ext cx="3717171" cy="993811"/>
              <a:chOff x="2631567" y="1909474"/>
              <a:chExt cx="3717171" cy="993811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3059112" y="1908760"/>
                <a:ext cx="76200" cy="77815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n>
                    <a:solidFill>
                      <a:srgbClr val="27697B"/>
                    </a:solidFill>
                  </a:ln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2632074" y="1989751"/>
                <a:ext cx="77788" cy="77814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n>
                    <a:solidFill>
                      <a:srgbClr val="27697B"/>
                    </a:solidFill>
                  </a:ln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5331" name="组合 60"/>
              <p:cNvGrpSpPr/>
              <p:nvPr/>
            </p:nvGrpSpPr>
            <p:grpSpPr bwMode="auto">
              <a:xfrm>
                <a:off x="4137331" y="2116608"/>
                <a:ext cx="2211407" cy="786677"/>
                <a:chOff x="4137331" y="2116608"/>
                <a:chExt cx="2211407" cy="786677"/>
              </a:xfrm>
            </p:grpSpPr>
            <p:sp>
              <p:nvSpPr>
                <p:cNvPr id="62" name="椭圆 61"/>
                <p:cNvSpPr/>
                <p:nvPr/>
              </p:nvSpPr>
              <p:spPr>
                <a:xfrm>
                  <a:off x="4137024" y="2226371"/>
                  <a:ext cx="77788" cy="76227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5216524" y="2105679"/>
                  <a:ext cx="77788" cy="77815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5580062" y="2150145"/>
                  <a:ext cx="76200" cy="77815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6270624" y="2825069"/>
                  <a:ext cx="77788" cy="77814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66" name="组合 65"/>
          <p:cNvGrpSpPr/>
          <p:nvPr/>
        </p:nvGrpSpPr>
        <p:grpSpPr>
          <a:xfrm>
            <a:off x="3678312" y="1131590"/>
            <a:ext cx="2880318" cy="730144"/>
            <a:chOff x="3967047" y="476471"/>
            <a:chExt cx="2880318" cy="730144"/>
          </a:xfrm>
          <a:solidFill>
            <a:schemeClr val="tx1"/>
          </a:solidFill>
        </p:grpSpPr>
        <p:sp>
          <p:nvSpPr>
            <p:cNvPr id="67" name="矩形标注 66"/>
            <p:cNvSpPr/>
            <p:nvPr/>
          </p:nvSpPr>
          <p:spPr>
            <a:xfrm>
              <a:off x="3967047" y="476471"/>
              <a:ext cx="2880318" cy="730144"/>
            </a:xfrm>
            <a:prstGeom prst="wedgeRectCallout">
              <a:avLst>
                <a:gd name="adj1" fmla="val -63336"/>
                <a:gd name="adj2" fmla="val 49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103949" y="535084"/>
              <a:ext cx="2700299" cy="5490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点此可添加内容点此可添加内容点此可添加内容点此可添加内容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325" name="TextBox 71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835150" y="4032250"/>
            <a:ext cx="5473700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86"/>
          <p:cNvSpPr txBox="1">
            <a:spLocks noChangeArrowheads="1"/>
          </p:cNvSpPr>
          <p:nvPr/>
        </p:nvSpPr>
        <p:spPr bwMode="auto">
          <a:xfrm>
            <a:off x="1065213" y="249238"/>
            <a:ext cx="5953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867" name="组合 8"/>
          <p:cNvGrpSpPr/>
          <p:nvPr/>
        </p:nvGrpSpPr>
        <p:grpSpPr bwMode="auto">
          <a:xfrm>
            <a:off x="4275138" y="2332038"/>
            <a:ext cx="584200" cy="585787"/>
            <a:chOff x="4274469" y="2332591"/>
            <a:chExt cx="584587" cy="584587"/>
          </a:xfrm>
        </p:grpSpPr>
        <p:sp>
          <p:nvSpPr>
            <p:cNvPr id="2" name="椭圆 1"/>
            <p:cNvSpPr/>
            <p:nvPr/>
          </p:nvSpPr>
          <p:spPr>
            <a:xfrm>
              <a:off x="4274469" y="2332591"/>
              <a:ext cx="584587" cy="58458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1" name="等腰三角形 90"/>
            <p:cNvSpPr/>
            <p:nvPr/>
          </p:nvSpPr>
          <p:spPr>
            <a:xfrm rot="5400000">
              <a:off x="4499509" y="2524853"/>
              <a:ext cx="191695" cy="16520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36868" name="组合 13"/>
          <p:cNvGrpSpPr/>
          <p:nvPr/>
        </p:nvGrpSpPr>
        <p:grpSpPr bwMode="auto">
          <a:xfrm>
            <a:off x="3929063" y="963613"/>
            <a:ext cx="1276350" cy="1276350"/>
            <a:chOff x="3928563" y="964135"/>
            <a:chExt cx="1276399" cy="1276399"/>
          </a:xfrm>
        </p:grpSpPr>
        <p:sp>
          <p:nvSpPr>
            <p:cNvPr id="36878" name="椭圆 49"/>
            <p:cNvSpPr>
              <a:spLocks noChangeArrowheads="1"/>
            </p:cNvSpPr>
            <p:nvPr/>
          </p:nvSpPr>
          <p:spPr bwMode="auto">
            <a:xfrm>
              <a:off x="3928563" y="964135"/>
              <a:ext cx="1276399" cy="1276399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6879" name="TextBox 84"/>
            <p:cNvSpPr txBox="1">
              <a:spLocks noChangeArrowheads="1"/>
            </p:cNvSpPr>
            <p:nvPr/>
          </p:nvSpPr>
          <p:spPr bwMode="auto">
            <a:xfrm>
              <a:off x="4087689" y="1399877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主要工作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869" name="组合 15"/>
          <p:cNvGrpSpPr/>
          <p:nvPr/>
        </p:nvGrpSpPr>
        <p:grpSpPr bwMode="auto">
          <a:xfrm>
            <a:off x="2617788" y="2000250"/>
            <a:ext cx="1276350" cy="1276350"/>
            <a:chOff x="2617308" y="1999691"/>
            <a:chExt cx="1276399" cy="1276399"/>
          </a:xfrm>
        </p:grpSpPr>
        <p:sp>
          <p:nvSpPr>
            <p:cNvPr id="53" name="椭圆 52"/>
            <p:cNvSpPr/>
            <p:nvPr/>
          </p:nvSpPr>
          <p:spPr>
            <a:xfrm>
              <a:off x="2617308" y="1999691"/>
              <a:ext cx="1276399" cy="12763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6877" name="TextBox 39"/>
            <p:cNvSpPr txBox="1">
              <a:spLocks noChangeArrowheads="1"/>
            </p:cNvSpPr>
            <p:nvPr/>
          </p:nvSpPr>
          <p:spPr bwMode="auto">
            <a:xfrm>
              <a:off x="2771800" y="2479997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公司概况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870" name="组合 9"/>
          <p:cNvGrpSpPr/>
          <p:nvPr/>
        </p:nvGrpSpPr>
        <p:grpSpPr bwMode="auto">
          <a:xfrm>
            <a:off x="3929063" y="3035300"/>
            <a:ext cx="1276350" cy="1276350"/>
            <a:chOff x="3928563" y="3035247"/>
            <a:chExt cx="1276399" cy="1276399"/>
          </a:xfrm>
        </p:grpSpPr>
        <p:sp>
          <p:nvSpPr>
            <p:cNvPr id="36874" name="椭圆 51"/>
            <p:cNvSpPr>
              <a:spLocks noChangeArrowheads="1"/>
            </p:cNvSpPr>
            <p:nvPr/>
          </p:nvSpPr>
          <p:spPr bwMode="auto">
            <a:xfrm>
              <a:off x="3928563" y="3035247"/>
              <a:ext cx="1276399" cy="1276399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6875" name="TextBox 38"/>
            <p:cNvSpPr txBox="1">
              <a:spLocks noChangeArrowheads="1"/>
            </p:cNvSpPr>
            <p:nvPr/>
          </p:nvSpPr>
          <p:spPr bwMode="auto">
            <a:xfrm>
              <a:off x="4120982" y="3519557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思考总结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871" name="组合 12"/>
          <p:cNvGrpSpPr/>
          <p:nvPr/>
        </p:nvGrpSpPr>
        <p:grpSpPr bwMode="auto">
          <a:xfrm>
            <a:off x="5240338" y="2000250"/>
            <a:ext cx="1276350" cy="1276350"/>
            <a:chOff x="5239817" y="1999691"/>
            <a:chExt cx="1276399" cy="1276399"/>
          </a:xfrm>
        </p:grpSpPr>
        <p:sp>
          <p:nvSpPr>
            <p:cNvPr id="51" name="椭圆 50"/>
            <p:cNvSpPr/>
            <p:nvPr/>
          </p:nvSpPr>
          <p:spPr>
            <a:xfrm>
              <a:off x="5239817" y="1999691"/>
              <a:ext cx="1276399" cy="12763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6873" name="TextBox 41"/>
            <p:cNvSpPr txBox="1">
              <a:spLocks noChangeArrowheads="1"/>
            </p:cNvSpPr>
            <p:nvPr/>
          </p:nvSpPr>
          <p:spPr bwMode="auto">
            <a:xfrm>
              <a:off x="5404749" y="2499742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思考总结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组合 101"/>
          <p:cNvGrpSpPr/>
          <p:nvPr/>
        </p:nvGrpSpPr>
        <p:grpSpPr bwMode="auto">
          <a:xfrm>
            <a:off x="6634163" y="1798638"/>
            <a:ext cx="1541462" cy="1441450"/>
            <a:chOff x="6584231" y="1386453"/>
            <a:chExt cx="1542677" cy="1442302"/>
          </a:xfrm>
        </p:grpSpPr>
        <p:sp>
          <p:nvSpPr>
            <p:cNvPr id="3" name="椭圆形标注 129"/>
            <p:cNvSpPr/>
            <p:nvPr/>
          </p:nvSpPr>
          <p:spPr>
            <a:xfrm rot="1462463">
              <a:off x="6649012" y="1386453"/>
              <a:ext cx="1377347" cy="1442302"/>
            </a:xfrm>
            <a:custGeom>
              <a:avLst/>
              <a:gdLst/>
              <a:ahLst/>
              <a:cxnLst/>
              <a:rect l="l" t="t" r="r" b="b"/>
              <a:pathLst>
                <a:path w="2114522" h="2214240">
                  <a:moveTo>
                    <a:pt x="621039" y="94471"/>
                  </a:moveTo>
                  <a:cubicBezTo>
                    <a:pt x="1152773" y="-146447"/>
                    <a:pt x="1779132" y="89305"/>
                    <a:pt x="2020050" y="621039"/>
                  </a:cubicBezTo>
                  <a:cubicBezTo>
                    <a:pt x="2260969" y="1152773"/>
                    <a:pt x="2025217" y="1779132"/>
                    <a:pt x="1493483" y="2020050"/>
                  </a:cubicBezTo>
                  <a:cubicBezTo>
                    <a:pt x="1267876" y="2122269"/>
                    <a:pt x="1025235" y="2138677"/>
                    <a:pt x="802423" y="2082291"/>
                  </a:cubicBezTo>
                  <a:cubicBezTo>
                    <a:pt x="769936" y="2164446"/>
                    <a:pt x="708871" y="2199548"/>
                    <a:pt x="629663" y="2214240"/>
                  </a:cubicBezTo>
                  <a:cubicBezTo>
                    <a:pt x="649277" y="2160744"/>
                    <a:pt x="661865" y="2096713"/>
                    <a:pt x="636644" y="2025661"/>
                  </a:cubicBezTo>
                  <a:cubicBezTo>
                    <a:pt x="404045" y="1926036"/>
                    <a:pt x="207122" y="1742116"/>
                    <a:pt x="94471" y="1493483"/>
                  </a:cubicBezTo>
                  <a:cubicBezTo>
                    <a:pt x="-146447" y="961749"/>
                    <a:pt x="89305" y="335390"/>
                    <a:pt x="621039" y="9447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innerShdw blurRad="1143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6441" name="矩形 131"/>
            <p:cNvSpPr>
              <a:spLocks noChangeArrowheads="1"/>
            </p:cNvSpPr>
            <p:nvPr/>
          </p:nvSpPr>
          <p:spPr bwMode="auto">
            <a:xfrm>
              <a:off x="6584231" y="1893468"/>
              <a:ext cx="1542677" cy="338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323" name="组合 4"/>
          <p:cNvGrpSpPr/>
          <p:nvPr/>
        </p:nvGrpSpPr>
        <p:grpSpPr bwMode="auto">
          <a:xfrm>
            <a:off x="971550" y="1409700"/>
            <a:ext cx="6170613" cy="2746375"/>
            <a:chOff x="922338" y="1481560"/>
            <a:chExt cx="6170612" cy="2746374"/>
          </a:xfrm>
        </p:grpSpPr>
        <p:grpSp>
          <p:nvGrpSpPr>
            <p:cNvPr id="56325" name="组合 1"/>
            <p:cNvGrpSpPr/>
            <p:nvPr/>
          </p:nvGrpSpPr>
          <p:grpSpPr bwMode="auto">
            <a:xfrm>
              <a:off x="2486025" y="1541884"/>
              <a:ext cx="4103688" cy="2392362"/>
              <a:chOff x="3011497" y="1532571"/>
              <a:chExt cx="3852128" cy="2232248"/>
            </a:xfrm>
          </p:grpSpPr>
          <p:cxnSp>
            <p:nvCxnSpPr>
              <p:cNvPr id="114" name="直接连接符 113"/>
              <p:cNvCxnSpPr/>
              <p:nvPr/>
            </p:nvCxnSpPr>
            <p:spPr>
              <a:xfrm>
                <a:off x="3011498" y="1532572"/>
                <a:ext cx="0" cy="2232248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3974157" y="1532572"/>
                <a:ext cx="0" cy="2232248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4938306" y="1532572"/>
                <a:ext cx="0" cy="2232248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5900965" y="1532572"/>
                <a:ext cx="0" cy="2232248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>
                <a:off x="6863624" y="1532572"/>
                <a:ext cx="0" cy="2232248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326" name="任意多边形 6"/>
            <p:cNvSpPr/>
            <p:nvPr/>
          </p:nvSpPr>
          <p:spPr bwMode="auto">
            <a:xfrm>
              <a:off x="1485900" y="1780009"/>
              <a:ext cx="5114925" cy="1644650"/>
            </a:xfrm>
            <a:custGeom>
              <a:avLst/>
              <a:gdLst>
                <a:gd name="T0" fmla="*/ 8651 w 4800600"/>
                <a:gd name="T1" fmla="*/ 1531253 h 1543527"/>
                <a:gd name="T2" fmla="*/ 0 w 4800600"/>
                <a:gd name="T3" fmla="*/ 1167904 h 1543527"/>
                <a:gd name="T4" fmla="*/ 1051039 w 4800600"/>
                <a:gd name="T5" fmla="*/ 538533 h 1543527"/>
                <a:gd name="T6" fmla="*/ 1598184 w 4800600"/>
                <a:gd name="T7" fmla="*/ 808341 h 1543527"/>
                <a:gd name="T8" fmla="*/ 2162631 w 4800600"/>
                <a:gd name="T9" fmla="*/ 640184 h 1543527"/>
                <a:gd name="T10" fmla="*/ 2689772 w 4800600"/>
                <a:gd name="T11" fmla="*/ 1068416 h 1543527"/>
                <a:gd name="T12" fmla="*/ 3258545 w 4800600"/>
                <a:gd name="T13" fmla="*/ 1183044 h 1543527"/>
                <a:gd name="T14" fmla="*/ 3778658 w 4800600"/>
                <a:gd name="T15" fmla="*/ 865114 h 1543527"/>
                <a:gd name="T16" fmla="*/ 4323642 w 4800600"/>
                <a:gd name="T17" fmla="*/ 298463 h 1543527"/>
                <a:gd name="T18" fmla="*/ 4878896 w 4800600"/>
                <a:gd name="T19" fmla="*/ 700743 h 1543527"/>
                <a:gd name="T20" fmla="*/ 5449831 w 4800600"/>
                <a:gd name="T21" fmla="*/ 0 h 1543527"/>
                <a:gd name="T22" fmla="*/ 5437411 w 4800600"/>
                <a:gd name="T23" fmla="*/ 1702390 h 1543527"/>
                <a:gd name="T24" fmla="*/ 4878896 w 4800600"/>
                <a:gd name="T25" fmla="*/ 1557205 h 1543527"/>
                <a:gd name="T26" fmla="*/ 4347971 w 4800600"/>
                <a:gd name="T27" fmla="*/ 1752398 h 1543527"/>
                <a:gd name="T28" fmla="*/ 3762978 w 4800600"/>
                <a:gd name="T29" fmla="*/ 1600461 h 1543527"/>
                <a:gd name="T30" fmla="*/ 3252597 w 4800600"/>
                <a:gd name="T31" fmla="*/ 1539904 h 1543527"/>
                <a:gd name="T32" fmla="*/ 2681663 w 4800600"/>
                <a:gd name="T33" fmla="*/ 1652369 h 1543527"/>
                <a:gd name="T34" fmla="*/ 2153981 w 4800600"/>
                <a:gd name="T35" fmla="*/ 1678321 h 1543527"/>
                <a:gd name="T36" fmla="*/ 1608998 w 4800600"/>
                <a:gd name="T37" fmla="*/ 1522601 h 1543527"/>
                <a:gd name="T38" fmla="*/ 1065637 w 4800600"/>
                <a:gd name="T39" fmla="*/ 1444199 h 1543527"/>
                <a:gd name="T40" fmla="*/ 8651 w 4800600"/>
                <a:gd name="T41" fmla="*/ 1531253 h 154352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800600" h="1543527">
                  <a:moveTo>
                    <a:pt x="7620" y="1348740"/>
                  </a:moveTo>
                  <a:lnTo>
                    <a:pt x="0" y="1028700"/>
                  </a:lnTo>
                  <a:lnTo>
                    <a:pt x="925830" y="474345"/>
                  </a:lnTo>
                  <a:lnTo>
                    <a:pt x="1407795" y="711993"/>
                  </a:lnTo>
                  <a:lnTo>
                    <a:pt x="1905000" y="563880"/>
                  </a:lnTo>
                  <a:lnTo>
                    <a:pt x="2369343" y="941070"/>
                  </a:lnTo>
                  <a:lnTo>
                    <a:pt x="2870359" y="1042035"/>
                  </a:lnTo>
                  <a:lnTo>
                    <a:pt x="3328512" y="762000"/>
                  </a:lnTo>
                  <a:lnTo>
                    <a:pt x="3808572" y="262889"/>
                  </a:lnTo>
                  <a:lnTo>
                    <a:pt x="4297680" y="617220"/>
                  </a:lnTo>
                  <a:lnTo>
                    <a:pt x="4800600" y="0"/>
                  </a:lnTo>
                  <a:lnTo>
                    <a:pt x="4789659" y="1499480"/>
                  </a:lnTo>
                  <a:lnTo>
                    <a:pt x="4297680" y="1371600"/>
                  </a:lnTo>
                  <a:lnTo>
                    <a:pt x="3830003" y="1543527"/>
                  </a:lnTo>
                  <a:lnTo>
                    <a:pt x="3314700" y="1409700"/>
                  </a:lnTo>
                  <a:lnTo>
                    <a:pt x="2865120" y="1356360"/>
                  </a:lnTo>
                  <a:lnTo>
                    <a:pt x="2362200" y="1455420"/>
                  </a:lnTo>
                  <a:lnTo>
                    <a:pt x="1897380" y="1478280"/>
                  </a:lnTo>
                  <a:lnTo>
                    <a:pt x="1417320" y="1341120"/>
                  </a:lnTo>
                  <a:lnTo>
                    <a:pt x="938689" y="1272063"/>
                  </a:lnTo>
                  <a:lnTo>
                    <a:pt x="7620" y="1348740"/>
                  </a:lnTo>
                  <a:close/>
                </a:path>
              </a:pathLst>
            </a:cu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458913" y="1799060"/>
              <a:ext cx="5121274" cy="1104900"/>
            </a:xfrm>
            <a:custGeom>
              <a:avLst/>
              <a:gdLst>
                <a:gd name="connsiteX0" fmla="*/ 0 w 4806175"/>
                <a:gd name="connsiteY0" fmla="*/ 1037064 h 1037064"/>
                <a:gd name="connsiteX1" fmla="*/ 947854 w 4806175"/>
                <a:gd name="connsiteY1" fmla="*/ 457200 h 1037064"/>
                <a:gd name="connsiteX2" fmla="*/ 1438507 w 4806175"/>
                <a:gd name="connsiteY2" fmla="*/ 691376 h 1037064"/>
                <a:gd name="connsiteX3" fmla="*/ 1929161 w 4806175"/>
                <a:gd name="connsiteY3" fmla="*/ 546410 h 1037064"/>
                <a:gd name="connsiteX4" fmla="*/ 2419814 w 4806175"/>
                <a:gd name="connsiteY4" fmla="*/ 936703 h 1037064"/>
                <a:gd name="connsiteX5" fmla="*/ 2877014 w 4806175"/>
                <a:gd name="connsiteY5" fmla="*/ 1014761 h 1037064"/>
                <a:gd name="connsiteX6" fmla="*/ 3367668 w 4806175"/>
                <a:gd name="connsiteY6" fmla="*/ 735981 h 1037064"/>
                <a:gd name="connsiteX7" fmla="*/ 3824868 w 4806175"/>
                <a:gd name="connsiteY7" fmla="*/ 256478 h 1037064"/>
                <a:gd name="connsiteX8" fmla="*/ 4237463 w 4806175"/>
                <a:gd name="connsiteY8" fmla="*/ 702527 h 1037064"/>
                <a:gd name="connsiteX9" fmla="*/ 4806175 w 4806175"/>
                <a:gd name="connsiteY9" fmla="*/ 0 h 1037064"/>
                <a:gd name="connsiteX0-1" fmla="*/ 0 w 4806175"/>
                <a:gd name="connsiteY0-2" fmla="*/ 1037064 h 1037064"/>
                <a:gd name="connsiteX1-3" fmla="*/ 947854 w 4806175"/>
                <a:gd name="connsiteY1-4" fmla="*/ 457200 h 1037064"/>
                <a:gd name="connsiteX2-5" fmla="*/ 1438507 w 4806175"/>
                <a:gd name="connsiteY2-6" fmla="*/ 691376 h 1037064"/>
                <a:gd name="connsiteX3-7" fmla="*/ 1929161 w 4806175"/>
                <a:gd name="connsiteY3-8" fmla="*/ 546410 h 1037064"/>
                <a:gd name="connsiteX4-9" fmla="*/ 2419814 w 4806175"/>
                <a:gd name="connsiteY4-10" fmla="*/ 936703 h 1037064"/>
                <a:gd name="connsiteX5-11" fmla="*/ 2877014 w 4806175"/>
                <a:gd name="connsiteY5-12" fmla="*/ 1014761 h 1037064"/>
                <a:gd name="connsiteX6-13" fmla="*/ 3367668 w 4806175"/>
                <a:gd name="connsiteY6-14" fmla="*/ 735981 h 1037064"/>
                <a:gd name="connsiteX7-15" fmla="*/ 3824868 w 4806175"/>
                <a:gd name="connsiteY7-16" fmla="*/ 256478 h 1037064"/>
                <a:gd name="connsiteX8-17" fmla="*/ 4337475 w 4806175"/>
                <a:gd name="connsiteY8-18" fmla="*/ 597752 h 1037064"/>
                <a:gd name="connsiteX9-19" fmla="*/ 4806175 w 4806175"/>
                <a:gd name="connsiteY9-20" fmla="*/ 0 h 10370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4806175" h="1037064">
                  <a:moveTo>
                    <a:pt x="0" y="1037064"/>
                  </a:moveTo>
                  <a:lnTo>
                    <a:pt x="947854" y="457200"/>
                  </a:lnTo>
                  <a:lnTo>
                    <a:pt x="1438507" y="691376"/>
                  </a:lnTo>
                  <a:lnTo>
                    <a:pt x="1929161" y="546410"/>
                  </a:lnTo>
                  <a:lnTo>
                    <a:pt x="2419814" y="936703"/>
                  </a:lnTo>
                  <a:lnTo>
                    <a:pt x="2877014" y="1014761"/>
                  </a:lnTo>
                  <a:lnTo>
                    <a:pt x="3367668" y="735981"/>
                  </a:lnTo>
                  <a:lnTo>
                    <a:pt x="3824868" y="256478"/>
                  </a:lnTo>
                  <a:lnTo>
                    <a:pt x="4337475" y="597752"/>
                  </a:lnTo>
                  <a:lnTo>
                    <a:pt x="480617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70026" y="3142084"/>
              <a:ext cx="5073649" cy="285750"/>
            </a:xfrm>
            <a:custGeom>
              <a:avLst/>
              <a:gdLst>
                <a:gd name="connsiteX0" fmla="*/ 0 w 4761571"/>
                <a:gd name="connsiteY0" fmla="*/ 66908 h 267629"/>
                <a:gd name="connsiteX1" fmla="*/ 925551 w 4761571"/>
                <a:gd name="connsiteY1" fmla="*/ 0 h 267629"/>
                <a:gd name="connsiteX2" fmla="*/ 1416205 w 4761571"/>
                <a:gd name="connsiteY2" fmla="*/ 66908 h 267629"/>
                <a:gd name="connsiteX3" fmla="*/ 1895707 w 4761571"/>
                <a:gd name="connsiteY3" fmla="*/ 200722 h 267629"/>
                <a:gd name="connsiteX4" fmla="*/ 2386361 w 4761571"/>
                <a:gd name="connsiteY4" fmla="*/ 178420 h 267629"/>
                <a:gd name="connsiteX5" fmla="*/ 2865863 w 4761571"/>
                <a:gd name="connsiteY5" fmla="*/ 66908 h 267629"/>
                <a:gd name="connsiteX6" fmla="*/ 3345366 w 4761571"/>
                <a:gd name="connsiteY6" fmla="*/ 144966 h 267629"/>
                <a:gd name="connsiteX7" fmla="*/ 3836020 w 4761571"/>
                <a:gd name="connsiteY7" fmla="*/ 267629 h 267629"/>
                <a:gd name="connsiteX8" fmla="*/ 4304371 w 4761571"/>
                <a:gd name="connsiteY8" fmla="*/ 100361 h 267629"/>
                <a:gd name="connsiteX9" fmla="*/ 4761571 w 4761571"/>
                <a:gd name="connsiteY9" fmla="*/ 211873 h 26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1571" h="267629">
                  <a:moveTo>
                    <a:pt x="0" y="66908"/>
                  </a:moveTo>
                  <a:lnTo>
                    <a:pt x="925551" y="0"/>
                  </a:lnTo>
                  <a:lnTo>
                    <a:pt x="1416205" y="66908"/>
                  </a:lnTo>
                  <a:lnTo>
                    <a:pt x="1895707" y="200722"/>
                  </a:lnTo>
                  <a:lnTo>
                    <a:pt x="2386361" y="178420"/>
                  </a:lnTo>
                  <a:lnTo>
                    <a:pt x="2865863" y="66908"/>
                  </a:lnTo>
                  <a:lnTo>
                    <a:pt x="3345366" y="144966"/>
                  </a:lnTo>
                  <a:lnTo>
                    <a:pt x="3836020" y="267629"/>
                  </a:lnTo>
                  <a:lnTo>
                    <a:pt x="4304371" y="100361"/>
                  </a:lnTo>
                  <a:lnTo>
                    <a:pt x="4761571" y="211873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56329" name="组合 10"/>
            <p:cNvGrpSpPr/>
            <p:nvPr/>
          </p:nvGrpSpPr>
          <p:grpSpPr bwMode="auto">
            <a:xfrm>
              <a:off x="2390775" y="2211809"/>
              <a:ext cx="169863" cy="169862"/>
              <a:chOff x="2801434" y="2821296"/>
              <a:chExt cx="195766" cy="195766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2801435" y="2821297"/>
                <a:ext cx="195765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2849004" y="2868867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30" name="组合 13"/>
            <p:cNvGrpSpPr/>
            <p:nvPr/>
          </p:nvGrpSpPr>
          <p:grpSpPr bwMode="auto">
            <a:xfrm>
              <a:off x="2390775" y="3040484"/>
              <a:ext cx="169863" cy="169862"/>
              <a:chOff x="2801434" y="2821296"/>
              <a:chExt cx="195766" cy="195766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2801435" y="2821296"/>
                <a:ext cx="195765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2849004" y="2868865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31" name="组合 16"/>
            <p:cNvGrpSpPr/>
            <p:nvPr/>
          </p:nvGrpSpPr>
          <p:grpSpPr bwMode="auto">
            <a:xfrm>
              <a:off x="2898775" y="3127782"/>
              <a:ext cx="168275" cy="169862"/>
              <a:chOff x="2801434" y="2821296"/>
              <a:chExt cx="195766" cy="195766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2801435" y="2821313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2849453" y="2868883"/>
                <a:ext cx="99730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32" name="组合 19"/>
            <p:cNvGrpSpPr/>
            <p:nvPr/>
          </p:nvGrpSpPr>
          <p:grpSpPr bwMode="auto">
            <a:xfrm>
              <a:off x="2898775" y="2437234"/>
              <a:ext cx="168275" cy="169862"/>
              <a:chOff x="2801434" y="2821296"/>
              <a:chExt cx="195766" cy="195766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2801435" y="2821297"/>
                <a:ext cx="195766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2849453" y="2868867"/>
                <a:ext cx="99730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33" name="组合 22"/>
            <p:cNvGrpSpPr/>
            <p:nvPr/>
          </p:nvGrpSpPr>
          <p:grpSpPr bwMode="auto">
            <a:xfrm>
              <a:off x="3427413" y="2292771"/>
              <a:ext cx="169862" cy="169863"/>
              <a:chOff x="2801434" y="2821296"/>
              <a:chExt cx="195766" cy="195766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2801434" y="2821298"/>
                <a:ext cx="195767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2849003" y="2868867"/>
                <a:ext cx="100628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34" name="组合 25"/>
            <p:cNvGrpSpPr/>
            <p:nvPr/>
          </p:nvGrpSpPr>
          <p:grpSpPr bwMode="auto">
            <a:xfrm>
              <a:off x="3427413" y="3262734"/>
              <a:ext cx="169862" cy="169862"/>
              <a:chOff x="2801434" y="2821296"/>
              <a:chExt cx="195766" cy="195766"/>
            </a:xfrm>
          </p:grpSpPr>
          <p:sp>
            <p:nvSpPr>
              <p:cNvPr id="102" name="椭圆 101"/>
              <p:cNvSpPr/>
              <p:nvPr/>
            </p:nvSpPr>
            <p:spPr>
              <a:xfrm>
                <a:off x="2801434" y="2821296"/>
                <a:ext cx="195767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2849003" y="2868865"/>
                <a:ext cx="100628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35" name="组合 28"/>
            <p:cNvGrpSpPr/>
            <p:nvPr/>
          </p:nvGrpSpPr>
          <p:grpSpPr bwMode="auto">
            <a:xfrm>
              <a:off x="3922713" y="3253209"/>
              <a:ext cx="169862" cy="169862"/>
              <a:chOff x="2801434" y="2821296"/>
              <a:chExt cx="195766" cy="195766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2801434" y="2821296"/>
                <a:ext cx="195767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2849003" y="2868865"/>
                <a:ext cx="100628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36" name="组合 31"/>
            <p:cNvGrpSpPr/>
            <p:nvPr/>
          </p:nvGrpSpPr>
          <p:grpSpPr bwMode="auto">
            <a:xfrm>
              <a:off x="3922713" y="2670596"/>
              <a:ext cx="169862" cy="169863"/>
              <a:chOff x="2801434" y="2821296"/>
              <a:chExt cx="195766" cy="195766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801434" y="2821298"/>
                <a:ext cx="195767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2849003" y="2868867"/>
                <a:ext cx="100628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37" name="组合 34"/>
            <p:cNvGrpSpPr/>
            <p:nvPr/>
          </p:nvGrpSpPr>
          <p:grpSpPr bwMode="auto">
            <a:xfrm>
              <a:off x="4452938" y="2794421"/>
              <a:ext cx="169862" cy="169863"/>
              <a:chOff x="2801434" y="2821296"/>
              <a:chExt cx="195766" cy="195766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2801433" y="2821298"/>
                <a:ext cx="195767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2849002" y="2868867"/>
                <a:ext cx="100628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38" name="组合 37"/>
            <p:cNvGrpSpPr/>
            <p:nvPr/>
          </p:nvGrpSpPr>
          <p:grpSpPr bwMode="auto">
            <a:xfrm>
              <a:off x="4452938" y="3134146"/>
              <a:ext cx="169862" cy="169863"/>
              <a:chOff x="2801434" y="2821296"/>
              <a:chExt cx="195766" cy="195766"/>
            </a:xfrm>
          </p:grpSpPr>
          <p:sp>
            <p:nvSpPr>
              <p:cNvPr id="94" name="椭圆 93"/>
              <p:cNvSpPr/>
              <p:nvPr/>
            </p:nvSpPr>
            <p:spPr>
              <a:xfrm>
                <a:off x="2801433" y="2821297"/>
                <a:ext cx="195767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2849002" y="2868866"/>
                <a:ext cx="100628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39" name="组合 40"/>
            <p:cNvGrpSpPr/>
            <p:nvPr/>
          </p:nvGrpSpPr>
          <p:grpSpPr bwMode="auto">
            <a:xfrm>
              <a:off x="4940300" y="3210346"/>
              <a:ext cx="169863" cy="169863"/>
              <a:chOff x="2801434" y="2821296"/>
              <a:chExt cx="195766" cy="195766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2801434" y="2821297"/>
                <a:ext cx="195765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2849003" y="2868866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40" name="组合 43"/>
            <p:cNvGrpSpPr/>
            <p:nvPr/>
          </p:nvGrpSpPr>
          <p:grpSpPr bwMode="auto">
            <a:xfrm>
              <a:off x="4940300" y="2500734"/>
              <a:ext cx="169863" cy="168275"/>
              <a:chOff x="2801434" y="2821296"/>
              <a:chExt cx="195766" cy="195766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2801434" y="2821297"/>
                <a:ext cx="195765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2849003" y="2869315"/>
                <a:ext cx="100627" cy="9973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41" name="组合 46"/>
            <p:cNvGrpSpPr/>
            <p:nvPr/>
          </p:nvGrpSpPr>
          <p:grpSpPr bwMode="auto">
            <a:xfrm>
              <a:off x="5478463" y="1972096"/>
              <a:ext cx="169862" cy="169863"/>
              <a:chOff x="2801434" y="2821296"/>
              <a:chExt cx="195766" cy="195766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2801433" y="2821298"/>
                <a:ext cx="195767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2849002" y="2868867"/>
                <a:ext cx="100628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42" name="组合 49"/>
            <p:cNvGrpSpPr/>
            <p:nvPr/>
          </p:nvGrpSpPr>
          <p:grpSpPr bwMode="auto">
            <a:xfrm>
              <a:off x="5980113" y="3164309"/>
              <a:ext cx="169862" cy="169862"/>
              <a:chOff x="2801434" y="2821296"/>
              <a:chExt cx="195766" cy="195766"/>
            </a:xfrm>
          </p:grpSpPr>
          <p:sp>
            <p:nvSpPr>
              <p:cNvPr id="86" name="椭圆 85"/>
              <p:cNvSpPr/>
              <p:nvPr/>
            </p:nvSpPr>
            <p:spPr>
              <a:xfrm>
                <a:off x="2801433" y="2821296"/>
                <a:ext cx="195767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2849002" y="2868865"/>
                <a:ext cx="100628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43" name="组合 52"/>
            <p:cNvGrpSpPr/>
            <p:nvPr/>
          </p:nvGrpSpPr>
          <p:grpSpPr bwMode="auto">
            <a:xfrm>
              <a:off x="5980113" y="2353096"/>
              <a:ext cx="169862" cy="169863"/>
              <a:chOff x="2801434" y="2821296"/>
              <a:chExt cx="195766" cy="195766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2801433" y="2821298"/>
                <a:ext cx="195767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2849002" y="2868867"/>
                <a:ext cx="100628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44" name="组合 55"/>
            <p:cNvGrpSpPr/>
            <p:nvPr/>
          </p:nvGrpSpPr>
          <p:grpSpPr bwMode="auto">
            <a:xfrm>
              <a:off x="6492875" y="3286546"/>
              <a:ext cx="169863" cy="169863"/>
              <a:chOff x="2801434" y="2821296"/>
              <a:chExt cx="195766" cy="195766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2801434" y="2821297"/>
                <a:ext cx="195765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2849003" y="2868866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45" name="组合 58"/>
            <p:cNvGrpSpPr/>
            <p:nvPr/>
          </p:nvGrpSpPr>
          <p:grpSpPr bwMode="auto">
            <a:xfrm>
              <a:off x="6513513" y="1718096"/>
              <a:ext cx="169862" cy="169863"/>
              <a:chOff x="2801434" y="2821296"/>
              <a:chExt cx="195766" cy="195766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2801433" y="2821298"/>
                <a:ext cx="195767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2849002" y="2868867"/>
                <a:ext cx="100628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46" name="组合 61"/>
            <p:cNvGrpSpPr/>
            <p:nvPr/>
          </p:nvGrpSpPr>
          <p:grpSpPr bwMode="auto">
            <a:xfrm>
              <a:off x="5478463" y="3332584"/>
              <a:ext cx="169862" cy="169862"/>
              <a:chOff x="2801434" y="2821296"/>
              <a:chExt cx="195766" cy="195766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2801433" y="2821296"/>
                <a:ext cx="195767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2849002" y="2868865"/>
                <a:ext cx="100628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47" name="组合 64"/>
            <p:cNvGrpSpPr/>
            <p:nvPr/>
          </p:nvGrpSpPr>
          <p:grpSpPr bwMode="auto">
            <a:xfrm>
              <a:off x="1485900" y="3934246"/>
              <a:ext cx="5607050" cy="293688"/>
              <a:chOff x="1485265" y="3124223"/>
              <a:chExt cx="5607015" cy="294401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1485266" y="3124224"/>
                <a:ext cx="5607014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92" name="TextBox 139"/>
              <p:cNvSpPr txBox="1">
                <a:spLocks noChangeArrowheads="1"/>
              </p:cNvSpPr>
              <p:nvPr/>
            </p:nvSpPr>
            <p:spPr bwMode="auto">
              <a:xfrm>
                <a:off x="6314010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2013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393" name="TextBox 141"/>
              <p:cNvSpPr txBox="1">
                <a:spLocks noChangeArrowheads="1"/>
              </p:cNvSpPr>
              <p:nvPr/>
            </p:nvSpPr>
            <p:spPr bwMode="auto">
              <a:xfrm>
                <a:off x="5298298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2012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394" name="TextBox 142"/>
              <p:cNvSpPr txBox="1">
                <a:spLocks noChangeArrowheads="1"/>
              </p:cNvSpPr>
              <p:nvPr/>
            </p:nvSpPr>
            <p:spPr bwMode="auto">
              <a:xfrm>
                <a:off x="4282586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2011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395" name="TextBox 143"/>
              <p:cNvSpPr txBox="1">
                <a:spLocks noChangeArrowheads="1"/>
              </p:cNvSpPr>
              <p:nvPr/>
            </p:nvSpPr>
            <p:spPr bwMode="auto">
              <a:xfrm>
                <a:off x="3266874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2010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396" name="TextBox 144"/>
              <p:cNvSpPr txBox="1">
                <a:spLocks noChangeArrowheads="1"/>
              </p:cNvSpPr>
              <p:nvPr/>
            </p:nvSpPr>
            <p:spPr bwMode="auto">
              <a:xfrm>
                <a:off x="2251162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2009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6348" name="组合 71"/>
            <p:cNvGrpSpPr/>
            <p:nvPr/>
          </p:nvGrpSpPr>
          <p:grpSpPr bwMode="auto">
            <a:xfrm>
              <a:off x="922338" y="1524676"/>
              <a:ext cx="566737" cy="2465387"/>
              <a:chOff x="922185" y="703854"/>
              <a:chExt cx="567329" cy="2465909"/>
            </a:xfrm>
          </p:grpSpPr>
          <p:grpSp>
            <p:nvGrpSpPr>
              <p:cNvPr id="56362" name="组合 169"/>
              <p:cNvGrpSpPr/>
              <p:nvPr/>
            </p:nvGrpSpPr>
            <p:grpSpPr bwMode="auto">
              <a:xfrm>
                <a:off x="1404931" y="828859"/>
                <a:ext cx="84583" cy="2289248"/>
                <a:chOff x="2343150" y="1272520"/>
                <a:chExt cx="133832" cy="2472166"/>
              </a:xfrm>
            </p:grpSpPr>
            <p:cxnSp>
              <p:nvCxnSpPr>
                <p:cNvPr id="56" name="直接连接符 55"/>
                <p:cNvCxnSpPr/>
                <p:nvPr/>
              </p:nvCxnSpPr>
              <p:spPr>
                <a:xfrm flipH="1">
                  <a:off x="2343717" y="373332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>
                <a:xfrm flipH="1">
                  <a:off x="2343717" y="3568710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 flipH="1">
                  <a:off x="2343717" y="3404098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 flipH="1">
                  <a:off x="2343717" y="3249774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 flipH="1">
                  <a:off x="2343717" y="308516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/>
              </p:nvCxnSpPr>
              <p:spPr>
                <a:xfrm flipH="1">
                  <a:off x="2343717" y="2920550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 flipH="1">
                  <a:off x="2343717" y="2755938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 flipH="1">
                  <a:off x="2343717" y="2589611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 flipH="1">
                  <a:off x="2343717" y="2424999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 flipH="1">
                  <a:off x="2343717" y="2260387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/>
                <p:nvPr/>
              </p:nvCxnSpPr>
              <p:spPr>
                <a:xfrm flipH="1">
                  <a:off x="2343717" y="2095775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/>
                <p:nvPr/>
              </p:nvCxnSpPr>
              <p:spPr>
                <a:xfrm flipH="1">
                  <a:off x="2343717" y="1931163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/>
                <p:nvPr/>
              </p:nvCxnSpPr>
              <p:spPr>
                <a:xfrm flipH="1">
                  <a:off x="2343717" y="1766551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 flipH="1">
                  <a:off x="2343717" y="1601938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 flipH="1">
                  <a:off x="2343717" y="1437326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 flipH="1">
                  <a:off x="2343717" y="1272714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直接连接符 43"/>
              <p:cNvCxnSpPr/>
              <p:nvPr/>
            </p:nvCxnSpPr>
            <p:spPr>
              <a:xfrm>
                <a:off x="1487925" y="981472"/>
                <a:ext cx="0" cy="214199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364" name="组合 148"/>
              <p:cNvGrpSpPr/>
              <p:nvPr/>
            </p:nvGrpSpPr>
            <p:grpSpPr bwMode="auto">
              <a:xfrm>
                <a:off x="922185" y="703854"/>
                <a:ext cx="510076" cy="2465909"/>
                <a:chOff x="1208709" y="1807829"/>
                <a:chExt cx="478706" cy="2314251"/>
              </a:xfrm>
            </p:grpSpPr>
            <p:sp>
              <p:nvSpPr>
                <p:cNvPr id="56366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891002"/>
                  <a:ext cx="346317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56367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632856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20%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56368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374710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40%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56369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116564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60%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56370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858418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80%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56371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600272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100%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56372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342126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120%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56373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083980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140%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56374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1208709" y="1807829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150%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</p:grpSp>
          <p:cxnSp>
            <p:nvCxnSpPr>
              <p:cNvPr id="46" name="直接连接符 45"/>
              <p:cNvCxnSpPr/>
              <p:nvPr/>
            </p:nvCxnSpPr>
            <p:spPr>
              <a:xfrm>
                <a:off x="1487925" y="773466"/>
                <a:ext cx="0" cy="20451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49" name="组合 104"/>
            <p:cNvGrpSpPr/>
            <p:nvPr/>
          </p:nvGrpSpPr>
          <p:grpSpPr bwMode="auto">
            <a:xfrm>
              <a:off x="1673225" y="1481560"/>
              <a:ext cx="668060" cy="371019"/>
              <a:chOff x="1673854" y="998499"/>
              <a:chExt cx="667806" cy="370856"/>
            </a:xfrm>
          </p:grpSpPr>
          <p:grpSp>
            <p:nvGrpSpPr>
              <p:cNvPr id="56356" name="组合 17"/>
              <p:cNvGrpSpPr/>
              <p:nvPr/>
            </p:nvGrpSpPr>
            <p:grpSpPr bwMode="auto">
              <a:xfrm>
                <a:off x="1673854" y="998499"/>
                <a:ext cx="667806" cy="215349"/>
                <a:chOff x="1619672" y="975722"/>
                <a:chExt cx="667806" cy="215349"/>
              </a:xfrm>
            </p:grpSpPr>
            <p:cxnSp>
              <p:nvCxnSpPr>
                <p:cNvPr id="41" name="直接连接符 40"/>
                <p:cNvCxnSpPr/>
                <p:nvPr/>
              </p:nvCxnSpPr>
              <p:spPr>
                <a:xfrm>
                  <a:off x="1619673" y="1085212"/>
                  <a:ext cx="13964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6361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1692669" y="975722"/>
                  <a:ext cx="594809" cy="215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8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添加标题</a:t>
                  </a:r>
                  <a:endParaRPr lang="zh-CN" altLang="en-US" sz="800">
                    <a:solidFill>
                      <a:srgbClr val="7F7F7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6357" name="组合 19"/>
              <p:cNvGrpSpPr/>
              <p:nvPr/>
            </p:nvGrpSpPr>
            <p:grpSpPr bwMode="auto">
              <a:xfrm>
                <a:off x="1673854" y="1154006"/>
                <a:ext cx="667806" cy="215349"/>
                <a:chOff x="1619672" y="1294568"/>
                <a:chExt cx="667806" cy="215349"/>
              </a:xfrm>
            </p:grpSpPr>
            <p:cxnSp>
              <p:nvCxnSpPr>
                <p:cNvPr id="39" name="直接连接符 38"/>
                <p:cNvCxnSpPr/>
                <p:nvPr/>
              </p:nvCxnSpPr>
              <p:spPr>
                <a:xfrm>
                  <a:off x="1619673" y="1416752"/>
                  <a:ext cx="139647" cy="0"/>
                </a:xfrm>
                <a:prstGeom prst="line">
                  <a:avLst/>
                </a:prstGeom>
                <a:no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6359" name="TextBox 130"/>
                <p:cNvSpPr txBox="1">
                  <a:spLocks noChangeArrowheads="1"/>
                </p:cNvSpPr>
                <p:nvPr/>
              </p:nvSpPr>
              <p:spPr bwMode="auto">
                <a:xfrm>
                  <a:off x="1692669" y="1294568"/>
                  <a:ext cx="594809" cy="215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8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添加标题</a:t>
                  </a:r>
                  <a:endParaRPr lang="zh-CN" altLang="en-US" sz="800">
                    <a:solidFill>
                      <a:srgbClr val="7F7F7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56350" name="组合 111"/>
            <p:cNvGrpSpPr/>
            <p:nvPr/>
          </p:nvGrpSpPr>
          <p:grpSpPr bwMode="auto">
            <a:xfrm>
              <a:off x="1385888" y="3126209"/>
              <a:ext cx="169862" cy="169862"/>
              <a:chOff x="2801434" y="2821296"/>
              <a:chExt cx="195766" cy="19576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801434" y="2821296"/>
                <a:ext cx="195767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849003" y="2868865"/>
                <a:ext cx="100628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51" name="组合 114"/>
            <p:cNvGrpSpPr/>
            <p:nvPr/>
          </p:nvGrpSpPr>
          <p:grpSpPr bwMode="auto">
            <a:xfrm>
              <a:off x="1401763" y="2800771"/>
              <a:ext cx="168275" cy="169863"/>
              <a:chOff x="2801434" y="2821296"/>
              <a:chExt cx="195766" cy="195766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2801434" y="2821298"/>
                <a:ext cx="195766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2849452" y="2868867"/>
                <a:ext cx="99730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6324" name="TextBox 120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组合 7"/>
          <p:cNvGrpSpPr/>
          <p:nvPr/>
        </p:nvGrpSpPr>
        <p:grpSpPr bwMode="auto">
          <a:xfrm>
            <a:off x="1270000" y="3943350"/>
            <a:ext cx="6448425" cy="261938"/>
            <a:chOff x="1202229" y="3913515"/>
            <a:chExt cx="6450591" cy="260903"/>
          </a:xfrm>
        </p:grpSpPr>
        <p:grpSp>
          <p:nvGrpSpPr>
            <p:cNvPr id="57367" name="组合 23"/>
            <p:cNvGrpSpPr/>
            <p:nvPr/>
          </p:nvGrpSpPr>
          <p:grpSpPr bwMode="auto">
            <a:xfrm>
              <a:off x="1202229" y="3913515"/>
              <a:ext cx="1298033" cy="260903"/>
              <a:chOff x="1721396" y="3913515"/>
              <a:chExt cx="1298033" cy="260903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721396" y="3919840"/>
                <a:ext cx="228677" cy="229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7378" name="TextBox 22"/>
              <p:cNvSpPr txBox="1">
                <a:spLocks noChangeArrowheads="1"/>
              </p:cNvSpPr>
              <p:nvPr/>
            </p:nvSpPr>
            <p:spPr bwMode="auto">
              <a:xfrm>
                <a:off x="1988154" y="3913515"/>
                <a:ext cx="1031275" cy="260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7368" name="组合 24"/>
            <p:cNvGrpSpPr/>
            <p:nvPr/>
          </p:nvGrpSpPr>
          <p:grpSpPr bwMode="auto">
            <a:xfrm>
              <a:off x="2920277" y="3913515"/>
              <a:ext cx="1298033" cy="260903"/>
              <a:chOff x="1722085" y="3913515"/>
              <a:chExt cx="1298033" cy="260903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722289" y="3919840"/>
                <a:ext cx="228677" cy="22927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7376" name="TextBox 26"/>
              <p:cNvSpPr txBox="1">
                <a:spLocks noChangeArrowheads="1"/>
              </p:cNvSpPr>
              <p:nvPr/>
            </p:nvSpPr>
            <p:spPr bwMode="auto">
              <a:xfrm>
                <a:off x="1988843" y="3913515"/>
                <a:ext cx="1031275" cy="260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7369" name="组合 27"/>
            <p:cNvGrpSpPr/>
            <p:nvPr/>
          </p:nvGrpSpPr>
          <p:grpSpPr bwMode="auto">
            <a:xfrm>
              <a:off x="4636739" y="3913515"/>
              <a:ext cx="1298033" cy="260903"/>
              <a:chOff x="1721188" y="3913515"/>
              <a:chExt cx="1298033" cy="260903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721594" y="3919840"/>
                <a:ext cx="228677" cy="22927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7374" name="TextBox 29"/>
              <p:cNvSpPr txBox="1">
                <a:spLocks noChangeArrowheads="1"/>
              </p:cNvSpPr>
              <p:nvPr/>
            </p:nvSpPr>
            <p:spPr bwMode="auto">
              <a:xfrm>
                <a:off x="1987946" y="3913515"/>
                <a:ext cx="1031275" cy="260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7370" name="组合 30"/>
            <p:cNvGrpSpPr/>
            <p:nvPr/>
          </p:nvGrpSpPr>
          <p:grpSpPr bwMode="auto">
            <a:xfrm>
              <a:off x="6354787" y="3913515"/>
              <a:ext cx="1298033" cy="260903"/>
              <a:chOff x="1721878" y="3913515"/>
              <a:chExt cx="1298033" cy="26090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722488" y="3919840"/>
                <a:ext cx="228677" cy="2292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7372" name="TextBox 32"/>
              <p:cNvSpPr txBox="1">
                <a:spLocks noChangeArrowheads="1"/>
              </p:cNvSpPr>
              <p:nvPr/>
            </p:nvSpPr>
            <p:spPr bwMode="auto">
              <a:xfrm>
                <a:off x="1988636" y="3913515"/>
                <a:ext cx="1031275" cy="260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7347" name="矩形 14"/>
          <p:cNvSpPr>
            <a:spLocks noChangeArrowheads="1"/>
          </p:cNvSpPr>
          <p:nvPr/>
        </p:nvSpPr>
        <p:spPr bwMode="auto">
          <a:xfrm>
            <a:off x="3779838" y="2698750"/>
            <a:ext cx="1250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en-US" altLang="zh-CN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7348" name="组合 15"/>
          <p:cNvGrpSpPr/>
          <p:nvPr/>
        </p:nvGrpSpPr>
        <p:grpSpPr bwMode="auto">
          <a:xfrm>
            <a:off x="1641475" y="700088"/>
            <a:ext cx="5861050" cy="4645025"/>
            <a:chOff x="1579563" y="911225"/>
            <a:chExt cx="5861050" cy="4645025"/>
          </a:xfrm>
        </p:grpSpPr>
        <p:grpSp>
          <p:nvGrpSpPr>
            <p:cNvPr id="57350" name="组合 16"/>
            <p:cNvGrpSpPr/>
            <p:nvPr/>
          </p:nvGrpSpPr>
          <p:grpSpPr bwMode="auto">
            <a:xfrm>
              <a:off x="1579563" y="911225"/>
              <a:ext cx="5861050" cy="2798763"/>
              <a:chOff x="1579563" y="911225"/>
              <a:chExt cx="5861050" cy="2798763"/>
            </a:xfrm>
          </p:grpSpPr>
          <p:grpSp>
            <p:nvGrpSpPr>
              <p:cNvPr id="57357" name="组合 20"/>
              <p:cNvGrpSpPr/>
              <p:nvPr/>
            </p:nvGrpSpPr>
            <p:grpSpPr bwMode="auto">
              <a:xfrm>
                <a:off x="2184748" y="1161974"/>
                <a:ext cx="4773612" cy="2419425"/>
                <a:chOff x="2184557" y="921217"/>
                <a:chExt cx="4773577" cy="2419592"/>
              </a:xfrm>
            </p:grpSpPr>
            <p:sp>
              <p:nvSpPr>
                <p:cNvPr id="33" name="Freeform 12"/>
                <p:cNvSpPr>
                  <a:spLocks noEditPoints="1"/>
                </p:cNvSpPr>
                <p:nvPr/>
              </p:nvSpPr>
              <p:spPr bwMode="auto">
                <a:xfrm>
                  <a:off x="2184210" y="921293"/>
                  <a:ext cx="4773577" cy="2413167"/>
                </a:xfrm>
                <a:custGeom>
                  <a:avLst/>
                  <a:gdLst>
                    <a:gd name="T0" fmla="*/ 1594 w 3529"/>
                    <a:gd name="T1" fmla="*/ 45 h 1784"/>
                    <a:gd name="T2" fmla="*/ 1434 w 3529"/>
                    <a:gd name="T3" fmla="*/ 165 h 1784"/>
                    <a:gd name="T4" fmla="*/ 1415 w 3529"/>
                    <a:gd name="T5" fmla="*/ 170 h 1784"/>
                    <a:gd name="T6" fmla="*/ 1240 w 3529"/>
                    <a:gd name="T7" fmla="*/ 118 h 1784"/>
                    <a:gd name="T8" fmla="*/ 1268 w 3529"/>
                    <a:gd name="T9" fmla="*/ 208 h 1784"/>
                    <a:gd name="T10" fmla="*/ 1054 w 3529"/>
                    <a:gd name="T11" fmla="*/ 189 h 1784"/>
                    <a:gd name="T12" fmla="*/ 813 w 3529"/>
                    <a:gd name="T13" fmla="*/ 437 h 1784"/>
                    <a:gd name="T14" fmla="*/ 796 w 3529"/>
                    <a:gd name="T15" fmla="*/ 449 h 1784"/>
                    <a:gd name="T16" fmla="*/ 614 w 3529"/>
                    <a:gd name="T17" fmla="*/ 472 h 1784"/>
                    <a:gd name="T18" fmla="*/ 678 w 3529"/>
                    <a:gd name="T19" fmla="*/ 543 h 1784"/>
                    <a:gd name="T20" fmla="*/ 472 w 3529"/>
                    <a:gd name="T21" fmla="*/ 614 h 1784"/>
                    <a:gd name="T22" fmla="*/ 449 w 3529"/>
                    <a:gd name="T23" fmla="*/ 796 h 1784"/>
                    <a:gd name="T24" fmla="*/ 437 w 3529"/>
                    <a:gd name="T25" fmla="*/ 813 h 1784"/>
                    <a:gd name="T26" fmla="*/ 189 w 3529"/>
                    <a:gd name="T27" fmla="*/ 1054 h 1784"/>
                    <a:gd name="T28" fmla="*/ 276 w 3529"/>
                    <a:gd name="T29" fmla="*/ 1091 h 1784"/>
                    <a:gd name="T30" fmla="*/ 118 w 3529"/>
                    <a:gd name="T31" fmla="*/ 1240 h 1784"/>
                    <a:gd name="T32" fmla="*/ 170 w 3529"/>
                    <a:gd name="T33" fmla="*/ 1415 h 1784"/>
                    <a:gd name="T34" fmla="*/ 165 w 3529"/>
                    <a:gd name="T35" fmla="*/ 1434 h 1784"/>
                    <a:gd name="T36" fmla="*/ 45 w 3529"/>
                    <a:gd name="T37" fmla="*/ 1573 h 1784"/>
                    <a:gd name="T38" fmla="*/ 142 w 3529"/>
                    <a:gd name="T39" fmla="*/ 1585 h 1784"/>
                    <a:gd name="T40" fmla="*/ 3484 w 3529"/>
                    <a:gd name="T41" fmla="*/ 1573 h 1784"/>
                    <a:gd name="T42" fmla="*/ 3364 w 3529"/>
                    <a:gd name="T43" fmla="*/ 1434 h 1784"/>
                    <a:gd name="T44" fmla="*/ 3359 w 3529"/>
                    <a:gd name="T45" fmla="*/ 1415 h 1784"/>
                    <a:gd name="T46" fmla="*/ 3411 w 3529"/>
                    <a:gd name="T47" fmla="*/ 1240 h 1784"/>
                    <a:gd name="T48" fmla="*/ 3321 w 3529"/>
                    <a:gd name="T49" fmla="*/ 1269 h 1784"/>
                    <a:gd name="T50" fmla="*/ 3340 w 3529"/>
                    <a:gd name="T51" fmla="*/ 1054 h 1784"/>
                    <a:gd name="T52" fmla="*/ 3092 w 3529"/>
                    <a:gd name="T53" fmla="*/ 813 h 1784"/>
                    <a:gd name="T54" fmla="*/ 3080 w 3529"/>
                    <a:gd name="T55" fmla="*/ 796 h 1784"/>
                    <a:gd name="T56" fmla="*/ 3057 w 3529"/>
                    <a:gd name="T57" fmla="*/ 614 h 1784"/>
                    <a:gd name="T58" fmla="*/ 2986 w 3529"/>
                    <a:gd name="T59" fmla="*/ 678 h 1784"/>
                    <a:gd name="T60" fmla="*/ 2915 w 3529"/>
                    <a:gd name="T61" fmla="*/ 472 h 1784"/>
                    <a:gd name="T62" fmla="*/ 2733 w 3529"/>
                    <a:gd name="T63" fmla="*/ 449 h 1784"/>
                    <a:gd name="T64" fmla="*/ 2716 w 3529"/>
                    <a:gd name="T65" fmla="*/ 437 h 1784"/>
                    <a:gd name="T66" fmla="*/ 2475 w 3529"/>
                    <a:gd name="T67" fmla="*/ 189 h 1784"/>
                    <a:gd name="T68" fmla="*/ 2438 w 3529"/>
                    <a:gd name="T69" fmla="*/ 276 h 1784"/>
                    <a:gd name="T70" fmla="*/ 2289 w 3529"/>
                    <a:gd name="T71" fmla="*/ 118 h 1784"/>
                    <a:gd name="T72" fmla="*/ 2114 w 3529"/>
                    <a:gd name="T73" fmla="*/ 170 h 1784"/>
                    <a:gd name="T74" fmla="*/ 2095 w 3529"/>
                    <a:gd name="T75" fmla="*/ 165 h 1784"/>
                    <a:gd name="T76" fmla="*/ 1956 w 3529"/>
                    <a:gd name="T77" fmla="*/ 45 h 1784"/>
                    <a:gd name="T78" fmla="*/ 1944 w 3529"/>
                    <a:gd name="T79" fmla="*/ 142 h 1784"/>
                    <a:gd name="T80" fmla="*/ 1746 w 3529"/>
                    <a:gd name="T81" fmla="*/ 0 h 1784"/>
                    <a:gd name="T82" fmla="*/ 999 w 3529"/>
                    <a:gd name="T83" fmla="*/ 399 h 1784"/>
                    <a:gd name="T84" fmla="*/ 964 w 3529"/>
                    <a:gd name="T85" fmla="*/ 418 h 1784"/>
                    <a:gd name="T86" fmla="*/ 276 w 3529"/>
                    <a:gd name="T87" fmla="*/ 884 h 1784"/>
                    <a:gd name="T88" fmla="*/ 418 w 3529"/>
                    <a:gd name="T89" fmla="*/ 964 h 1784"/>
                    <a:gd name="T90" fmla="*/ 3529 w 3529"/>
                    <a:gd name="T91" fmla="*/ 1746 h 1784"/>
                    <a:gd name="T92" fmla="*/ 236 w 3529"/>
                    <a:gd name="T93" fmla="*/ 1746 h 1784"/>
                    <a:gd name="T94" fmla="*/ 236 w 3529"/>
                    <a:gd name="T95" fmla="*/ 1784 h 1784"/>
                    <a:gd name="T96" fmla="*/ 3271 w 3529"/>
                    <a:gd name="T97" fmla="*/ 917 h 1784"/>
                    <a:gd name="T98" fmla="*/ 3130 w 3529"/>
                    <a:gd name="T99" fmla="*/ 999 h 1784"/>
                    <a:gd name="T100" fmla="*/ 2612 w 3529"/>
                    <a:gd name="T101" fmla="*/ 257 h 1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529" h="1784">
                      <a:moveTo>
                        <a:pt x="1585" y="142"/>
                      </a:moveTo>
                      <a:lnTo>
                        <a:pt x="1573" y="45"/>
                      </a:lnTo>
                      <a:lnTo>
                        <a:pt x="1594" y="45"/>
                      </a:lnTo>
                      <a:lnTo>
                        <a:pt x="1604" y="139"/>
                      </a:lnTo>
                      <a:lnTo>
                        <a:pt x="1585" y="142"/>
                      </a:lnTo>
                      <a:close/>
                      <a:moveTo>
                        <a:pt x="1434" y="165"/>
                      </a:moveTo>
                      <a:lnTo>
                        <a:pt x="1415" y="71"/>
                      </a:lnTo>
                      <a:lnTo>
                        <a:pt x="1396" y="76"/>
                      </a:lnTo>
                      <a:lnTo>
                        <a:pt x="1415" y="170"/>
                      </a:lnTo>
                      <a:lnTo>
                        <a:pt x="1434" y="165"/>
                      </a:lnTo>
                      <a:close/>
                      <a:moveTo>
                        <a:pt x="1268" y="208"/>
                      </a:moveTo>
                      <a:lnTo>
                        <a:pt x="1240" y="118"/>
                      </a:lnTo>
                      <a:lnTo>
                        <a:pt x="1221" y="123"/>
                      </a:lnTo>
                      <a:lnTo>
                        <a:pt x="1250" y="215"/>
                      </a:lnTo>
                      <a:lnTo>
                        <a:pt x="1268" y="208"/>
                      </a:lnTo>
                      <a:close/>
                      <a:moveTo>
                        <a:pt x="1110" y="269"/>
                      </a:moveTo>
                      <a:lnTo>
                        <a:pt x="1070" y="182"/>
                      </a:lnTo>
                      <a:lnTo>
                        <a:pt x="1054" y="189"/>
                      </a:lnTo>
                      <a:lnTo>
                        <a:pt x="1091" y="276"/>
                      </a:lnTo>
                      <a:lnTo>
                        <a:pt x="1110" y="269"/>
                      </a:lnTo>
                      <a:close/>
                      <a:moveTo>
                        <a:pt x="813" y="437"/>
                      </a:moveTo>
                      <a:lnTo>
                        <a:pt x="756" y="359"/>
                      </a:lnTo>
                      <a:lnTo>
                        <a:pt x="739" y="371"/>
                      </a:lnTo>
                      <a:lnTo>
                        <a:pt x="796" y="449"/>
                      </a:lnTo>
                      <a:lnTo>
                        <a:pt x="813" y="437"/>
                      </a:lnTo>
                      <a:close/>
                      <a:moveTo>
                        <a:pt x="678" y="543"/>
                      </a:moveTo>
                      <a:lnTo>
                        <a:pt x="614" y="472"/>
                      </a:lnTo>
                      <a:lnTo>
                        <a:pt x="600" y="487"/>
                      </a:lnTo>
                      <a:lnTo>
                        <a:pt x="664" y="558"/>
                      </a:lnTo>
                      <a:lnTo>
                        <a:pt x="678" y="543"/>
                      </a:lnTo>
                      <a:close/>
                      <a:moveTo>
                        <a:pt x="557" y="664"/>
                      </a:moveTo>
                      <a:lnTo>
                        <a:pt x="487" y="600"/>
                      </a:lnTo>
                      <a:lnTo>
                        <a:pt x="472" y="614"/>
                      </a:lnTo>
                      <a:lnTo>
                        <a:pt x="543" y="678"/>
                      </a:lnTo>
                      <a:lnTo>
                        <a:pt x="557" y="664"/>
                      </a:lnTo>
                      <a:close/>
                      <a:moveTo>
                        <a:pt x="449" y="796"/>
                      </a:moveTo>
                      <a:lnTo>
                        <a:pt x="371" y="739"/>
                      </a:lnTo>
                      <a:lnTo>
                        <a:pt x="359" y="756"/>
                      </a:lnTo>
                      <a:lnTo>
                        <a:pt x="437" y="813"/>
                      </a:lnTo>
                      <a:lnTo>
                        <a:pt x="449" y="796"/>
                      </a:lnTo>
                      <a:close/>
                      <a:moveTo>
                        <a:pt x="276" y="1091"/>
                      </a:moveTo>
                      <a:lnTo>
                        <a:pt x="189" y="1054"/>
                      </a:lnTo>
                      <a:lnTo>
                        <a:pt x="182" y="1070"/>
                      </a:lnTo>
                      <a:lnTo>
                        <a:pt x="269" y="1110"/>
                      </a:lnTo>
                      <a:lnTo>
                        <a:pt x="276" y="1091"/>
                      </a:lnTo>
                      <a:close/>
                      <a:moveTo>
                        <a:pt x="215" y="1250"/>
                      </a:moveTo>
                      <a:lnTo>
                        <a:pt x="123" y="1221"/>
                      </a:lnTo>
                      <a:lnTo>
                        <a:pt x="118" y="1240"/>
                      </a:lnTo>
                      <a:lnTo>
                        <a:pt x="208" y="1269"/>
                      </a:lnTo>
                      <a:lnTo>
                        <a:pt x="215" y="1250"/>
                      </a:lnTo>
                      <a:close/>
                      <a:moveTo>
                        <a:pt x="170" y="1415"/>
                      </a:moveTo>
                      <a:lnTo>
                        <a:pt x="76" y="1396"/>
                      </a:lnTo>
                      <a:lnTo>
                        <a:pt x="71" y="1415"/>
                      </a:lnTo>
                      <a:lnTo>
                        <a:pt x="165" y="1434"/>
                      </a:lnTo>
                      <a:lnTo>
                        <a:pt x="170" y="1415"/>
                      </a:lnTo>
                      <a:close/>
                      <a:moveTo>
                        <a:pt x="142" y="1585"/>
                      </a:moveTo>
                      <a:lnTo>
                        <a:pt x="45" y="1573"/>
                      </a:lnTo>
                      <a:lnTo>
                        <a:pt x="45" y="1595"/>
                      </a:lnTo>
                      <a:lnTo>
                        <a:pt x="139" y="1604"/>
                      </a:lnTo>
                      <a:lnTo>
                        <a:pt x="142" y="1585"/>
                      </a:lnTo>
                      <a:close/>
                      <a:moveTo>
                        <a:pt x="3390" y="1604"/>
                      </a:moveTo>
                      <a:lnTo>
                        <a:pt x="3484" y="1595"/>
                      </a:lnTo>
                      <a:lnTo>
                        <a:pt x="3484" y="1573"/>
                      </a:lnTo>
                      <a:lnTo>
                        <a:pt x="3387" y="1585"/>
                      </a:lnTo>
                      <a:lnTo>
                        <a:pt x="3390" y="1604"/>
                      </a:lnTo>
                      <a:close/>
                      <a:moveTo>
                        <a:pt x="3364" y="1434"/>
                      </a:moveTo>
                      <a:lnTo>
                        <a:pt x="3458" y="1415"/>
                      </a:lnTo>
                      <a:lnTo>
                        <a:pt x="3453" y="1396"/>
                      </a:lnTo>
                      <a:lnTo>
                        <a:pt x="3359" y="1415"/>
                      </a:lnTo>
                      <a:lnTo>
                        <a:pt x="3364" y="1434"/>
                      </a:lnTo>
                      <a:close/>
                      <a:moveTo>
                        <a:pt x="3321" y="1269"/>
                      </a:moveTo>
                      <a:lnTo>
                        <a:pt x="3411" y="1240"/>
                      </a:lnTo>
                      <a:lnTo>
                        <a:pt x="3406" y="1221"/>
                      </a:lnTo>
                      <a:lnTo>
                        <a:pt x="3314" y="1250"/>
                      </a:lnTo>
                      <a:lnTo>
                        <a:pt x="3321" y="1269"/>
                      </a:lnTo>
                      <a:close/>
                      <a:moveTo>
                        <a:pt x="3260" y="1110"/>
                      </a:moveTo>
                      <a:lnTo>
                        <a:pt x="3347" y="1070"/>
                      </a:lnTo>
                      <a:lnTo>
                        <a:pt x="3340" y="1054"/>
                      </a:lnTo>
                      <a:lnTo>
                        <a:pt x="3253" y="1091"/>
                      </a:lnTo>
                      <a:lnTo>
                        <a:pt x="3260" y="1110"/>
                      </a:lnTo>
                      <a:close/>
                      <a:moveTo>
                        <a:pt x="3092" y="813"/>
                      </a:moveTo>
                      <a:lnTo>
                        <a:pt x="3170" y="756"/>
                      </a:lnTo>
                      <a:lnTo>
                        <a:pt x="3158" y="739"/>
                      </a:lnTo>
                      <a:lnTo>
                        <a:pt x="3080" y="796"/>
                      </a:lnTo>
                      <a:lnTo>
                        <a:pt x="3092" y="813"/>
                      </a:lnTo>
                      <a:close/>
                      <a:moveTo>
                        <a:pt x="2986" y="678"/>
                      </a:moveTo>
                      <a:lnTo>
                        <a:pt x="3057" y="614"/>
                      </a:lnTo>
                      <a:lnTo>
                        <a:pt x="3042" y="600"/>
                      </a:lnTo>
                      <a:lnTo>
                        <a:pt x="2971" y="664"/>
                      </a:lnTo>
                      <a:lnTo>
                        <a:pt x="2986" y="678"/>
                      </a:lnTo>
                      <a:close/>
                      <a:moveTo>
                        <a:pt x="2865" y="558"/>
                      </a:moveTo>
                      <a:lnTo>
                        <a:pt x="2929" y="487"/>
                      </a:lnTo>
                      <a:lnTo>
                        <a:pt x="2915" y="472"/>
                      </a:lnTo>
                      <a:lnTo>
                        <a:pt x="2851" y="543"/>
                      </a:lnTo>
                      <a:lnTo>
                        <a:pt x="2865" y="558"/>
                      </a:lnTo>
                      <a:close/>
                      <a:moveTo>
                        <a:pt x="2733" y="449"/>
                      </a:moveTo>
                      <a:lnTo>
                        <a:pt x="2790" y="371"/>
                      </a:lnTo>
                      <a:lnTo>
                        <a:pt x="2773" y="359"/>
                      </a:lnTo>
                      <a:lnTo>
                        <a:pt x="2716" y="437"/>
                      </a:lnTo>
                      <a:lnTo>
                        <a:pt x="2733" y="449"/>
                      </a:lnTo>
                      <a:close/>
                      <a:moveTo>
                        <a:pt x="2438" y="276"/>
                      </a:moveTo>
                      <a:lnTo>
                        <a:pt x="2475" y="189"/>
                      </a:lnTo>
                      <a:lnTo>
                        <a:pt x="2459" y="182"/>
                      </a:lnTo>
                      <a:lnTo>
                        <a:pt x="2419" y="269"/>
                      </a:lnTo>
                      <a:lnTo>
                        <a:pt x="2438" y="276"/>
                      </a:lnTo>
                      <a:close/>
                      <a:moveTo>
                        <a:pt x="2279" y="215"/>
                      </a:moveTo>
                      <a:lnTo>
                        <a:pt x="2308" y="123"/>
                      </a:lnTo>
                      <a:lnTo>
                        <a:pt x="2289" y="118"/>
                      </a:lnTo>
                      <a:lnTo>
                        <a:pt x="2261" y="208"/>
                      </a:lnTo>
                      <a:lnTo>
                        <a:pt x="2279" y="215"/>
                      </a:lnTo>
                      <a:close/>
                      <a:moveTo>
                        <a:pt x="2114" y="170"/>
                      </a:moveTo>
                      <a:lnTo>
                        <a:pt x="2133" y="76"/>
                      </a:lnTo>
                      <a:lnTo>
                        <a:pt x="2114" y="71"/>
                      </a:lnTo>
                      <a:lnTo>
                        <a:pt x="2095" y="165"/>
                      </a:lnTo>
                      <a:lnTo>
                        <a:pt x="2114" y="170"/>
                      </a:lnTo>
                      <a:close/>
                      <a:moveTo>
                        <a:pt x="1944" y="142"/>
                      </a:moveTo>
                      <a:lnTo>
                        <a:pt x="1956" y="45"/>
                      </a:lnTo>
                      <a:lnTo>
                        <a:pt x="1935" y="45"/>
                      </a:lnTo>
                      <a:lnTo>
                        <a:pt x="1925" y="139"/>
                      </a:lnTo>
                      <a:lnTo>
                        <a:pt x="1944" y="142"/>
                      </a:lnTo>
                      <a:close/>
                      <a:moveTo>
                        <a:pt x="1783" y="236"/>
                      </a:moveTo>
                      <a:lnTo>
                        <a:pt x="1783" y="0"/>
                      </a:lnTo>
                      <a:lnTo>
                        <a:pt x="1746" y="0"/>
                      </a:lnTo>
                      <a:lnTo>
                        <a:pt x="1746" y="236"/>
                      </a:lnTo>
                      <a:lnTo>
                        <a:pt x="1783" y="236"/>
                      </a:lnTo>
                      <a:close/>
                      <a:moveTo>
                        <a:pt x="999" y="399"/>
                      </a:moveTo>
                      <a:lnTo>
                        <a:pt x="917" y="257"/>
                      </a:lnTo>
                      <a:lnTo>
                        <a:pt x="883" y="276"/>
                      </a:lnTo>
                      <a:lnTo>
                        <a:pt x="964" y="418"/>
                      </a:lnTo>
                      <a:lnTo>
                        <a:pt x="999" y="399"/>
                      </a:lnTo>
                      <a:close/>
                      <a:moveTo>
                        <a:pt x="418" y="964"/>
                      </a:moveTo>
                      <a:lnTo>
                        <a:pt x="276" y="884"/>
                      </a:lnTo>
                      <a:lnTo>
                        <a:pt x="258" y="917"/>
                      </a:lnTo>
                      <a:lnTo>
                        <a:pt x="399" y="999"/>
                      </a:lnTo>
                      <a:lnTo>
                        <a:pt x="418" y="964"/>
                      </a:lnTo>
                      <a:close/>
                      <a:moveTo>
                        <a:pt x="3293" y="1784"/>
                      </a:moveTo>
                      <a:lnTo>
                        <a:pt x="3529" y="1784"/>
                      </a:lnTo>
                      <a:lnTo>
                        <a:pt x="3529" y="1746"/>
                      </a:lnTo>
                      <a:lnTo>
                        <a:pt x="3293" y="1746"/>
                      </a:lnTo>
                      <a:lnTo>
                        <a:pt x="3293" y="1784"/>
                      </a:lnTo>
                      <a:close/>
                      <a:moveTo>
                        <a:pt x="236" y="1746"/>
                      </a:moveTo>
                      <a:lnTo>
                        <a:pt x="0" y="1746"/>
                      </a:lnTo>
                      <a:lnTo>
                        <a:pt x="0" y="1784"/>
                      </a:lnTo>
                      <a:lnTo>
                        <a:pt x="236" y="1784"/>
                      </a:lnTo>
                      <a:lnTo>
                        <a:pt x="236" y="1746"/>
                      </a:lnTo>
                      <a:close/>
                      <a:moveTo>
                        <a:pt x="3130" y="999"/>
                      </a:moveTo>
                      <a:lnTo>
                        <a:pt x="3271" y="917"/>
                      </a:lnTo>
                      <a:lnTo>
                        <a:pt x="3253" y="884"/>
                      </a:lnTo>
                      <a:lnTo>
                        <a:pt x="3111" y="964"/>
                      </a:lnTo>
                      <a:lnTo>
                        <a:pt x="3130" y="999"/>
                      </a:lnTo>
                      <a:close/>
                      <a:moveTo>
                        <a:pt x="2565" y="418"/>
                      </a:moveTo>
                      <a:lnTo>
                        <a:pt x="2646" y="276"/>
                      </a:lnTo>
                      <a:lnTo>
                        <a:pt x="2612" y="257"/>
                      </a:lnTo>
                      <a:lnTo>
                        <a:pt x="2530" y="399"/>
                      </a:lnTo>
                      <a:lnTo>
                        <a:pt x="2565" y="41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2" name="空心弧 13"/>
                <p:cNvSpPr/>
                <p:nvPr/>
              </p:nvSpPr>
              <p:spPr>
                <a:xfrm>
                  <a:off x="2362009" y="1130857"/>
                  <a:ext cx="4419568" cy="2209953"/>
                </a:xfrm>
                <a:custGeom>
                  <a:avLst/>
                  <a:gdLst>
                    <a:gd name="connsiteX0" fmla="*/ 18 w 5458860"/>
                    <a:gd name="connsiteY0" fmla="*/ 2719426 h 5458860"/>
                    <a:gd name="connsiteX1" fmla="*/ 2734128 w 5458860"/>
                    <a:gd name="connsiteY1" fmla="*/ 4 h 5458860"/>
                    <a:gd name="connsiteX2" fmla="*/ 5458859 w 5458860"/>
                    <a:gd name="connsiteY2" fmla="*/ 2728823 h 5458860"/>
                    <a:gd name="connsiteX3" fmla="*/ 5191157 w 5458860"/>
                    <a:gd name="connsiteY3" fmla="*/ 2728883 h 5458860"/>
                    <a:gd name="connsiteX4" fmla="*/ 2733667 w 5458860"/>
                    <a:gd name="connsiteY4" fmla="*/ 267706 h 5458860"/>
                    <a:gd name="connsiteX5" fmla="*/ 267718 w 5458860"/>
                    <a:gd name="connsiteY5" fmla="*/ 2720408 h 5458860"/>
                    <a:gd name="connsiteX6" fmla="*/ 18 w 5458860"/>
                    <a:gd name="connsiteY6" fmla="*/ 2719426 h 5458860"/>
                    <a:gd name="connsiteX0-1" fmla="*/ 267700 w 5458841"/>
                    <a:gd name="connsiteY0-2" fmla="*/ 2720408 h 2811848"/>
                    <a:gd name="connsiteX1-3" fmla="*/ 0 w 5458841"/>
                    <a:gd name="connsiteY1-4" fmla="*/ 2719426 h 2811848"/>
                    <a:gd name="connsiteX2-5" fmla="*/ 2734110 w 5458841"/>
                    <a:gd name="connsiteY2-6" fmla="*/ 4 h 2811848"/>
                    <a:gd name="connsiteX3-7" fmla="*/ 5458841 w 5458841"/>
                    <a:gd name="connsiteY3-8" fmla="*/ 2728823 h 2811848"/>
                    <a:gd name="connsiteX4-9" fmla="*/ 5191139 w 5458841"/>
                    <a:gd name="connsiteY4-10" fmla="*/ 2728883 h 2811848"/>
                    <a:gd name="connsiteX5-11" fmla="*/ 2733649 w 5458841"/>
                    <a:gd name="connsiteY5-12" fmla="*/ 267706 h 2811848"/>
                    <a:gd name="connsiteX6-13" fmla="*/ 359140 w 5458841"/>
                    <a:gd name="connsiteY6-14" fmla="*/ 2811848 h 2811848"/>
                    <a:gd name="connsiteX0-15" fmla="*/ 267700 w 5458841"/>
                    <a:gd name="connsiteY0-16" fmla="*/ 2720408 h 2728883"/>
                    <a:gd name="connsiteX1-17" fmla="*/ 0 w 5458841"/>
                    <a:gd name="connsiteY1-18" fmla="*/ 2719426 h 2728883"/>
                    <a:gd name="connsiteX2-19" fmla="*/ 2734110 w 5458841"/>
                    <a:gd name="connsiteY2-20" fmla="*/ 4 h 2728883"/>
                    <a:gd name="connsiteX3-21" fmla="*/ 5458841 w 5458841"/>
                    <a:gd name="connsiteY3-22" fmla="*/ 2728823 h 2728883"/>
                    <a:gd name="connsiteX4-23" fmla="*/ 5191139 w 5458841"/>
                    <a:gd name="connsiteY4-24" fmla="*/ 2728883 h 2728883"/>
                    <a:gd name="connsiteX5-25" fmla="*/ 2733649 w 5458841"/>
                    <a:gd name="connsiteY5-26" fmla="*/ 267706 h 2728883"/>
                    <a:gd name="connsiteX0-27" fmla="*/ 0 w 5458841"/>
                    <a:gd name="connsiteY0-28" fmla="*/ 2719426 h 2728883"/>
                    <a:gd name="connsiteX1-29" fmla="*/ 2734110 w 5458841"/>
                    <a:gd name="connsiteY1-30" fmla="*/ 4 h 2728883"/>
                    <a:gd name="connsiteX2-31" fmla="*/ 5458841 w 5458841"/>
                    <a:gd name="connsiteY2-32" fmla="*/ 2728823 h 2728883"/>
                    <a:gd name="connsiteX3-33" fmla="*/ 5191139 w 5458841"/>
                    <a:gd name="connsiteY3-34" fmla="*/ 2728883 h 2728883"/>
                    <a:gd name="connsiteX4-35" fmla="*/ 2733649 w 5458841"/>
                    <a:gd name="connsiteY4-36" fmla="*/ 267706 h 2728883"/>
                    <a:gd name="connsiteX0-37" fmla="*/ 0 w 5458841"/>
                    <a:gd name="connsiteY0-38" fmla="*/ 2719426 h 2728823"/>
                    <a:gd name="connsiteX1-39" fmla="*/ 2734110 w 5458841"/>
                    <a:gd name="connsiteY1-40" fmla="*/ 4 h 2728823"/>
                    <a:gd name="connsiteX2-41" fmla="*/ 5458841 w 5458841"/>
                    <a:gd name="connsiteY2-42" fmla="*/ 2728823 h 2728823"/>
                    <a:gd name="connsiteX3-43" fmla="*/ 2733649 w 5458841"/>
                    <a:gd name="connsiteY3-44" fmla="*/ 267706 h 2728823"/>
                    <a:gd name="connsiteX0-45" fmla="*/ 0 w 5458841"/>
                    <a:gd name="connsiteY0-46" fmla="*/ 2719426 h 2728823"/>
                    <a:gd name="connsiteX1-47" fmla="*/ 2734110 w 5458841"/>
                    <a:gd name="connsiteY1-48" fmla="*/ 4 h 2728823"/>
                    <a:gd name="connsiteX2-49" fmla="*/ 5458841 w 5458841"/>
                    <a:gd name="connsiteY2-50" fmla="*/ 2728823 h 272882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5458841" h="2728823">
                      <a:moveTo>
                        <a:pt x="0" y="2719426"/>
                      </a:moveTo>
                      <a:cubicBezTo>
                        <a:pt x="5517" y="1214085"/>
                        <a:pt x="1228761" y="-2588"/>
                        <a:pt x="2734110" y="4"/>
                      </a:cubicBezTo>
                      <a:cubicBezTo>
                        <a:pt x="4239459" y="2595"/>
                        <a:pt x="5458507" y="1223472"/>
                        <a:pt x="5458841" y="2728823"/>
                      </a:cubicBezTo>
                    </a:path>
                  </a:pathLst>
                </a:custGeom>
                <a:noFill/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7358" name="TextBox 43"/>
              <p:cNvSpPr txBox="1">
                <a:spLocks noChangeArrowheads="1"/>
              </p:cNvSpPr>
              <p:nvPr/>
            </p:nvSpPr>
            <p:spPr bwMode="auto">
              <a:xfrm>
                <a:off x="6713538" y="2185988"/>
                <a:ext cx="542925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  <a:endParaRPr lang="zh-CN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359" name="TextBox 47"/>
              <p:cNvSpPr txBox="1">
                <a:spLocks noChangeArrowheads="1"/>
              </p:cNvSpPr>
              <p:nvPr/>
            </p:nvSpPr>
            <p:spPr bwMode="auto">
              <a:xfrm>
                <a:off x="5697538" y="1219200"/>
                <a:ext cx="542925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40%</a:t>
                </a:r>
                <a:endParaRPr lang="zh-CN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360" name="TextBox 48"/>
              <p:cNvSpPr txBox="1">
                <a:spLocks noChangeArrowheads="1"/>
              </p:cNvSpPr>
              <p:nvPr/>
            </p:nvSpPr>
            <p:spPr bwMode="auto">
              <a:xfrm>
                <a:off x="4356100" y="911225"/>
                <a:ext cx="544513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60%</a:t>
                </a:r>
                <a:endParaRPr lang="zh-CN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361" name="TextBox 49"/>
              <p:cNvSpPr txBox="1">
                <a:spLocks noChangeArrowheads="1"/>
              </p:cNvSpPr>
              <p:nvPr/>
            </p:nvSpPr>
            <p:spPr bwMode="auto">
              <a:xfrm>
                <a:off x="3103563" y="1179513"/>
                <a:ext cx="544512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  <a:endParaRPr lang="zh-CN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362" name="TextBox 50"/>
              <p:cNvSpPr txBox="1">
                <a:spLocks noChangeArrowheads="1"/>
              </p:cNvSpPr>
              <p:nvPr/>
            </p:nvSpPr>
            <p:spPr bwMode="auto">
              <a:xfrm>
                <a:off x="2054225" y="2079625"/>
                <a:ext cx="644525" cy="306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100%</a:t>
                </a:r>
                <a:endParaRPr lang="zh-CN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363" name="TextBox 51"/>
              <p:cNvSpPr txBox="1">
                <a:spLocks noChangeArrowheads="1"/>
              </p:cNvSpPr>
              <p:nvPr/>
            </p:nvSpPr>
            <p:spPr bwMode="auto">
              <a:xfrm>
                <a:off x="1579563" y="3402013"/>
                <a:ext cx="642937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120%</a:t>
                </a:r>
                <a:endParaRPr lang="zh-CN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364" name="TextBox 52"/>
              <p:cNvSpPr txBox="1">
                <a:spLocks noChangeArrowheads="1"/>
              </p:cNvSpPr>
              <p:nvPr/>
            </p:nvSpPr>
            <p:spPr bwMode="auto">
              <a:xfrm>
                <a:off x="6996113" y="3402013"/>
                <a:ext cx="4445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0%</a:t>
                </a:r>
                <a:endParaRPr lang="zh-CN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351" name="组合 1"/>
            <p:cNvGrpSpPr/>
            <p:nvPr/>
          </p:nvGrpSpPr>
          <p:grpSpPr bwMode="auto">
            <a:xfrm>
              <a:off x="2598738" y="1609725"/>
              <a:ext cx="3946525" cy="3946525"/>
              <a:chOff x="2809875" y="2044351"/>
              <a:chExt cx="4008990" cy="4008990"/>
            </a:xfrm>
          </p:grpSpPr>
          <p:sp>
            <p:nvSpPr>
              <p:cNvPr id="19" name="空心弧 18"/>
              <p:cNvSpPr/>
              <p:nvPr/>
            </p:nvSpPr>
            <p:spPr>
              <a:xfrm>
                <a:off x="3395259" y="2629734"/>
                <a:ext cx="2838223" cy="2838223"/>
              </a:xfrm>
              <a:prstGeom prst="blockArc">
                <a:avLst>
                  <a:gd name="adj1" fmla="val 14847739"/>
                  <a:gd name="adj2" fmla="val 21598295"/>
                  <a:gd name="adj3" fmla="val 7449"/>
                </a:avLst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空心弧 19"/>
              <p:cNvSpPr/>
              <p:nvPr/>
            </p:nvSpPr>
            <p:spPr>
              <a:xfrm>
                <a:off x="3196905" y="2431381"/>
                <a:ext cx="3234929" cy="3234929"/>
              </a:xfrm>
              <a:prstGeom prst="blockArc">
                <a:avLst>
                  <a:gd name="adj1" fmla="val 13787669"/>
                  <a:gd name="adj2" fmla="val 21593987"/>
                  <a:gd name="adj3" fmla="val 6212"/>
                </a:avLst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空心弧 20"/>
              <p:cNvSpPr/>
              <p:nvPr/>
            </p:nvSpPr>
            <p:spPr>
              <a:xfrm>
                <a:off x="3003390" y="2237866"/>
                <a:ext cx="3621960" cy="3621960"/>
              </a:xfrm>
              <a:prstGeom prst="blockArc">
                <a:avLst>
                  <a:gd name="adj1" fmla="val 13106092"/>
                  <a:gd name="adj2" fmla="val 21597820"/>
                  <a:gd name="adj3" fmla="val 5467"/>
                </a:avLst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空心弧 21"/>
              <p:cNvSpPr/>
              <p:nvPr/>
            </p:nvSpPr>
            <p:spPr>
              <a:xfrm>
                <a:off x="2809875" y="2044351"/>
                <a:ext cx="4008990" cy="4008990"/>
              </a:xfrm>
              <a:prstGeom prst="blockArc">
                <a:avLst>
                  <a:gd name="adj1" fmla="val 11562689"/>
                  <a:gd name="adj2" fmla="val 21599236"/>
                  <a:gd name="adj3" fmla="val 4904"/>
                </a:avLst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空心弧 22"/>
              <p:cNvSpPr/>
              <p:nvPr/>
            </p:nvSpPr>
            <p:spPr>
              <a:xfrm>
                <a:off x="3600062" y="2834538"/>
                <a:ext cx="2428616" cy="2428616"/>
              </a:xfrm>
              <a:prstGeom prst="blockArc">
                <a:avLst>
                  <a:gd name="adj1" fmla="val 16282140"/>
                  <a:gd name="adj2" fmla="val 3900"/>
                  <a:gd name="adj3" fmla="val 8505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7349" name="TextBox 35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组合 23"/>
          <p:cNvGrpSpPr/>
          <p:nvPr/>
        </p:nvGrpSpPr>
        <p:grpSpPr bwMode="auto">
          <a:xfrm>
            <a:off x="2127250" y="1973263"/>
            <a:ext cx="3021013" cy="165100"/>
            <a:chOff x="1536485" y="1421335"/>
            <a:chExt cx="2434439" cy="164359"/>
          </a:xfrm>
        </p:grpSpPr>
        <p:sp>
          <p:nvSpPr>
            <p:cNvPr id="25" name="矩形 24"/>
            <p:cNvSpPr/>
            <p:nvPr/>
          </p:nvSpPr>
          <p:spPr>
            <a:xfrm rot="5400000">
              <a:off x="2440618" y="517202"/>
              <a:ext cx="164359" cy="19726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3657837" y="1272607"/>
              <a:ext cx="164359" cy="461815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333500"/>
            <a:ext cx="2397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372" name="组合 2"/>
          <p:cNvGrpSpPr/>
          <p:nvPr/>
        </p:nvGrpSpPr>
        <p:grpSpPr bwMode="auto">
          <a:xfrm>
            <a:off x="6261100" y="1952625"/>
            <a:ext cx="744538" cy="609600"/>
            <a:chOff x="6211703" y="1679808"/>
            <a:chExt cx="745647" cy="609867"/>
          </a:xfrm>
        </p:grpSpPr>
        <p:pic>
          <p:nvPicPr>
            <p:cNvPr id="58446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1703" y="1679808"/>
              <a:ext cx="239047" cy="609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47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9257" y="1679808"/>
              <a:ext cx="239047" cy="609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4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8303" y="1679808"/>
              <a:ext cx="239047" cy="609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8373" name="组合 6"/>
          <p:cNvGrpSpPr/>
          <p:nvPr/>
        </p:nvGrpSpPr>
        <p:grpSpPr bwMode="auto">
          <a:xfrm>
            <a:off x="6021388" y="2578100"/>
            <a:ext cx="1228725" cy="609600"/>
            <a:chOff x="5972656" y="2304925"/>
            <a:chExt cx="1228986" cy="609867"/>
          </a:xfrm>
        </p:grpSpPr>
        <p:pic>
          <p:nvPicPr>
            <p:cNvPr id="58441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4755" y="2304925"/>
              <a:ext cx="239047" cy="609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42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2308" y="2304925"/>
              <a:ext cx="239047" cy="609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43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355" y="2304925"/>
              <a:ext cx="239047" cy="609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44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2656" y="2304925"/>
              <a:ext cx="239047" cy="609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45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2595" y="2304925"/>
              <a:ext cx="239047" cy="609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8374" name="组合 12"/>
          <p:cNvGrpSpPr/>
          <p:nvPr/>
        </p:nvGrpSpPr>
        <p:grpSpPr bwMode="auto">
          <a:xfrm>
            <a:off x="5784850" y="3192463"/>
            <a:ext cx="1716088" cy="609600"/>
            <a:chOff x="5735277" y="2919682"/>
            <a:chExt cx="1717043" cy="609868"/>
          </a:xfrm>
        </p:grpSpPr>
        <p:pic>
          <p:nvPicPr>
            <p:cNvPr id="58434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6386" y="2919682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35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3939" y="2919682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36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986" y="2919682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37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4287" y="2919682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3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4226" y="2919682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39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5277" y="2919682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40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3273" y="2919682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8375" name="组合 20"/>
          <p:cNvGrpSpPr/>
          <p:nvPr/>
        </p:nvGrpSpPr>
        <p:grpSpPr bwMode="auto">
          <a:xfrm>
            <a:off x="2127250" y="1552575"/>
            <a:ext cx="3021013" cy="166688"/>
            <a:chOff x="2126709" y="1279651"/>
            <a:chExt cx="3021840" cy="166068"/>
          </a:xfrm>
        </p:grpSpPr>
        <p:sp>
          <p:nvSpPr>
            <p:cNvPr id="58432" name="矩形 21"/>
            <p:cNvSpPr>
              <a:spLocks noChangeArrowheads="1"/>
            </p:cNvSpPr>
            <p:nvPr/>
          </p:nvSpPr>
          <p:spPr bwMode="auto">
            <a:xfrm rot="5400000">
              <a:off x="2719342" y="687018"/>
              <a:ext cx="166068" cy="1351333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5400000">
              <a:off x="4230261" y="527431"/>
              <a:ext cx="166068" cy="167050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376" name="组合 26"/>
          <p:cNvGrpSpPr/>
          <p:nvPr/>
        </p:nvGrpSpPr>
        <p:grpSpPr bwMode="auto">
          <a:xfrm>
            <a:off x="2124075" y="2190750"/>
            <a:ext cx="3024188" cy="166688"/>
            <a:chOff x="1533505" y="1684877"/>
            <a:chExt cx="3420630" cy="166793"/>
          </a:xfrm>
        </p:grpSpPr>
        <p:sp>
          <p:nvSpPr>
            <p:cNvPr id="28" name="矩形 27"/>
            <p:cNvSpPr/>
            <p:nvPr/>
          </p:nvSpPr>
          <p:spPr>
            <a:xfrm rot="5400000">
              <a:off x="2126154" y="1092228"/>
              <a:ext cx="166793" cy="13520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5400000">
              <a:off x="3837264" y="734799"/>
              <a:ext cx="165204" cy="2068538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377" name="组合 29"/>
          <p:cNvGrpSpPr/>
          <p:nvPr/>
        </p:nvGrpSpPr>
        <p:grpSpPr bwMode="auto">
          <a:xfrm>
            <a:off x="2127250" y="2693988"/>
            <a:ext cx="3021013" cy="166687"/>
            <a:chOff x="1536484" y="2282996"/>
            <a:chExt cx="2302127" cy="166793"/>
          </a:xfrm>
        </p:grpSpPr>
        <p:sp>
          <p:nvSpPr>
            <p:cNvPr id="31" name="矩形 30"/>
            <p:cNvSpPr/>
            <p:nvPr/>
          </p:nvSpPr>
          <p:spPr>
            <a:xfrm rot="5400000">
              <a:off x="2237601" y="1581879"/>
              <a:ext cx="166793" cy="15690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5400000">
              <a:off x="3389459" y="2000636"/>
              <a:ext cx="165205" cy="733100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378" name="组合 32"/>
          <p:cNvGrpSpPr/>
          <p:nvPr/>
        </p:nvGrpSpPr>
        <p:grpSpPr bwMode="auto">
          <a:xfrm>
            <a:off x="2124075" y="2905125"/>
            <a:ext cx="3024188" cy="165100"/>
            <a:chOff x="1533503" y="2553418"/>
            <a:chExt cx="4234113" cy="177081"/>
          </a:xfrm>
        </p:grpSpPr>
        <p:sp>
          <p:nvSpPr>
            <p:cNvPr id="58426" name="矩形 33"/>
            <p:cNvSpPr>
              <a:spLocks noChangeArrowheads="1"/>
            </p:cNvSpPr>
            <p:nvPr/>
          </p:nvSpPr>
          <p:spPr bwMode="auto">
            <a:xfrm rot="5400000">
              <a:off x="1993953" y="2092969"/>
              <a:ext cx="177080" cy="1097980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5400000">
              <a:off x="4111010" y="1073891"/>
              <a:ext cx="177081" cy="3136133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379" name="组合 35"/>
          <p:cNvGrpSpPr/>
          <p:nvPr/>
        </p:nvGrpSpPr>
        <p:grpSpPr bwMode="auto">
          <a:xfrm>
            <a:off x="2127250" y="3414713"/>
            <a:ext cx="3021013" cy="166687"/>
            <a:chOff x="1537130" y="3075086"/>
            <a:chExt cx="3021194" cy="166795"/>
          </a:xfrm>
        </p:grpSpPr>
        <p:sp>
          <p:nvSpPr>
            <p:cNvPr id="58424" name="矩形 36"/>
            <p:cNvSpPr>
              <a:spLocks noChangeArrowheads="1"/>
            </p:cNvSpPr>
            <p:nvPr/>
          </p:nvSpPr>
          <p:spPr bwMode="auto">
            <a:xfrm rot="5400000">
              <a:off x="2384063" y="2228153"/>
              <a:ext cx="166795" cy="1860661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5400000">
              <a:off x="3895455" y="2579011"/>
              <a:ext cx="165207" cy="1160533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380" name="组合 38"/>
          <p:cNvGrpSpPr/>
          <p:nvPr/>
        </p:nvGrpSpPr>
        <p:grpSpPr bwMode="auto">
          <a:xfrm>
            <a:off x="2127250" y="3632200"/>
            <a:ext cx="3021013" cy="165100"/>
            <a:chOff x="1537132" y="3354088"/>
            <a:chExt cx="3021192" cy="166530"/>
          </a:xfrm>
        </p:grpSpPr>
        <p:sp>
          <p:nvSpPr>
            <p:cNvPr id="40" name="矩形 39"/>
            <p:cNvSpPr/>
            <p:nvPr/>
          </p:nvSpPr>
          <p:spPr>
            <a:xfrm rot="5400000">
              <a:off x="2244489" y="2646731"/>
              <a:ext cx="166530" cy="15812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5400000">
              <a:off x="3755085" y="2717378"/>
              <a:ext cx="166530" cy="1439948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381" name="组合 41"/>
          <p:cNvGrpSpPr/>
          <p:nvPr/>
        </p:nvGrpSpPr>
        <p:grpSpPr bwMode="auto">
          <a:xfrm>
            <a:off x="2128838" y="4133850"/>
            <a:ext cx="3019425" cy="166688"/>
            <a:chOff x="1544548" y="3939178"/>
            <a:chExt cx="3019982" cy="166794"/>
          </a:xfrm>
        </p:grpSpPr>
        <p:sp>
          <p:nvSpPr>
            <p:cNvPr id="58420" name="矩形 42"/>
            <p:cNvSpPr>
              <a:spLocks noChangeArrowheads="1"/>
            </p:cNvSpPr>
            <p:nvPr/>
          </p:nvSpPr>
          <p:spPr bwMode="auto">
            <a:xfrm rot="5400000">
              <a:off x="1996237" y="3487489"/>
              <a:ext cx="166794" cy="1070172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5400000">
              <a:off x="3502260" y="3043701"/>
              <a:ext cx="165205" cy="1959336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382" name="组合 44"/>
          <p:cNvGrpSpPr/>
          <p:nvPr/>
        </p:nvGrpSpPr>
        <p:grpSpPr bwMode="auto">
          <a:xfrm>
            <a:off x="1349375" y="1506538"/>
            <a:ext cx="630238" cy="2830512"/>
            <a:chOff x="1349094" y="1233796"/>
            <a:chExt cx="630703" cy="2829996"/>
          </a:xfrm>
        </p:grpSpPr>
        <p:grpSp>
          <p:nvGrpSpPr>
            <p:cNvPr id="58402" name="组合 45"/>
            <p:cNvGrpSpPr/>
            <p:nvPr/>
          </p:nvGrpSpPr>
          <p:grpSpPr bwMode="auto">
            <a:xfrm>
              <a:off x="1933725" y="1276650"/>
              <a:ext cx="46072" cy="2758572"/>
              <a:chOff x="1329414" y="1176775"/>
              <a:chExt cx="290260" cy="275857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329414" y="1176775"/>
                <a:ext cx="290260" cy="1666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329414" y="1606910"/>
                <a:ext cx="290260" cy="1650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329414" y="2538602"/>
                <a:ext cx="290260" cy="1666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329414" y="3054446"/>
                <a:ext cx="290260" cy="1650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1329414" y="3768690"/>
                <a:ext cx="290260" cy="1666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403" name="组合 46"/>
            <p:cNvGrpSpPr/>
            <p:nvPr/>
          </p:nvGrpSpPr>
          <p:grpSpPr bwMode="auto">
            <a:xfrm>
              <a:off x="1349094" y="1233796"/>
              <a:ext cx="559215" cy="2829996"/>
              <a:chOff x="1349094" y="1233796"/>
              <a:chExt cx="559215" cy="2829996"/>
            </a:xfrm>
          </p:grpSpPr>
          <p:grpSp>
            <p:nvGrpSpPr>
              <p:cNvPr id="58404" name="组合 47"/>
              <p:cNvGrpSpPr/>
              <p:nvPr/>
            </p:nvGrpSpPr>
            <p:grpSpPr bwMode="auto">
              <a:xfrm>
                <a:off x="1627114" y="1279825"/>
                <a:ext cx="281195" cy="2749049"/>
                <a:chOff x="1339082" y="1177619"/>
                <a:chExt cx="281195" cy="2749049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1339080" y="1177619"/>
                  <a:ext cx="281194" cy="16665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1339080" y="1598230"/>
                  <a:ext cx="281194" cy="1666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1339080" y="2537859"/>
                  <a:ext cx="281194" cy="1666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1339080" y="3053702"/>
                  <a:ext cx="281194" cy="16665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1339080" y="3760011"/>
                  <a:ext cx="281194" cy="1666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8405" name="TextBox 48"/>
              <p:cNvSpPr txBox="1">
                <a:spLocks noChangeArrowheads="1"/>
              </p:cNvSpPr>
              <p:nvPr/>
            </p:nvSpPr>
            <p:spPr bwMode="auto">
              <a:xfrm>
                <a:off x="1349094" y="1233796"/>
                <a:ext cx="33534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406" name="TextBox 49"/>
              <p:cNvSpPr txBox="1">
                <a:spLocks noChangeArrowheads="1"/>
              </p:cNvSpPr>
              <p:nvPr/>
            </p:nvSpPr>
            <p:spPr bwMode="auto">
              <a:xfrm>
                <a:off x="1349094" y="1665921"/>
                <a:ext cx="341760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407" name="TextBox 50"/>
              <p:cNvSpPr txBox="1">
                <a:spLocks noChangeArrowheads="1"/>
              </p:cNvSpPr>
              <p:nvPr/>
            </p:nvSpPr>
            <p:spPr bwMode="auto">
              <a:xfrm>
                <a:off x="1349094" y="2603807"/>
                <a:ext cx="341760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408" name="TextBox 51"/>
              <p:cNvSpPr txBox="1">
                <a:spLocks noChangeArrowheads="1"/>
              </p:cNvSpPr>
              <p:nvPr/>
            </p:nvSpPr>
            <p:spPr bwMode="auto">
              <a:xfrm>
                <a:off x="1349094" y="3111560"/>
                <a:ext cx="341760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409" name="TextBox 52"/>
              <p:cNvSpPr txBox="1">
                <a:spLocks noChangeArrowheads="1"/>
              </p:cNvSpPr>
              <p:nvPr/>
            </p:nvSpPr>
            <p:spPr bwMode="auto">
              <a:xfrm>
                <a:off x="1351474" y="3817571"/>
                <a:ext cx="33534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8383" name="组合 63"/>
          <p:cNvGrpSpPr/>
          <p:nvPr/>
        </p:nvGrpSpPr>
        <p:grpSpPr bwMode="auto">
          <a:xfrm>
            <a:off x="1992313" y="1189038"/>
            <a:ext cx="3463925" cy="3119437"/>
            <a:chOff x="1992496" y="915566"/>
            <a:chExt cx="3464534" cy="3120532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3635847" y="1133129"/>
              <a:ext cx="0" cy="2902969"/>
            </a:xfrm>
            <a:prstGeom prst="line">
              <a:avLst/>
            </a:prstGeom>
            <a:ln w="63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125869" y="1125190"/>
              <a:ext cx="4763" cy="291090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5147413" y="1133129"/>
              <a:ext cx="0" cy="2902969"/>
            </a:xfrm>
            <a:prstGeom prst="line">
              <a:avLst/>
            </a:prstGeom>
            <a:ln w="63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99" name="TextBox 67"/>
            <p:cNvSpPr txBox="1">
              <a:spLocks noChangeArrowheads="1"/>
            </p:cNvSpPr>
            <p:nvPr/>
          </p:nvSpPr>
          <p:spPr bwMode="auto">
            <a:xfrm>
              <a:off x="1992496" y="952407"/>
              <a:ext cx="26000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400" name="TextBox 68"/>
            <p:cNvSpPr txBox="1">
              <a:spLocks noChangeArrowheads="1"/>
            </p:cNvSpPr>
            <p:nvPr/>
          </p:nvSpPr>
          <p:spPr bwMode="auto">
            <a:xfrm>
              <a:off x="3419872" y="915567"/>
              <a:ext cx="4491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401" name="TextBox 69"/>
            <p:cNvSpPr txBox="1">
              <a:spLocks noChangeArrowheads="1"/>
            </p:cNvSpPr>
            <p:nvPr/>
          </p:nvSpPr>
          <p:spPr bwMode="auto">
            <a:xfrm>
              <a:off x="4932527" y="915566"/>
              <a:ext cx="52450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384" name="矩形 70"/>
          <p:cNvSpPr>
            <a:spLocks noChangeArrowheads="1"/>
          </p:cNvSpPr>
          <p:nvPr/>
        </p:nvSpPr>
        <p:spPr bwMode="auto">
          <a:xfrm rot="5400000">
            <a:off x="3271838" y="831850"/>
            <a:ext cx="165100" cy="2447925"/>
          </a:xfrm>
          <a:prstGeom prst="rect">
            <a:avLst/>
          </a:pr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58385" name="组合 71"/>
          <p:cNvGrpSpPr/>
          <p:nvPr/>
        </p:nvGrpSpPr>
        <p:grpSpPr bwMode="auto">
          <a:xfrm>
            <a:off x="5505450" y="3833813"/>
            <a:ext cx="2235200" cy="609600"/>
            <a:chOff x="5457030" y="3560961"/>
            <a:chExt cx="2234337" cy="609868"/>
          </a:xfrm>
        </p:grpSpPr>
        <p:pic>
          <p:nvPicPr>
            <p:cNvPr id="58387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4755" y="3560961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38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2308" y="3560961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389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355" y="3560961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390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2656" y="3560961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391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2595" y="3560961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392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646" y="3560961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393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1642" y="3560961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394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030" y="3560961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395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3560961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386" name="TextBox 83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3975100" y="1400175"/>
            <a:ext cx="0" cy="25400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132263" y="1400175"/>
            <a:ext cx="4392612" cy="2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9396" name="TextBox 6"/>
          <p:cNvSpPr txBox="1">
            <a:spLocks noChangeArrowheads="1"/>
          </p:cNvSpPr>
          <p:nvPr/>
        </p:nvSpPr>
        <p:spPr bwMode="auto">
          <a:xfrm>
            <a:off x="4598988" y="1760538"/>
            <a:ext cx="157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点击添加主题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61896" y="1661931"/>
            <a:ext cx="1649864" cy="1890919"/>
            <a:chOff x="543257" y="1546836"/>
            <a:chExt cx="1649864" cy="1890919"/>
          </a:xfrm>
          <a:solidFill>
            <a:schemeClr val="tx1"/>
          </a:solidFill>
          <a:effectLst/>
        </p:grpSpPr>
        <p:sp>
          <p:nvSpPr>
            <p:cNvPr id="14" name="椭圆 14"/>
            <p:cNvSpPr/>
            <p:nvPr/>
          </p:nvSpPr>
          <p:spPr>
            <a:xfrm>
              <a:off x="543257" y="1546836"/>
              <a:ext cx="1649864" cy="1890919"/>
            </a:xfrm>
            <a:custGeom>
              <a:avLst/>
              <a:gdLst/>
              <a:ahLst/>
              <a:cxnLst/>
              <a:rect l="l" t="t" r="r" b="b"/>
              <a:pathLst>
                <a:path w="1256568" h="1440160">
                  <a:moveTo>
                    <a:pt x="720080" y="0"/>
                  </a:moveTo>
                  <a:cubicBezTo>
                    <a:pt x="866168" y="0"/>
                    <a:pt x="1002096" y="43504"/>
                    <a:pt x="1115188" y="118910"/>
                  </a:cubicBezTo>
                  <a:cubicBezTo>
                    <a:pt x="1047740" y="192020"/>
                    <a:pt x="995824" y="281163"/>
                    <a:pt x="964137" y="382246"/>
                  </a:cubicBezTo>
                  <a:cubicBezTo>
                    <a:pt x="865775" y="696028"/>
                    <a:pt x="993145" y="1026618"/>
                    <a:pt x="1256568" y="1196148"/>
                  </a:cubicBezTo>
                  <a:cubicBezTo>
                    <a:pt x="1126777" y="1346565"/>
                    <a:pt x="934359" y="1440160"/>
                    <a:pt x="720080" y="1440160"/>
                  </a:cubicBezTo>
                  <a:cubicBezTo>
                    <a:pt x="322391" y="1440160"/>
                    <a:pt x="0" y="1117769"/>
                    <a:pt x="0" y="720080"/>
                  </a:cubicBezTo>
                  <a:cubicBezTo>
                    <a:pt x="0" y="322391"/>
                    <a:pt x="322391" y="0"/>
                    <a:pt x="720080" y="0"/>
                  </a:cubicBezTo>
                  <a:close/>
                </a:path>
              </a:pathLst>
            </a:cu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Rectangle 2"/>
            <p:cNvSpPr>
              <a:spLocks noChangeArrowheads="1"/>
            </p:cNvSpPr>
            <p:nvPr/>
          </p:nvSpPr>
          <p:spPr bwMode="auto">
            <a:xfrm>
              <a:off x="969682" y="2529824"/>
              <a:ext cx="797014" cy="43088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52%</a:t>
              </a:r>
              <a:endParaRPr lang="zh-CN" altLang="en-US" sz="2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398" name="组合 15"/>
          <p:cNvGrpSpPr/>
          <p:nvPr/>
        </p:nvGrpSpPr>
        <p:grpSpPr bwMode="auto">
          <a:xfrm>
            <a:off x="2136775" y="1612900"/>
            <a:ext cx="1676400" cy="1676400"/>
            <a:chOff x="1916344" y="1497328"/>
            <a:chExt cx="1676498" cy="1676498"/>
          </a:xfrm>
        </p:grpSpPr>
        <p:sp>
          <p:nvSpPr>
            <p:cNvPr id="17" name="泪滴形 16"/>
            <p:cNvSpPr/>
            <p:nvPr/>
          </p:nvSpPr>
          <p:spPr>
            <a:xfrm rot="6444283">
              <a:off x="1916344" y="1497328"/>
              <a:ext cx="1676498" cy="1676498"/>
            </a:xfrm>
            <a:prstGeom prst="teardrop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59411" name="Rectangle 2"/>
            <p:cNvSpPr>
              <a:spLocks noChangeArrowheads="1"/>
            </p:cNvSpPr>
            <p:nvPr/>
          </p:nvSpPr>
          <p:spPr bwMode="auto">
            <a:xfrm>
              <a:off x="2356086" y="2529824"/>
              <a:ext cx="79701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2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76%</a:t>
              </a:r>
              <a:endPara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399" name="矩形 18"/>
          <p:cNvSpPr>
            <a:spLocks noChangeArrowheads="1"/>
          </p:cNvSpPr>
          <p:nvPr/>
        </p:nvSpPr>
        <p:spPr bwMode="auto">
          <a:xfrm>
            <a:off x="4557713" y="2195513"/>
            <a:ext cx="35433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400" name="组合 20"/>
          <p:cNvGrpSpPr/>
          <p:nvPr/>
        </p:nvGrpSpPr>
        <p:grpSpPr bwMode="auto">
          <a:xfrm>
            <a:off x="2695575" y="2022475"/>
            <a:ext cx="549275" cy="549275"/>
            <a:chOff x="3232150" y="2953027"/>
            <a:chExt cx="404683" cy="404238"/>
          </a:xfrm>
        </p:grpSpPr>
        <p:sp>
          <p:nvSpPr>
            <p:cNvPr id="59406" name="Oval 31"/>
            <p:cNvSpPr>
              <a:spLocks noChangeArrowheads="1"/>
            </p:cNvSpPr>
            <p:nvPr/>
          </p:nvSpPr>
          <p:spPr bwMode="auto">
            <a:xfrm>
              <a:off x="3232150" y="2953027"/>
              <a:ext cx="404683" cy="4042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59407" name="组合 31"/>
            <p:cNvGrpSpPr/>
            <p:nvPr/>
          </p:nvGrpSpPr>
          <p:grpSpPr bwMode="auto">
            <a:xfrm>
              <a:off x="3306763" y="3038177"/>
              <a:ext cx="258763" cy="236538"/>
              <a:chOff x="3306763" y="2363788"/>
              <a:chExt cx="258763" cy="236538"/>
            </a:xfrm>
          </p:grpSpPr>
          <p:sp>
            <p:nvSpPr>
              <p:cNvPr id="59408" name="Freeform 35"/>
              <p:cNvSpPr/>
              <p:nvPr/>
            </p:nvSpPr>
            <p:spPr bwMode="auto">
              <a:xfrm>
                <a:off x="3344863" y="2454275"/>
                <a:ext cx="179388" cy="63500"/>
              </a:xfrm>
              <a:custGeom>
                <a:avLst/>
                <a:gdLst>
                  <a:gd name="T0" fmla="*/ 2147483646 w 48"/>
                  <a:gd name="T1" fmla="*/ 0 h 17"/>
                  <a:gd name="T2" fmla="*/ 2147483646 w 48"/>
                  <a:gd name="T3" fmla="*/ 2147483646 h 17"/>
                  <a:gd name="T4" fmla="*/ 2147483646 w 48"/>
                  <a:gd name="T5" fmla="*/ 2147483646 h 17"/>
                  <a:gd name="T6" fmla="*/ 2147483646 w 48"/>
                  <a:gd name="T7" fmla="*/ 2147483646 h 17"/>
                  <a:gd name="T8" fmla="*/ 2147483646 w 48"/>
                  <a:gd name="T9" fmla="*/ 0 h 17"/>
                  <a:gd name="T10" fmla="*/ 2147483646 w 48"/>
                  <a:gd name="T11" fmla="*/ 0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" h="17">
                    <a:moveTo>
                      <a:pt x="1" y="0"/>
                    </a:moveTo>
                    <a:cubicBezTo>
                      <a:pt x="0" y="3"/>
                      <a:pt x="1" y="6"/>
                      <a:pt x="2" y="8"/>
                    </a:cubicBezTo>
                    <a:cubicBezTo>
                      <a:pt x="7" y="16"/>
                      <a:pt x="21" y="17"/>
                      <a:pt x="24" y="17"/>
                    </a:cubicBezTo>
                    <a:cubicBezTo>
                      <a:pt x="28" y="17"/>
                      <a:pt x="42" y="16"/>
                      <a:pt x="47" y="8"/>
                    </a:cubicBezTo>
                    <a:cubicBezTo>
                      <a:pt x="48" y="6"/>
                      <a:pt x="48" y="3"/>
                      <a:pt x="4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09" name="Freeform 36"/>
              <p:cNvSpPr>
                <a:spLocks noEditPoints="1"/>
              </p:cNvSpPr>
              <p:nvPr/>
            </p:nvSpPr>
            <p:spPr bwMode="auto">
              <a:xfrm>
                <a:off x="3306763" y="2363788"/>
                <a:ext cx="258763" cy="236538"/>
              </a:xfrm>
              <a:custGeom>
                <a:avLst/>
                <a:gdLst>
                  <a:gd name="T0" fmla="*/ 2147483646 w 69"/>
                  <a:gd name="T1" fmla="*/ 0 h 63"/>
                  <a:gd name="T2" fmla="*/ 2147483646 w 69"/>
                  <a:gd name="T3" fmla="*/ 0 h 63"/>
                  <a:gd name="T4" fmla="*/ 2147483646 w 69"/>
                  <a:gd name="T5" fmla="*/ 2147483646 h 63"/>
                  <a:gd name="T6" fmla="*/ 2147483646 w 69"/>
                  <a:gd name="T7" fmla="*/ 2147483646 h 63"/>
                  <a:gd name="T8" fmla="*/ 2147483646 w 69"/>
                  <a:gd name="T9" fmla="*/ 2147483646 h 63"/>
                  <a:gd name="T10" fmla="*/ 2147483646 w 69"/>
                  <a:gd name="T11" fmla="*/ 2147483646 h 63"/>
                  <a:gd name="T12" fmla="*/ 2147483646 w 69"/>
                  <a:gd name="T13" fmla="*/ 2147483646 h 63"/>
                  <a:gd name="T14" fmla="*/ 2147483646 w 69"/>
                  <a:gd name="T15" fmla="*/ 2147483646 h 63"/>
                  <a:gd name="T16" fmla="*/ 2147483646 w 69"/>
                  <a:gd name="T17" fmla="*/ 2147483646 h 63"/>
                  <a:gd name="T18" fmla="*/ 2147483646 w 69"/>
                  <a:gd name="T19" fmla="*/ 2147483646 h 63"/>
                  <a:gd name="T20" fmla="*/ 2147483646 w 69"/>
                  <a:gd name="T21" fmla="*/ 2147483646 h 63"/>
                  <a:gd name="T22" fmla="*/ 2147483646 w 69"/>
                  <a:gd name="T23" fmla="*/ 2147483646 h 63"/>
                  <a:gd name="T24" fmla="*/ 2147483646 w 69"/>
                  <a:gd name="T25" fmla="*/ 2147483646 h 63"/>
                  <a:gd name="T26" fmla="*/ 2147483646 w 69"/>
                  <a:gd name="T27" fmla="*/ 2147483646 h 63"/>
                  <a:gd name="T28" fmla="*/ 2147483646 w 69"/>
                  <a:gd name="T29" fmla="*/ 2147483646 h 63"/>
                  <a:gd name="T30" fmla="*/ 2147483646 w 69"/>
                  <a:gd name="T31" fmla="*/ 2147483646 h 63"/>
                  <a:gd name="T32" fmla="*/ 2147483646 w 69"/>
                  <a:gd name="T33" fmla="*/ 0 h 63"/>
                  <a:gd name="T34" fmla="*/ 2147483646 w 69"/>
                  <a:gd name="T35" fmla="*/ 2147483646 h 63"/>
                  <a:gd name="T36" fmla="*/ 2147483646 w 69"/>
                  <a:gd name="T37" fmla="*/ 2147483646 h 63"/>
                  <a:gd name="T38" fmla="*/ 2147483646 w 69"/>
                  <a:gd name="T39" fmla="*/ 2147483646 h 63"/>
                  <a:gd name="T40" fmla="*/ 2147483646 w 69"/>
                  <a:gd name="T41" fmla="*/ 2147483646 h 63"/>
                  <a:gd name="T42" fmla="*/ 2147483646 w 69"/>
                  <a:gd name="T43" fmla="*/ 2147483646 h 63"/>
                  <a:gd name="T44" fmla="*/ 2147483646 w 69"/>
                  <a:gd name="T45" fmla="*/ 2147483646 h 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9" h="63">
                    <a:moveTo>
                      <a:pt x="5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2" y="14"/>
                      <a:pt x="0" y="26"/>
                      <a:pt x="5" y="34"/>
                    </a:cubicBezTo>
                    <a:cubicBezTo>
                      <a:pt x="10" y="44"/>
                      <a:pt x="24" y="47"/>
                      <a:pt x="31" y="4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4" y="59"/>
                      <a:pt x="13" y="60"/>
                      <a:pt x="13" y="61"/>
                    </a:cubicBezTo>
                    <a:cubicBezTo>
                      <a:pt x="13" y="62"/>
                      <a:pt x="14" y="63"/>
                      <a:pt x="15" y="63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5" y="63"/>
                      <a:pt x="56" y="62"/>
                      <a:pt x="56" y="61"/>
                    </a:cubicBezTo>
                    <a:cubicBezTo>
                      <a:pt x="56" y="60"/>
                      <a:pt x="55" y="59"/>
                      <a:pt x="54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45" y="47"/>
                      <a:pt x="58" y="44"/>
                      <a:pt x="64" y="34"/>
                    </a:cubicBezTo>
                    <a:cubicBezTo>
                      <a:pt x="69" y="26"/>
                      <a:pt x="67" y="14"/>
                      <a:pt x="58" y="1"/>
                    </a:cubicBezTo>
                    <a:lnTo>
                      <a:pt x="58" y="0"/>
                    </a:lnTo>
                    <a:close/>
                    <a:moveTo>
                      <a:pt x="60" y="32"/>
                    </a:moveTo>
                    <a:cubicBezTo>
                      <a:pt x="55" y="42"/>
                      <a:pt x="38" y="43"/>
                      <a:pt x="34" y="43"/>
                    </a:cubicBezTo>
                    <a:cubicBezTo>
                      <a:pt x="31" y="43"/>
                      <a:pt x="14" y="42"/>
                      <a:pt x="9" y="32"/>
                    </a:cubicBezTo>
                    <a:cubicBezTo>
                      <a:pt x="5" y="25"/>
                      <a:pt x="7" y="16"/>
                      <a:pt x="14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62" y="16"/>
                      <a:pt x="64" y="25"/>
                      <a:pt x="60" y="32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9401" name="组合 29"/>
          <p:cNvGrpSpPr/>
          <p:nvPr/>
        </p:nvGrpSpPr>
        <p:grpSpPr bwMode="auto">
          <a:xfrm>
            <a:off x="1255713" y="2093913"/>
            <a:ext cx="476250" cy="477837"/>
            <a:chOff x="7548563" y="2952452"/>
            <a:chExt cx="404813" cy="404813"/>
          </a:xfrm>
        </p:grpSpPr>
        <p:sp>
          <p:nvSpPr>
            <p:cNvPr id="59404" name="Oval 34"/>
            <p:cNvSpPr>
              <a:spLocks noChangeArrowheads="1"/>
            </p:cNvSpPr>
            <p:nvPr/>
          </p:nvSpPr>
          <p:spPr bwMode="auto">
            <a:xfrm>
              <a:off x="7548563" y="2952452"/>
              <a:ext cx="404813" cy="404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405" name="Freeform 52"/>
            <p:cNvSpPr/>
            <p:nvPr/>
          </p:nvSpPr>
          <p:spPr bwMode="auto">
            <a:xfrm>
              <a:off x="7608888" y="3022302"/>
              <a:ext cx="285750" cy="266700"/>
            </a:xfrm>
            <a:custGeom>
              <a:avLst/>
              <a:gdLst>
                <a:gd name="T0" fmla="*/ 2147483646 w 76"/>
                <a:gd name="T1" fmla="*/ 2147483646 h 71"/>
                <a:gd name="T2" fmla="*/ 2147483646 w 76"/>
                <a:gd name="T3" fmla="*/ 2147483646 h 71"/>
                <a:gd name="T4" fmla="*/ 2147483646 w 76"/>
                <a:gd name="T5" fmla="*/ 2147483646 h 71"/>
                <a:gd name="T6" fmla="*/ 2147483646 w 76"/>
                <a:gd name="T7" fmla="*/ 2147483646 h 71"/>
                <a:gd name="T8" fmla="*/ 2147483646 w 76"/>
                <a:gd name="T9" fmla="*/ 2147483646 h 71"/>
                <a:gd name="T10" fmla="*/ 2147483646 w 76"/>
                <a:gd name="T11" fmla="*/ 2147483646 h 71"/>
                <a:gd name="T12" fmla="*/ 2147483646 w 76"/>
                <a:gd name="T13" fmla="*/ 2147483646 h 71"/>
                <a:gd name="T14" fmla="*/ 2147483646 w 76"/>
                <a:gd name="T15" fmla="*/ 2147483646 h 71"/>
                <a:gd name="T16" fmla="*/ 2147483646 w 76"/>
                <a:gd name="T17" fmla="*/ 2147483646 h 71"/>
                <a:gd name="T18" fmla="*/ 2147483646 w 76"/>
                <a:gd name="T19" fmla="*/ 2147483646 h 71"/>
                <a:gd name="T20" fmla="*/ 2147483646 w 76"/>
                <a:gd name="T21" fmla="*/ 2147483646 h 71"/>
                <a:gd name="T22" fmla="*/ 2147483646 w 76"/>
                <a:gd name="T23" fmla="*/ 2147483646 h 71"/>
                <a:gd name="T24" fmla="*/ 2147483646 w 76"/>
                <a:gd name="T25" fmla="*/ 2147483646 h 71"/>
                <a:gd name="T26" fmla="*/ 2147483646 w 76"/>
                <a:gd name="T27" fmla="*/ 2147483646 h 71"/>
                <a:gd name="T28" fmla="*/ 2147483646 w 76"/>
                <a:gd name="T29" fmla="*/ 2147483646 h 71"/>
                <a:gd name="T30" fmla="*/ 2147483646 w 76"/>
                <a:gd name="T31" fmla="*/ 2147483646 h 71"/>
                <a:gd name="T32" fmla="*/ 2147483646 w 76"/>
                <a:gd name="T33" fmla="*/ 2147483646 h 71"/>
                <a:gd name="T34" fmla="*/ 2147483646 w 76"/>
                <a:gd name="T35" fmla="*/ 2147483646 h 71"/>
                <a:gd name="T36" fmla="*/ 2147483646 w 76"/>
                <a:gd name="T37" fmla="*/ 2147483646 h 71"/>
                <a:gd name="T38" fmla="*/ 2147483646 w 76"/>
                <a:gd name="T39" fmla="*/ 2147483646 h 71"/>
                <a:gd name="T40" fmla="*/ 2147483646 w 76"/>
                <a:gd name="T41" fmla="*/ 2147483646 h 71"/>
                <a:gd name="T42" fmla="*/ 2147483646 w 76"/>
                <a:gd name="T43" fmla="*/ 2147483646 h 71"/>
                <a:gd name="T44" fmla="*/ 2147483646 w 76"/>
                <a:gd name="T45" fmla="*/ 2147483646 h 71"/>
                <a:gd name="T46" fmla="*/ 2147483646 w 76"/>
                <a:gd name="T47" fmla="*/ 2147483646 h 71"/>
                <a:gd name="T48" fmla="*/ 2147483646 w 76"/>
                <a:gd name="T49" fmla="*/ 2147483646 h 71"/>
                <a:gd name="T50" fmla="*/ 2147483646 w 76"/>
                <a:gd name="T51" fmla="*/ 2147483646 h 71"/>
                <a:gd name="T52" fmla="*/ 2147483646 w 76"/>
                <a:gd name="T53" fmla="*/ 2147483646 h 71"/>
                <a:gd name="T54" fmla="*/ 2147483646 w 76"/>
                <a:gd name="T55" fmla="*/ 2147483646 h 71"/>
                <a:gd name="T56" fmla="*/ 2147483646 w 76"/>
                <a:gd name="T57" fmla="*/ 2147483646 h 71"/>
                <a:gd name="T58" fmla="*/ 2147483646 w 76"/>
                <a:gd name="T59" fmla="*/ 2147483646 h 71"/>
                <a:gd name="T60" fmla="*/ 2147483646 w 76"/>
                <a:gd name="T61" fmla="*/ 2147483646 h 71"/>
                <a:gd name="T62" fmla="*/ 2147483646 w 76"/>
                <a:gd name="T63" fmla="*/ 2147483646 h 71"/>
                <a:gd name="T64" fmla="*/ 2147483646 w 76"/>
                <a:gd name="T65" fmla="*/ 2147483646 h 71"/>
                <a:gd name="T66" fmla="*/ 2147483646 w 76"/>
                <a:gd name="T67" fmla="*/ 2147483646 h 71"/>
                <a:gd name="T68" fmla="*/ 2147483646 w 76"/>
                <a:gd name="T69" fmla="*/ 2147483646 h 71"/>
                <a:gd name="T70" fmla="*/ 2147483646 w 76"/>
                <a:gd name="T71" fmla="*/ 2147483646 h 71"/>
                <a:gd name="T72" fmla="*/ 2147483646 w 76"/>
                <a:gd name="T73" fmla="*/ 2147483646 h 71"/>
                <a:gd name="T74" fmla="*/ 0 w 76"/>
                <a:gd name="T75" fmla="*/ 2147483646 h 71"/>
                <a:gd name="T76" fmla="*/ 2147483646 w 76"/>
                <a:gd name="T77" fmla="*/ 2147483646 h 71"/>
                <a:gd name="T78" fmla="*/ 2147483646 w 76"/>
                <a:gd name="T79" fmla="*/ 2147483646 h 71"/>
                <a:gd name="T80" fmla="*/ 2147483646 w 76"/>
                <a:gd name="T81" fmla="*/ 2147483646 h 71"/>
                <a:gd name="T82" fmla="*/ 2147483646 w 76"/>
                <a:gd name="T83" fmla="*/ 2147483646 h 71"/>
                <a:gd name="T84" fmla="*/ 2147483646 w 76"/>
                <a:gd name="T85" fmla="*/ 2147483646 h 71"/>
                <a:gd name="T86" fmla="*/ 2147483646 w 76"/>
                <a:gd name="T87" fmla="*/ 2147483646 h 71"/>
                <a:gd name="T88" fmla="*/ 2147483646 w 76"/>
                <a:gd name="T89" fmla="*/ 0 h 71"/>
                <a:gd name="T90" fmla="*/ 2147483646 w 76"/>
                <a:gd name="T91" fmla="*/ 2147483646 h 7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6" h="71">
                  <a:moveTo>
                    <a:pt x="28" y="6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72" y="14"/>
                    <a:pt x="74" y="16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8"/>
                    <a:pt x="76" y="22"/>
                    <a:pt x="70" y="25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0" y="38"/>
                    <a:pt x="39" y="38"/>
                    <a:pt x="39" y="38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6" y="30"/>
                    <a:pt x="38" y="2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28" y="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02" name="TextBox 30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4708525" y="2143125"/>
            <a:ext cx="3240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17"/>
          <p:cNvSpPr txBox="1">
            <a:spLocks noChangeArrowheads="1"/>
          </p:cNvSpPr>
          <p:nvPr/>
        </p:nvSpPr>
        <p:spPr bwMode="auto">
          <a:xfrm>
            <a:off x="1228725" y="249238"/>
            <a:ext cx="593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419" name="组合 18"/>
          <p:cNvGrpSpPr/>
          <p:nvPr/>
        </p:nvGrpSpPr>
        <p:grpSpPr bwMode="auto">
          <a:xfrm>
            <a:off x="3929063" y="2000250"/>
            <a:ext cx="1276350" cy="1276350"/>
            <a:chOff x="2617308" y="1999691"/>
            <a:chExt cx="1276399" cy="1276399"/>
          </a:xfrm>
        </p:grpSpPr>
        <p:sp>
          <p:nvSpPr>
            <p:cNvPr id="60420" name="椭圆 19"/>
            <p:cNvSpPr>
              <a:spLocks noChangeArrowheads="1"/>
            </p:cNvSpPr>
            <p:nvPr/>
          </p:nvSpPr>
          <p:spPr bwMode="auto">
            <a:xfrm>
              <a:off x="2617308" y="1999691"/>
              <a:ext cx="1276399" cy="1276399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60421" name="TextBox 20"/>
            <p:cNvSpPr txBox="1">
              <a:spLocks noChangeArrowheads="1"/>
            </p:cNvSpPr>
            <p:nvPr/>
          </p:nvSpPr>
          <p:spPr bwMode="auto">
            <a:xfrm>
              <a:off x="2804101" y="2479997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新年计划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/>
          <p:cNvSpPr/>
          <p:nvPr/>
        </p:nvSpPr>
        <p:spPr>
          <a:xfrm>
            <a:off x="-34925" y="2009775"/>
            <a:ext cx="3130550" cy="3154363"/>
          </a:xfrm>
          <a:custGeom>
            <a:avLst/>
            <a:gdLst/>
            <a:ahLst/>
            <a:cxnLst/>
            <a:rect l="l" t="t" r="r" b="b"/>
            <a:pathLst>
              <a:path w="2627784" h="2643758">
                <a:moveTo>
                  <a:pt x="755576" y="0"/>
                </a:moveTo>
                <a:cubicBezTo>
                  <a:pt x="1789568" y="0"/>
                  <a:pt x="2627784" y="838216"/>
                  <a:pt x="2627784" y="1872208"/>
                </a:cubicBezTo>
                <a:cubicBezTo>
                  <a:pt x="2627784" y="2147554"/>
                  <a:pt x="2568344" y="2409017"/>
                  <a:pt x="2460038" y="2643758"/>
                </a:cubicBezTo>
                <a:lnTo>
                  <a:pt x="0" y="2643758"/>
                </a:lnTo>
                <a:lnTo>
                  <a:pt x="0" y="160051"/>
                </a:lnTo>
                <a:cubicBezTo>
                  <a:pt x="230731" y="56753"/>
                  <a:pt x="486526" y="0"/>
                  <a:pt x="75557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11"/>
          <p:cNvSpPr/>
          <p:nvPr/>
        </p:nvSpPr>
        <p:spPr>
          <a:xfrm>
            <a:off x="-34925" y="2305050"/>
            <a:ext cx="2843213" cy="2859088"/>
          </a:xfrm>
          <a:custGeom>
            <a:avLst/>
            <a:gdLst/>
            <a:ahLst/>
            <a:cxnLst/>
            <a:rect l="l" t="t" r="r" b="b"/>
            <a:pathLst>
              <a:path w="2627784" h="2643758">
                <a:moveTo>
                  <a:pt x="755576" y="0"/>
                </a:moveTo>
                <a:cubicBezTo>
                  <a:pt x="1789568" y="0"/>
                  <a:pt x="2627784" y="838216"/>
                  <a:pt x="2627784" y="1872208"/>
                </a:cubicBezTo>
                <a:cubicBezTo>
                  <a:pt x="2627784" y="2147554"/>
                  <a:pt x="2568344" y="2409017"/>
                  <a:pt x="2460038" y="2643758"/>
                </a:cubicBezTo>
                <a:lnTo>
                  <a:pt x="0" y="2643758"/>
                </a:lnTo>
                <a:lnTo>
                  <a:pt x="0" y="160051"/>
                </a:lnTo>
                <a:cubicBezTo>
                  <a:pt x="230731" y="56753"/>
                  <a:pt x="486526" y="0"/>
                  <a:pt x="755576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444" name="矩形 11"/>
          <p:cNvSpPr/>
          <p:nvPr/>
        </p:nvSpPr>
        <p:spPr bwMode="auto">
          <a:xfrm>
            <a:off x="-36513" y="2520950"/>
            <a:ext cx="2628901" cy="2643188"/>
          </a:xfrm>
          <a:custGeom>
            <a:avLst/>
            <a:gdLst>
              <a:gd name="T0" fmla="*/ 755897 w 2627784"/>
              <a:gd name="T1" fmla="*/ 0 h 2643758"/>
              <a:gd name="T2" fmla="*/ 2628901 w 2627784"/>
              <a:gd name="T3" fmla="*/ 1871804 h 2643758"/>
              <a:gd name="T4" fmla="*/ 2461084 w 2627784"/>
              <a:gd name="T5" fmla="*/ 2643188 h 2643758"/>
              <a:gd name="T6" fmla="*/ 0 w 2627784"/>
              <a:gd name="T7" fmla="*/ 2643188 h 2643758"/>
              <a:gd name="T8" fmla="*/ 0 w 2627784"/>
              <a:gd name="T9" fmla="*/ 160016 h 2643758"/>
              <a:gd name="T10" fmla="*/ 755897 w 2627784"/>
              <a:gd name="T11" fmla="*/ 0 h 26437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27784" h="2643758">
                <a:moveTo>
                  <a:pt x="755576" y="0"/>
                </a:moveTo>
                <a:cubicBezTo>
                  <a:pt x="1789568" y="0"/>
                  <a:pt x="2627784" y="838216"/>
                  <a:pt x="2627784" y="1872208"/>
                </a:cubicBezTo>
                <a:cubicBezTo>
                  <a:pt x="2627784" y="2147554"/>
                  <a:pt x="2568344" y="2409017"/>
                  <a:pt x="2460038" y="2643758"/>
                </a:cubicBezTo>
                <a:lnTo>
                  <a:pt x="0" y="2643758"/>
                </a:lnTo>
                <a:lnTo>
                  <a:pt x="0" y="160051"/>
                </a:lnTo>
                <a:cubicBezTo>
                  <a:pt x="230731" y="56753"/>
                  <a:pt x="486526" y="0"/>
                  <a:pt x="755576" y="0"/>
                </a:cubicBez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828675" y="1649413"/>
            <a:ext cx="0" cy="18002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28675" y="1649413"/>
            <a:ext cx="540067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871663" y="2139950"/>
            <a:ext cx="0" cy="7270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871663" y="2143125"/>
            <a:ext cx="4357687" cy="4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195513" y="2643188"/>
            <a:ext cx="403225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50" name="TextBox 9"/>
          <p:cNvSpPr txBox="1">
            <a:spLocks noChangeArrowheads="1"/>
          </p:cNvSpPr>
          <p:nvPr/>
        </p:nvSpPr>
        <p:spPr bwMode="auto">
          <a:xfrm>
            <a:off x="5103813" y="1343025"/>
            <a:ext cx="118586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点击添加内容</a:t>
            </a:r>
            <a:endParaRPr lang="zh-CN" altLang="en-US" sz="13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51" name="TextBox 10"/>
          <p:cNvSpPr txBox="1">
            <a:spLocks noChangeArrowheads="1"/>
          </p:cNvSpPr>
          <p:nvPr/>
        </p:nvSpPr>
        <p:spPr bwMode="auto">
          <a:xfrm>
            <a:off x="5103813" y="1847850"/>
            <a:ext cx="118586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点击添加内容</a:t>
            </a:r>
            <a:endParaRPr lang="zh-CN" altLang="en-US" sz="13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52" name="TextBox 11"/>
          <p:cNvSpPr txBox="1">
            <a:spLocks noChangeArrowheads="1"/>
          </p:cNvSpPr>
          <p:nvPr/>
        </p:nvSpPr>
        <p:spPr bwMode="auto">
          <a:xfrm>
            <a:off x="5103813" y="2351088"/>
            <a:ext cx="118586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点击添加内容</a:t>
            </a:r>
            <a:endParaRPr lang="zh-CN" altLang="en-US" sz="13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53" name="矩形 12"/>
          <p:cNvSpPr>
            <a:spLocks noChangeArrowheads="1"/>
          </p:cNvSpPr>
          <p:nvPr/>
        </p:nvSpPr>
        <p:spPr bwMode="auto">
          <a:xfrm>
            <a:off x="3479800" y="2971800"/>
            <a:ext cx="28035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0070C0"/>
              </a:buClr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54" name="TextBox 13"/>
          <p:cNvSpPr txBox="1">
            <a:spLocks noChangeArrowheads="1"/>
          </p:cNvSpPr>
          <p:nvPr/>
        </p:nvSpPr>
        <p:spPr bwMode="auto">
          <a:xfrm>
            <a:off x="455613" y="3622675"/>
            <a:ext cx="1416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点击添加主题</a:t>
            </a:r>
            <a:endParaRPr lang="en-US" altLang="zh-CN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 flipH="1">
            <a:off x="6609780" y="1275606"/>
            <a:ext cx="1922660" cy="2841626"/>
            <a:chOff x="6732588" y="2014538"/>
            <a:chExt cx="1795463" cy="2841626"/>
          </a:xfrm>
          <a:solidFill>
            <a:schemeClr val="tx1"/>
          </a:solidFill>
        </p:grpSpPr>
        <p:sp>
          <p:nvSpPr>
            <p:cNvPr id="25" name="Freeform 7"/>
            <p:cNvSpPr/>
            <p:nvPr/>
          </p:nvSpPr>
          <p:spPr bwMode="auto">
            <a:xfrm>
              <a:off x="6732588" y="2619376"/>
              <a:ext cx="1303338" cy="2236788"/>
            </a:xfrm>
            <a:custGeom>
              <a:avLst/>
              <a:gdLst>
                <a:gd name="T0" fmla="*/ 34 w 435"/>
                <a:gd name="T1" fmla="*/ 384 h 747"/>
                <a:gd name="T2" fmla="*/ 36 w 435"/>
                <a:gd name="T3" fmla="*/ 384 h 747"/>
                <a:gd name="T4" fmla="*/ 66 w 435"/>
                <a:gd name="T5" fmla="*/ 350 h 747"/>
                <a:gd name="T6" fmla="*/ 64 w 435"/>
                <a:gd name="T7" fmla="*/ 284 h 747"/>
                <a:gd name="T8" fmla="*/ 98 w 435"/>
                <a:gd name="T9" fmla="*/ 93 h 747"/>
                <a:gd name="T10" fmla="*/ 99 w 435"/>
                <a:gd name="T11" fmla="*/ 92 h 747"/>
                <a:gd name="T12" fmla="*/ 99 w 435"/>
                <a:gd name="T13" fmla="*/ 697 h 747"/>
                <a:gd name="T14" fmla="*/ 149 w 435"/>
                <a:gd name="T15" fmla="*/ 747 h 747"/>
                <a:gd name="T16" fmla="*/ 198 w 435"/>
                <a:gd name="T17" fmla="*/ 697 h 747"/>
                <a:gd name="T18" fmla="*/ 198 w 435"/>
                <a:gd name="T19" fmla="*/ 336 h 747"/>
                <a:gd name="T20" fmla="*/ 217 w 435"/>
                <a:gd name="T21" fmla="*/ 336 h 747"/>
                <a:gd name="T22" fmla="*/ 217 w 435"/>
                <a:gd name="T23" fmla="*/ 697 h 747"/>
                <a:gd name="T24" fmla="*/ 266 w 435"/>
                <a:gd name="T25" fmla="*/ 747 h 747"/>
                <a:gd name="T26" fmla="*/ 316 w 435"/>
                <a:gd name="T27" fmla="*/ 697 h 747"/>
                <a:gd name="T28" fmla="*/ 316 w 435"/>
                <a:gd name="T29" fmla="*/ 113 h 747"/>
                <a:gd name="T30" fmla="*/ 351 w 435"/>
                <a:gd name="T31" fmla="*/ 153 h 747"/>
                <a:gd name="T32" fmla="*/ 432 w 435"/>
                <a:gd name="T33" fmla="*/ 205 h 747"/>
                <a:gd name="T34" fmla="*/ 431 w 435"/>
                <a:gd name="T35" fmla="*/ 180 h 747"/>
                <a:gd name="T36" fmla="*/ 401 w 435"/>
                <a:gd name="T37" fmla="*/ 136 h 747"/>
                <a:gd name="T38" fmla="*/ 318 w 435"/>
                <a:gd name="T39" fmla="*/ 8 h 747"/>
                <a:gd name="T40" fmla="*/ 312 w 435"/>
                <a:gd name="T41" fmla="*/ 5 h 747"/>
                <a:gd name="T42" fmla="*/ 293 w 435"/>
                <a:gd name="T43" fmla="*/ 0 h 747"/>
                <a:gd name="T44" fmla="*/ 288 w 435"/>
                <a:gd name="T45" fmla="*/ 1 h 747"/>
                <a:gd name="T46" fmla="*/ 285 w 435"/>
                <a:gd name="T47" fmla="*/ 1 h 747"/>
                <a:gd name="T48" fmla="*/ 135 w 435"/>
                <a:gd name="T49" fmla="*/ 1 h 747"/>
                <a:gd name="T50" fmla="*/ 131 w 435"/>
                <a:gd name="T51" fmla="*/ 0 h 747"/>
                <a:gd name="T52" fmla="*/ 43 w 435"/>
                <a:gd name="T53" fmla="*/ 61 h 747"/>
                <a:gd name="T54" fmla="*/ 0 w 435"/>
                <a:gd name="T55" fmla="*/ 284 h 747"/>
                <a:gd name="T56" fmla="*/ 2 w 435"/>
                <a:gd name="T57" fmla="*/ 354 h 747"/>
                <a:gd name="T58" fmla="*/ 34 w 435"/>
                <a:gd name="T59" fmla="*/ 384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5" h="747">
                  <a:moveTo>
                    <a:pt x="34" y="384"/>
                  </a:moveTo>
                  <a:cubicBezTo>
                    <a:pt x="35" y="384"/>
                    <a:pt x="35" y="384"/>
                    <a:pt x="36" y="384"/>
                  </a:cubicBezTo>
                  <a:cubicBezTo>
                    <a:pt x="54" y="383"/>
                    <a:pt x="67" y="367"/>
                    <a:pt x="66" y="350"/>
                  </a:cubicBezTo>
                  <a:cubicBezTo>
                    <a:pt x="65" y="326"/>
                    <a:pt x="64" y="304"/>
                    <a:pt x="64" y="284"/>
                  </a:cubicBezTo>
                  <a:cubicBezTo>
                    <a:pt x="64" y="179"/>
                    <a:pt x="81" y="121"/>
                    <a:pt x="98" y="93"/>
                  </a:cubicBezTo>
                  <a:cubicBezTo>
                    <a:pt x="99" y="93"/>
                    <a:pt x="99" y="92"/>
                    <a:pt x="99" y="92"/>
                  </a:cubicBezTo>
                  <a:cubicBezTo>
                    <a:pt x="99" y="697"/>
                    <a:pt x="99" y="697"/>
                    <a:pt x="99" y="697"/>
                  </a:cubicBezTo>
                  <a:cubicBezTo>
                    <a:pt x="99" y="724"/>
                    <a:pt x="121" y="747"/>
                    <a:pt x="149" y="747"/>
                  </a:cubicBezTo>
                  <a:cubicBezTo>
                    <a:pt x="176" y="747"/>
                    <a:pt x="198" y="724"/>
                    <a:pt x="198" y="697"/>
                  </a:cubicBezTo>
                  <a:cubicBezTo>
                    <a:pt x="198" y="336"/>
                    <a:pt x="198" y="336"/>
                    <a:pt x="198" y="336"/>
                  </a:cubicBezTo>
                  <a:cubicBezTo>
                    <a:pt x="217" y="336"/>
                    <a:pt x="217" y="336"/>
                    <a:pt x="217" y="336"/>
                  </a:cubicBezTo>
                  <a:cubicBezTo>
                    <a:pt x="217" y="697"/>
                    <a:pt x="217" y="697"/>
                    <a:pt x="217" y="697"/>
                  </a:cubicBezTo>
                  <a:cubicBezTo>
                    <a:pt x="217" y="724"/>
                    <a:pt x="239" y="747"/>
                    <a:pt x="266" y="747"/>
                  </a:cubicBezTo>
                  <a:cubicBezTo>
                    <a:pt x="293" y="747"/>
                    <a:pt x="316" y="724"/>
                    <a:pt x="316" y="697"/>
                  </a:cubicBezTo>
                  <a:cubicBezTo>
                    <a:pt x="316" y="113"/>
                    <a:pt x="316" y="113"/>
                    <a:pt x="316" y="113"/>
                  </a:cubicBezTo>
                  <a:cubicBezTo>
                    <a:pt x="325" y="125"/>
                    <a:pt x="337" y="139"/>
                    <a:pt x="351" y="153"/>
                  </a:cubicBezTo>
                  <a:cubicBezTo>
                    <a:pt x="372" y="172"/>
                    <a:pt x="398" y="190"/>
                    <a:pt x="432" y="205"/>
                  </a:cubicBezTo>
                  <a:cubicBezTo>
                    <a:pt x="435" y="200"/>
                    <a:pt x="435" y="191"/>
                    <a:pt x="431" y="180"/>
                  </a:cubicBezTo>
                  <a:cubicBezTo>
                    <a:pt x="420" y="169"/>
                    <a:pt x="409" y="154"/>
                    <a:pt x="401" y="136"/>
                  </a:cubicBezTo>
                  <a:cubicBezTo>
                    <a:pt x="340" y="112"/>
                    <a:pt x="322" y="52"/>
                    <a:pt x="318" y="8"/>
                  </a:cubicBezTo>
                  <a:cubicBezTo>
                    <a:pt x="316" y="7"/>
                    <a:pt x="314" y="6"/>
                    <a:pt x="312" y="5"/>
                  </a:cubicBezTo>
                  <a:cubicBezTo>
                    <a:pt x="306" y="2"/>
                    <a:pt x="300" y="0"/>
                    <a:pt x="293" y="0"/>
                  </a:cubicBezTo>
                  <a:cubicBezTo>
                    <a:pt x="291" y="0"/>
                    <a:pt x="289" y="1"/>
                    <a:pt x="288" y="1"/>
                  </a:cubicBezTo>
                  <a:cubicBezTo>
                    <a:pt x="287" y="1"/>
                    <a:pt x="286" y="1"/>
                    <a:pt x="285" y="1"/>
                  </a:cubicBezTo>
                  <a:cubicBezTo>
                    <a:pt x="135" y="1"/>
                    <a:pt x="135" y="1"/>
                    <a:pt x="135" y="1"/>
                  </a:cubicBezTo>
                  <a:cubicBezTo>
                    <a:pt x="134" y="1"/>
                    <a:pt x="133" y="0"/>
                    <a:pt x="131" y="0"/>
                  </a:cubicBezTo>
                  <a:cubicBezTo>
                    <a:pt x="104" y="0"/>
                    <a:pt x="68" y="17"/>
                    <a:pt x="43" y="61"/>
                  </a:cubicBezTo>
                  <a:cubicBezTo>
                    <a:pt x="18" y="104"/>
                    <a:pt x="0" y="172"/>
                    <a:pt x="0" y="284"/>
                  </a:cubicBezTo>
                  <a:cubicBezTo>
                    <a:pt x="0" y="305"/>
                    <a:pt x="1" y="329"/>
                    <a:pt x="2" y="354"/>
                  </a:cubicBezTo>
                  <a:cubicBezTo>
                    <a:pt x="3" y="371"/>
                    <a:pt x="17" y="384"/>
                    <a:pt x="34" y="3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8"/>
            <p:cNvSpPr/>
            <p:nvPr/>
          </p:nvSpPr>
          <p:spPr bwMode="auto">
            <a:xfrm>
              <a:off x="8153401" y="3105151"/>
              <a:ext cx="109538" cy="161925"/>
            </a:xfrm>
            <a:custGeom>
              <a:avLst/>
              <a:gdLst>
                <a:gd name="T0" fmla="*/ 5 w 37"/>
                <a:gd name="T1" fmla="*/ 18 h 54"/>
                <a:gd name="T2" fmla="*/ 8 w 37"/>
                <a:gd name="T3" fmla="*/ 47 h 54"/>
                <a:gd name="T4" fmla="*/ 8 w 37"/>
                <a:gd name="T5" fmla="*/ 47 h 54"/>
                <a:gd name="T6" fmla="*/ 18 w 37"/>
                <a:gd name="T7" fmla="*/ 54 h 54"/>
                <a:gd name="T8" fmla="*/ 32 w 37"/>
                <a:gd name="T9" fmla="*/ 36 h 54"/>
                <a:gd name="T10" fmla="*/ 20 w 37"/>
                <a:gd name="T11" fmla="*/ 0 h 54"/>
                <a:gd name="T12" fmla="*/ 5 w 37"/>
                <a:gd name="T13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54">
                  <a:moveTo>
                    <a:pt x="5" y="18"/>
                  </a:moveTo>
                  <a:cubicBezTo>
                    <a:pt x="0" y="32"/>
                    <a:pt x="1" y="42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8"/>
                    <a:pt x="12" y="50"/>
                    <a:pt x="18" y="54"/>
                  </a:cubicBezTo>
                  <a:cubicBezTo>
                    <a:pt x="25" y="50"/>
                    <a:pt x="30" y="44"/>
                    <a:pt x="32" y="36"/>
                  </a:cubicBezTo>
                  <a:cubicBezTo>
                    <a:pt x="37" y="23"/>
                    <a:pt x="32" y="8"/>
                    <a:pt x="20" y="0"/>
                  </a:cubicBezTo>
                  <a:cubicBezTo>
                    <a:pt x="16" y="7"/>
                    <a:pt x="10" y="13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7083426" y="2014538"/>
              <a:ext cx="539750" cy="539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7667626" y="2446338"/>
              <a:ext cx="860425" cy="895350"/>
            </a:xfrm>
            <a:custGeom>
              <a:avLst/>
              <a:gdLst>
                <a:gd name="T0" fmla="*/ 95 w 287"/>
                <a:gd name="T1" fmla="*/ 187 h 299"/>
                <a:gd name="T2" fmla="*/ 126 w 287"/>
                <a:gd name="T3" fmla="*/ 233 h 299"/>
                <a:gd name="T4" fmla="*/ 121 w 287"/>
                <a:gd name="T5" fmla="*/ 274 h 299"/>
                <a:gd name="T6" fmla="*/ 106 w 287"/>
                <a:gd name="T7" fmla="*/ 285 h 299"/>
                <a:gd name="T8" fmla="*/ 100 w 287"/>
                <a:gd name="T9" fmla="*/ 297 h 299"/>
                <a:gd name="T10" fmla="*/ 100 w 287"/>
                <a:gd name="T11" fmla="*/ 298 h 299"/>
                <a:gd name="T12" fmla="*/ 102 w 287"/>
                <a:gd name="T13" fmla="*/ 299 h 299"/>
                <a:gd name="T14" fmla="*/ 184 w 287"/>
                <a:gd name="T15" fmla="*/ 299 h 299"/>
                <a:gd name="T16" fmla="*/ 186 w 287"/>
                <a:gd name="T17" fmla="*/ 298 h 299"/>
                <a:gd name="T18" fmla="*/ 186 w 287"/>
                <a:gd name="T19" fmla="*/ 297 h 299"/>
                <a:gd name="T20" fmla="*/ 180 w 287"/>
                <a:gd name="T21" fmla="*/ 285 h 299"/>
                <a:gd name="T22" fmla="*/ 166 w 287"/>
                <a:gd name="T23" fmla="*/ 274 h 299"/>
                <a:gd name="T24" fmla="*/ 160 w 287"/>
                <a:gd name="T25" fmla="*/ 233 h 299"/>
                <a:gd name="T26" fmla="*/ 192 w 287"/>
                <a:gd name="T27" fmla="*/ 187 h 299"/>
                <a:gd name="T28" fmla="*/ 273 w 287"/>
                <a:gd name="T29" fmla="*/ 19 h 299"/>
                <a:gd name="T30" fmla="*/ 223 w 287"/>
                <a:gd name="T31" fmla="*/ 19 h 299"/>
                <a:gd name="T32" fmla="*/ 224 w 287"/>
                <a:gd name="T33" fmla="*/ 5 h 299"/>
                <a:gd name="T34" fmla="*/ 224 w 287"/>
                <a:gd name="T35" fmla="*/ 3 h 299"/>
                <a:gd name="T36" fmla="*/ 222 w 287"/>
                <a:gd name="T37" fmla="*/ 0 h 299"/>
                <a:gd name="T38" fmla="*/ 64 w 287"/>
                <a:gd name="T39" fmla="*/ 0 h 299"/>
                <a:gd name="T40" fmla="*/ 62 w 287"/>
                <a:gd name="T41" fmla="*/ 3 h 299"/>
                <a:gd name="T42" fmla="*/ 63 w 287"/>
                <a:gd name="T43" fmla="*/ 5 h 299"/>
                <a:gd name="T44" fmla="*/ 63 w 287"/>
                <a:gd name="T45" fmla="*/ 19 h 299"/>
                <a:gd name="T46" fmla="*/ 13 w 287"/>
                <a:gd name="T47" fmla="*/ 19 h 299"/>
                <a:gd name="T48" fmla="*/ 95 w 287"/>
                <a:gd name="T49" fmla="*/ 187 h 299"/>
                <a:gd name="T50" fmla="*/ 222 w 287"/>
                <a:gd name="T51" fmla="*/ 37 h 299"/>
                <a:gd name="T52" fmla="*/ 257 w 287"/>
                <a:gd name="T53" fmla="*/ 37 h 299"/>
                <a:gd name="T54" fmla="*/ 203 w 287"/>
                <a:gd name="T55" fmla="*/ 157 h 299"/>
                <a:gd name="T56" fmla="*/ 222 w 287"/>
                <a:gd name="T57" fmla="*/ 37 h 299"/>
                <a:gd name="T58" fmla="*/ 64 w 287"/>
                <a:gd name="T59" fmla="*/ 37 h 299"/>
                <a:gd name="T60" fmla="*/ 83 w 287"/>
                <a:gd name="T61" fmla="*/ 157 h 299"/>
                <a:gd name="T62" fmla="*/ 30 w 287"/>
                <a:gd name="T63" fmla="*/ 37 h 299"/>
                <a:gd name="T64" fmla="*/ 64 w 287"/>
                <a:gd name="T65" fmla="*/ 3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7" h="299">
                  <a:moveTo>
                    <a:pt x="95" y="187"/>
                  </a:moveTo>
                  <a:cubicBezTo>
                    <a:pt x="103" y="206"/>
                    <a:pt x="113" y="222"/>
                    <a:pt x="126" y="233"/>
                  </a:cubicBezTo>
                  <a:cubicBezTo>
                    <a:pt x="126" y="233"/>
                    <a:pt x="139" y="262"/>
                    <a:pt x="121" y="274"/>
                  </a:cubicBezTo>
                  <a:cubicBezTo>
                    <a:pt x="120" y="274"/>
                    <a:pt x="106" y="285"/>
                    <a:pt x="106" y="285"/>
                  </a:cubicBezTo>
                  <a:cubicBezTo>
                    <a:pt x="106" y="285"/>
                    <a:pt x="101" y="296"/>
                    <a:pt x="100" y="297"/>
                  </a:cubicBezTo>
                  <a:cubicBezTo>
                    <a:pt x="100" y="297"/>
                    <a:pt x="100" y="298"/>
                    <a:pt x="100" y="298"/>
                  </a:cubicBezTo>
                  <a:cubicBezTo>
                    <a:pt x="100" y="298"/>
                    <a:pt x="101" y="299"/>
                    <a:pt x="102" y="299"/>
                  </a:cubicBezTo>
                  <a:cubicBezTo>
                    <a:pt x="184" y="299"/>
                    <a:pt x="184" y="299"/>
                    <a:pt x="184" y="299"/>
                  </a:cubicBezTo>
                  <a:cubicBezTo>
                    <a:pt x="185" y="299"/>
                    <a:pt x="186" y="298"/>
                    <a:pt x="186" y="298"/>
                  </a:cubicBezTo>
                  <a:cubicBezTo>
                    <a:pt x="186" y="298"/>
                    <a:pt x="186" y="297"/>
                    <a:pt x="186" y="297"/>
                  </a:cubicBezTo>
                  <a:cubicBezTo>
                    <a:pt x="186" y="296"/>
                    <a:pt x="180" y="285"/>
                    <a:pt x="180" y="285"/>
                  </a:cubicBezTo>
                  <a:cubicBezTo>
                    <a:pt x="180" y="285"/>
                    <a:pt x="166" y="274"/>
                    <a:pt x="166" y="274"/>
                  </a:cubicBezTo>
                  <a:cubicBezTo>
                    <a:pt x="147" y="262"/>
                    <a:pt x="160" y="233"/>
                    <a:pt x="160" y="233"/>
                  </a:cubicBezTo>
                  <a:cubicBezTo>
                    <a:pt x="173" y="222"/>
                    <a:pt x="183" y="206"/>
                    <a:pt x="192" y="187"/>
                  </a:cubicBezTo>
                  <a:cubicBezTo>
                    <a:pt x="287" y="153"/>
                    <a:pt x="273" y="19"/>
                    <a:pt x="273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3"/>
                    <a:pt x="224" y="8"/>
                    <a:pt x="224" y="5"/>
                  </a:cubicBezTo>
                  <a:cubicBezTo>
                    <a:pt x="224" y="4"/>
                    <a:pt x="224" y="4"/>
                    <a:pt x="224" y="3"/>
                  </a:cubicBezTo>
                  <a:cubicBezTo>
                    <a:pt x="224" y="2"/>
                    <a:pt x="223" y="0"/>
                    <a:pt x="222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3" y="0"/>
                    <a:pt x="62" y="2"/>
                    <a:pt x="62" y="3"/>
                  </a:cubicBezTo>
                  <a:cubicBezTo>
                    <a:pt x="62" y="4"/>
                    <a:pt x="62" y="4"/>
                    <a:pt x="63" y="5"/>
                  </a:cubicBezTo>
                  <a:cubicBezTo>
                    <a:pt x="63" y="8"/>
                    <a:pt x="63" y="13"/>
                    <a:pt x="6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0" y="153"/>
                    <a:pt x="95" y="187"/>
                  </a:cubicBezTo>
                  <a:close/>
                  <a:moveTo>
                    <a:pt x="222" y="37"/>
                  </a:moveTo>
                  <a:cubicBezTo>
                    <a:pt x="257" y="37"/>
                    <a:pt x="257" y="37"/>
                    <a:pt x="257" y="37"/>
                  </a:cubicBezTo>
                  <a:cubicBezTo>
                    <a:pt x="257" y="37"/>
                    <a:pt x="257" y="145"/>
                    <a:pt x="203" y="157"/>
                  </a:cubicBezTo>
                  <a:cubicBezTo>
                    <a:pt x="215" y="115"/>
                    <a:pt x="220" y="68"/>
                    <a:pt x="222" y="37"/>
                  </a:cubicBezTo>
                  <a:close/>
                  <a:moveTo>
                    <a:pt x="64" y="37"/>
                  </a:moveTo>
                  <a:cubicBezTo>
                    <a:pt x="66" y="68"/>
                    <a:pt x="71" y="115"/>
                    <a:pt x="83" y="157"/>
                  </a:cubicBezTo>
                  <a:cubicBezTo>
                    <a:pt x="29" y="145"/>
                    <a:pt x="30" y="37"/>
                    <a:pt x="30" y="37"/>
                  </a:cubicBezTo>
                  <a:lnTo>
                    <a:pt x="64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1456" name="TextBox 28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新年计划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3" descr="E:\2013.3.28\实现未来\00000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" r="44719"/>
          <a:stretch>
            <a:fillRect/>
          </a:stretch>
        </p:blipFill>
        <p:spPr bwMode="auto">
          <a:xfrm>
            <a:off x="588963" y="1022350"/>
            <a:ext cx="3024187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2" descr="C:\Users\Administrator\Desktop\shutterstock_1351588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15"/>
          <a:stretch>
            <a:fillRect/>
          </a:stretch>
        </p:blipFill>
        <p:spPr bwMode="auto">
          <a:xfrm>
            <a:off x="5773738" y="1022350"/>
            <a:ext cx="2809875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矩形 28"/>
          <p:cNvSpPr/>
          <p:nvPr/>
        </p:nvSpPr>
        <p:spPr bwMode="auto">
          <a:xfrm>
            <a:off x="2679700" y="1022350"/>
            <a:ext cx="4097338" cy="3421063"/>
          </a:xfrm>
          <a:custGeom>
            <a:avLst/>
            <a:gdLst>
              <a:gd name="T0" fmla="*/ 928947 w 4097267"/>
              <a:gd name="T1" fmla="*/ 0 h 3479153"/>
              <a:gd name="T2" fmla="*/ 4097409 w 4097267"/>
              <a:gd name="T3" fmla="*/ 0 h 3479153"/>
              <a:gd name="T4" fmla="*/ 3197910 w 4097267"/>
              <a:gd name="T5" fmla="*/ 3363539 h 3479153"/>
              <a:gd name="T6" fmla="*/ 0 w 4097267"/>
              <a:gd name="T7" fmla="*/ 3363943 h 3479153"/>
              <a:gd name="T8" fmla="*/ 928947 w 4097267"/>
              <a:gd name="T9" fmla="*/ 0 h 34791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97267" h="3479153">
                <a:moveTo>
                  <a:pt x="928915" y="0"/>
                </a:moveTo>
                <a:lnTo>
                  <a:pt x="4097267" y="0"/>
                </a:lnTo>
                <a:lnTo>
                  <a:pt x="3197800" y="3478735"/>
                </a:lnTo>
                <a:lnTo>
                  <a:pt x="0" y="3479153"/>
                </a:lnTo>
                <a:lnTo>
                  <a:pt x="928915" y="0"/>
                </a:ln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69" name="矩形 4"/>
          <p:cNvSpPr>
            <a:spLocks noChangeArrowheads="1"/>
          </p:cNvSpPr>
          <p:nvPr/>
        </p:nvSpPr>
        <p:spPr bwMode="auto">
          <a:xfrm>
            <a:off x="3432175" y="2066925"/>
            <a:ext cx="273685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0070C0"/>
              </a:buClr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 rot="16200000">
            <a:off x="3994150" y="1117600"/>
            <a:ext cx="550863" cy="1554163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en-US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全新经营理念</a:t>
            </a:r>
            <a:endParaRPr lang="zh-CN" altLang="zh-CN" spc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71" name="TextBox 14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新年计划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组合 1"/>
          <p:cNvGrpSpPr/>
          <p:nvPr/>
        </p:nvGrpSpPr>
        <p:grpSpPr bwMode="auto">
          <a:xfrm>
            <a:off x="1454150" y="1327150"/>
            <a:ext cx="2305050" cy="288925"/>
            <a:chOff x="1331640" y="1159470"/>
            <a:chExt cx="2304256" cy="288032"/>
          </a:xfrm>
        </p:grpSpPr>
        <p:sp>
          <p:nvSpPr>
            <p:cNvPr id="63517" name="矩形 2"/>
            <p:cNvSpPr>
              <a:spLocks noChangeArrowheads="1"/>
            </p:cNvSpPr>
            <p:nvPr/>
          </p:nvSpPr>
          <p:spPr bwMode="auto">
            <a:xfrm>
              <a:off x="1331640" y="1159470"/>
              <a:ext cx="683977" cy="288032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074334" y="1159470"/>
              <a:ext cx="0" cy="2880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2074334" y="1303486"/>
              <a:ext cx="14758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3553374" y="1262339"/>
              <a:ext cx="82522" cy="8229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491" name="组合 6"/>
          <p:cNvGrpSpPr/>
          <p:nvPr/>
        </p:nvGrpSpPr>
        <p:grpSpPr bwMode="auto">
          <a:xfrm>
            <a:off x="1454150" y="1831975"/>
            <a:ext cx="3278188" cy="287338"/>
            <a:chOff x="1331640" y="1663526"/>
            <a:chExt cx="3278463" cy="288032"/>
          </a:xfrm>
        </p:grpSpPr>
        <p:sp>
          <p:nvSpPr>
            <p:cNvPr id="63513" name="矩形 7"/>
            <p:cNvSpPr>
              <a:spLocks noChangeArrowheads="1"/>
            </p:cNvSpPr>
            <p:nvPr/>
          </p:nvSpPr>
          <p:spPr bwMode="auto">
            <a:xfrm>
              <a:off x="1331640" y="1663526"/>
              <a:ext cx="863673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260406" y="1663526"/>
              <a:ext cx="0" cy="2880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260406" y="1813111"/>
              <a:ext cx="227031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4527546" y="1771737"/>
              <a:ext cx="82557" cy="8274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492" name="组合 11"/>
          <p:cNvGrpSpPr/>
          <p:nvPr/>
        </p:nvGrpSpPr>
        <p:grpSpPr bwMode="auto">
          <a:xfrm>
            <a:off x="1454150" y="2354263"/>
            <a:ext cx="3960813" cy="287337"/>
            <a:chOff x="1331640" y="2185338"/>
            <a:chExt cx="3960440" cy="288032"/>
          </a:xfrm>
        </p:grpSpPr>
        <p:sp>
          <p:nvSpPr>
            <p:cNvPr id="13" name="矩形 12"/>
            <p:cNvSpPr/>
            <p:nvPr/>
          </p:nvSpPr>
          <p:spPr>
            <a:xfrm>
              <a:off x="1331640" y="2185338"/>
              <a:ext cx="1152416" cy="2880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547550" y="2185338"/>
              <a:ext cx="0" cy="2880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16" idx="2"/>
            </p:cNvCxnSpPr>
            <p:nvPr/>
          </p:nvCxnSpPr>
          <p:spPr>
            <a:xfrm>
              <a:off x="2547550" y="2330149"/>
              <a:ext cx="26619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5209538" y="2288775"/>
              <a:ext cx="82542" cy="8115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94298" y="1083859"/>
            <a:ext cx="209551" cy="531936"/>
            <a:chOff x="836613" y="974726"/>
            <a:chExt cx="288925" cy="733424"/>
          </a:xfrm>
          <a:solidFill>
            <a:schemeClr val="tx1"/>
          </a:solidFill>
        </p:grpSpPr>
        <p:sp>
          <p:nvSpPr>
            <p:cNvPr id="18" name="Freeform 5"/>
            <p:cNvSpPr/>
            <p:nvPr/>
          </p:nvSpPr>
          <p:spPr bwMode="auto">
            <a:xfrm>
              <a:off x="836613" y="1119188"/>
              <a:ext cx="288925" cy="588962"/>
            </a:xfrm>
            <a:custGeom>
              <a:avLst/>
              <a:gdLst>
                <a:gd name="T0" fmla="*/ 154 w 155"/>
                <a:gd name="T1" fmla="*/ 140 h 314"/>
                <a:gd name="T2" fmla="*/ 141 w 155"/>
                <a:gd name="T3" fmla="*/ 17 h 314"/>
                <a:gd name="T4" fmla="*/ 127 w 155"/>
                <a:gd name="T5" fmla="*/ 0 h 314"/>
                <a:gd name="T6" fmla="*/ 127 w 155"/>
                <a:gd name="T7" fmla="*/ 0 h 314"/>
                <a:gd name="T8" fmla="*/ 28 w 155"/>
                <a:gd name="T9" fmla="*/ 0 h 314"/>
                <a:gd name="T10" fmla="*/ 28 w 155"/>
                <a:gd name="T11" fmla="*/ 0 h 314"/>
                <a:gd name="T12" fmla="*/ 14 w 155"/>
                <a:gd name="T13" fmla="*/ 17 h 314"/>
                <a:gd name="T14" fmla="*/ 1 w 155"/>
                <a:gd name="T15" fmla="*/ 140 h 314"/>
                <a:gd name="T16" fmla="*/ 13 w 155"/>
                <a:gd name="T17" fmla="*/ 159 h 314"/>
                <a:gd name="T18" fmla="*/ 28 w 155"/>
                <a:gd name="T19" fmla="*/ 142 h 314"/>
                <a:gd name="T20" fmla="*/ 33 w 155"/>
                <a:gd name="T21" fmla="*/ 93 h 314"/>
                <a:gd name="T22" fmla="*/ 36 w 155"/>
                <a:gd name="T23" fmla="*/ 152 h 314"/>
                <a:gd name="T24" fmla="*/ 36 w 155"/>
                <a:gd name="T25" fmla="*/ 298 h 314"/>
                <a:gd name="T26" fmla="*/ 54 w 155"/>
                <a:gd name="T27" fmla="*/ 314 h 314"/>
                <a:gd name="T28" fmla="*/ 73 w 155"/>
                <a:gd name="T29" fmla="*/ 298 h 314"/>
                <a:gd name="T30" fmla="*/ 73 w 155"/>
                <a:gd name="T31" fmla="*/ 152 h 314"/>
                <a:gd name="T32" fmla="*/ 84 w 155"/>
                <a:gd name="T33" fmla="*/ 152 h 314"/>
                <a:gd name="T34" fmla="*/ 84 w 155"/>
                <a:gd name="T35" fmla="*/ 298 h 314"/>
                <a:gd name="T36" fmla="*/ 102 w 155"/>
                <a:gd name="T37" fmla="*/ 314 h 314"/>
                <a:gd name="T38" fmla="*/ 120 w 155"/>
                <a:gd name="T39" fmla="*/ 298 h 314"/>
                <a:gd name="T40" fmla="*/ 120 w 155"/>
                <a:gd name="T41" fmla="*/ 150 h 314"/>
                <a:gd name="T42" fmla="*/ 120 w 155"/>
                <a:gd name="T43" fmla="*/ 147 h 314"/>
                <a:gd name="T44" fmla="*/ 123 w 155"/>
                <a:gd name="T45" fmla="*/ 93 h 314"/>
                <a:gd name="T46" fmla="*/ 128 w 155"/>
                <a:gd name="T47" fmla="*/ 142 h 314"/>
                <a:gd name="T48" fmla="*/ 143 w 155"/>
                <a:gd name="T49" fmla="*/ 159 h 314"/>
                <a:gd name="T50" fmla="*/ 154 w 155"/>
                <a:gd name="T51" fmla="*/ 14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5" h="314">
                  <a:moveTo>
                    <a:pt x="154" y="140"/>
                  </a:moveTo>
                  <a:cubicBezTo>
                    <a:pt x="141" y="17"/>
                    <a:pt x="141" y="17"/>
                    <a:pt x="141" y="17"/>
                  </a:cubicBezTo>
                  <a:cubicBezTo>
                    <a:pt x="140" y="8"/>
                    <a:pt x="134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0"/>
                    <a:pt x="15" y="8"/>
                    <a:pt x="14" y="17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50"/>
                    <a:pt x="6" y="158"/>
                    <a:pt x="13" y="159"/>
                  </a:cubicBezTo>
                  <a:cubicBezTo>
                    <a:pt x="20" y="160"/>
                    <a:pt x="27" y="152"/>
                    <a:pt x="28" y="142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6" y="298"/>
                    <a:pt x="36" y="298"/>
                    <a:pt x="36" y="298"/>
                  </a:cubicBezTo>
                  <a:cubicBezTo>
                    <a:pt x="36" y="306"/>
                    <a:pt x="44" y="314"/>
                    <a:pt x="54" y="314"/>
                  </a:cubicBezTo>
                  <a:cubicBezTo>
                    <a:pt x="64" y="314"/>
                    <a:pt x="73" y="306"/>
                    <a:pt x="73" y="298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4" y="298"/>
                    <a:pt x="84" y="298"/>
                    <a:pt x="84" y="298"/>
                  </a:cubicBezTo>
                  <a:cubicBezTo>
                    <a:pt x="84" y="306"/>
                    <a:pt x="92" y="314"/>
                    <a:pt x="102" y="314"/>
                  </a:cubicBezTo>
                  <a:cubicBezTo>
                    <a:pt x="112" y="314"/>
                    <a:pt x="120" y="306"/>
                    <a:pt x="120" y="298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20" y="149"/>
                    <a:pt x="120" y="148"/>
                    <a:pt x="120" y="147"/>
                  </a:cubicBezTo>
                  <a:cubicBezTo>
                    <a:pt x="123" y="93"/>
                    <a:pt x="123" y="93"/>
                    <a:pt x="123" y="93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9" y="152"/>
                    <a:pt x="136" y="160"/>
                    <a:pt x="143" y="159"/>
                  </a:cubicBezTo>
                  <a:cubicBezTo>
                    <a:pt x="150" y="158"/>
                    <a:pt x="155" y="150"/>
                    <a:pt x="154" y="14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920751" y="974726"/>
              <a:ext cx="125413" cy="1238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96024" y="1659923"/>
            <a:ext cx="209551" cy="531936"/>
            <a:chOff x="836613" y="974726"/>
            <a:chExt cx="288925" cy="733424"/>
          </a:xfrm>
          <a:solidFill>
            <a:schemeClr val="bg1">
              <a:lumMod val="65000"/>
            </a:schemeClr>
          </a:solidFill>
          <a:effectLst/>
        </p:grpSpPr>
        <p:sp>
          <p:nvSpPr>
            <p:cNvPr id="21" name="Freeform 5"/>
            <p:cNvSpPr/>
            <p:nvPr/>
          </p:nvSpPr>
          <p:spPr bwMode="auto">
            <a:xfrm>
              <a:off x="836613" y="1119188"/>
              <a:ext cx="288925" cy="588962"/>
            </a:xfrm>
            <a:custGeom>
              <a:avLst/>
              <a:gdLst>
                <a:gd name="T0" fmla="*/ 154 w 155"/>
                <a:gd name="T1" fmla="*/ 140 h 314"/>
                <a:gd name="T2" fmla="*/ 141 w 155"/>
                <a:gd name="T3" fmla="*/ 17 h 314"/>
                <a:gd name="T4" fmla="*/ 127 w 155"/>
                <a:gd name="T5" fmla="*/ 0 h 314"/>
                <a:gd name="T6" fmla="*/ 127 w 155"/>
                <a:gd name="T7" fmla="*/ 0 h 314"/>
                <a:gd name="T8" fmla="*/ 28 w 155"/>
                <a:gd name="T9" fmla="*/ 0 h 314"/>
                <a:gd name="T10" fmla="*/ 28 w 155"/>
                <a:gd name="T11" fmla="*/ 0 h 314"/>
                <a:gd name="T12" fmla="*/ 14 w 155"/>
                <a:gd name="T13" fmla="*/ 17 h 314"/>
                <a:gd name="T14" fmla="*/ 1 w 155"/>
                <a:gd name="T15" fmla="*/ 140 h 314"/>
                <a:gd name="T16" fmla="*/ 13 w 155"/>
                <a:gd name="T17" fmla="*/ 159 h 314"/>
                <a:gd name="T18" fmla="*/ 28 w 155"/>
                <a:gd name="T19" fmla="*/ 142 h 314"/>
                <a:gd name="T20" fmla="*/ 33 w 155"/>
                <a:gd name="T21" fmla="*/ 93 h 314"/>
                <a:gd name="T22" fmla="*/ 36 w 155"/>
                <a:gd name="T23" fmla="*/ 152 h 314"/>
                <a:gd name="T24" fmla="*/ 36 w 155"/>
                <a:gd name="T25" fmla="*/ 298 h 314"/>
                <a:gd name="T26" fmla="*/ 54 w 155"/>
                <a:gd name="T27" fmla="*/ 314 h 314"/>
                <a:gd name="T28" fmla="*/ 73 w 155"/>
                <a:gd name="T29" fmla="*/ 298 h 314"/>
                <a:gd name="T30" fmla="*/ 73 w 155"/>
                <a:gd name="T31" fmla="*/ 152 h 314"/>
                <a:gd name="T32" fmla="*/ 84 w 155"/>
                <a:gd name="T33" fmla="*/ 152 h 314"/>
                <a:gd name="T34" fmla="*/ 84 w 155"/>
                <a:gd name="T35" fmla="*/ 298 h 314"/>
                <a:gd name="T36" fmla="*/ 102 w 155"/>
                <a:gd name="T37" fmla="*/ 314 h 314"/>
                <a:gd name="T38" fmla="*/ 120 w 155"/>
                <a:gd name="T39" fmla="*/ 298 h 314"/>
                <a:gd name="T40" fmla="*/ 120 w 155"/>
                <a:gd name="T41" fmla="*/ 150 h 314"/>
                <a:gd name="T42" fmla="*/ 120 w 155"/>
                <a:gd name="T43" fmla="*/ 147 h 314"/>
                <a:gd name="T44" fmla="*/ 123 w 155"/>
                <a:gd name="T45" fmla="*/ 93 h 314"/>
                <a:gd name="T46" fmla="*/ 128 w 155"/>
                <a:gd name="T47" fmla="*/ 142 h 314"/>
                <a:gd name="T48" fmla="*/ 143 w 155"/>
                <a:gd name="T49" fmla="*/ 159 h 314"/>
                <a:gd name="T50" fmla="*/ 154 w 155"/>
                <a:gd name="T51" fmla="*/ 14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5" h="314">
                  <a:moveTo>
                    <a:pt x="154" y="140"/>
                  </a:moveTo>
                  <a:cubicBezTo>
                    <a:pt x="141" y="17"/>
                    <a:pt x="141" y="17"/>
                    <a:pt x="141" y="17"/>
                  </a:cubicBezTo>
                  <a:cubicBezTo>
                    <a:pt x="140" y="8"/>
                    <a:pt x="134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0"/>
                    <a:pt x="15" y="8"/>
                    <a:pt x="14" y="17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50"/>
                    <a:pt x="6" y="158"/>
                    <a:pt x="13" y="159"/>
                  </a:cubicBezTo>
                  <a:cubicBezTo>
                    <a:pt x="20" y="160"/>
                    <a:pt x="27" y="152"/>
                    <a:pt x="28" y="142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6" y="298"/>
                    <a:pt x="36" y="298"/>
                    <a:pt x="36" y="298"/>
                  </a:cubicBezTo>
                  <a:cubicBezTo>
                    <a:pt x="36" y="306"/>
                    <a:pt x="44" y="314"/>
                    <a:pt x="54" y="314"/>
                  </a:cubicBezTo>
                  <a:cubicBezTo>
                    <a:pt x="64" y="314"/>
                    <a:pt x="73" y="306"/>
                    <a:pt x="73" y="298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4" y="298"/>
                    <a:pt x="84" y="298"/>
                    <a:pt x="84" y="298"/>
                  </a:cubicBezTo>
                  <a:cubicBezTo>
                    <a:pt x="84" y="306"/>
                    <a:pt x="92" y="314"/>
                    <a:pt x="102" y="314"/>
                  </a:cubicBezTo>
                  <a:cubicBezTo>
                    <a:pt x="112" y="314"/>
                    <a:pt x="120" y="306"/>
                    <a:pt x="120" y="298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20" y="149"/>
                    <a:pt x="120" y="148"/>
                    <a:pt x="120" y="147"/>
                  </a:cubicBezTo>
                  <a:cubicBezTo>
                    <a:pt x="123" y="93"/>
                    <a:pt x="123" y="93"/>
                    <a:pt x="123" y="93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9" y="152"/>
                    <a:pt x="136" y="160"/>
                    <a:pt x="143" y="159"/>
                  </a:cubicBezTo>
                  <a:cubicBezTo>
                    <a:pt x="150" y="158"/>
                    <a:pt x="155" y="150"/>
                    <a:pt x="154" y="14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920751" y="974726"/>
              <a:ext cx="125413" cy="1238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96024" y="2259023"/>
            <a:ext cx="209551" cy="531936"/>
            <a:chOff x="836613" y="974726"/>
            <a:chExt cx="288925" cy="733424"/>
          </a:xfrm>
          <a:solidFill>
            <a:srgbClr val="D1D1D1"/>
          </a:solidFill>
          <a:effectLst/>
        </p:grpSpPr>
        <p:sp>
          <p:nvSpPr>
            <p:cNvPr id="24" name="Freeform 5"/>
            <p:cNvSpPr/>
            <p:nvPr/>
          </p:nvSpPr>
          <p:spPr bwMode="auto">
            <a:xfrm>
              <a:off x="836613" y="1119188"/>
              <a:ext cx="288925" cy="588962"/>
            </a:xfrm>
            <a:custGeom>
              <a:avLst/>
              <a:gdLst>
                <a:gd name="T0" fmla="*/ 154 w 155"/>
                <a:gd name="T1" fmla="*/ 140 h 314"/>
                <a:gd name="T2" fmla="*/ 141 w 155"/>
                <a:gd name="T3" fmla="*/ 17 h 314"/>
                <a:gd name="T4" fmla="*/ 127 w 155"/>
                <a:gd name="T5" fmla="*/ 0 h 314"/>
                <a:gd name="T6" fmla="*/ 127 w 155"/>
                <a:gd name="T7" fmla="*/ 0 h 314"/>
                <a:gd name="T8" fmla="*/ 28 w 155"/>
                <a:gd name="T9" fmla="*/ 0 h 314"/>
                <a:gd name="T10" fmla="*/ 28 w 155"/>
                <a:gd name="T11" fmla="*/ 0 h 314"/>
                <a:gd name="T12" fmla="*/ 14 w 155"/>
                <a:gd name="T13" fmla="*/ 17 h 314"/>
                <a:gd name="T14" fmla="*/ 1 w 155"/>
                <a:gd name="T15" fmla="*/ 140 h 314"/>
                <a:gd name="T16" fmla="*/ 13 w 155"/>
                <a:gd name="T17" fmla="*/ 159 h 314"/>
                <a:gd name="T18" fmla="*/ 28 w 155"/>
                <a:gd name="T19" fmla="*/ 142 h 314"/>
                <a:gd name="T20" fmla="*/ 33 w 155"/>
                <a:gd name="T21" fmla="*/ 93 h 314"/>
                <a:gd name="T22" fmla="*/ 36 w 155"/>
                <a:gd name="T23" fmla="*/ 152 h 314"/>
                <a:gd name="T24" fmla="*/ 36 w 155"/>
                <a:gd name="T25" fmla="*/ 298 h 314"/>
                <a:gd name="T26" fmla="*/ 54 w 155"/>
                <a:gd name="T27" fmla="*/ 314 h 314"/>
                <a:gd name="T28" fmla="*/ 73 w 155"/>
                <a:gd name="T29" fmla="*/ 298 h 314"/>
                <a:gd name="T30" fmla="*/ 73 w 155"/>
                <a:gd name="T31" fmla="*/ 152 h 314"/>
                <a:gd name="T32" fmla="*/ 84 w 155"/>
                <a:gd name="T33" fmla="*/ 152 h 314"/>
                <a:gd name="T34" fmla="*/ 84 w 155"/>
                <a:gd name="T35" fmla="*/ 298 h 314"/>
                <a:gd name="T36" fmla="*/ 102 w 155"/>
                <a:gd name="T37" fmla="*/ 314 h 314"/>
                <a:gd name="T38" fmla="*/ 120 w 155"/>
                <a:gd name="T39" fmla="*/ 298 h 314"/>
                <a:gd name="T40" fmla="*/ 120 w 155"/>
                <a:gd name="T41" fmla="*/ 150 h 314"/>
                <a:gd name="T42" fmla="*/ 120 w 155"/>
                <a:gd name="T43" fmla="*/ 147 h 314"/>
                <a:gd name="T44" fmla="*/ 123 w 155"/>
                <a:gd name="T45" fmla="*/ 93 h 314"/>
                <a:gd name="T46" fmla="*/ 128 w 155"/>
                <a:gd name="T47" fmla="*/ 142 h 314"/>
                <a:gd name="T48" fmla="*/ 143 w 155"/>
                <a:gd name="T49" fmla="*/ 159 h 314"/>
                <a:gd name="T50" fmla="*/ 154 w 155"/>
                <a:gd name="T51" fmla="*/ 14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5" h="314">
                  <a:moveTo>
                    <a:pt x="154" y="140"/>
                  </a:moveTo>
                  <a:cubicBezTo>
                    <a:pt x="141" y="17"/>
                    <a:pt x="141" y="17"/>
                    <a:pt x="141" y="17"/>
                  </a:cubicBezTo>
                  <a:cubicBezTo>
                    <a:pt x="140" y="8"/>
                    <a:pt x="134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0"/>
                    <a:pt x="15" y="8"/>
                    <a:pt x="14" y="17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50"/>
                    <a:pt x="6" y="158"/>
                    <a:pt x="13" y="159"/>
                  </a:cubicBezTo>
                  <a:cubicBezTo>
                    <a:pt x="20" y="160"/>
                    <a:pt x="27" y="152"/>
                    <a:pt x="28" y="142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6" y="298"/>
                    <a:pt x="36" y="298"/>
                    <a:pt x="36" y="298"/>
                  </a:cubicBezTo>
                  <a:cubicBezTo>
                    <a:pt x="36" y="306"/>
                    <a:pt x="44" y="314"/>
                    <a:pt x="54" y="314"/>
                  </a:cubicBezTo>
                  <a:cubicBezTo>
                    <a:pt x="64" y="314"/>
                    <a:pt x="73" y="306"/>
                    <a:pt x="73" y="298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4" y="298"/>
                    <a:pt x="84" y="298"/>
                    <a:pt x="84" y="298"/>
                  </a:cubicBezTo>
                  <a:cubicBezTo>
                    <a:pt x="84" y="306"/>
                    <a:pt x="92" y="314"/>
                    <a:pt x="102" y="314"/>
                  </a:cubicBezTo>
                  <a:cubicBezTo>
                    <a:pt x="112" y="314"/>
                    <a:pt x="120" y="306"/>
                    <a:pt x="120" y="298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20" y="149"/>
                    <a:pt x="120" y="148"/>
                    <a:pt x="120" y="147"/>
                  </a:cubicBezTo>
                  <a:cubicBezTo>
                    <a:pt x="123" y="93"/>
                    <a:pt x="123" y="93"/>
                    <a:pt x="123" y="93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9" y="152"/>
                    <a:pt x="136" y="160"/>
                    <a:pt x="143" y="159"/>
                  </a:cubicBezTo>
                  <a:cubicBezTo>
                    <a:pt x="150" y="158"/>
                    <a:pt x="155" y="150"/>
                    <a:pt x="154" y="14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920751" y="974726"/>
              <a:ext cx="125413" cy="1238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496" name="Rectangle 2"/>
          <p:cNvSpPr>
            <a:spLocks noChangeArrowheads="1"/>
          </p:cNvSpPr>
          <p:nvPr/>
        </p:nvSpPr>
        <p:spPr bwMode="auto">
          <a:xfrm>
            <a:off x="3743325" y="1341438"/>
            <a:ext cx="628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12%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97" name="Rectangle 2"/>
          <p:cNvSpPr>
            <a:spLocks noChangeArrowheads="1"/>
          </p:cNvSpPr>
          <p:nvPr/>
        </p:nvSpPr>
        <p:spPr bwMode="auto">
          <a:xfrm>
            <a:off x="4708525" y="1863725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98" name="Rectangle 2"/>
          <p:cNvSpPr>
            <a:spLocks noChangeArrowheads="1"/>
          </p:cNvSpPr>
          <p:nvPr/>
        </p:nvSpPr>
        <p:spPr bwMode="auto">
          <a:xfrm>
            <a:off x="5394325" y="2365375"/>
            <a:ext cx="628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32%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499" name="组合 29"/>
          <p:cNvGrpSpPr/>
          <p:nvPr/>
        </p:nvGrpSpPr>
        <p:grpSpPr bwMode="auto">
          <a:xfrm>
            <a:off x="1454150" y="2924175"/>
            <a:ext cx="4227513" cy="287338"/>
            <a:chOff x="1331640" y="2755719"/>
            <a:chExt cx="4227644" cy="288032"/>
          </a:xfrm>
        </p:grpSpPr>
        <p:sp>
          <p:nvSpPr>
            <p:cNvPr id="31" name="矩形 30"/>
            <p:cNvSpPr/>
            <p:nvPr/>
          </p:nvSpPr>
          <p:spPr>
            <a:xfrm>
              <a:off x="1331640" y="2755719"/>
              <a:ext cx="1368467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2760434" y="2755719"/>
              <a:ext cx="0" cy="2880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34" idx="2"/>
            </p:cNvCxnSpPr>
            <p:nvPr/>
          </p:nvCxnSpPr>
          <p:spPr>
            <a:xfrm>
              <a:off x="2760434" y="2900531"/>
              <a:ext cx="27162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5476731" y="2859156"/>
              <a:ext cx="82553" cy="811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96024" y="2829404"/>
            <a:ext cx="209551" cy="531936"/>
            <a:chOff x="836613" y="974726"/>
            <a:chExt cx="288925" cy="733424"/>
          </a:xfrm>
          <a:solidFill>
            <a:schemeClr val="bg1"/>
          </a:solidFill>
          <a:effectLst/>
        </p:grpSpPr>
        <p:sp>
          <p:nvSpPr>
            <p:cNvPr id="36" name="Freeform 5"/>
            <p:cNvSpPr/>
            <p:nvPr/>
          </p:nvSpPr>
          <p:spPr bwMode="auto">
            <a:xfrm>
              <a:off x="836613" y="1119188"/>
              <a:ext cx="288925" cy="588962"/>
            </a:xfrm>
            <a:custGeom>
              <a:avLst/>
              <a:gdLst>
                <a:gd name="T0" fmla="*/ 154 w 155"/>
                <a:gd name="T1" fmla="*/ 140 h 314"/>
                <a:gd name="T2" fmla="*/ 141 w 155"/>
                <a:gd name="T3" fmla="*/ 17 h 314"/>
                <a:gd name="T4" fmla="*/ 127 w 155"/>
                <a:gd name="T5" fmla="*/ 0 h 314"/>
                <a:gd name="T6" fmla="*/ 127 w 155"/>
                <a:gd name="T7" fmla="*/ 0 h 314"/>
                <a:gd name="T8" fmla="*/ 28 w 155"/>
                <a:gd name="T9" fmla="*/ 0 h 314"/>
                <a:gd name="T10" fmla="*/ 28 w 155"/>
                <a:gd name="T11" fmla="*/ 0 h 314"/>
                <a:gd name="T12" fmla="*/ 14 w 155"/>
                <a:gd name="T13" fmla="*/ 17 h 314"/>
                <a:gd name="T14" fmla="*/ 1 w 155"/>
                <a:gd name="T15" fmla="*/ 140 h 314"/>
                <a:gd name="T16" fmla="*/ 13 w 155"/>
                <a:gd name="T17" fmla="*/ 159 h 314"/>
                <a:gd name="T18" fmla="*/ 28 w 155"/>
                <a:gd name="T19" fmla="*/ 142 h 314"/>
                <a:gd name="T20" fmla="*/ 33 w 155"/>
                <a:gd name="T21" fmla="*/ 93 h 314"/>
                <a:gd name="T22" fmla="*/ 36 w 155"/>
                <a:gd name="T23" fmla="*/ 152 h 314"/>
                <a:gd name="T24" fmla="*/ 36 w 155"/>
                <a:gd name="T25" fmla="*/ 298 h 314"/>
                <a:gd name="T26" fmla="*/ 54 w 155"/>
                <a:gd name="T27" fmla="*/ 314 h 314"/>
                <a:gd name="T28" fmla="*/ 73 w 155"/>
                <a:gd name="T29" fmla="*/ 298 h 314"/>
                <a:gd name="T30" fmla="*/ 73 w 155"/>
                <a:gd name="T31" fmla="*/ 152 h 314"/>
                <a:gd name="T32" fmla="*/ 84 w 155"/>
                <a:gd name="T33" fmla="*/ 152 h 314"/>
                <a:gd name="T34" fmla="*/ 84 w 155"/>
                <a:gd name="T35" fmla="*/ 298 h 314"/>
                <a:gd name="T36" fmla="*/ 102 w 155"/>
                <a:gd name="T37" fmla="*/ 314 h 314"/>
                <a:gd name="T38" fmla="*/ 120 w 155"/>
                <a:gd name="T39" fmla="*/ 298 h 314"/>
                <a:gd name="T40" fmla="*/ 120 w 155"/>
                <a:gd name="T41" fmla="*/ 150 h 314"/>
                <a:gd name="T42" fmla="*/ 120 w 155"/>
                <a:gd name="T43" fmla="*/ 147 h 314"/>
                <a:gd name="T44" fmla="*/ 123 w 155"/>
                <a:gd name="T45" fmla="*/ 93 h 314"/>
                <a:gd name="T46" fmla="*/ 128 w 155"/>
                <a:gd name="T47" fmla="*/ 142 h 314"/>
                <a:gd name="T48" fmla="*/ 143 w 155"/>
                <a:gd name="T49" fmla="*/ 159 h 314"/>
                <a:gd name="T50" fmla="*/ 154 w 155"/>
                <a:gd name="T51" fmla="*/ 14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5" h="314">
                  <a:moveTo>
                    <a:pt x="154" y="140"/>
                  </a:moveTo>
                  <a:cubicBezTo>
                    <a:pt x="141" y="17"/>
                    <a:pt x="141" y="17"/>
                    <a:pt x="141" y="17"/>
                  </a:cubicBezTo>
                  <a:cubicBezTo>
                    <a:pt x="140" y="8"/>
                    <a:pt x="134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0"/>
                    <a:pt x="15" y="8"/>
                    <a:pt x="14" y="17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50"/>
                    <a:pt x="6" y="158"/>
                    <a:pt x="13" y="159"/>
                  </a:cubicBezTo>
                  <a:cubicBezTo>
                    <a:pt x="20" y="160"/>
                    <a:pt x="27" y="152"/>
                    <a:pt x="28" y="142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6" y="298"/>
                    <a:pt x="36" y="298"/>
                    <a:pt x="36" y="298"/>
                  </a:cubicBezTo>
                  <a:cubicBezTo>
                    <a:pt x="36" y="306"/>
                    <a:pt x="44" y="314"/>
                    <a:pt x="54" y="314"/>
                  </a:cubicBezTo>
                  <a:cubicBezTo>
                    <a:pt x="64" y="314"/>
                    <a:pt x="73" y="306"/>
                    <a:pt x="73" y="298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4" y="298"/>
                    <a:pt x="84" y="298"/>
                    <a:pt x="84" y="298"/>
                  </a:cubicBezTo>
                  <a:cubicBezTo>
                    <a:pt x="84" y="306"/>
                    <a:pt x="92" y="314"/>
                    <a:pt x="102" y="314"/>
                  </a:cubicBezTo>
                  <a:cubicBezTo>
                    <a:pt x="112" y="314"/>
                    <a:pt x="120" y="306"/>
                    <a:pt x="120" y="298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20" y="149"/>
                    <a:pt x="120" y="148"/>
                    <a:pt x="120" y="147"/>
                  </a:cubicBezTo>
                  <a:cubicBezTo>
                    <a:pt x="123" y="93"/>
                    <a:pt x="123" y="93"/>
                    <a:pt x="123" y="93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9" y="152"/>
                    <a:pt x="136" y="160"/>
                    <a:pt x="143" y="159"/>
                  </a:cubicBezTo>
                  <a:cubicBezTo>
                    <a:pt x="150" y="158"/>
                    <a:pt x="155" y="150"/>
                    <a:pt x="154" y="1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920751" y="974726"/>
              <a:ext cx="125413" cy="1238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63501" name="Rectangle 2"/>
          <p:cNvSpPr>
            <a:spLocks noChangeArrowheads="1"/>
          </p:cNvSpPr>
          <p:nvPr/>
        </p:nvSpPr>
        <p:spPr bwMode="auto">
          <a:xfrm>
            <a:off x="5662613" y="2936875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36%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771991" y="1217811"/>
            <a:ext cx="1576331" cy="3492314"/>
            <a:chOff x="7164388" y="2027238"/>
            <a:chExt cx="574675" cy="1273175"/>
          </a:xfrm>
          <a:solidFill>
            <a:schemeClr val="tx1"/>
          </a:solidFill>
        </p:grpSpPr>
        <p:sp>
          <p:nvSpPr>
            <p:cNvPr id="41" name="Freeform 6"/>
            <p:cNvSpPr/>
            <p:nvPr/>
          </p:nvSpPr>
          <p:spPr bwMode="auto">
            <a:xfrm>
              <a:off x="7375526" y="2417763"/>
              <a:ext cx="142875" cy="133350"/>
            </a:xfrm>
            <a:custGeom>
              <a:avLst/>
              <a:gdLst>
                <a:gd name="T0" fmla="*/ 176 w 650"/>
                <a:gd name="T1" fmla="*/ 602 h 602"/>
                <a:gd name="T2" fmla="*/ 325 w 650"/>
                <a:gd name="T3" fmla="*/ 554 h 602"/>
                <a:gd name="T4" fmla="*/ 474 w 650"/>
                <a:gd name="T5" fmla="*/ 602 h 602"/>
                <a:gd name="T6" fmla="*/ 549 w 650"/>
                <a:gd name="T7" fmla="*/ 458 h 602"/>
                <a:gd name="T8" fmla="*/ 650 w 650"/>
                <a:gd name="T9" fmla="*/ 0 h 602"/>
                <a:gd name="T10" fmla="*/ 0 w 650"/>
                <a:gd name="T11" fmla="*/ 0 h 602"/>
                <a:gd name="T12" fmla="*/ 176 w 650"/>
                <a:gd name="T13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0" h="602">
                  <a:moveTo>
                    <a:pt x="176" y="602"/>
                  </a:moveTo>
                  <a:cubicBezTo>
                    <a:pt x="218" y="570"/>
                    <a:pt x="272" y="554"/>
                    <a:pt x="325" y="554"/>
                  </a:cubicBezTo>
                  <a:cubicBezTo>
                    <a:pt x="378" y="554"/>
                    <a:pt x="432" y="570"/>
                    <a:pt x="474" y="602"/>
                  </a:cubicBezTo>
                  <a:cubicBezTo>
                    <a:pt x="501" y="560"/>
                    <a:pt x="528" y="512"/>
                    <a:pt x="549" y="458"/>
                  </a:cubicBezTo>
                  <a:cubicBezTo>
                    <a:pt x="608" y="320"/>
                    <a:pt x="645" y="149"/>
                    <a:pt x="6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208"/>
                    <a:pt x="80" y="464"/>
                    <a:pt x="176" y="602"/>
                  </a:cubicBezTo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7"/>
            <p:cNvSpPr/>
            <p:nvPr/>
          </p:nvSpPr>
          <p:spPr bwMode="auto">
            <a:xfrm>
              <a:off x="7185026" y="2027238"/>
              <a:ext cx="523875" cy="1273175"/>
            </a:xfrm>
            <a:custGeom>
              <a:avLst/>
              <a:gdLst>
                <a:gd name="T0" fmla="*/ 608 w 2368"/>
                <a:gd name="T1" fmla="*/ 2042 h 5738"/>
                <a:gd name="T2" fmla="*/ 608 w 2368"/>
                <a:gd name="T3" fmla="*/ 5472 h 5738"/>
                <a:gd name="T4" fmla="*/ 869 w 2368"/>
                <a:gd name="T5" fmla="*/ 5738 h 5738"/>
                <a:gd name="T6" fmla="*/ 1136 w 2368"/>
                <a:gd name="T7" fmla="*/ 5472 h 5738"/>
                <a:gd name="T8" fmla="*/ 1136 w 2368"/>
                <a:gd name="T9" fmla="*/ 3546 h 5738"/>
                <a:gd name="T10" fmla="*/ 1232 w 2368"/>
                <a:gd name="T11" fmla="*/ 3546 h 5738"/>
                <a:gd name="T12" fmla="*/ 1232 w 2368"/>
                <a:gd name="T13" fmla="*/ 5472 h 5738"/>
                <a:gd name="T14" fmla="*/ 1499 w 2368"/>
                <a:gd name="T15" fmla="*/ 5738 h 5738"/>
                <a:gd name="T16" fmla="*/ 1760 w 2368"/>
                <a:gd name="T17" fmla="*/ 5472 h 5738"/>
                <a:gd name="T18" fmla="*/ 1760 w 2368"/>
                <a:gd name="T19" fmla="*/ 3066 h 5738"/>
                <a:gd name="T20" fmla="*/ 1563 w 2368"/>
                <a:gd name="T21" fmla="*/ 2965 h 5738"/>
                <a:gd name="T22" fmla="*/ 1525 w 2368"/>
                <a:gd name="T23" fmla="*/ 2965 h 5738"/>
                <a:gd name="T24" fmla="*/ 1525 w 2368"/>
                <a:gd name="T25" fmla="*/ 2922 h 5738"/>
                <a:gd name="T26" fmla="*/ 1525 w 2368"/>
                <a:gd name="T27" fmla="*/ 2906 h 5738"/>
                <a:gd name="T28" fmla="*/ 1525 w 2368"/>
                <a:gd name="T29" fmla="*/ 2869 h 5738"/>
                <a:gd name="T30" fmla="*/ 1563 w 2368"/>
                <a:gd name="T31" fmla="*/ 2864 h 5738"/>
                <a:gd name="T32" fmla="*/ 1760 w 2368"/>
                <a:gd name="T33" fmla="*/ 2762 h 5738"/>
                <a:gd name="T34" fmla="*/ 1760 w 2368"/>
                <a:gd name="T35" fmla="*/ 2042 h 5738"/>
                <a:gd name="T36" fmla="*/ 2043 w 2368"/>
                <a:gd name="T37" fmla="*/ 1738 h 5738"/>
                <a:gd name="T38" fmla="*/ 2368 w 2368"/>
                <a:gd name="T39" fmla="*/ 165 h 5738"/>
                <a:gd name="T40" fmla="*/ 2197 w 2368"/>
                <a:gd name="T41" fmla="*/ 0 h 5738"/>
                <a:gd name="T42" fmla="*/ 2027 w 2368"/>
                <a:gd name="T43" fmla="*/ 165 h 5738"/>
                <a:gd name="T44" fmla="*/ 1755 w 2368"/>
                <a:gd name="T45" fmla="*/ 1562 h 5738"/>
                <a:gd name="T46" fmla="*/ 1595 w 2368"/>
                <a:gd name="T47" fmla="*/ 1744 h 5738"/>
                <a:gd name="T48" fmla="*/ 1573 w 2368"/>
                <a:gd name="T49" fmla="*/ 1754 h 5738"/>
                <a:gd name="T50" fmla="*/ 1381 w 2368"/>
                <a:gd name="T51" fmla="*/ 2405 h 5738"/>
                <a:gd name="T52" fmla="*/ 1445 w 2368"/>
                <a:gd name="T53" fmla="*/ 2576 h 5738"/>
                <a:gd name="T54" fmla="*/ 1184 w 2368"/>
                <a:gd name="T55" fmla="*/ 2837 h 5738"/>
                <a:gd name="T56" fmla="*/ 923 w 2368"/>
                <a:gd name="T57" fmla="*/ 2576 h 5738"/>
                <a:gd name="T58" fmla="*/ 987 w 2368"/>
                <a:gd name="T59" fmla="*/ 2405 h 5738"/>
                <a:gd name="T60" fmla="*/ 901 w 2368"/>
                <a:gd name="T61" fmla="*/ 2245 h 5738"/>
                <a:gd name="T62" fmla="*/ 795 w 2368"/>
                <a:gd name="T63" fmla="*/ 1754 h 5738"/>
                <a:gd name="T64" fmla="*/ 752 w 2368"/>
                <a:gd name="T65" fmla="*/ 1722 h 5738"/>
                <a:gd name="T66" fmla="*/ 501 w 2368"/>
                <a:gd name="T67" fmla="*/ 1322 h 5738"/>
                <a:gd name="T68" fmla="*/ 341 w 2368"/>
                <a:gd name="T69" fmla="*/ 165 h 5738"/>
                <a:gd name="T70" fmla="*/ 171 w 2368"/>
                <a:gd name="T71" fmla="*/ 0 h 5738"/>
                <a:gd name="T72" fmla="*/ 0 w 2368"/>
                <a:gd name="T73" fmla="*/ 165 h 5738"/>
                <a:gd name="T74" fmla="*/ 325 w 2368"/>
                <a:gd name="T75" fmla="*/ 1738 h 5738"/>
                <a:gd name="T76" fmla="*/ 608 w 2368"/>
                <a:gd name="T77" fmla="*/ 2042 h 5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68" h="5738">
                  <a:moveTo>
                    <a:pt x="608" y="2042"/>
                  </a:moveTo>
                  <a:cubicBezTo>
                    <a:pt x="608" y="5472"/>
                    <a:pt x="608" y="5472"/>
                    <a:pt x="608" y="5472"/>
                  </a:cubicBezTo>
                  <a:cubicBezTo>
                    <a:pt x="608" y="5616"/>
                    <a:pt x="725" y="5738"/>
                    <a:pt x="869" y="5738"/>
                  </a:cubicBezTo>
                  <a:cubicBezTo>
                    <a:pt x="1019" y="5738"/>
                    <a:pt x="1136" y="5616"/>
                    <a:pt x="1136" y="5472"/>
                  </a:cubicBezTo>
                  <a:cubicBezTo>
                    <a:pt x="1136" y="3546"/>
                    <a:pt x="1136" y="3546"/>
                    <a:pt x="1136" y="3546"/>
                  </a:cubicBezTo>
                  <a:cubicBezTo>
                    <a:pt x="1232" y="3546"/>
                    <a:pt x="1232" y="3546"/>
                    <a:pt x="1232" y="3546"/>
                  </a:cubicBezTo>
                  <a:cubicBezTo>
                    <a:pt x="1232" y="5472"/>
                    <a:pt x="1232" y="5472"/>
                    <a:pt x="1232" y="5472"/>
                  </a:cubicBezTo>
                  <a:cubicBezTo>
                    <a:pt x="1232" y="5616"/>
                    <a:pt x="1349" y="5738"/>
                    <a:pt x="1499" y="5738"/>
                  </a:cubicBezTo>
                  <a:cubicBezTo>
                    <a:pt x="1643" y="5738"/>
                    <a:pt x="1760" y="5616"/>
                    <a:pt x="1760" y="5472"/>
                  </a:cubicBezTo>
                  <a:cubicBezTo>
                    <a:pt x="1760" y="3066"/>
                    <a:pt x="1760" y="3066"/>
                    <a:pt x="1760" y="3066"/>
                  </a:cubicBezTo>
                  <a:cubicBezTo>
                    <a:pt x="1728" y="3002"/>
                    <a:pt x="1675" y="2981"/>
                    <a:pt x="1563" y="2965"/>
                  </a:cubicBezTo>
                  <a:cubicBezTo>
                    <a:pt x="1525" y="2965"/>
                    <a:pt x="1525" y="2965"/>
                    <a:pt x="1525" y="2965"/>
                  </a:cubicBezTo>
                  <a:cubicBezTo>
                    <a:pt x="1525" y="2922"/>
                    <a:pt x="1525" y="2922"/>
                    <a:pt x="1525" y="2922"/>
                  </a:cubicBezTo>
                  <a:cubicBezTo>
                    <a:pt x="1525" y="2906"/>
                    <a:pt x="1525" y="2906"/>
                    <a:pt x="1525" y="2906"/>
                  </a:cubicBezTo>
                  <a:cubicBezTo>
                    <a:pt x="1525" y="2869"/>
                    <a:pt x="1525" y="2869"/>
                    <a:pt x="1525" y="2869"/>
                  </a:cubicBezTo>
                  <a:cubicBezTo>
                    <a:pt x="1563" y="2864"/>
                    <a:pt x="1563" y="2864"/>
                    <a:pt x="1563" y="2864"/>
                  </a:cubicBezTo>
                  <a:cubicBezTo>
                    <a:pt x="1675" y="2853"/>
                    <a:pt x="1728" y="2826"/>
                    <a:pt x="1760" y="2762"/>
                  </a:cubicBezTo>
                  <a:cubicBezTo>
                    <a:pt x="1760" y="2042"/>
                    <a:pt x="1760" y="2042"/>
                    <a:pt x="1760" y="2042"/>
                  </a:cubicBezTo>
                  <a:cubicBezTo>
                    <a:pt x="1840" y="1989"/>
                    <a:pt x="1947" y="1898"/>
                    <a:pt x="2043" y="1738"/>
                  </a:cubicBezTo>
                  <a:cubicBezTo>
                    <a:pt x="2213" y="1461"/>
                    <a:pt x="2368" y="986"/>
                    <a:pt x="2368" y="165"/>
                  </a:cubicBezTo>
                  <a:cubicBezTo>
                    <a:pt x="2368" y="74"/>
                    <a:pt x="2288" y="0"/>
                    <a:pt x="2197" y="0"/>
                  </a:cubicBezTo>
                  <a:cubicBezTo>
                    <a:pt x="2101" y="0"/>
                    <a:pt x="2027" y="74"/>
                    <a:pt x="2027" y="165"/>
                  </a:cubicBezTo>
                  <a:cubicBezTo>
                    <a:pt x="2027" y="949"/>
                    <a:pt x="1877" y="1354"/>
                    <a:pt x="1755" y="1562"/>
                  </a:cubicBezTo>
                  <a:cubicBezTo>
                    <a:pt x="1691" y="1664"/>
                    <a:pt x="1632" y="1717"/>
                    <a:pt x="1595" y="1744"/>
                  </a:cubicBezTo>
                  <a:cubicBezTo>
                    <a:pt x="1584" y="1749"/>
                    <a:pt x="1579" y="1754"/>
                    <a:pt x="1573" y="1754"/>
                  </a:cubicBezTo>
                  <a:cubicBezTo>
                    <a:pt x="1563" y="1978"/>
                    <a:pt x="1493" y="2245"/>
                    <a:pt x="1381" y="2405"/>
                  </a:cubicBezTo>
                  <a:cubicBezTo>
                    <a:pt x="1419" y="2448"/>
                    <a:pt x="1445" y="2512"/>
                    <a:pt x="1445" y="2576"/>
                  </a:cubicBezTo>
                  <a:cubicBezTo>
                    <a:pt x="1445" y="2720"/>
                    <a:pt x="1328" y="2837"/>
                    <a:pt x="1184" y="2837"/>
                  </a:cubicBezTo>
                  <a:cubicBezTo>
                    <a:pt x="1040" y="2837"/>
                    <a:pt x="923" y="2720"/>
                    <a:pt x="923" y="2576"/>
                  </a:cubicBezTo>
                  <a:cubicBezTo>
                    <a:pt x="923" y="2512"/>
                    <a:pt x="949" y="2453"/>
                    <a:pt x="987" y="2405"/>
                  </a:cubicBezTo>
                  <a:cubicBezTo>
                    <a:pt x="955" y="2357"/>
                    <a:pt x="928" y="2304"/>
                    <a:pt x="901" y="2245"/>
                  </a:cubicBezTo>
                  <a:cubicBezTo>
                    <a:pt x="837" y="2096"/>
                    <a:pt x="800" y="1914"/>
                    <a:pt x="795" y="1754"/>
                  </a:cubicBezTo>
                  <a:cubicBezTo>
                    <a:pt x="784" y="1749"/>
                    <a:pt x="768" y="1738"/>
                    <a:pt x="752" y="1722"/>
                  </a:cubicBezTo>
                  <a:cubicBezTo>
                    <a:pt x="688" y="1669"/>
                    <a:pt x="587" y="1557"/>
                    <a:pt x="501" y="1322"/>
                  </a:cubicBezTo>
                  <a:cubicBezTo>
                    <a:pt x="416" y="1082"/>
                    <a:pt x="341" y="714"/>
                    <a:pt x="341" y="165"/>
                  </a:cubicBezTo>
                  <a:cubicBezTo>
                    <a:pt x="341" y="74"/>
                    <a:pt x="267" y="0"/>
                    <a:pt x="171" y="0"/>
                  </a:cubicBezTo>
                  <a:cubicBezTo>
                    <a:pt x="80" y="0"/>
                    <a:pt x="0" y="74"/>
                    <a:pt x="0" y="165"/>
                  </a:cubicBezTo>
                  <a:cubicBezTo>
                    <a:pt x="0" y="986"/>
                    <a:pt x="155" y="1461"/>
                    <a:pt x="325" y="1738"/>
                  </a:cubicBezTo>
                  <a:cubicBezTo>
                    <a:pt x="421" y="1898"/>
                    <a:pt x="528" y="1989"/>
                    <a:pt x="608" y="2042"/>
                  </a:cubicBezTo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8"/>
            <p:cNvSpPr/>
            <p:nvPr/>
          </p:nvSpPr>
          <p:spPr bwMode="auto">
            <a:xfrm>
              <a:off x="7340601" y="2173288"/>
              <a:ext cx="212725" cy="212725"/>
            </a:xfrm>
            <a:custGeom>
              <a:avLst/>
              <a:gdLst>
                <a:gd name="T0" fmla="*/ 187 w 960"/>
                <a:gd name="T1" fmla="*/ 858 h 960"/>
                <a:gd name="T2" fmla="*/ 480 w 960"/>
                <a:gd name="T3" fmla="*/ 960 h 960"/>
                <a:gd name="T4" fmla="*/ 773 w 960"/>
                <a:gd name="T5" fmla="*/ 858 h 960"/>
                <a:gd name="T6" fmla="*/ 827 w 960"/>
                <a:gd name="T7" fmla="*/ 810 h 960"/>
                <a:gd name="T8" fmla="*/ 960 w 960"/>
                <a:gd name="T9" fmla="*/ 480 h 960"/>
                <a:gd name="T10" fmla="*/ 480 w 960"/>
                <a:gd name="T11" fmla="*/ 0 h 960"/>
                <a:gd name="T12" fmla="*/ 0 w 960"/>
                <a:gd name="T13" fmla="*/ 480 h 960"/>
                <a:gd name="T14" fmla="*/ 133 w 960"/>
                <a:gd name="T15" fmla="*/ 810 h 960"/>
                <a:gd name="T16" fmla="*/ 187 w 960"/>
                <a:gd name="T17" fmla="*/ 858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0" h="960">
                  <a:moveTo>
                    <a:pt x="187" y="858"/>
                  </a:moveTo>
                  <a:cubicBezTo>
                    <a:pt x="267" y="922"/>
                    <a:pt x="368" y="960"/>
                    <a:pt x="480" y="960"/>
                  </a:cubicBezTo>
                  <a:cubicBezTo>
                    <a:pt x="592" y="960"/>
                    <a:pt x="693" y="922"/>
                    <a:pt x="773" y="858"/>
                  </a:cubicBezTo>
                  <a:cubicBezTo>
                    <a:pt x="795" y="842"/>
                    <a:pt x="811" y="826"/>
                    <a:pt x="827" y="810"/>
                  </a:cubicBezTo>
                  <a:cubicBezTo>
                    <a:pt x="907" y="725"/>
                    <a:pt x="960" y="608"/>
                    <a:pt x="960" y="480"/>
                  </a:cubicBezTo>
                  <a:cubicBezTo>
                    <a:pt x="960" y="213"/>
                    <a:pt x="747" y="0"/>
                    <a:pt x="480" y="0"/>
                  </a:cubicBezTo>
                  <a:cubicBezTo>
                    <a:pt x="213" y="0"/>
                    <a:pt x="0" y="213"/>
                    <a:pt x="0" y="480"/>
                  </a:cubicBezTo>
                  <a:cubicBezTo>
                    <a:pt x="0" y="608"/>
                    <a:pt x="53" y="725"/>
                    <a:pt x="133" y="810"/>
                  </a:cubicBezTo>
                  <a:cubicBezTo>
                    <a:pt x="149" y="826"/>
                    <a:pt x="165" y="842"/>
                    <a:pt x="187" y="858"/>
                  </a:cubicBezTo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auto">
            <a:xfrm>
              <a:off x="7397751" y="2549525"/>
              <a:ext cx="98425" cy="96838"/>
            </a:xfrm>
            <a:custGeom>
              <a:avLst/>
              <a:gdLst>
                <a:gd name="T0" fmla="*/ 0 w 438"/>
                <a:gd name="T1" fmla="*/ 219 h 437"/>
                <a:gd name="T2" fmla="*/ 219 w 438"/>
                <a:gd name="T3" fmla="*/ 437 h 437"/>
                <a:gd name="T4" fmla="*/ 438 w 438"/>
                <a:gd name="T5" fmla="*/ 219 h 437"/>
                <a:gd name="T6" fmla="*/ 219 w 438"/>
                <a:gd name="T7" fmla="*/ 0 h 437"/>
                <a:gd name="T8" fmla="*/ 0 w 438"/>
                <a:gd name="T9" fmla="*/ 219 h 437"/>
                <a:gd name="T10" fmla="*/ 331 w 438"/>
                <a:gd name="T11" fmla="*/ 219 h 437"/>
                <a:gd name="T12" fmla="*/ 219 w 438"/>
                <a:gd name="T13" fmla="*/ 331 h 437"/>
                <a:gd name="T14" fmla="*/ 107 w 438"/>
                <a:gd name="T15" fmla="*/ 219 h 437"/>
                <a:gd name="T16" fmla="*/ 219 w 438"/>
                <a:gd name="T17" fmla="*/ 107 h 437"/>
                <a:gd name="T18" fmla="*/ 331 w 438"/>
                <a:gd name="T19" fmla="*/ 219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8" h="437">
                  <a:moveTo>
                    <a:pt x="0" y="219"/>
                  </a:moveTo>
                  <a:cubicBezTo>
                    <a:pt x="0" y="341"/>
                    <a:pt x="96" y="437"/>
                    <a:pt x="219" y="437"/>
                  </a:cubicBezTo>
                  <a:cubicBezTo>
                    <a:pt x="342" y="437"/>
                    <a:pt x="438" y="341"/>
                    <a:pt x="438" y="219"/>
                  </a:cubicBezTo>
                  <a:cubicBezTo>
                    <a:pt x="438" y="101"/>
                    <a:pt x="342" y="0"/>
                    <a:pt x="219" y="0"/>
                  </a:cubicBezTo>
                  <a:cubicBezTo>
                    <a:pt x="96" y="0"/>
                    <a:pt x="0" y="101"/>
                    <a:pt x="0" y="219"/>
                  </a:cubicBezTo>
                  <a:close/>
                  <a:moveTo>
                    <a:pt x="331" y="219"/>
                  </a:moveTo>
                  <a:cubicBezTo>
                    <a:pt x="331" y="283"/>
                    <a:pt x="283" y="331"/>
                    <a:pt x="219" y="331"/>
                  </a:cubicBezTo>
                  <a:cubicBezTo>
                    <a:pt x="155" y="331"/>
                    <a:pt x="107" y="283"/>
                    <a:pt x="107" y="219"/>
                  </a:cubicBezTo>
                  <a:cubicBezTo>
                    <a:pt x="107" y="160"/>
                    <a:pt x="155" y="107"/>
                    <a:pt x="219" y="107"/>
                  </a:cubicBezTo>
                  <a:cubicBezTo>
                    <a:pt x="283" y="107"/>
                    <a:pt x="331" y="160"/>
                    <a:pt x="331" y="219"/>
                  </a:cubicBezTo>
                  <a:close/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Freeform 10"/>
            <p:cNvSpPr/>
            <p:nvPr/>
          </p:nvSpPr>
          <p:spPr bwMode="auto">
            <a:xfrm>
              <a:off x="7618413" y="2457450"/>
              <a:ext cx="120650" cy="120650"/>
            </a:xfrm>
            <a:custGeom>
              <a:avLst/>
              <a:gdLst>
                <a:gd name="T0" fmla="*/ 278 w 544"/>
                <a:gd name="T1" fmla="*/ 0 h 544"/>
                <a:gd name="T2" fmla="*/ 262 w 544"/>
                <a:gd name="T3" fmla="*/ 0 h 544"/>
                <a:gd name="T4" fmla="*/ 0 w 544"/>
                <a:gd name="T5" fmla="*/ 261 h 544"/>
                <a:gd name="T6" fmla="*/ 0 w 544"/>
                <a:gd name="T7" fmla="*/ 283 h 544"/>
                <a:gd name="T8" fmla="*/ 262 w 544"/>
                <a:gd name="T9" fmla="*/ 544 h 544"/>
                <a:gd name="T10" fmla="*/ 278 w 544"/>
                <a:gd name="T11" fmla="*/ 544 h 544"/>
                <a:gd name="T12" fmla="*/ 544 w 544"/>
                <a:gd name="T13" fmla="*/ 283 h 544"/>
                <a:gd name="T14" fmla="*/ 544 w 544"/>
                <a:gd name="T15" fmla="*/ 261 h 544"/>
                <a:gd name="T16" fmla="*/ 278 w 544"/>
                <a:gd name="T17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" h="544">
                  <a:moveTo>
                    <a:pt x="278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40" y="181"/>
                    <a:pt x="182" y="245"/>
                    <a:pt x="0" y="261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82" y="304"/>
                    <a:pt x="240" y="363"/>
                    <a:pt x="262" y="544"/>
                  </a:cubicBezTo>
                  <a:cubicBezTo>
                    <a:pt x="278" y="544"/>
                    <a:pt x="278" y="544"/>
                    <a:pt x="278" y="544"/>
                  </a:cubicBezTo>
                  <a:cubicBezTo>
                    <a:pt x="299" y="363"/>
                    <a:pt x="358" y="304"/>
                    <a:pt x="544" y="283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358" y="245"/>
                    <a:pt x="299" y="181"/>
                    <a:pt x="278" y="0"/>
                  </a:cubicBezTo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11"/>
            <p:cNvSpPr/>
            <p:nvPr/>
          </p:nvSpPr>
          <p:spPr bwMode="auto">
            <a:xfrm>
              <a:off x="7164388" y="2525713"/>
              <a:ext cx="120650" cy="120650"/>
            </a:xfrm>
            <a:custGeom>
              <a:avLst/>
              <a:gdLst>
                <a:gd name="T0" fmla="*/ 262 w 544"/>
                <a:gd name="T1" fmla="*/ 544 h 544"/>
                <a:gd name="T2" fmla="*/ 283 w 544"/>
                <a:gd name="T3" fmla="*/ 544 h 544"/>
                <a:gd name="T4" fmla="*/ 544 w 544"/>
                <a:gd name="T5" fmla="*/ 283 h 544"/>
                <a:gd name="T6" fmla="*/ 544 w 544"/>
                <a:gd name="T7" fmla="*/ 261 h 544"/>
                <a:gd name="T8" fmla="*/ 283 w 544"/>
                <a:gd name="T9" fmla="*/ 0 h 544"/>
                <a:gd name="T10" fmla="*/ 262 w 544"/>
                <a:gd name="T11" fmla="*/ 0 h 544"/>
                <a:gd name="T12" fmla="*/ 0 w 544"/>
                <a:gd name="T13" fmla="*/ 261 h 544"/>
                <a:gd name="T14" fmla="*/ 0 w 544"/>
                <a:gd name="T15" fmla="*/ 283 h 544"/>
                <a:gd name="T16" fmla="*/ 262 w 544"/>
                <a:gd name="T17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" h="544">
                  <a:moveTo>
                    <a:pt x="262" y="544"/>
                  </a:moveTo>
                  <a:cubicBezTo>
                    <a:pt x="283" y="544"/>
                    <a:pt x="283" y="544"/>
                    <a:pt x="283" y="544"/>
                  </a:cubicBezTo>
                  <a:cubicBezTo>
                    <a:pt x="304" y="363"/>
                    <a:pt x="363" y="299"/>
                    <a:pt x="544" y="283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363" y="240"/>
                    <a:pt x="304" y="181"/>
                    <a:pt x="283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46" y="181"/>
                    <a:pt x="182" y="240"/>
                    <a:pt x="0" y="261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82" y="299"/>
                    <a:pt x="246" y="363"/>
                    <a:pt x="262" y="544"/>
                  </a:cubicBezTo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12"/>
            <p:cNvSpPr/>
            <p:nvPr/>
          </p:nvSpPr>
          <p:spPr bwMode="auto">
            <a:xfrm>
              <a:off x="7532688" y="2614613"/>
              <a:ext cx="120650" cy="120650"/>
            </a:xfrm>
            <a:custGeom>
              <a:avLst/>
              <a:gdLst>
                <a:gd name="T0" fmla="*/ 0 w 544"/>
                <a:gd name="T1" fmla="*/ 261 h 544"/>
                <a:gd name="T2" fmla="*/ 0 w 544"/>
                <a:gd name="T3" fmla="*/ 277 h 544"/>
                <a:gd name="T4" fmla="*/ 267 w 544"/>
                <a:gd name="T5" fmla="*/ 544 h 544"/>
                <a:gd name="T6" fmla="*/ 283 w 544"/>
                <a:gd name="T7" fmla="*/ 544 h 544"/>
                <a:gd name="T8" fmla="*/ 544 w 544"/>
                <a:gd name="T9" fmla="*/ 277 h 544"/>
                <a:gd name="T10" fmla="*/ 544 w 544"/>
                <a:gd name="T11" fmla="*/ 261 h 544"/>
                <a:gd name="T12" fmla="*/ 283 w 544"/>
                <a:gd name="T13" fmla="*/ 0 h 544"/>
                <a:gd name="T14" fmla="*/ 267 w 544"/>
                <a:gd name="T15" fmla="*/ 0 h 544"/>
                <a:gd name="T16" fmla="*/ 0 w 544"/>
                <a:gd name="T17" fmla="*/ 26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" h="544">
                  <a:moveTo>
                    <a:pt x="0" y="261"/>
                  </a:moveTo>
                  <a:cubicBezTo>
                    <a:pt x="0" y="277"/>
                    <a:pt x="0" y="277"/>
                    <a:pt x="0" y="277"/>
                  </a:cubicBezTo>
                  <a:cubicBezTo>
                    <a:pt x="187" y="299"/>
                    <a:pt x="245" y="357"/>
                    <a:pt x="267" y="544"/>
                  </a:cubicBezTo>
                  <a:cubicBezTo>
                    <a:pt x="283" y="544"/>
                    <a:pt x="283" y="544"/>
                    <a:pt x="283" y="544"/>
                  </a:cubicBezTo>
                  <a:cubicBezTo>
                    <a:pt x="304" y="357"/>
                    <a:pt x="363" y="299"/>
                    <a:pt x="544" y="277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363" y="240"/>
                    <a:pt x="304" y="181"/>
                    <a:pt x="283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5" y="181"/>
                    <a:pt x="187" y="240"/>
                    <a:pt x="0" y="261"/>
                  </a:cubicBezTo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3503" name="矩形 48"/>
          <p:cNvSpPr>
            <a:spLocks noChangeArrowheads="1"/>
          </p:cNvSpPr>
          <p:nvPr/>
        </p:nvSpPr>
        <p:spPr bwMode="auto">
          <a:xfrm>
            <a:off x="1022350" y="3705225"/>
            <a:ext cx="526891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504" name="TextBox 47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新年计划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3906" y="3941637"/>
            <a:ext cx="2248259" cy="368636"/>
            <a:chOff x="5003906" y="4134215"/>
            <a:chExt cx="2248259" cy="368636"/>
          </a:xfrm>
          <a:solidFill>
            <a:schemeClr val="tx1"/>
          </a:solidFill>
        </p:grpSpPr>
        <p:sp>
          <p:nvSpPr>
            <p:cNvPr id="3" name="Freeform 6"/>
            <p:cNvSpPr>
              <a:spLocks noEditPoints="1"/>
            </p:cNvSpPr>
            <p:nvPr/>
          </p:nvSpPr>
          <p:spPr bwMode="auto">
            <a:xfrm>
              <a:off x="7010487" y="4134215"/>
              <a:ext cx="241678" cy="368636"/>
            </a:xfrm>
            <a:custGeom>
              <a:avLst/>
              <a:gdLst>
                <a:gd name="T0" fmla="*/ 0 w 67"/>
                <a:gd name="T1" fmla="*/ 86 h 102"/>
                <a:gd name="T2" fmla="*/ 0 w 67"/>
                <a:gd name="T3" fmla="*/ 16 h 102"/>
                <a:gd name="T4" fmla="*/ 16 w 67"/>
                <a:gd name="T5" fmla="*/ 0 h 102"/>
                <a:gd name="T6" fmla="*/ 51 w 67"/>
                <a:gd name="T7" fmla="*/ 0 h 102"/>
                <a:gd name="T8" fmla="*/ 67 w 67"/>
                <a:gd name="T9" fmla="*/ 16 h 102"/>
                <a:gd name="T10" fmla="*/ 67 w 67"/>
                <a:gd name="T11" fmla="*/ 86 h 102"/>
                <a:gd name="T12" fmla="*/ 51 w 67"/>
                <a:gd name="T13" fmla="*/ 102 h 102"/>
                <a:gd name="T14" fmla="*/ 16 w 67"/>
                <a:gd name="T15" fmla="*/ 102 h 102"/>
                <a:gd name="T16" fmla="*/ 0 w 67"/>
                <a:gd name="T17" fmla="*/ 86 h 102"/>
                <a:gd name="T18" fmla="*/ 15 w 67"/>
                <a:gd name="T19" fmla="*/ 80 h 102"/>
                <a:gd name="T20" fmla="*/ 15 w 67"/>
                <a:gd name="T21" fmla="*/ 16 h 102"/>
                <a:gd name="T22" fmla="*/ 16 w 67"/>
                <a:gd name="T23" fmla="*/ 15 h 102"/>
                <a:gd name="T24" fmla="*/ 51 w 67"/>
                <a:gd name="T25" fmla="*/ 15 h 102"/>
                <a:gd name="T26" fmla="*/ 52 w 67"/>
                <a:gd name="T27" fmla="*/ 16 h 102"/>
                <a:gd name="T28" fmla="*/ 52 w 67"/>
                <a:gd name="T29" fmla="*/ 80 h 102"/>
                <a:gd name="T30" fmla="*/ 51 w 67"/>
                <a:gd name="T31" fmla="*/ 81 h 102"/>
                <a:gd name="T32" fmla="*/ 16 w 67"/>
                <a:gd name="T33" fmla="*/ 81 h 102"/>
                <a:gd name="T34" fmla="*/ 15 w 67"/>
                <a:gd name="T35" fmla="*/ 80 h 102"/>
                <a:gd name="T36" fmla="*/ 25 w 67"/>
                <a:gd name="T37" fmla="*/ 5 h 102"/>
                <a:gd name="T38" fmla="*/ 41 w 67"/>
                <a:gd name="T39" fmla="*/ 5 h 102"/>
                <a:gd name="T40" fmla="*/ 42 w 67"/>
                <a:gd name="T41" fmla="*/ 6 h 102"/>
                <a:gd name="T42" fmla="*/ 42 w 67"/>
                <a:gd name="T43" fmla="*/ 9 h 102"/>
                <a:gd name="T44" fmla="*/ 41 w 67"/>
                <a:gd name="T45" fmla="*/ 10 h 102"/>
                <a:gd name="T46" fmla="*/ 25 w 67"/>
                <a:gd name="T47" fmla="*/ 10 h 102"/>
                <a:gd name="T48" fmla="*/ 25 w 67"/>
                <a:gd name="T49" fmla="*/ 9 h 102"/>
                <a:gd name="T50" fmla="*/ 25 w 67"/>
                <a:gd name="T51" fmla="*/ 6 h 102"/>
                <a:gd name="T52" fmla="*/ 25 w 67"/>
                <a:gd name="T53" fmla="*/ 5 h 102"/>
                <a:gd name="T54" fmla="*/ 30 w 67"/>
                <a:gd name="T55" fmla="*/ 87 h 102"/>
                <a:gd name="T56" fmla="*/ 37 w 67"/>
                <a:gd name="T57" fmla="*/ 87 h 102"/>
                <a:gd name="T58" fmla="*/ 38 w 67"/>
                <a:gd name="T59" fmla="*/ 88 h 102"/>
                <a:gd name="T60" fmla="*/ 38 w 67"/>
                <a:gd name="T61" fmla="*/ 95 h 102"/>
                <a:gd name="T62" fmla="*/ 37 w 67"/>
                <a:gd name="T63" fmla="*/ 97 h 102"/>
                <a:gd name="T64" fmla="*/ 30 w 67"/>
                <a:gd name="T65" fmla="*/ 97 h 102"/>
                <a:gd name="T66" fmla="*/ 29 w 67"/>
                <a:gd name="T67" fmla="*/ 95 h 102"/>
                <a:gd name="T68" fmla="*/ 29 w 67"/>
                <a:gd name="T69" fmla="*/ 88 h 102"/>
                <a:gd name="T70" fmla="*/ 30 w 67"/>
                <a:gd name="T71" fmla="*/ 8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102">
                  <a:moveTo>
                    <a:pt x="0" y="8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7" y="7"/>
                    <a:pt x="67" y="1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95"/>
                    <a:pt x="60" y="102"/>
                    <a:pt x="51" y="102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7" y="102"/>
                    <a:pt x="0" y="95"/>
                    <a:pt x="0" y="86"/>
                  </a:cubicBezTo>
                  <a:close/>
                  <a:moveTo>
                    <a:pt x="15" y="80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5"/>
                    <a:pt x="15" y="15"/>
                    <a:pt x="16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6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1"/>
                    <a:pt x="52" y="81"/>
                    <a:pt x="51" y="81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5" y="81"/>
                    <a:pt x="15" y="81"/>
                    <a:pt x="15" y="80"/>
                  </a:cubicBezTo>
                  <a:close/>
                  <a:moveTo>
                    <a:pt x="25" y="5"/>
                  </a:moveTo>
                  <a:cubicBezTo>
                    <a:pt x="41" y="5"/>
                    <a:pt x="41" y="5"/>
                    <a:pt x="41" y="5"/>
                  </a:cubicBezTo>
                  <a:cubicBezTo>
                    <a:pt x="42" y="5"/>
                    <a:pt x="42" y="6"/>
                    <a:pt x="42" y="6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10"/>
                    <a:pt x="41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9"/>
                    <a:pt x="25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5" y="5"/>
                  </a:cubicBezTo>
                  <a:close/>
                  <a:moveTo>
                    <a:pt x="30" y="87"/>
                  </a:moveTo>
                  <a:cubicBezTo>
                    <a:pt x="37" y="87"/>
                    <a:pt x="37" y="87"/>
                    <a:pt x="37" y="87"/>
                  </a:cubicBezTo>
                  <a:cubicBezTo>
                    <a:pt x="38" y="87"/>
                    <a:pt x="38" y="87"/>
                    <a:pt x="38" y="88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6"/>
                    <a:pt x="38" y="97"/>
                    <a:pt x="37" y="97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9" y="97"/>
                    <a:pt x="29" y="96"/>
                    <a:pt x="29" y="95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29" y="87"/>
                    <a:pt x="29" y="87"/>
                    <a:pt x="3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5635304" y="4171950"/>
              <a:ext cx="353988" cy="293166"/>
            </a:xfrm>
            <a:custGeom>
              <a:avLst/>
              <a:gdLst>
                <a:gd name="T0" fmla="*/ 95 w 123"/>
                <a:gd name="T1" fmla="*/ 102 h 102"/>
                <a:gd name="T2" fmla="*/ 105 w 123"/>
                <a:gd name="T3" fmla="*/ 92 h 102"/>
                <a:gd name="T4" fmla="*/ 95 w 123"/>
                <a:gd name="T5" fmla="*/ 83 h 102"/>
                <a:gd name="T6" fmla="*/ 86 w 123"/>
                <a:gd name="T7" fmla="*/ 92 h 102"/>
                <a:gd name="T8" fmla="*/ 95 w 123"/>
                <a:gd name="T9" fmla="*/ 102 h 102"/>
                <a:gd name="T10" fmla="*/ 46 w 123"/>
                <a:gd name="T11" fmla="*/ 21 h 102"/>
                <a:gd name="T12" fmla="*/ 108 w 123"/>
                <a:gd name="T13" fmla="*/ 21 h 102"/>
                <a:gd name="T14" fmla="*/ 120 w 123"/>
                <a:gd name="T15" fmla="*/ 27 h 102"/>
                <a:gd name="T16" fmla="*/ 122 w 123"/>
                <a:gd name="T17" fmla="*/ 40 h 102"/>
                <a:gd name="T18" fmla="*/ 114 w 123"/>
                <a:gd name="T19" fmla="*/ 71 h 102"/>
                <a:gd name="T20" fmla="*/ 102 w 123"/>
                <a:gd name="T21" fmla="*/ 80 h 102"/>
                <a:gd name="T22" fmla="*/ 56 w 123"/>
                <a:gd name="T23" fmla="*/ 80 h 102"/>
                <a:gd name="T24" fmla="*/ 45 w 123"/>
                <a:gd name="T25" fmla="*/ 71 h 102"/>
                <a:gd name="T26" fmla="*/ 30 w 123"/>
                <a:gd name="T27" fmla="*/ 16 h 102"/>
                <a:gd name="T28" fmla="*/ 28 w 123"/>
                <a:gd name="T29" fmla="*/ 15 h 102"/>
                <a:gd name="T30" fmla="*/ 7 w 123"/>
                <a:gd name="T31" fmla="*/ 15 h 102"/>
                <a:gd name="T32" fmla="*/ 0 w 123"/>
                <a:gd name="T33" fmla="*/ 7 h 102"/>
                <a:gd name="T34" fmla="*/ 0 w 123"/>
                <a:gd name="T35" fmla="*/ 7 h 102"/>
                <a:gd name="T36" fmla="*/ 7 w 123"/>
                <a:gd name="T37" fmla="*/ 0 h 102"/>
                <a:gd name="T38" fmla="*/ 28 w 123"/>
                <a:gd name="T39" fmla="*/ 0 h 102"/>
                <a:gd name="T40" fmla="*/ 44 w 123"/>
                <a:gd name="T41" fmla="*/ 13 h 102"/>
                <a:gd name="T42" fmla="*/ 46 w 123"/>
                <a:gd name="T43" fmla="*/ 21 h 102"/>
                <a:gd name="T44" fmla="*/ 50 w 123"/>
                <a:gd name="T45" fmla="*/ 36 h 102"/>
                <a:gd name="T46" fmla="*/ 58 w 123"/>
                <a:gd name="T47" fmla="*/ 66 h 102"/>
                <a:gd name="T48" fmla="*/ 100 w 123"/>
                <a:gd name="T49" fmla="*/ 66 h 102"/>
                <a:gd name="T50" fmla="*/ 108 w 123"/>
                <a:gd name="T51" fmla="*/ 36 h 102"/>
                <a:gd name="T52" fmla="*/ 108 w 123"/>
                <a:gd name="T53" fmla="*/ 36 h 102"/>
                <a:gd name="T54" fmla="*/ 107 w 123"/>
                <a:gd name="T55" fmla="*/ 35 h 102"/>
                <a:gd name="T56" fmla="*/ 51 w 123"/>
                <a:gd name="T57" fmla="*/ 35 h 102"/>
                <a:gd name="T58" fmla="*/ 51 w 123"/>
                <a:gd name="T59" fmla="*/ 35 h 102"/>
                <a:gd name="T60" fmla="*/ 51 w 123"/>
                <a:gd name="T61" fmla="*/ 35 h 102"/>
                <a:gd name="T62" fmla="*/ 51 w 123"/>
                <a:gd name="T63" fmla="*/ 35 h 102"/>
                <a:gd name="T64" fmla="*/ 51 w 123"/>
                <a:gd name="T65" fmla="*/ 36 h 102"/>
                <a:gd name="T66" fmla="*/ 50 w 123"/>
                <a:gd name="T67" fmla="*/ 36 h 102"/>
                <a:gd name="T68" fmla="*/ 63 w 123"/>
                <a:gd name="T69" fmla="*/ 102 h 102"/>
                <a:gd name="T70" fmla="*/ 73 w 123"/>
                <a:gd name="T71" fmla="*/ 92 h 102"/>
                <a:gd name="T72" fmla="*/ 63 w 123"/>
                <a:gd name="T73" fmla="*/ 83 h 102"/>
                <a:gd name="T74" fmla="*/ 54 w 123"/>
                <a:gd name="T75" fmla="*/ 92 h 102"/>
                <a:gd name="T76" fmla="*/ 63 w 123"/>
                <a:gd name="T7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" h="102">
                  <a:moveTo>
                    <a:pt x="95" y="102"/>
                  </a:moveTo>
                  <a:cubicBezTo>
                    <a:pt x="100" y="102"/>
                    <a:pt x="105" y="98"/>
                    <a:pt x="105" y="92"/>
                  </a:cubicBezTo>
                  <a:cubicBezTo>
                    <a:pt x="105" y="87"/>
                    <a:pt x="100" y="83"/>
                    <a:pt x="95" y="83"/>
                  </a:cubicBezTo>
                  <a:cubicBezTo>
                    <a:pt x="90" y="83"/>
                    <a:pt x="86" y="87"/>
                    <a:pt x="86" y="92"/>
                  </a:cubicBezTo>
                  <a:cubicBezTo>
                    <a:pt x="86" y="98"/>
                    <a:pt x="90" y="102"/>
                    <a:pt x="95" y="102"/>
                  </a:cubicBezTo>
                  <a:close/>
                  <a:moveTo>
                    <a:pt x="46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13" y="21"/>
                    <a:pt x="117" y="24"/>
                    <a:pt x="120" y="27"/>
                  </a:cubicBezTo>
                  <a:cubicBezTo>
                    <a:pt x="122" y="31"/>
                    <a:pt x="123" y="35"/>
                    <a:pt x="122" y="40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12" y="76"/>
                    <a:pt x="107" y="80"/>
                    <a:pt x="102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1" y="80"/>
                    <a:pt x="46" y="76"/>
                    <a:pt x="45" y="7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5"/>
                    <a:pt x="29" y="15"/>
                    <a:pt x="2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7" y="0"/>
                    <a:pt x="43" y="7"/>
                    <a:pt x="44" y="13"/>
                  </a:cubicBezTo>
                  <a:cubicBezTo>
                    <a:pt x="46" y="21"/>
                    <a:pt x="46" y="21"/>
                    <a:pt x="46" y="21"/>
                  </a:cubicBezTo>
                  <a:close/>
                  <a:moveTo>
                    <a:pt x="50" y="36"/>
                  </a:moveTo>
                  <a:cubicBezTo>
                    <a:pt x="58" y="66"/>
                    <a:pt x="58" y="66"/>
                    <a:pt x="58" y="66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5"/>
                    <a:pt x="108" y="35"/>
                    <a:pt x="107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6"/>
                  </a:cubicBezTo>
                  <a:cubicBezTo>
                    <a:pt x="51" y="36"/>
                    <a:pt x="50" y="36"/>
                    <a:pt x="50" y="36"/>
                  </a:cubicBezTo>
                  <a:close/>
                  <a:moveTo>
                    <a:pt x="63" y="102"/>
                  </a:moveTo>
                  <a:cubicBezTo>
                    <a:pt x="69" y="102"/>
                    <a:pt x="73" y="98"/>
                    <a:pt x="73" y="92"/>
                  </a:cubicBezTo>
                  <a:cubicBezTo>
                    <a:pt x="73" y="87"/>
                    <a:pt x="69" y="83"/>
                    <a:pt x="63" y="83"/>
                  </a:cubicBezTo>
                  <a:cubicBezTo>
                    <a:pt x="58" y="83"/>
                    <a:pt x="54" y="87"/>
                    <a:pt x="54" y="92"/>
                  </a:cubicBezTo>
                  <a:cubicBezTo>
                    <a:pt x="54" y="98"/>
                    <a:pt x="58" y="102"/>
                    <a:pt x="63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" name="Freeform 8"/>
            <p:cNvSpPr>
              <a:spLocks noEditPoints="1"/>
            </p:cNvSpPr>
            <p:nvPr/>
          </p:nvSpPr>
          <p:spPr bwMode="auto">
            <a:xfrm>
              <a:off x="6314656" y="4191000"/>
              <a:ext cx="293320" cy="267766"/>
            </a:xfrm>
            <a:custGeom>
              <a:avLst/>
              <a:gdLst>
                <a:gd name="T0" fmla="*/ 15 w 112"/>
                <a:gd name="T1" fmla="*/ 0 h 102"/>
                <a:gd name="T2" fmla="*/ 96 w 112"/>
                <a:gd name="T3" fmla="*/ 0 h 102"/>
                <a:gd name="T4" fmla="*/ 112 w 112"/>
                <a:gd name="T5" fmla="*/ 16 h 102"/>
                <a:gd name="T6" fmla="*/ 112 w 112"/>
                <a:gd name="T7" fmla="*/ 62 h 102"/>
                <a:gd name="T8" fmla="*/ 96 w 112"/>
                <a:gd name="T9" fmla="*/ 77 h 102"/>
                <a:gd name="T10" fmla="*/ 72 w 112"/>
                <a:gd name="T11" fmla="*/ 77 h 102"/>
                <a:gd name="T12" fmla="*/ 72 w 112"/>
                <a:gd name="T13" fmla="*/ 87 h 102"/>
                <a:gd name="T14" fmla="*/ 84 w 112"/>
                <a:gd name="T15" fmla="*/ 87 h 102"/>
                <a:gd name="T16" fmla="*/ 87 w 112"/>
                <a:gd name="T17" fmla="*/ 90 h 102"/>
                <a:gd name="T18" fmla="*/ 87 w 112"/>
                <a:gd name="T19" fmla="*/ 99 h 102"/>
                <a:gd name="T20" fmla="*/ 84 w 112"/>
                <a:gd name="T21" fmla="*/ 102 h 102"/>
                <a:gd name="T22" fmla="*/ 28 w 112"/>
                <a:gd name="T23" fmla="*/ 102 h 102"/>
                <a:gd name="T24" fmla="*/ 25 w 112"/>
                <a:gd name="T25" fmla="*/ 99 h 102"/>
                <a:gd name="T26" fmla="*/ 25 w 112"/>
                <a:gd name="T27" fmla="*/ 90 h 102"/>
                <a:gd name="T28" fmla="*/ 28 w 112"/>
                <a:gd name="T29" fmla="*/ 87 h 102"/>
                <a:gd name="T30" fmla="*/ 40 w 112"/>
                <a:gd name="T31" fmla="*/ 87 h 102"/>
                <a:gd name="T32" fmla="*/ 40 w 112"/>
                <a:gd name="T33" fmla="*/ 77 h 102"/>
                <a:gd name="T34" fmla="*/ 15 w 112"/>
                <a:gd name="T35" fmla="*/ 77 h 102"/>
                <a:gd name="T36" fmla="*/ 0 w 112"/>
                <a:gd name="T37" fmla="*/ 62 h 102"/>
                <a:gd name="T38" fmla="*/ 0 w 112"/>
                <a:gd name="T39" fmla="*/ 16 h 102"/>
                <a:gd name="T40" fmla="*/ 15 w 112"/>
                <a:gd name="T41" fmla="*/ 0 h 102"/>
                <a:gd name="T42" fmla="*/ 15 w 112"/>
                <a:gd name="T43" fmla="*/ 15 h 102"/>
                <a:gd name="T44" fmla="*/ 96 w 112"/>
                <a:gd name="T45" fmla="*/ 15 h 102"/>
                <a:gd name="T46" fmla="*/ 97 w 112"/>
                <a:gd name="T47" fmla="*/ 16 h 102"/>
                <a:gd name="T48" fmla="*/ 97 w 112"/>
                <a:gd name="T49" fmla="*/ 62 h 102"/>
                <a:gd name="T50" fmla="*/ 96 w 112"/>
                <a:gd name="T51" fmla="*/ 63 h 102"/>
                <a:gd name="T52" fmla="*/ 15 w 112"/>
                <a:gd name="T53" fmla="*/ 63 h 102"/>
                <a:gd name="T54" fmla="*/ 14 w 112"/>
                <a:gd name="T55" fmla="*/ 62 h 102"/>
                <a:gd name="T56" fmla="*/ 14 w 112"/>
                <a:gd name="T57" fmla="*/ 16 h 102"/>
                <a:gd name="T58" fmla="*/ 15 w 112"/>
                <a:gd name="T59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02">
                  <a:moveTo>
                    <a:pt x="15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105" y="0"/>
                    <a:pt x="112" y="7"/>
                    <a:pt x="112" y="16"/>
                  </a:cubicBezTo>
                  <a:cubicBezTo>
                    <a:pt x="112" y="62"/>
                    <a:pt x="112" y="62"/>
                    <a:pt x="112" y="62"/>
                  </a:cubicBezTo>
                  <a:cubicBezTo>
                    <a:pt x="112" y="70"/>
                    <a:pt x="105" y="77"/>
                    <a:pt x="96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87"/>
                    <a:pt x="72" y="87"/>
                    <a:pt x="72" y="87"/>
                  </a:cubicBezTo>
                  <a:cubicBezTo>
                    <a:pt x="84" y="87"/>
                    <a:pt x="84" y="87"/>
                    <a:pt x="84" y="87"/>
                  </a:cubicBezTo>
                  <a:cubicBezTo>
                    <a:pt x="85" y="87"/>
                    <a:pt x="87" y="89"/>
                    <a:pt x="87" y="90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7" y="101"/>
                    <a:pt x="85" y="102"/>
                    <a:pt x="84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6" y="102"/>
                    <a:pt x="25" y="101"/>
                    <a:pt x="25" y="99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89"/>
                    <a:pt x="26" y="87"/>
                    <a:pt x="28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7" y="77"/>
                    <a:pt x="0" y="70"/>
                    <a:pt x="0" y="6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lose/>
                  <a:moveTo>
                    <a:pt x="15" y="15"/>
                  </a:moveTo>
                  <a:cubicBezTo>
                    <a:pt x="96" y="15"/>
                    <a:pt x="96" y="15"/>
                    <a:pt x="96" y="15"/>
                  </a:cubicBezTo>
                  <a:cubicBezTo>
                    <a:pt x="97" y="15"/>
                    <a:pt x="97" y="15"/>
                    <a:pt x="97" y="16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62"/>
                    <a:pt x="97" y="63"/>
                    <a:pt x="96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4" y="62"/>
                    <a:pt x="14" y="62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5"/>
                    <a:pt x="15" y="15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5003906" y="4154627"/>
              <a:ext cx="285644" cy="327812"/>
            </a:xfrm>
            <a:custGeom>
              <a:avLst/>
              <a:gdLst>
                <a:gd name="T0" fmla="*/ 44 w 89"/>
                <a:gd name="T1" fmla="*/ 0 h 102"/>
                <a:gd name="T2" fmla="*/ 69 w 89"/>
                <a:gd name="T3" fmla="*/ 24 h 102"/>
                <a:gd name="T4" fmla="*/ 44 w 89"/>
                <a:gd name="T5" fmla="*/ 49 h 102"/>
                <a:gd name="T6" fmla="*/ 20 w 89"/>
                <a:gd name="T7" fmla="*/ 24 h 102"/>
                <a:gd name="T8" fmla="*/ 44 w 89"/>
                <a:gd name="T9" fmla="*/ 0 h 102"/>
                <a:gd name="T10" fmla="*/ 18 w 89"/>
                <a:gd name="T11" fmla="*/ 55 h 102"/>
                <a:gd name="T12" fmla="*/ 29 w 89"/>
                <a:gd name="T13" fmla="*/ 55 h 102"/>
                <a:gd name="T14" fmla="*/ 39 w 89"/>
                <a:gd name="T15" fmla="*/ 71 h 102"/>
                <a:gd name="T16" fmla="*/ 50 w 89"/>
                <a:gd name="T17" fmla="*/ 71 h 102"/>
                <a:gd name="T18" fmla="*/ 60 w 89"/>
                <a:gd name="T19" fmla="*/ 55 h 102"/>
                <a:gd name="T20" fmla="*/ 71 w 89"/>
                <a:gd name="T21" fmla="*/ 55 h 102"/>
                <a:gd name="T22" fmla="*/ 89 w 89"/>
                <a:gd name="T23" fmla="*/ 73 h 102"/>
                <a:gd name="T24" fmla="*/ 89 w 89"/>
                <a:gd name="T25" fmla="*/ 102 h 102"/>
                <a:gd name="T26" fmla="*/ 0 w 89"/>
                <a:gd name="T27" fmla="*/ 102 h 102"/>
                <a:gd name="T28" fmla="*/ 0 w 89"/>
                <a:gd name="T29" fmla="*/ 73 h 102"/>
                <a:gd name="T30" fmla="*/ 18 w 89"/>
                <a:gd name="T31" fmla="*/ 5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" h="102">
                  <a:moveTo>
                    <a:pt x="44" y="0"/>
                  </a:moveTo>
                  <a:cubicBezTo>
                    <a:pt x="58" y="0"/>
                    <a:pt x="69" y="11"/>
                    <a:pt x="69" y="24"/>
                  </a:cubicBezTo>
                  <a:cubicBezTo>
                    <a:pt x="69" y="38"/>
                    <a:pt x="58" y="49"/>
                    <a:pt x="44" y="49"/>
                  </a:cubicBezTo>
                  <a:cubicBezTo>
                    <a:pt x="31" y="49"/>
                    <a:pt x="20" y="38"/>
                    <a:pt x="20" y="24"/>
                  </a:cubicBezTo>
                  <a:cubicBezTo>
                    <a:pt x="20" y="11"/>
                    <a:pt x="31" y="0"/>
                    <a:pt x="44" y="0"/>
                  </a:cubicBezTo>
                  <a:close/>
                  <a:moveTo>
                    <a:pt x="18" y="55"/>
                  </a:moveTo>
                  <a:cubicBezTo>
                    <a:pt x="29" y="55"/>
                    <a:pt x="29" y="55"/>
                    <a:pt x="29" y="55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2" y="76"/>
                    <a:pt x="47" y="76"/>
                    <a:pt x="50" y="71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80" y="55"/>
                    <a:pt x="89" y="63"/>
                    <a:pt x="89" y="73"/>
                  </a:cubicBezTo>
                  <a:cubicBezTo>
                    <a:pt x="89" y="102"/>
                    <a:pt x="89" y="102"/>
                    <a:pt x="89" y="102"/>
                  </a:cubicBezTo>
                  <a:cubicBezTo>
                    <a:pt x="74" y="102"/>
                    <a:pt x="14" y="102"/>
                    <a:pt x="0" y="10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63"/>
                    <a:pt x="8" y="55"/>
                    <a:pt x="18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3808413" y="2686050"/>
            <a:ext cx="0" cy="484188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2554288" y="3168650"/>
            <a:ext cx="1254125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517" name="组合 8"/>
          <p:cNvGrpSpPr/>
          <p:nvPr/>
        </p:nvGrpSpPr>
        <p:grpSpPr bwMode="auto">
          <a:xfrm>
            <a:off x="1377950" y="3641725"/>
            <a:ext cx="1609725" cy="919163"/>
            <a:chOff x="1377839" y="3501889"/>
            <a:chExt cx="1610650" cy="918583"/>
          </a:xfrm>
        </p:grpSpPr>
        <p:sp>
          <p:nvSpPr>
            <p:cNvPr id="64621" name="矩形 9"/>
            <p:cNvSpPr>
              <a:spLocks noChangeArrowheads="1"/>
            </p:cNvSpPr>
            <p:nvPr/>
          </p:nvSpPr>
          <p:spPr bwMode="auto">
            <a:xfrm>
              <a:off x="1377839" y="3501889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22" name="矩形 10"/>
            <p:cNvSpPr>
              <a:spLocks noChangeArrowheads="1"/>
            </p:cNvSpPr>
            <p:nvPr/>
          </p:nvSpPr>
          <p:spPr bwMode="auto">
            <a:xfrm>
              <a:off x="1386157" y="3774708"/>
              <a:ext cx="1602332" cy="645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0070C0"/>
                </a:buClr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518" name="组合 14"/>
          <p:cNvGrpSpPr/>
          <p:nvPr/>
        </p:nvGrpSpPr>
        <p:grpSpPr bwMode="auto">
          <a:xfrm>
            <a:off x="1401763" y="1246188"/>
            <a:ext cx="406400" cy="2187575"/>
            <a:chOff x="1401573" y="1246188"/>
            <a:chExt cx="405880" cy="2187786"/>
          </a:xfrm>
        </p:grpSpPr>
        <p:sp>
          <p:nvSpPr>
            <p:cNvPr id="16" name="Freeform 10"/>
            <p:cNvSpPr/>
            <p:nvPr/>
          </p:nvSpPr>
          <p:spPr bwMode="auto">
            <a:xfrm>
              <a:off x="1476090" y="1246188"/>
              <a:ext cx="261603" cy="2168734"/>
            </a:xfrm>
            <a:custGeom>
              <a:avLst/>
              <a:gdLst>
                <a:gd name="T0" fmla="*/ 0 w 146"/>
                <a:gd name="T1" fmla="*/ 0 h 1210"/>
                <a:gd name="T2" fmla="*/ 146 w 146"/>
                <a:gd name="T3" fmla="*/ 0 h 1210"/>
                <a:gd name="T4" fmla="*/ 146 w 146"/>
                <a:gd name="T5" fmla="*/ 1210 h 1210"/>
                <a:gd name="T6" fmla="*/ 0 w 146"/>
                <a:gd name="T7" fmla="*/ 1210 h 1210"/>
                <a:gd name="T8" fmla="*/ 0 w 146"/>
                <a:gd name="T9" fmla="*/ 0 h 1210"/>
                <a:gd name="T10" fmla="*/ 0 w 146"/>
                <a:gd name="T11" fmla="*/ 0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1210">
                  <a:moveTo>
                    <a:pt x="0" y="0"/>
                  </a:moveTo>
                  <a:lnTo>
                    <a:pt x="146" y="0"/>
                  </a:lnTo>
                  <a:lnTo>
                    <a:pt x="146" y="1210"/>
                  </a:lnTo>
                  <a:lnTo>
                    <a:pt x="0" y="1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1476090" y="2157501"/>
              <a:ext cx="261603" cy="1257421"/>
            </a:xfrm>
            <a:custGeom>
              <a:avLst/>
              <a:gdLst>
                <a:gd name="T0" fmla="*/ 0 w 146"/>
                <a:gd name="T1" fmla="*/ 0 h 702"/>
                <a:gd name="T2" fmla="*/ 146 w 146"/>
                <a:gd name="T3" fmla="*/ 0 h 702"/>
                <a:gd name="T4" fmla="*/ 146 w 146"/>
                <a:gd name="T5" fmla="*/ 702 h 702"/>
                <a:gd name="T6" fmla="*/ 0 w 146"/>
                <a:gd name="T7" fmla="*/ 702 h 702"/>
                <a:gd name="T8" fmla="*/ 0 w 146"/>
                <a:gd name="T9" fmla="*/ 0 h 702"/>
                <a:gd name="T10" fmla="*/ 0 w 146"/>
                <a:gd name="T11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702">
                  <a:moveTo>
                    <a:pt x="0" y="0"/>
                  </a:moveTo>
                  <a:lnTo>
                    <a:pt x="146" y="0"/>
                  </a:lnTo>
                  <a:lnTo>
                    <a:pt x="146" y="702"/>
                  </a:lnTo>
                  <a:lnTo>
                    <a:pt x="0" y="70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620" name="矩形 17"/>
            <p:cNvSpPr>
              <a:spLocks noChangeArrowheads="1"/>
            </p:cNvSpPr>
            <p:nvPr/>
          </p:nvSpPr>
          <p:spPr bwMode="auto">
            <a:xfrm>
              <a:off x="1401573" y="3218530"/>
              <a:ext cx="40588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58%</a:t>
              </a:r>
              <a:endParaRPr lang="zh-CN" altLang="en-US" sz="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4352925" y="2308225"/>
            <a:ext cx="0" cy="1090613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352925" y="3400425"/>
            <a:ext cx="8509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1" name="Freeform 106"/>
          <p:cNvSpPr>
            <a:spLocks noEditPoints="1"/>
          </p:cNvSpPr>
          <p:nvPr/>
        </p:nvSpPr>
        <p:spPr bwMode="auto">
          <a:xfrm>
            <a:off x="3348038" y="1584325"/>
            <a:ext cx="708025" cy="1150938"/>
          </a:xfrm>
          <a:custGeom>
            <a:avLst/>
            <a:gdLst>
              <a:gd name="T0" fmla="*/ 2147483646 w 140"/>
              <a:gd name="T1" fmla="*/ 0 h 227"/>
              <a:gd name="T2" fmla="*/ 2147483646 w 140"/>
              <a:gd name="T3" fmla="*/ 2147483646 h 227"/>
              <a:gd name="T4" fmla="*/ 2147483646 w 140"/>
              <a:gd name="T5" fmla="*/ 2147483646 h 227"/>
              <a:gd name="T6" fmla="*/ 2147483646 w 140"/>
              <a:gd name="T7" fmla="*/ 2147483646 h 227"/>
              <a:gd name="T8" fmla="*/ 2147483646 w 140"/>
              <a:gd name="T9" fmla="*/ 0 h 227"/>
              <a:gd name="T10" fmla="*/ 2147483646 w 140"/>
              <a:gd name="T11" fmla="*/ 2147483646 h 227"/>
              <a:gd name="T12" fmla="*/ 2147483646 w 140"/>
              <a:gd name="T13" fmla="*/ 2147483646 h 227"/>
              <a:gd name="T14" fmla="*/ 2147483646 w 140"/>
              <a:gd name="T15" fmla="*/ 2147483646 h 227"/>
              <a:gd name="T16" fmla="*/ 2147483646 w 140"/>
              <a:gd name="T17" fmla="*/ 2147483646 h 227"/>
              <a:gd name="T18" fmla="*/ 2147483646 w 140"/>
              <a:gd name="T19" fmla="*/ 2147483646 h 227"/>
              <a:gd name="T20" fmla="*/ 2147483646 w 140"/>
              <a:gd name="T21" fmla="*/ 2147483646 h 227"/>
              <a:gd name="T22" fmla="*/ 2147483646 w 140"/>
              <a:gd name="T23" fmla="*/ 2147483646 h 227"/>
              <a:gd name="T24" fmla="*/ 2147483646 w 140"/>
              <a:gd name="T25" fmla="*/ 2147483646 h 227"/>
              <a:gd name="T26" fmla="*/ 2147483646 w 140"/>
              <a:gd name="T27" fmla="*/ 2147483646 h 227"/>
              <a:gd name="T28" fmla="*/ 2147483646 w 140"/>
              <a:gd name="T29" fmla="*/ 2147483646 h 227"/>
              <a:gd name="T30" fmla="*/ 2147483646 w 140"/>
              <a:gd name="T31" fmla="*/ 2147483646 h 227"/>
              <a:gd name="T32" fmla="*/ 2147483646 w 140"/>
              <a:gd name="T33" fmla="*/ 2147483646 h 227"/>
              <a:gd name="T34" fmla="*/ 2147483646 w 140"/>
              <a:gd name="T35" fmla="*/ 2147483646 h 227"/>
              <a:gd name="T36" fmla="*/ 2147483646 w 140"/>
              <a:gd name="T37" fmla="*/ 2147483646 h 227"/>
              <a:gd name="T38" fmla="*/ 2147483646 w 140"/>
              <a:gd name="T39" fmla="*/ 2147483646 h 227"/>
              <a:gd name="T40" fmla="*/ 2147483646 w 140"/>
              <a:gd name="T41" fmla="*/ 2147483646 h 227"/>
              <a:gd name="T42" fmla="*/ 2147483646 w 140"/>
              <a:gd name="T43" fmla="*/ 2147483646 h 227"/>
              <a:gd name="T44" fmla="*/ 2147483646 w 140"/>
              <a:gd name="T45" fmla="*/ 2147483646 h 227"/>
              <a:gd name="T46" fmla="*/ 2147483646 w 140"/>
              <a:gd name="T47" fmla="*/ 2147483646 h 227"/>
              <a:gd name="T48" fmla="*/ 2147483646 w 140"/>
              <a:gd name="T49" fmla="*/ 2147483646 h 227"/>
              <a:gd name="T50" fmla="*/ 2147483646 w 140"/>
              <a:gd name="T51" fmla="*/ 2147483646 h 227"/>
              <a:gd name="T52" fmla="*/ 2147483646 w 140"/>
              <a:gd name="T53" fmla="*/ 2147483646 h 227"/>
              <a:gd name="T54" fmla="*/ 2147483646 w 140"/>
              <a:gd name="T55" fmla="*/ 2147483646 h 227"/>
              <a:gd name="T56" fmla="*/ 2147483646 w 140"/>
              <a:gd name="T57" fmla="*/ 2147483646 h 227"/>
              <a:gd name="T58" fmla="*/ 2147483646 w 140"/>
              <a:gd name="T59" fmla="*/ 2147483646 h 227"/>
              <a:gd name="T60" fmla="*/ 2147483646 w 140"/>
              <a:gd name="T61" fmla="*/ 2147483646 h 227"/>
              <a:gd name="T62" fmla="*/ 2147483646 w 140"/>
              <a:gd name="T63" fmla="*/ 2147483646 h 227"/>
              <a:gd name="T64" fmla="*/ 2147483646 w 140"/>
              <a:gd name="T65" fmla="*/ 2147483646 h 227"/>
              <a:gd name="T66" fmla="*/ 2147483646 w 140"/>
              <a:gd name="T67" fmla="*/ 2147483646 h 227"/>
              <a:gd name="T68" fmla="*/ 2147483646 w 140"/>
              <a:gd name="T69" fmla="*/ 2147483646 h 227"/>
              <a:gd name="T70" fmla="*/ 2147483646 w 140"/>
              <a:gd name="T71" fmla="*/ 2147483646 h 227"/>
              <a:gd name="T72" fmla="*/ 2147483646 w 140"/>
              <a:gd name="T73" fmla="*/ 2147483646 h 22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40" h="227">
                <a:moveTo>
                  <a:pt x="70" y="0"/>
                </a:moveTo>
                <a:cubicBezTo>
                  <a:pt x="83" y="0"/>
                  <a:pt x="93" y="10"/>
                  <a:pt x="93" y="23"/>
                </a:cubicBezTo>
                <a:cubicBezTo>
                  <a:pt x="93" y="35"/>
                  <a:pt x="83" y="45"/>
                  <a:pt x="70" y="45"/>
                </a:cubicBezTo>
                <a:cubicBezTo>
                  <a:pt x="58" y="45"/>
                  <a:pt x="47" y="35"/>
                  <a:pt x="47" y="23"/>
                </a:cubicBezTo>
                <a:cubicBezTo>
                  <a:pt x="47" y="10"/>
                  <a:pt x="58" y="0"/>
                  <a:pt x="70" y="0"/>
                </a:cubicBezTo>
                <a:close/>
                <a:moveTo>
                  <a:pt x="38" y="92"/>
                </a:moveTo>
                <a:cubicBezTo>
                  <a:pt x="21" y="120"/>
                  <a:pt x="21" y="120"/>
                  <a:pt x="21" y="120"/>
                </a:cubicBezTo>
                <a:cubicBezTo>
                  <a:pt x="18" y="125"/>
                  <a:pt x="12" y="127"/>
                  <a:pt x="7" y="124"/>
                </a:cubicBezTo>
                <a:cubicBezTo>
                  <a:pt x="7" y="124"/>
                  <a:pt x="7" y="124"/>
                  <a:pt x="7" y="124"/>
                </a:cubicBezTo>
                <a:cubicBezTo>
                  <a:pt x="2" y="121"/>
                  <a:pt x="0" y="115"/>
                  <a:pt x="3" y="110"/>
                </a:cubicBezTo>
                <a:cubicBezTo>
                  <a:pt x="33" y="58"/>
                  <a:pt x="33" y="58"/>
                  <a:pt x="33" y="58"/>
                </a:cubicBezTo>
                <a:cubicBezTo>
                  <a:pt x="37" y="51"/>
                  <a:pt x="41" y="51"/>
                  <a:pt x="50" y="51"/>
                </a:cubicBezTo>
                <a:cubicBezTo>
                  <a:pt x="56" y="51"/>
                  <a:pt x="56" y="51"/>
                  <a:pt x="56" y="51"/>
                </a:cubicBezTo>
                <a:cubicBezTo>
                  <a:pt x="61" y="59"/>
                  <a:pt x="61" y="59"/>
                  <a:pt x="61" y="59"/>
                </a:cubicBezTo>
                <a:cubicBezTo>
                  <a:pt x="65" y="67"/>
                  <a:pt x="65" y="67"/>
                  <a:pt x="65" y="67"/>
                </a:cubicBezTo>
                <a:cubicBezTo>
                  <a:pt x="66" y="68"/>
                  <a:pt x="68" y="70"/>
                  <a:pt x="70" y="70"/>
                </a:cubicBezTo>
                <a:cubicBezTo>
                  <a:pt x="72" y="70"/>
                  <a:pt x="74" y="69"/>
                  <a:pt x="75" y="67"/>
                </a:cubicBezTo>
                <a:cubicBezTo>
                  <a:pt x="80" y="59"/>
                  <a:pt x="80" y="59"/>
                  <a:pt x="80" y="59"/>
                </a:cubicBezTo>
                <a:cubicBezTo>
                  <a:pt x="84" y="51"/>
                  <a:pt x="84" y="51"/>
                  <a:pt x="84" y="51"/>
                </a:cubicBezTo>
                <a:cubicBezTo>
                  <a:pt x="91" y="51"/>
                  <a:pt x="91" y="51"/>
                  <a:pt x="91" y="51"/>
                </a:cubicBezTo>
                <a:cubicBezTo>
                  <a:pt x="99" y="51"/>
                  <a:pt x="103" y="51"/>
                  <a:pt x="107" y="58"/>
                </a:cubicBezTo>
                <a:cubicBezTo>
                  <a:pt x="137" y="110"/>
                  <a:pt x="137" y="110"/>
                  <a:pt x="137" y="110"/>
                </a:cubicBezTo>
                <a:cubicBezTo>
                  <a:pt x="140" y="115"/>
                  <a:pt x="138" y="121"/>
                  <a:pt x="133" y="124"/>
                </a:cubicBezTo>
                <a:cubicBezTo>
                  <a:pt x="133" y="124"/>
                  <a:pt x="133" y="124"/>
                  <a:pt x="133" y="124"/>
                </a:cubicBezTo>
                <a:cubicBezTo>
                  <a:pt x="128" y="127"/>
                  <a:pt x="122" y="125"/>
                  <a:pt x="119" y="120"/>
                </a:cubicBezTo>
                <a:cubicBezTo>
                  <a:pt x="102" y="92"/>
                  <a:pt x="102" y="92"/>
                  <a:pt x="102" y="92"/>
                </a:cubicBezTo>
                <a:cubicBezTo>
                  <a:pt x="102" y="215"/>
                  <a:pt x="102" y="215"/>
                  <a:pt x="102" y="215"/>
                </a:cubicBezTo>
                <a:cubicBezTo>
                  <a:pt x="102" y="222"/>
                  <a:pt x="96" y="227"/>
                  <a:pt x="90" y="227"/>
                </a:cubicBezTo>
                <a:cubicBezTo>
                  <a:pt x="90" y="227"/>
                  <a:pt x="90" y="227"/>
                  <a:pt x="90" y="227"/>
                </a:cubicBezTo>
                <a:cubicBezTo>
                  <a:pt x="83" y="227"/>
                  <a:pt x="77" y="222"/>
                  <a:pt x="77" y="215"/>
                </a:cubicBezTo>
                <a:cubicBezTo>
                  <a:pt x="77" y="144"/>
                  <a:pt x="77" y="144"/>
                  <a:pt x="77" y="144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63" y="215"/>
                  <a:pt x="63" y="215"/>
                  <a:pt x="63" y="215"/>
                </a:cubicBezTo>
                <a:cubicBezTo>
                  <a:pt x="63" y="222"/>
                  <a:pt x="58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44" y="227"/>
                  <a:pt x="38" y="222"/>
                  <a:pt x="38" y="215"/>
                </a:cubicBezTo>
                <a:cubicBezTo>
                  <a:pt x="38" y="92"/>
                  <a:pt x="38" y="92"/>
                  <a:pt x="38" y="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2" name="Freeform 107"/>
          <p:cNvSpPr>
            <a:spLocks noEditPoints="1"/>
          </p:cNvSpPr>
          <p:nvPr/>
        </p:nvSpPr>
        <p:spPr bwMode="auto">
          <a:xfrm>
            <a:off x="4081463" y="1584325"/>
            <a:ext cx="706437" cy="1150938"/>
          </a:xfrm>
          <a:custGeom>
            <a:avLst/>
            <a:gdLst>
              <a:gd name="T0" fmla="*/ 2147483646 w 140"/>
              <a:gd name="T1" fmla="*/ 0 h 227"/>
              <a:gd name="T2" fmla="*/ 2147483646 w 140"/>
              <a:gd name="T3" fmla="*/ 2147483646 h 227"/>
              <a:gd name="T4" fmla="*/ 2147483646 w 140"/>
              <a:gd name="T5" fmla="*/ 2147483646 h 227"/>
              <a:gd name="T6" fmla="*/ 2147483646 w 140"/>
              <a:gd name="T7" fmla="*/ 2147483646 h 227"/>
              <a:gd name="T8" fmla="*/ 2147483646 w 140"/>
              <a:gd name="T9" fmla="*/ 0 h 227"/>
              <a:gd name="T10" fmla="*/ 2147483646 w 140"/>
              <a:gd name="T11" fmla="*/ 2147483646 h 227"/>
              <a:gd name="T12" fmla="*/ 2147483646 w 140"/>
              <a:gd name="T13" fmla="*/ 2147483646 h 227"/>
              <a:gd name="T14" fmla="*/ 2147483646 w 140"/>
              <a:gd name="T15" fmla="*/ 2147483646 h 227"/>
              <a:gd name="T16" fmla="*/ 2147483646 w 140"/>
              <a:gd name="T17" fmla="*/ 2147483646 h 227"/>
              <a:gd name="T18" fmla="*/ 2147483646 w 140"/>
              <a:gd name="T19" fmla="*/ 2147483646 h 227"/>
              <a:gd name="T20" fmla="*/ 2147483646 w 140"/>
              <a:gd name="T21" fmla="*/ 2147483646 h 227"/>
              <a:gd name="T22" fmla="*/ 2147483646 w 140"/>
              <a:gd name="T23" fmla="*/ 2147483646 h 227"/>
              <a:gd name="T24" fmla="*/ 2147483646 w 140"/>
              <a:gd name="T25" fmla="*/ 2147483646 h 227"/>
              <a:gd name="T26" fmla="*/ 2147483646 w 140"/>
              <a:gd name="T27" fmla="*/ 2147483646 h 227"/>
              <a:gd name="T28" fmla="*/ 2147483646 w 140"/>
              <a:gd name="T29" fmla="*/ 2147483646 h 227"/>
              <a:gd name="T30" fmla="*/ 2147483646 w 140"/>
              <a:gd name="T31" fmla="*/ 2147483646 h 227"/>
              <a:gd name="T32" fmla="*/ 2147483646 w 140"/>
              <a:gd name="T33" fmla="*/ 2147483646 h 227"/>
              <a:gd name="T34" fmla="*/ 2147483646 w 140"/>
              <a:gd name="T35" fmla="*/ 2147483646 h 227"/>
              <a:gd name="T36" fmla="*/ 2147483646 w 140"/>
              <a:gd name="T37" fmla="*/ 2147483646 h 227"/>
              <a:gd name="T38" fmla="*/ 2147483646 w 140"/>
              <a:gd name="T39" fmla="*/ 2147483646 h 227"/>
              <a:gd name="T40" fmla="*/ 2147483646 w 140"/>
              <a:gd name="T41" fmla="*/ 2147483646 h 227"/>
              <a:gd name="T42" fmla="*/ 2147483646 w 140"/>
              <a:gd name="T43" fmla="*/ 2147483646 h 227"/>
              <a:gd name="T44" fmla="*/ 2147483646 w 140"/>
              <a:gd name="T45" fmla="*/ 2147483646 h 227"/>
              <a:gd name="T46" fmla="*/ 2147483646 w 140"/>
              <a:gd name="T47" fmla="*/ 2147483646 h 227"/>
              <a:gd name="T48" fmla="*/ 2147483646 w 140"/>
              <a:gd name="T49" fmla="*/ 2147483646 h 227"/>
              <a:gd name="T50" fmla="*/ 2147483646 w 140"/>
              <a:gd name="T51" fmla="*/ 2147483646 h 227"/>
              <a:gd name="T52" fmla="*/ 2147483646 w 140"/>
              <a:gd name="T53" fmla="*/ 2147483646 h 227"/>
              <a:gd name="T54" fmla="*/ 2147483646 w 140"/>
              <a:gd name="T55" fmla="*/ 2147483646 h 227"/>
              <a:gd name="T56" fmla="*/ 2147483646 w 140"/>
              <a:gd name="T57" fmla="*/ 2147483646 h 227"/>
              <a:gd name="T58" fmla="*/ 2147483646 w 140"/>
              <a:gd name="T59" fmla="*/ 2147483646 h 227"/>
              <a:gd name="T60" fmla="*/ 2147483646 w 140"/>
              <a:gd name="T61" fmla="*/ 2147483646 h 227"/>
              <a:gd name="T62" fmla="*/ 2147483646 w 140"/>
              <a:gd name="T63" fmla="*/ 2147483646 h 227"/>
              <a:gd name="T64" fmla="*/ 2147483646 w 140"/>
              <a:gd name="T65" fmla="*/ 2147483646 h 227"/>
              <a:gd name="T66" fmla="*/ 2147483646 w 140"/>
              <a:gd name="T67" fmla="*/ 2147483646 h 227"/>
              <a:gd name="T68" fmla="*/ 2147483646 w 140"/>
              <a:gd name="T69" fmla="*/ 2147483646 h 227"/>
              <a:gd name="T70" fmla="*/ 2147483646 w 140"/>
              <a:gd name="T71" fmla="*/ 2147483646 h 227"/>
              <a:gd name="T72" fmla="*/ 2147483646 w 140"/>
              <a:gd name="T73" fmla="*/ 2147483646 h 227"/>
              <a:gd name="T74" fmla="*/ 2147483646 w 140"/>
              <a:gd name="T75" fmla="*/ 2147483646 h 227"/>
              <a:gd name="T76" fmla="*/ 2147483646 w 140"/>
              <a:gd name="T77" fmla="*/ 2147483646 h 227"/>
              <a:gd name="T78" fmla="*/ 2147483646 w 140"/>
              <a:gd name="T79" fmla="*/ 2147483646 h 227"/>
              <a:gd name="T80" fmla="*/ 2147483646 w 140"/>
              <a:gd name="T81" fmla="*/ 2147483646 h 227"/>
              <a:gd name="T82" fmla="*/ 2147483646 w 140"/>
              <a:gd name="T83" fmla="*/ 2147483646 h 227"/>
              <a:gd name="T84" fmla="*/ 2147483646 w 140"/>
              <a:gd name="T85" fmla="*/ 2147483646 h 227"/>
              <a:gd name="T86" fmla="*/ 2147483646 w 140"/>
              <a:gd name="T87" fmla="*/ 2147483646 h 22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40" h="227">
                <a:moveTo>
                  <a:pt x="70" y="0"/>
                </a:moveTo>
                <a:cubicBezTo>
                  <a:pt x="82" y="0"/>
                  <a:pt x="92" y="10"/>
                  <a:pt x="92" y="23"/>
                </a:cubicBezTo>
                <a:cubicBezTo>
                  <a:pt x="92" y="35"/>
                  <a:pt x="82" y="45"/>
                  <a:pt x="70" y="45"/>
                </a:cubicBezTo>
                <a:cubicBezTo>
                  <a:pt x="57" y="45"/>
                  <a:pt x="47" y="35"/>
                  <a:pt x="47" y="23"/>
                </a:cubicBezTo>
                <a:cubicBezTo>
                  <a:pt x="47" y="10"/>
                  <a:pt x="57" y="0"/>
                  <a:pt x="70" y="0"/>
                </a:cubicBezTo>
                <a:close/>
                <a:moveTo>
                  <a:pt x="97" y="107"/>
                </a:moveTo>
                <a:cubicBezTo>
                  <a:pt x="115" y="160"/>
                  <a:pt x="115" y="160"/>
                  <a:pt x="115" y="160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6" y="216"/>
                  <a:pt x="96" y="216"/>
                  <a:pt x="96" y="216"/>
                </a:cubicBezTo>
                <a:cubicBezTo>
                  <a:pt x="96" y="222"/>
                  <a:pt x="91" y="227"/>
                  <a:pt x="85" y="227"/>
                </a:cubicBezTo>
                <a:cubicBezTo>
                  <a:pt x="85" y="227"/>
                  <a:pt x="85" y="227"/>
                  <a:pt x="85" y="227"/>
                </a:cubicBezTo>
                <a:cubicBezTo>
                  <a:pt x="79" y="227"/>
                  <a:pt x="74" y="222"/>
                  <a:pt x="74" y="216"/>
                </a:cubicBezTo>
                <a:cubicBezTo>
                  <a:pt x="74" y="160"/>
                  <a:pt x="74" y="160"/>
                  <a:pt x="74" y="160"/>
                </a:cubicBezTo>
                <a:cubicBezTo>
                  <a:pt x="70" y="160"/>
                  <a:pt x="70" y="160"/>
                  <a:pt x="70" y="160"/>
                </a:cubicBezTo>
                <a:cubicBezTo>
                  <a:pt x="66" y="160"/>
                  <a:pt x="66" y="160"/>
                  <a:pt x="66" y="160"/>
                </a:cubicBezTo>
                <a:cubicBezTo>
                  <a:pt x="66" y="216"/>
                  <a:pt x="66" y="216"/>
                  <a:pt x="66" y="216"/>
                </a:cubicBezTo>
                <a:cubicBezTo>
                  <a:pt x="66" y="222"/>
                  <a:pt x="61" y="227"/>
                  <a:pt x="55" y="227"/>
                </a:cubicBezTo>
                <a:cubicBezTo>
                  <a:pt x="55" y="227"/>
                  <a:pt x="55" y="227"/>
                  <a:pt x="55" y="227"/>
                </a:cubicBezTo>
                <a:cubicBezTo>
                  <a:pt x="49" y="227"/>
                  <a:pt x="44" y="222"/>
                  <a:pt x="44" y="216"/>
                </a:cubicBezTo>
                <a:cubicBezTo>
                  <a:pt x="44" y="160"/>
                  <a:pt x="44" y="160"/>
                  <a:pt x="44" y="160"/>
                </a:cubicBezTo>
                <a:cubicBezTo>
                  <a:pt x="25" y="160"/>
                  <a:pt x="25" y="160"/>
                  <a:pt x="25" y="160"/>
                </a:cubicBezTo>
                <a:cubicBezTo>
                  <a:pt x="43" y="107"/>
                  <a:pt x="43" y="107"/>
                  <a:pt x="43" y="107"/>
                </a:cubicBezTo>
                <a:cubicBezTo>
                  <a:pt x="42" y="85"/>
                  <a:pt x="42" y="85"/>
                  <a:pt x="42" y="85"/>
                </a:cubicBezTo>
                <a:cubicBezTo>
                  <a:pt x="21" y="120"/>
                  <a:pt x="21" y="120"/>
                  <a:pt x="21" y="120"/>
                </a:cubicBezTo>
                <a:cubicBezTo>
                  <a:pt x="18" y="125"/>
                  <a:pt x="12" y="127"/>
                  <a:pt x="7" y="124"/>
                </a:cubicBezTo>
                <a:cubicBezTo>
                  <a:pt x="7" y="124"/>
                  <a:pt x="7" y="124"/>
                  <a:pt x="7" y="124"/>
                </a:cubicBezTo>
                <a:cubicBezTo>
                  <a:pt x="2" y="121"/>
                  <a:pt x="0" y="115"/>
                  <a:pt x="3" y="110"/>
                </a:cubicBezTo>
                <a:cubicBezTo>
                  <a:pt x="33" y="58"/>
                  <a:pt x="33" y="58"/>
                  <a:pt x="33" y="58"/>
                </a:cubicBezTo>
                <a:cubicBezTo>
                  <a:pt x="37" y="51"/>
                  <a:pt x="41" y="51"/>
                  <a:pt x="49" y="51"/>
                </a:cubicBezTo>
                <a:cubicBezTo>
                  <a:pt x="56" y="51"/>
                  <a:pt x="56" y="51"/>
                  <a:pt x="56" y="51"/>
                </a:cubicBezTo>
                <a:cubicBezTo>
                  <a:pt x="60" y="59"/>
                  <a:pt x="60" y="59"/>
                  <a:pt x="60" y="59"/>
                </a:cubicBezTo>
                <a:cubicBezTo>
                  <a:pt x="65" y="67"/>
                  <a:pt x="65" y="67"/>
                  <a:pt x="65" y="67"/>
                </a:cubicBezTo>
                <a:cubicBezTo>
                  <a:pt x="66" y="68"/>
                  <a:pt x="68" y="70"/>
                  <a:pt x="70" y="70"/>
                </a:cubicBezTo>
                <a:cubicBezTo>
                  <a:pt x="72" y="70"/>
                  <a:pt x="74" y="68"/>
                  <a:pt x="75" y="67"/>
                </a:cubicBezTo>
                <a:cubicBezTo>
                  <a:pt x="79" y="59"/>
                  <a:pt x="79" y="59"/>
                  <a:pt x="79" y="59"/>
                </a:cubicBezTo>
                <a:cubicBezTo>
                  <a:pt x="84" y="51"/>
                  <a:pt x="84" y="51"/>
                  <a:pt x="84" y="51"/>
                </a:cubicBezTo>
                <a:cubicBezTo>
                  <a:pt x="90" y="51"/>
                  <a:pt x="90" y="51"/>
                  <a:pt x="90" y="51"/>
                </a:cubicBezTo>
                <a:cubicBezTo>
                  <a:pt x="99" y="51"/>
                  <a:pt x="102" y="51"/>
                  <a:pt x="107" y="58"/>
                </a:cubicBezTo>
                <a:cubicBezTo>
                  <a:pt x="137" y="110"/>
                  <a:pt x="137" y="110"/>
                  <a:pt x="137" y="110"/>
                </a:cubicBezTo>
                <a:cubicBezTo>
                  <a:pt x="140" y="115"/>
                  <a:pt x="138" y="121"/>
                  <a:pt x="133" y="124"/>
                </a:cubicBezTo>
                <a:cubicBezTo>
                  <a:pt x="133" y="124"/>
                  <a:pt x="133" y="124"/>
                  <a:pt x="133" y="124"/>
                </a:cubicBezTo>
                <a:cubicBezTo>
                  <a:pt x="128" y="127"/>
                  <a:pt x="122" y="125"/>
                  <a:pt x="119" y="120"/>
                </a:cubicBezTo>
                <a:cubicBezTo>
                  <a:pt x="98" y="85"/>
                  <a:pt x="98" y="85"/>
                  <a:pt x="98" y="85"/>
                </a:cubicBezTo>
                <a:cubicBezTo>
                  <a:pt x="97" y="107"/>
                  <a:pt x="97" y="107"/>
                  <a:pt x="97" y="1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4523" name="组合 22"/>
          <p:cNvGrpSpPr/>
          <p:nvPr/>
        </p:nvGrpSpPr>
        <p:grpSpPr bwMode="auto">
          <a:xfrm>
            <a:off x="4524375" y="1212850"/>
            <a:ext cx="3549650" cy="2617788"/>
            <a:chOff x="4523809" y="1212849"/>
            <a:chExt cx="3550894" cy="2617353"/>
          </a:xfrm>
        </p:grpSpPr>
        <p:sp>
          <p:nvSpPr>
            <p:cNvPr id="64537" name="Freeform 29"/>
            <p:cNvSpPr/>
            <p:nvPr/>
          </p:nvSpPr>
          <p:spPr bwMode="auto">
            <a:xfrm>
              <a:off x="5630910" y="2418790"/>
              <a:ext cx="199710" cy="462790"/>
            </a:xfrm>
            <a:custGeom>
              <a:avLst/>
              <a:gdLst>
                <a:gd name="T0" fmla="*/ 0 w 44"/>
                <a:gd name="T1" fmla="*/ 2147483646 h 102"/>
                <a:gd name="T2" fmla="*/ 2147483646 w 44"/>
                <a:gd name="T3" fmla="*/ 2147483646 h 102"/>
                <a:gd name="T4" fmla="*/ 2147483646 w 44"/>
                <a:gd name="T5" fmla="*/ 2147483646 h 102"/>
                <a:gd name="T6" fmla="*/ 2147483646 w 44"/>
                <a:gd name="T7" fmla="*/ 0 h 102"/>
                <a:gd name="T8" fmla="*/ 2147483646 w 44"/>
                <a:gd name="T9" fmla="*/ 0 h 102"/>
                <a:gd name="T10" fmla="*/ 2147483646 w 44"/>
                <a:gd name="T11" fmla="*/ 2147483646 h 102"/>
                <a:gd name="T12" fmla="*/ 2147483646 w 44"/>
                <a:gd name="T13" fmla="*/ 2147483646 h 102"/>
                <a:gd name="T14" fmla="*/ 0 w 44"/>
                <a:gd name="T15" fmla="*/ 2147483646 h 102"/>
                <a:gd name="T16" fmla="*/ 0 w 44"/>
                <a:gd name="T17" fmla="*/ 2147483646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02">
                  <a:moveTo>
                    <a:pt x="0" y="102"/>
                  </a:moveTo>
                  <a:cubicBezTo>
                    <a:pt x="28" y="86"/>
                    <a:pt x="28" y="86"/>
                    <a:pt x="28" y="86"/>
                  </a:cubicBezTo>
                  <a:cubicBezTo>
                    <a:pt x="37" y="80"/>
                    <a:pt x="44" y="70"/>
                    <a:pt x="44" y="59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65"/>
                    <a:pt x="27" y="72"/>
                    <a:pt x="21" y="7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102"/>
                    <a:pt x="0" y="102"/>
                    <a:pt x="0" y="1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8" name="Freeform 30"/>
            <p:cNvSpPr/>
            <p:nvPr/>
          </p:nvSpPr>
          <p:spPr bwMode="auto">
            <a:xfrm>
              <a:off x="5446563" y="2814369"/>
              <a:ext cx="197789" cy="458949"/>
            </a:xfrm>
            <a:custGeom>
              <a:avLst/>
              <a:gdLst>
                <a:gd name="T0" fmla="*/ 2147483646 w 44"/>
                <a:gd name="T1" fmla="*/ 0 h 101"/>
                <a:gd name="T2" fmla="*/ 2147483646 w 44"/>
                <a:gd name="T3" fmla="*/ 2147483646 h 101"/>
                <a:gd name="T4" fmla="*/ 0 w 44"/>
                <a:gd name="T5" fmla="*/ 2147483646 h 101"/>
                <a:gd name="T6" fmla="*/ 0 w 44"/>
                <a:gd name="T7" fmla="*/ 2147483646 h 101"/>
                <a:gd name="T8" fmla="*/ 2147483646 w 44"/>
                <a:gd name="T9" fmla="*/ 2147483646 h 101"/>
                <a:gd name="T10" fmla="*/ 2147483646 w 44"/>
                <a:gd name="T11" fmla="*/ 2147483646 h 101"/>
                <a:gd name="T12" fmla="*/ 2147483646 w 44"/>
                <a:gd name="T13" fmla="*/ 2147483646 h 101"/>
                <a:gd name="T14" fmla="*/ 2147483646 w 44"/>
                <a:gd name="T15" fmla="*/ 2147483646 h 101"/>
                <a:gd name="T16" fmla="*/ 2147483646 w 44"/>
                <a:gd name="T17" fmla="*/ 0 h 1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01">
                  <a:moveTo>
                    <a:pt x="44" y="0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7" y="21"/>
                    <a:pt x="0" y="32"/>
                    <a:pt x="0" y="4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37"/>
                    <a:pt x="17" y="29"/>
                    <a:pt x="23" y="25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0"/>
                    <a:pt x="44" y="0"/>
                    <a:pt x="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9" name="Freeform 37"/>
            <p:cNvSpPr/>
            <p:nvPr/>
          </p:nvSpPr>
          <p:spPr bwMode="auto">
            <a:xfrm>
              <a:off x="5423519" y="3336688"/>
              <a:ext cx="113296" cy="230435"/>
            </a:xfrm>
            <a:custGeom>
              <a:avLst/>
              <a:gdLst>
                <a:gd name="T0" fmla="*/ 0 w 59"/>
                <a:gd name="T1" fmla="*/ 2147483646 h 120"/>
                <a:gd name="T2" fmla="*/ 2147483646 w 59"/>
                <a:gd name="T3" fmla="*/ 2147483646 h 120"/>
                <a:gd name="T4" fmla="*/ 2147483646 w 59"/>
                <a:gd name="T5" fmla="*/ 0 h 120"/>
                <a:gd name="T6" fmla="*/ 2147483646 w 59"/>
                <a:gd name="T7" fmla="*/ 0 h 120"/>
                <a:gd name="T8" fmla="*/ 2147483646 w 59"/>
                <a:gd name="T9" fmla="*/ 2147483646 h 120"/>
                <a:gd name="T10" fmla="*/ 2147483646 w 59"/>
                <a:gd name="T11" fmla="*/ 2147483646 h 120"/>
                <a:gd name="T12" fmla="*/ 2147483646 w 59"/>
                <a:gd name="T13" fmla="*/ 2147483646 h 120"/>
                <a:gd name="T14" fmla="*/ 0 w 59"/>
                <a:gd name="T15" fmla="*/ 2147483646 h 120"/>
                <a:gd name="T16" fmla="*/ 0 w 59"/>
                <a:gd name="T17" fmla="*/ 2147483646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9" h="120">
                  <a:moveTo>
                    <a:pt x="0" y="63"/>
                  </a:moveTo>
                  <a:lnTo>
                    <a:pt x="16" y="63"/>
                  </a:lnTo>
                  <a:lnTo>
                    <a:pt x="16" y="0"/>
                  </a:lnTo>
                  <a:lnTo>
                    <a:pt x="42" y="0"/>
                  </a:lnTo>
                  <a:lnTo>
                    <a:pt x="42" y="63"/>
                  </a:lnTo>
                  <a:lnTo>
                    <a:pt x="59" y="63"/>
                  </a:lnTo>
                  <a:lnTo>
                    <a:pt x="30" y="12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0" name="Freeform 39"/>
            <p:cNvSpPr/>
            <p:nvPr/>
          </p:nvSpPr>
          <p:spPr bwMode="auto">
            <a:xfrm>
              <a:off x="7101851" y="2418790"/>
              <a:ext cx="199710" cy="462790"/>
            </a:xfrm>
            <a:custGeom>
              <a:avLst/>
              <a:gdLst>
                <a:gd name="T0" fmla="*/ 2147483646 w 44"/>
                <a:gd name="T1" fmla="*/ 2147483646 h 102"/>
                <a:gd name="T2" fmla="*/ 2147483646 w 44"/>
                <a:gd name="T3" fmla="*/ 2147483646 h 102"/>
                <a:gd name="T4" fmla="*/ 0 w 44"/>
                <a:gd name="T5" fmla="*/ 2147483646 h 102"/>
                <a:gd name="T6" fmla="*/ 0 w 44"/>
                <a:gd name="T7" fmla="*/ 0 h 102"/>
                <a:gd name="T8" fmla="*/ 2147483646 w 44"/>
                <a:gd name="T9" fmla="*/ 0 h 102"/>
                <a:gd name="T10" fmla="*/ 2147483646 w 44"/>
                <a:gd name="T11" fmla="*/ 2147483646 h 102"/>
                <a:gd name="T12" fmla="*/ 2147483646 w 44"/>
                <a:gd name="T13" fmla="*/ 2147483646 h 102"/>
                <a:gd name="T14" fmla="*/ 2147483646 w 44"/>
                <a:gd name="T15" fmla="*/ 2147483646 h 102"/>
                <a:gd name="T16" fmla="*/ 2147483646 w 44"/>
                <a:gd name="T17" fmla="*/ 2147483646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02">
                  <a:moveTo>
                    <a:pt x="44" y="102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7" y="80"/>
                    <a:pt x="1" y="70"/>
                    <a:pt x="0" y="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5"/>
                    <a:pt x="17" y="72"/>
                    <a:pt x="23" y="76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4" y="102"/>
                    <a:pt x="44" y="102"/>
                    <a:pt x="44" y="1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1" name="Freeform 40"/>
            <p:cNvSpPr/>
            <p:nvPr/>
          </p:nvSpPr>
          <p:spPr bwMode="auto">
            <a:xfrm>
              <a:off x="7291960" y="2814369"/>
              <a:ext cx="193948" cy="458949"/>
            </a:xfrm>
            <a:custGeom>
              <a:avLst/>
              <a:gdLst>
                <a:gd name="T0" fmla="*/ 0 w 43"/>
                <a:gd name="T1" fmla="*/ 0 h 101"/>
                <a:gd name="T2" fmla="*/ 2147483646 w 43"/>
                <a:gd name="T3" fmla="*/ 2147483646 h 101"/>
                <a:gd name="T4" fmla="*/ 2147483646 w 43"/>
                <a:gd name="T5" fmla="*/ 2147483646 h 101"/>
                <a:gd name="T6" fmla="*/ 2147483646 w 43"/>
                <a:gd name="T7" fmla="*/ 2147483646 h 101"/>
                <a:gd name="T8" fmla="*/ 2147483646 w 43"/>
                <a:gd name="T9" fmla="*/ 2147483646 h 101"/>
                <a:gd name="T10" fmla="*/ 2147483646 w 43"/>
                <a:gd name="T11" fmla="*/ 2147483646 h 101"/>
                <a:gd name="T12" fmla="*/ 2147483646 w 43"/>
                <a:gd name="T13" fmla="*/ 2147483646 h 101"/>
                <a:gd name="T14" fmla="*/ 0 w 43"/>
                <a:gd name="T15" fmla="*/ 2147483646 h 101"/>
                <a:gd name="T16" fmla="*/ 0 w 43"/>
                <a:gd name="T17" fmla="*/ 0 h 1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" h="101">
                  <a:moveTo>
                    <a:pt x="0" y="0"/>
                  </a:moveTo>
                  <a:cubicBezTo>
                    <a:pt x="27" y="16"/>
                    <a:pt x="27" y="16"/>
                    <a:pt x="27" y="16"/>
                  </a:cubicBezTo>
                  <a:cubicBezTo>
                    <a:pt x="36" y="21"/>
                    <a:pt x="43" y="32"/>
                    <a:pt x="43" y="42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37"/>
                    <a:pt x="27" y="29"/>
                    <a:pt x="21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2" name="Freeform 41"/>
            <p:cNvSpPr/>
            <p:nvPr/>
          </p:nvSpPr>
          <p:spPr bwMode="auto">
            <a:xfrm>
              <a:off x="7364931" y="3131217"/>
              <a:ext cx="447426" cy="602970"/>
            </a:xfrm>
            <a:custGeom>
              <a:avLst/>
              <a:gdLst>
                <a:gd name="T0" fmla="*/ 0 w 99"/>
                <a:gd name="T1" fmla="*/ 0 h 133"/>
                <a:gd name="T2" fmla="*/ 2147483646 w 99"/>
                <a:gd name="T3" fmla="*/ 2147483646 h 133"/>
                <a:gd name="T4" fmla="*/ 2147483646 w 99"/>
                <a:gd name="T5" fmla="*/ 2147483646 h 133"/>
                <a:gd name="T6" fmla="*/ 2147483646 w 99"/>
                <a:gd name="T7" fmla="*/ 2147483646 h 133"/>
                <a:gd name="T8" fmla="*/ 2147483646 w 99"/>
                <a:gd name="T9" fmla="*/ 2147483646 h 133"/>
                <a:gd name="T10" fmla="*/ 2147483646 w 99"/>
                <a:gd name="T11" fmla="*/ 2147483646 h 133"/>
                <a:gd name="T12" fmla="*/ 2147483646 w 99"/>
                <a:gd name="T13" fmla="*/ 2147483646 h 133"/>
                <a:gd name="T14" fmla="*/ 0 w 99"/>
                <a:gd name="T15" fmla="*/ 2147483646 h 133"/>
                <a:gd name="T16" fmla="*/ 0 w 99"/>
                <a:gd name="T17" fmla="*/ 0 h 1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9" h="133">
                  <a:moveTo>
                    <a:pt x="0" y="0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92" y="54"/>
                    <a:pt x="99" y="64"/>
                    <a:pt x="99" y="75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87" y="69"/>
                    <a:pt x="83" y="61"/>
                    <a:pt x="77" y="5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3" name="Oval 42"/>
            <p:cNvSpPr>
              <a:spLocks noChangeArrowheads="1"/>
            </p:cNvSpPr>
            <p:nvPr/>
          </p:nvSpPr>
          <p:spPr bwMode="auto">
            <a:xfrm>
              <a:off x="7318844" y="3067847"/>
              <a:ext cx="286122" cy="28612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44" name="Oval 43"/>
            <p:cNvSpPr>
              <a:spLocks noChangeArrowheads="1"/>
            </p:cNvSpPr>
            <p:nvPr/>
          </p:nvSpPr>
          <p:spPr bwMode="auto">
            <a:xfrm>
              <a:off x="7372612" y="3123536"/>
              <a:ext cx="176666" cy="18050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45" name="Freeform 44"/>
            <p:cNvSpPr/>
            <p:nvPr/>
          </p:nvSpPr>
          <p:spPr bwMode="auto">
            <a:xfrm>
              <a:off x="7395655" y="3336688"/>
              <a:ext cx="119058" cy="230435"/>
            </a:xfrm>
            <a:custGeom>
              <a:avLst/>
              <a:gdLst>
                <a:gd name="T0" fmla="*/ 2147483646 w 62"/>
                <a:gd name="T1" fmla="*/ 2147483646 h 120"/>
                <a:gd name="T2" fmla="*/ 2147483646 w 62"/>
                <a:gd name="T3" fmla="*/ 2147483646 h 120"/>
                <a:gd name="T4" fmla="*/ 2147483646 w 62"/>
                <a:gd name="T5" fmla="*/ 0 h 120"/>
                <a:gd name="T6" fmla="*/ 2147483646 w 62"/>
                <a:gd name="T7" fmla="*/ 0 h 120"/>
                <a:gd name="T8" fmla="*/ 2147483646 w 62"/>
                <a:gd name="T9" fmla="*/ 2147483646 h 120"/>
                <a:gd name="T10" fmla="*/ 0 w 62"/>
                <a:gd name="T11" fmla="*/ 2147483646 h 120"/>
                <a:gd name="T12" fmla="*/ 2147483646 w 62"/>
                <a:gd name="T13" fmla="*/ 2147483646 h 120"/>
                <a:gd name="T14" fmla="*/ 2147483646 w 62"/>
                <a:gd name="T15" fmla="*/ 2147483646 h 120"/>
                <a:gd name="T16" fmla="*/ 2147483646 w 62"/>
                <a:gd name="T17" fmla="*/ 2147483646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120">
                  <a:moveTo>
                    <a:pt x="62" y="63"/>
                  </a:moveTo>
                  <a:lnTo>
                    <a:pt x="45" y="63"/>
                  </a:lnTo>
                  <a:lnTo>
                    <a:pt x="45" y="0"/>
                  </a:lnTo>
                  <a:lnTo>
                    <a:pt x="17" y="0"/>
                  </a:lnTo>
                  <a:lnTo>
                    <a:pt x="17" y="63"/>
                  </a:lnTo>
                  <a:lnTo>
                    <a:pt x="0" y="63"/>
                  </a:lnTo>
                  <a:lnTo>
                    <a:pt x="31" y="120"/>
                  </a:lnTo>
                  <a:lnTo>
                    <a:pt x="62" y="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45"/>
            <p:cNvSpPr>
              <a:spLocks noChangeArrowheads="1"/>
            </p:cNvSpPr>
            <p:nvPr/>
          </p:nvSpPr>
          <p:spPr bwMode="auto">
            <a:xfrm>
              <a:off x="7409308" y="3158801"/>
              <a:ext cx="104812" cy="10475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547" name="Freeform 46"/>
            <p:cNvSpPr/>
            <p:nvPr/>
          </p:nvSpPr>
          <p:spPr bwMode="auto">
            <a:xfrm>
              <a:off x="6439352" y="1212849"/>
              <a:ext cx="193948" cy="462790"/>
            </a:xfrm>
            <a:custGeom>
              <a:avLst/>
              <a:gdLst>
                <a:gd name="T0" fmla="*/ 2147483646 w 43"/>
                <a:gd name="T1" fmla="*/ 2147483646 h 102"/>
                <a:gd name="T2" fmla="*/ 2147483646 w 43"/>
                <a:gd name="T3" fmla="*/ 2147483646 h 102"/>
                <a:gd name="T4" fmla="*/ 0 w 43"/>
                <a:gd name="T5" fmla="*/ 2147483646 h 102"/>
                <a:gd name="T6" fmla="*/ 0 w 43"/>
                <a:gd name="T7" fmla="*/ 0 h 102"/>
                <a:gd name="T8" fmla="*/ 2147483646 w 43"/>
                <a:gd name="T9" fmla="*/ 0 h 102"/>
                <a:gd name="T10" fmla="*/ 2147483646 w 43"/>
                <a:gd name="T11" fmla="*/ 2147483646 h 102"/>
                <a:gd name="T12" fmla="*/ 2147483646 w 43"/>
                <a:gd name="T13" fmla="*/ 2147483646 h 102"/>
                <a:gd name="T14" fmla="*/ 2147483646 w 43"/>
                <a:gd name="T15" fmla="*/ 2147483646 h 102"/>
                <a:gd name="T16" fmla="*/ 2147483646 w 43"/>
                <a:gd name="T17" fmla="*/ 2147483646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" h="102">
                  <a:moveTo>
                    <a:pt x="43" y="102"/>
                  </a:moveTo>
                  <a:cubicBezTo>
                    <a:pt x="15" y="86"/>
                    <a:pt x="15" y="86"/>
                    <a:pt x="15" y="86"/>
                  </a:cubicBezTo>
                  <a:cubicBezTo>
                    <a:pt x="7" y="80"/>
                    <a:pt x="0" y="70"/>
                    <a:pt x="0" y="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65"/>
                    <a:pt x="16" y="73"/>
                    <a:pt x="22" y="76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3" y="102"/>
                    <a:pt x="43" y="102"/>
                    <a:pt x="43" y="1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8" name="Freeform 47"/>
            <p:cNvSpPr/>
            <p:nvPr/>
          </p:nvSpPr>
          <p:spPr bwMode="auto">
            <a:xfrm>
              <a:off x="6625619" y="1608428"/>
              <a:ext cx="199710" cy="462790"/>
            </a:xfrm>
            <a:custGeom>
              <a:avLst/>
              <a:gdLst>
                <a:gd name="T0" fmla="*/ 0 w 44"/>
                <a:gd name="T1" fmla="*/ 0 h 102"/>
                <a:gd name="T2" fmla="*/ 2147483646 w 44"/>
                <a:gd name="T3" fmla="*/ 2147483646 h 102"/>
                <a:gd name="T4" fmla="*/ 2147483646 w 44"/>
                <a:gd name="T5" fmla="*/ 2147483646 h 102"/>
                <a:gd name="T6" fmla="*/ 2147483646 w 44"/>
                <a:gd name="T7" fmla="*/ 2147483646 h 102"/>
                <a:gd name="T8" fmla="*/ 2147483646 w 44"/>
                <a:gd name="T9" fmla="*/ 2147483646 h 102"/>
                <a:gd name="T10" fmla="*/ 2147483646 w 44"/>
                <a:gd name="T11" fmla="*/ 2147483646 h 102"/>
                <a:gd name="T12" fmla="*/ 2147483646 w 44"/>
                <a:gd name="T13" fmla="*/ 2147483646 h 102"/>
                <a:gd name="T14" fmla="*/ 0 w 44"/>
                <a:gd name="T15" fmla="*/ 2147483646 h 102"/>
                <a:gd name="T16" fmla="*/ 0 w 44"/>
                <a:gd name="T17" fmla="*/ 0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02">
                  <a:moveTo>
                    <a:pt x="0" y="0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37" y="22"/>
                    <a:pt x="43" y="32"/>
                    <a:pt x="44" y="43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37"/>
                    <a:pt x="27" y="29"/>
                    <a:pt x="21" y="2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9" name="Freeform 48"/>
            <p:cNvSpPr/>
            <p:nvPr/>
          </p:nvSpPr>
          <p:spPr bwMode="auto">
            <a:xfrm>
              <a:off x="6293410" y="1212849"/>
              <a:ext cx="195869" cy="462790"/>
            </a:xfrm>
            <a:custGeom>
              <a:avLst/>
              <a:gdLst>
                <a:gd name="T0" fmla="*/ 0 w 43"/>
                <a:gd name="T1" fmla="*/ 2147483646 h 102"/>
                <a:gd name="T2" fmla="*/ 2147483646 w 43"/>
                <a:gd name="T3" fmla="*/ 2147483646 h 102"/>
                <a:gd name="T4" fmla="*/ 2147483646 w 43"/>
                <a:gd name="T5" fmla="*/ 2147483646 h 102"/>
                <a:gd name="T6" fmla="*/ 2147483646 w 43"/>
                <a:gd name="T7" fmla="*/ 0 h 102"/>
                <a:gd name="T8" fmla="*/ 2147483646 w 43"/>
                <a:gd name="T9" fmla="*/ 0 h 102"/>
                <a:gd name="T10" fmla="*/ 2147483646 w 43"/>
                <a:gd name="T11" fmla="*/ 2147483646 h 102"/>
                <a:gd name="T12" fmla="*/ 2147483646 w 43"/>
                <a:gd name="T13" fmla="*/ 2147483646 h 102"/>
                <a:gd name="T14" fmla="*/ 0 w 43"/>
                <a:gd name="T15" fmla="*/ 2147483646 h 102"/>
                <a:gd name="T16" fmla="*/ 0 w 43"/>
                <a:gd name="T17" fmla="*/ 2147483646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" h="102">
                  <a:moveTo>
                    <a:pt x="0" y="102"/>
                  </a:moveTo>
                  <a:cubicBezTo>
                    <a:pt x="27" y="86"/>
                    <a:pt x="27" y="86"/>
                    <a:pt x="27" y="86"/>
                  </a:cubicBezTo>
                  <a:cubicBezTo>
                    <a:pt x="36" y="80"/>
                    <a:pt x="43" y="70"/>
                    <a:pt x="43" y="5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65"/>
                    <a:pt x="27" y="73"/>
                    <a:pt x="21" y="76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02"/>
                    <a:pt x="0" y="102"/>
                    <a:pt x="0" y="1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0" name="Freeform 49"/>
            <p:cNvSpPr/>
            <p:nvPr/>
          </p:nvSpPr>
          <p:spPr bwMode="auto">
            <a:xfrm>
              <a:off x="6103301" y="1608428"/>
              <a:ext cx="199710" cy="462790"/>
            </a:xfrm>
            <a:custGeom>
              <a:avLst/>
              <a:gdLst>
                <a:gd name="T0" fmla="*/ 2147483646 w 44"/>
                <a:gd name="T1" fmla="*/ 0 h 102"/>
                <a:gd name="T2" fmla="*/ 2147483646 w 44"/>
                <a:gd name="T3" fmla="*/ 2147483646 h 102"/>
                <a:gd name="T4" fmla="*/ 0 w 44"/>
                <a:gd name="T5" fmla="*/ 2147483646 h 102"/>
                <a:gd name="T6" fmla="*/ 0 w 44"/>
                <a:gd name="T7" fmla="*/ 2147483646 h 102"/>
                <a:gd name="T8" fmla="*/ 2147483646 w 44"/>
                <a:gd name="T9" fmla="*/ 2147483646 h 102"/>
                <a:gd name="T10" fmla="*/ 2147483646 w 44"/>
                <a:gd name="T11" fmla="*/ 2147483646 h 102"/>
                <a:gd name="T12" fmla="*/ 2147483646 w 44"/>
                <a:gd name="T13" fmla="*/ 2147483646 h 102"/>
                <a:gd name="T14" fmla="*/ 2147483646 w 44"/>
                <a:gd name="T15" fmla="*/ 2147483646 h 102"/>
                <a:gd name="T16" fmla="*/ 2147483646 w 44"/>
                <a:gd name="T17" fmla="*/ 0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02">
                  <a:moveTo>
                    <a:pt x="44" y="0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7" y="22"/>
                    <a:pt x="1" y="32"/>
                    <a:pt x="0" y="4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37"/>
                    <a:pt x="17" y="29"/>
                    <a:pt x="23" y="26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0"/>
                    <a:pt x="44" y="0"/>
                    <a:pt x="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1" name="Freeform 50"/>
            <p:cNvSpPr/>
            <p:nvPr/>
          </p:nvSpPr>
          <p:spPr bwMode="auto">
            <a:xfrm>
              <a:off x="6738917" y="2138428"/>
              <a:ext cx="113296" cy="226594"/>
            </a:xfrm>
            <a:custGeom>
              <a:avLst/>
              <a:gdLst>
                <a:gd name="T0" fmla="*/ 2147483646 w 59"/>
                <a:gd name="T1" fmla="*/ 2147483646 h 118"/>
                <a:gd name="T2" fmla="*/ 2147483646 w 59"/>
                <a:gd name="T3" fmla="*/ 2147483646 h 118"/>
                <a:gd name="T4" fmla="*/ 2147483646 w 59"/>
                <a:gd name="T5" fmla="*/ 0 h 118"/>
                <a:gd name="T6" fmla="*/ 2147483646 w 59"/>
                <a:gd name="T7" fmla="*/ 0 h 118"/>
                <a:gd name="T8" fmla="*/ 2147483646 w 59"/>
                <a:gd name="T9" fmla="*/ 2147483646 h 118"/>
                <a:gd name="T10" fmla="*/ 0 w 59"/>
                <a:gd name="T11" fmla="*/ 2147483646 h 118"/>
                <a:gd name="T12" fmla="*/ 2147483646 w 59"/>
                <a:gd name="T13" fmla="*/ 2147483646 h 118"/>
                <a:gd name="T14" fmla="*/ 2147483646 w 59"/>
                <a:gd name="T15" fmla="*/ 2147483646 h 118"/>
                <a:gd name="T16" fmla="*/ 2147483646 w 59"/>
                <a:gd name="T17" fmla="*/ 2147483646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9" h="118">
                  <a:moveTo>
                    <a:pt x="59" y="64"/>
                  </a:moveTo>
                  <a:lnTo>
                    <a:pt x="45" y="64"/>
                  </a:lnTo>
                  <a:lnTo>
                    <a:pt x="45" y="0"/>
                  </a:lnTo>
                  <a:lnTo>
                    <a:pt x="16" y="0"/>
                  </a:lnTo>
                  <a:lnTo>
                    <a:pt x="16" y="64"/>
                  </a:lnTo>
                  <a:lnTo>
                    <a:pt x="0" y="64"/>
                  </a:lnTo>
                  <a:lnTo>
                    <a:pt x="30" y="118"/>
                  </a:lnTo>
                  <a:lnTo>
                    <a:pt x="59" y="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2" name="Freeform 51"/>
            <p:cNvSpPr/>
            <p:nvPr/>
          </p:nvSpPr>
          <p:spPr bwMode="auto">
            <a:xfrm>
              <a:off x="6706271" y="1925276"/>
              <a:ext cx="449347" cy="606811"/>
            </a:xfrm>
            <a:custGeom>
              <a:avLst/>
              <a:gdLst>
                <a:gd name="T0" fmla="*/ 0 w 99"/>
                <a:gd name="T1" fmla="*/ 0 h 134"/>
                <a:gd name="T2" fmla="*/ 2147483646 w 99"/>
                <a:gd name="T3" fmla="*/ 2147483646 h 134"/>
                <a:gd name="T4" fmla="*/ 2147483646 w 99"/>
                <a:gd name="T5" fmla="*/ 2147483646 h 134"/>
                <a:gd name="T6" fmla="*/ 2147483646 w 99"/>
                <a:gd name="T7" fmla="*/ 2147483646 h 134"/>
                <a:gd name="T8" fmla="*/ 2147483646 w 99"/>
                <a:gd name="T9" fmla="*/ 2147483646 h 134"/>
                <a:gd name="T10" fmla="*/ 2147483646 w 99"/>
                <a:gd name="T11" fmla="*/ 2147483646 h 134"/>
                <a:gd name="T12" fmla="*/ 2147483646 w 99"/>
                <a:gd name="T13" fmla="*/ 2147483646 h 134"/>
                <a:gd name="T14" fmla="*/ 0 w 99"/>
                <a:gd name="T15" fmla="*/ 2147483646 h 134"/>
                <a:gd name="T16" fmla="*/ 0 w 99"/>
                <a:gd name="T17" fmla="*/ 0 h 1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9" h="134">
                  <a:moveTo>
                    <a:pt x="0" y="0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92" y="54"/>
                    <a:pt x="99" y="64"/>
                    <a:pt x="99" y="75"/>
                  </a:cubicBezTo>
                  <a:cubicBezTo>
                    <a:pt x="99" y="134"/>
                    <a:pt x="99" y="134"/>
                    <a:pt x="99" y="134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87" y="69"/>
                    <a:pt x="82" y="61"/>
                    <a:pt x="76" y="5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3" name="Freeform 52"/>
            <p:cNvSpPr/>
            <p:nvPr/>
          </p:nvSpPr>
          <p:spPr bwMode="auto">
            <a:xfrm>
              <a:off x="6439352" y="1925276"/>
              <a:ext cx="443586" cy="602970"/>
            </a:xfrm>
            <a:custGeom>
              <a:avLst/>
              <a:gdLst>
                <a:gd name="T0" fmla="*/ 2147483646 w 98"/>
                <a:gd name="T1" fmla="*/ 0 h 133"/>
                <a:gd name="T2" fmla="*/ 2147483646 w 98"/>
                <a:gd name="T3" fmla="*/ 2147483646 h 133"/>
                <a:gd name="T4" fmla="*/ 0 w 98"/>
                <a:gd name="T5" fmla="*/ 2147483646 h 133"/>
                <a:gd name="T6" fmla="*/ 0 w 98"/>
                <a:gd name="T7" fmla="*/ 2147483646 h 133"/>
                <a:gd name="T8" fmla="*/ 2147483646 w 98"/>
                <a:gd name="T9" fmla="*/ 2147483646 h 133"/>
                <a:gd name="T10" fmla="*/ 2147483646 w 98"/>
                <a:gd name="T11" fmla="*/ 2147483646 h 133"/>
                <a:gd name="T12" fmla="*/ 2147483646 w 98"/>
                <a:gd name="T13" fmla="*/ 2147483646 h 133"/>
                <a:gd name="T14" fmla="*/ 2147483646 w 98"/>
                <a:gd name="T15" fmla="*/ 2147483646 h 133"/>
                <a:gd name="T16" fmla="*/ 2147483646 w 98"/>
                <a:gd name="T17" fmla="*/ 0 h 1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8" h="133">
                  <a:moveTo>
                    <a:pt x="98" y="0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7" y="54"/>
                    <a:pt x="0" y="64"/>
                    <a:pt x="0" y="75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11" y="133"/>
                    <a:pt x="11" y="133"/>
                    <a:pt x="11" y="133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6" y="61"/>
                    <a:pt x="22" y="58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8" y="0"/>
                    <a:pt x="98" y="0"/>
                    <a:pt x="9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4" name="Oval 53"/>
            <p:cNvSpPr>
              <a:spLocks noChangeArrowheads="1"/>
            </p:cNvSpPr>
            <p:nvPr/>
          </p:nvSpPr>
          <p:spPr bwMode="auto">
            <a:xfrm>
              <a:off x="6982793" y="2338138"/>
              <a:ext cx="289963" cy="28612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55" name="Oval 54"/>
            <p:cNvSpPr>
              <a:spLocks noChangeArrowheads="1"/>
            </p:cNvSpPr>
            <p:nvPr/>
          </p:nvSpPr>
          <p:spPr bwMode="auto">
            <a:xfrm>
              <a:off x="7038482" y="2391906"/>
              <a:ext cx="180507" cy="1824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56" name="Oval 55"/>
            <p:cNvSpPr>
              <a:spLocks noChangeArrowheads="1"/>
            </p:cNvSpPr>
            <p:nvPr/>
          </p:nvSpPr>
          <p:spPr bwMode="auto">
            <a:xfrm>
              <a:off x="6652503" y="1861906"/>
              <a:ext cx="286122" cy="28996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57" name="Oval 56"/>
            <p:cNvSpPr>
              <a:spLocks noChangeArrowheads="1"/>
            </p:cNvSpPr>
            <p:nvPr/>
          </p:nvSpPr>
          <p:spPr bwMode="auto">
            <a:xfrm>
              <a:off x="6706271" y="1915674"/>
              <a:ext cx="182427" cy="1824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58" name="Freeform 57"/>
            <p:cNvSpPr/>
            <p:nvPr/>
          </p:nvSpPr>
          <p:spPr bwMode="auto">
            <a:xfrm>
              <a:off x="5776852" y="1925276"/>
              <a:ext cx="449347" cy="606811"/>
            </a:xfrm>
            <a:custGeom>
              <a:avLst/>
              <a:gdLst>
                <a:gd name="T0" fmla="*/ 2147483646 w 99"/>
                <a:gd name="T1" fmla="*/ 0 h 134"/>
                <a:gd name="T2" fmla="*/ 2147483646 w 99"/>
                <a:gd name="T3" fmla="*/ 2147483646 h 134"/>
                <a:gd name="T4" fmla="*/ 0 w 99"/>
                <a:gd name="T5" fmla="*/ 2147483646 h 134"/>
                <a:gd name="T6" fmla="*/ 0 w 99"/>
                <a:gd name="T7" fmla="*/ 2147483646 h 134"/>
                <a:gd name="T8" fmla="*/ 2147483646 w 99"/>
                <a:gd name="T9" fmla="*/ 2147483646 h 134"/>
                <a:gd name="T10" fmla="*/ 2147483646 w 99"/>
                <a:gd name="T11" fmla="*/ 2147483646 h 134"/>
                <a:gd name="T12" fmla="*/ 2147483646 w 99"/>
                <a:gd name="T13" fmla="*/ 2147483646 h 134"/>
                <a:gd name="T14" fmla="*/ 2147483646 w 99"/>
                <a:gd name="T15" fmla="*/ 2147483646 h 134"/>
                <a:gd name="T16" fmla="*/ 2147483646 w 99"/>
                <a:gd name="T17" fmla="*/ 0 h 1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9" h="134">
                  <a:moveTo>
                    <a:pt x="99" y="0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7" y="54"/>
                    <a:pt x="1" y="64"/>
                    <a:pt x="0" y="75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12" y="134"/>
                    <a:pt x="12" y="134"/>
                    <a:pt x="12" y="134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69"/>
                    <a:pt x="17" y="61"/>
                    <a:pt x="23" y="58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0"/>
                    <a:pt x="99" y="0"/>
                    <a:pt x="9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9" name="Oval 58"/>
            <p:cNvSpPr>
              <a:spLocks noChangeArrowheads="1"/>
            </p:cNvSpPr>
            <p:nvPr/>
          </p:nvSpPr>
          <p:spPr bwMode="auto">
            <a:xfrm>
              <a:off x="5663556" y="2338138"/>
              <a:ext cx="286122" cy="28612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60" name="Oval 59"/>
            <p:cNvSpPr>
              <a:spLocks noChangeArrowheads="1"/>
            </p:cNvSpPr>
            <p:nvPr/>
          </p:nvSpPr>
          <p:spPr bwMode="auto">
            <a:xfrm>
              <a:off x="5713483" y="2391906"/>
              <a:ext cx="180507" cy="1824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61" name="Freeform 60"/>
            <p:cNvSpPr/>
            <p:nvPr/>
          </p:nvSpPr>
          <p:spPr bwMode="auto">
            <a:xfrm>
              <a:off x="6070657" y="2138428"/>
              <a:ext cx="119058" cy="226594"/>
            </a:xfrm>
            <a:custGeom>
              <a:avLst/>
              <a:gdLst>
                <a:gd name="T0" fmla="*/ 2147483646 w 62"/>
                <a:gd name="T1" fmla="*/ 2147483646 h 118"/>
                <a:gd name="T2" fmla="*/ 2147483646 w 62"/>
                <a:gd name="T3" fmla="*/ 2147483646 h 118"/>
                <a:gd name="T4" fmla="*/ 2147483646 w 62"/>
                <a:gd name="T5" fmla="*/ 0 h 118"/>
                <a:gd name="T6" fmla="*/ 2147483646 w 62"/>
                <a:gd name="T7" fmla="*/ 0 h 118"/>
                <a:gd name="T8" fmla="*/ 2147483646 w 62"/>
                <a:gd name="T9" fmla="*/ 2147483646 h 118"/>
                <a:gd name="T10" fmla="*/ 0 w 62"/>
                <a:gd name="T11" fmla="*/ 2147483646 h 118"/>
                <a:gd name="T12" fmla="*/ 2147483646 w 62"/>
                <a:gd name="T13" fmla="*/ 2147483646 h 118"/>
                <a:gd name="T14" fmla="*/ 2147483646 w 62"/>
                <a:gd name="T15" fmla="*/ 2147483646 h 118"/>
                <a:gd name="T16" fmla="*/ 2147483646 w 62"/>
                <a:gd name="T17" fmla="*/ 2147483646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118">
                  <a:moveTo>
                    <a:pt x="62" y="64"/>
                  </a:moveTo>
                  <a:lnTo>
                    <a:pt x="45" y="64"/>
                  </a:lnTo>
                  <a:lnTo>
                    <a:pt x="45" y="0"/>
                  </a:lnTo>
                  <a:lnTo>
                    <a:pt x="17" y="0"/>
                  </a:lnTo>
                  <a:lnTo>
                    <a:pt x="17" y="64"/>
                  </a:lnTo>
                  <a:lnTo>
                    <a:pt x="0" y="64"/>
                  </a:lnTo>
                  <a:lnTo>
                    <a:pt x="31" y="118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2" name="Oval 61"/>
            <p:cNvSpPr>
              <a:spLocks noChangeArrowheads="1"/>
            </p:cNvSpPr>
            <p:nvPr/>
          </p:nvSpPr>
          <p:spPr bwMode="auto">
            <a:xfrm>
              <a:off x="5990005" y="1861906"/>
              <a:ext cx="286122" cy="28996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63" name="Oval 62"/>
            <p:cNvSpPr>
              <a:spLocks noChangeArrowheads="1"/>
            </p:cNvSpPr>
            <p:nvPr/>
          </p:nvSpPr>
          <p:spPr bwMode="auto">
            <a:xfrm>
              <a:off x="6039932" y="1915674"/>
              <a:ext cx="180507" cy="1824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64" name="Freeform 63"/>
            <p:cNvSpPr/>
            <p:nvPr/>
          </p:nvSpPr>
          <p:spPr bwMode="auto">
            <a:xfrm>
              <a:off x="6299170" y="2418790"/>
              <a:ext cx="199710" cy="462790"/>
            </a:xfrm>
            <a:custGeom>
              <a:avLst/>
              <a:gdLst>
                <a:gd name="T0" fmla="*/ 0 w 44"/>
                <a:gd name="T1" fmla="*/ 2147483646 h 102"/>
                <a:gd name="T2" fmla="*/ 2147483646 w 44"/>
                <a:gd name="T3" fmla="*/ 2147483646 h 102"/>
                <a:gd name="T4" fmla="*/ 2147483646 w 44"/>
                <a:gd name="T5" fmla="*/ 2147483646 h 102"/>
                <a:gd name="T6" fmla="*/ 2147483646 w 44"/>
                <a:gd name="T7" fmla="*/ 0 h 102"/>
                <a:gd name="T8" fmla="*/ 2147483646 w 44"/>
                <a:gd name="T9" fmla="*/ 0 h 102"/>
                <a:gd name="T10" fmla="*/ 2147483646 w 44"/>
                <a:gd name="T11" fmla="*/ 2147483646 h 102"/>
                <a:gd name="T12" fmla="*/ 2147483646 w 44"/>
                <a:gd name="T13" fmla="*/ 2147483646 h 102"/>
                <a:gd name="T14" fmla="*/ 0 w 44"/>
                <a:gd name="T15" fmla="*/ 2147483646 h 102"/>
                <a:gd name="T16" fmla="*/ 0 w 44"/>
                <a:gd name="T17" fmla="*/ 2147483646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02">
                  <a:moveTo>
                    <a:pt x="0" y="102"/>
                  </a:moveTo>
                  <a:cubicBezTo>
                    <a:pt x="28" y="86"/>
                    <a:pt x="28" y="86"/>
                    <a:pt x="28" y="86"/>
                  </a:cubicBezTo>
                  <a:cubicBezTo>
                    <a:pt x="37" y="80"/>
                    <a:pt x="44" y="70"/>
                    <a:pt x="44" y="59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65"/>
                    <a:pt x="27" y="72"/>
                    <a:pt x="21" y="7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102"/>
                    <a:pt x="0" y="102"/>
                    <a:pt x="0" y="1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5" name="Freeform 64"/>
            <p:cNvSpPr/>
            <p:nvPr/>
          </p:nvSpPr>
          <p:spPr bwMode="auto">
            <a:xfrm>
              <a:off x="6112903" y="2814369"/>
              <a:ext cx="199710" cy="458949"/>
            </a:xfrm>
            <a:custGeom>
              <a:avLst/>
              <a:gdLst>
                <a:gd name="T0" fmla="*/ 2147483646 w 44"/>
                <a:gd name="T1" fmla="*/ 0 h 101"/>
                <a:gd name="T2" fmla="*/ 2147483646 w 44"/>
                <a:gd name="T3" fmla="*/ 2147483646 h 101"/>
                <a:gd name="T4" fmla="*/ 0 w 44"/>
                <a:gd name="T5" fmla="*/ 2147483646 h 101"/>
                <a:gd name="T6" fmla="*/ 0 w 44"/>
                <a:gd name="T7" fmla="*/ 2147483646 h 101"/>
                <a:gd name="T8" fmla="*/ 2147483646 w 44"/>
                <a:gd name="T9" fmla="*/ 2147483646 h 101"/>
                <a:gd name="T10" fmla="*/ 2147483646 w 44"/>
                <a:gd name="T11" fmla="*/ 2147483646 h 101"/>
                <a:gd name="T12" fmla="*/ 2147483646 w 44"/>
                <a:gd name="T13" fmla="*/ 2147483646 h 101"/>
                <a:gd name="T14" fmla="*/ 2147483646 w 44"/>
                <a:gd name="T15" fmla="*/ 2147483646 h 101"/>
                <a:gd name="T16" fmla="*/ 2147483646 w 44"/>
                <a:gd name="T17" fmla="*/ 0 h 1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01">
                  <a:moveTo>
                    <a:pt x="44" y="0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7" y="21"/>
                    <a:pt x="0" y="32"/>
                    <a:pt x="0" y="4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37"/>
                    <a:pt x="17" y="29"/>
                    <a:pt x="23" y="25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0"/>
                    <a:pt x="44" y="0"/>
                    <a:pt x="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6" name="Freeform 65"/>
            <p:cNvSpPr/>
            <p:nvPr/>
          </p:nvSpPr>
          <p:spPr bwMode="auto">
            <a:xfrm>
              <a:off x="6443193" y="2418790"/>
              <a:ext cx="199710" cy="462790"/>
            </a:xfrm>
            <a:custGeom>
              <a:avLst/>
              <a:gdLst>
                <a:gd name="T0" fmla="*/ 2147483646 w 44"/>
                <a:gd name="T1" fmla="*/ 2147483646 h 102"/>
                <a:gd name="T2" fmla="*/ 2147483646 w 44"/>
                <a:gd name="T3" fmla="*/ 2147483646 h 102"/>
                <a:gd name="T4" fmla="*/ 0 w 44"/>
                <a:gd name="T5" fmla="*/ 2147483646 h 102"/>
                <a:gd name="T6" fmla="*/ 0 w 44"/>
                <a:gd name="T7" fmla="*/ 0 h 102"/>
                <a:gd name="T8" fmla="*/ 2147483646 w 44"/>
                <a:gd name="T9" fmla="*/ 0 h 102"/>
                <a:gd name="T10" fmla="*/ 2147483646 w 44"/>
                <a:gd name="T11" fmla="*/ 2147483646 h 102"/>
                <a:gd name="T12" fmla="*/ 2147483646 w 44"/>
                <a:gd name="T13" fmla="*/ 2147483646 h 102"/>
                <a:gd name="T14" fmla="*/ 2147483646 w 44"/>
                <a:gd name="T15" fmla="*/ 2147483646 h 102"/>
                <a:gd name="T16" fmla="*/ 2147483646 w 44"/>
                <a:gd name="T17" fmla="*/ 2147483646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02">
                  <a:moveTo>
                    <a:pt x="44" y="102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7" y="80"/>
                    <a:pt x="0" y="70"/>
                    <a:pt x="0" y="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5"/>
                    <a:pt x="17" y="72"/>
                    <a:pt x="23" y="76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4" y="102"/>
                    <a:pt x="44" y="102"/>
                    <a:pt x="44" y="1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7" name="Freeform 66"/>
            <p:cNvSpPr/>
            <p:nvPr/>
          </p:nvSpPr>
          <p:spPr bwMode="auto">
            <a:xfrm>
              <a:off x="6629460" y="2814369"/>
              <a:ext cx="199710" cy="458949"/>
            </a:xfrm>
            <a:custGeom>
              <a:avLst/>
              <a:gdLst>
                <a:gd name="T0" fmla="*/ 0 w 44"/>
                <a:gd name="T1" fmla="*/ 0 h 101"/>
                <a:gd name="T2" fmla="*/ 2147483646 w 44"/>
                <a:gd name="T3" fmla="*/ 2147483646 h 101"/>
                <a:gd name="T4" fmla="*/ 2147483646 w 44"/>
                <a:gd name="T5" fmla="*/ 2147483646 h 101"/>
                <a:gd name="T6" fmla="*/ 2147483646 w 44"/>
                <a:gd name="T7" fmla="*/ 2147483646 h 101"/>
                <a:gd name="T8" fmla="*/ 2147483646 w 44"/>
                <a:gd name="T9" fmla="*/ 2147483646 h 101"/>
                <a:gd name="T10" fmla="*/ 2147483646 w 44"/>
                <a:gd name="T11" fmla="*/ 2147483646 h 101"/>
                <a:gd name="T12" fmla="*/ 2147483646 w 44"/>
                <a:gd name="T13" fmla="*/ 2147483646 h 101"/>
                <a:gd name="T14" fmla="*/ 0 w 44"/>
                <a:gd name="T15" fmla="*/ 2147483646 h 101"/>
                <a:gd name="T16" fmla="*/ 0 w 44"/>
                <a:gd name="T17" fmla="*/ 0 h 1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01">
                  <a:moveTo>
                    <a:pt x="0" y="0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37" y="21"/>
                    <a:pt x="44" y="32"/>
                    <a:pt x="44" y="42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37"/>
                    <a:pt x="27" y="29"/>
                    <a:pt x="21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8" name="Freeform 67"/>
            <p:cNvSpPr/>
            <p:nvPr/>
          </p:nvSpPr>
          <p:spPr bwMode="auto">
            <a:xfrm>
              <a:off x="5776852" y="3131217"/>
              <a:ext cx="449347" cy="602970"/>
            </a:xfrm>
            <a:custGeom>
              <a:avLst/>
              <a:gdLst>
                <a:gd name="T0" fmla="*/ 2147483646 w 99"/>
                <a:gd name="T1" fmla="*/ 0 h 133"/>
                <a:gd name="T2" fmla="*/ 2147483646 w 99"/>
                <a:gd name="T3" fmla="*/ 2147483646 h 133"/>
                <a:gd name="T4" fmla="*/ 0 w 99"/>
                <a:gd name="T5" fmla="*/ 2147483646 h 133"/>
                <a:gd name="T6" fmla="*/ 0 w 99"/>
                <a:gd name="T7" fmla="*/ 2147483646 h 133"/>
                <a:gd name="T8" fmla="*/ 2147483646 w 99"/>
                <a:gd name="T9" fmla="*/ 2147483646 h 133"/>
                <a:gd name="T10" fmla="*/ 2147483646 w 99"/>
                <a:gd name="T11" fmla="*/ 2147483646 h 133"/>
                <a:gd name="T12" fmla="*/ 2147483646 w 99"/>
                <a:gd name="T13" fmla="*/ 2147483646 h 133"/>
                <a:gd name="T14" fmla="*/ 2147483646 w 99"/>
                <a:gd name="T15" fmla="*/ 2147483646 h 133"/>
                <a:gd name="T16" fmla="*/ 2147483646 w 99"/>
                <a:gd name="T17" fmla="*/ 0 h 1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9" h="133">
                  <a:moveTo>
                    <a:pt x="99" y="0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7" y="54"/>
                    <a:pt x="1" y="64"/>
                    <a:pt x="0" y="75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12" y="133"/>
                    <a:pt x="12" y="133"/>
                    <a:pt x="12" y="13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69"/>
                    <a:pt x="17" y="61"/>
                    <a:pt x="23" y="57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0"/>
                    <a:pt x="99" y="0"/>
                    <a:pt x="9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9" name="Freeform 68"/>
            <p:cNvSpPr/>
            <p:nvPr/>
          </p:nvSpPr>
          <p:spPr bwMode="auto">
            <a:xfrm>
              <a:off x="6049533" y="3131217"/>
              <a:ext cx="449347" cy="602970"/>
            </a:xfrm>
            <a:custGeom>
              <a:avLst/>
              <a:gdLst>
                <a:gd name="T0" fmla="*/ 0 w 99"/>
                <a:gd name="T1" fmla="*/ 0 h 133"/>
                <a:gd name="T2" fmla="*/ 2147483646 w 99"/>
                <a:gd name="T3" fmla="*/ 2147483646 h 133"/>
                <a:gd name="T4" fmla="*/ 2147483646 w 99"/>
                <a:gd name="T5" fmla="*/ 2147483646 h 133"/>
                <a:gd name="T6" fmla="*/ 2147483646 w 99"/>
                <a:gd name="T7" fmla="*/ 2147483646 h 133"/>
                <a:gd name="T8" fmla="*/ 2147483646 w 99"/>
                <a:gd name="T9" fmla="*/ 2147483646 h 133"/>
                <a:gd name="T10" fmla="*/ 2147483646 w 99"/>
                <a:gd name="T11" fmla="*/ 2147483646 h 133"/>
                <a:gd name="T12" fmla="*/ 2147483646 w 99"/>
                <a:gd name="T13" fmla="*/ 2147483646 h 133"/>
                <a:gd name="T14" fmla="*/ 0 w 99"/>
                <a:gd name="T15" fmla="*/ 2147483646 h 133"/>
                <a:gd name="T16" fmla="*/ 0 w 99"/>
                <a:gd name="T17" fmla="*/ 0 h 1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9" h="133">
                  <a:moveTo>
                    <a:pt x="0" y="0"/>
                  </a:moveTo>
                  <a:cubicBezTo>
                    <a:pt x="83" y="47"/>
                    <a:pt x="83" y="47"/>
                    <a:pt x="83" y="47"/>
                  </a:cubicBezTo>
                  <a:cubicBezTo>
                    <a:pt x="92" y="53"/>
                    <a:pt x="99" y="63"/>
                    <a:pt x="99" y="74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87" y="68"/>
                    <a:pt x="82" y="61"/>
                    <a:pt x="76" y="5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0" name="Oval 69"/>
            <p:cNvSpPr>
              <a:spLocks noChangeArrowheads="1"/>
            </p:cNvSpPr>
            <p:nvPr/>
          </p:nvSpPr>
          <p:spPr bwMode="auto">
            <a:xfrm>
              <a:off x="5663556" y="3540238"/>
              <a:ext cx="286122" cy="28996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71" name="Oval 70"/>
            <p:cNvSpPr>
              <a:spLocks noChangeArrowheads="1"/>
            </p:cNvSpPr>
            <p:nvPr/>
          </p:nvSpPr>
          <p:spPr bwMode="auto">
            <a:xfrm>
              <a:off x="5713483" y="3594006"/>
              <a:ext cx="180507" cy="1824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72" name="Oval 71"/>
            <p:cNvSpPr>
              <a:spLocks noChangeArrowheads="1"/>
            </p:cNvSpPr>
            <p:nvPr/>
          </p:nvSpPr>
          <p:spPr bwMode="auto">
            <a:xfrm>
              <a:off x="6326054" y="3540238"/>
              <a:ext cx="289963" cy="28996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73" name="Oval 72"/>
            <p:cNvSpPr>
              <a:spLocks noChangeArrowheads="1"/>
            </p:cNvSpPr>
            <p:nvPr/>
          </p:nvSpPr>
          <p:spPr bwMode="auto">
            <a:xfrm>
              <a:off x="6379822" y="3594006"/>
              <a:ext cx="182427" cy="1824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74" name="Oval 73"/>
            <p:cNvSpPr>
              <a:spLocks noChangeArrowheads="1"/>
            </p:cNvSpPr>
            <p:nvPr/>
          </p:nvSpPr>
          <p:spPr bwMode="auto">
            <a:xfrm>
              <a:off x="5993845" y="3067847"/>
              <a:ext cx="291884" cy="28612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75" name="Oval 74"/>
            <p:cNvSpPr>
              <a:spLocks noChangeArrowheads="1"/>
            </p:cNvSpPr>
            <p:nvPr/>
          </p:nvSpPr>
          <p:spPr bwMode="auto">
            <a:xfrm>
              <a:off x="6049533" y="3123536"/>
              <a:ext cx="180507" cy="18050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76" name="Freeform 75"/>
            <p:cNvSpPr/>
            <p:nvPr/>
          </p:nvSpPr>
          <p:spPr bwMode="auto">
            <a:xfrm>
              <a:off x="6706271" y="3131217"/>
              <a:ext cx="449347" cy="602970"/>
            </a:xfrm>
            <a:custGeom>
              <a:avLst/>
              <a:gdLst>
                <a:gd name="T0" fmla="*/ 0 w 99"/>
                <a:gd name="T1" fmla="*/ 0 h 133"/>
                <a:gd name="T2" fmla="*/ 2147483646 w 99"/>
                <a:gd name="T3" fmla="*/ 2147483646 h 133"/>
                <a:gd name="T4" fmla="*/ 2147483646 w 99"/>
                <a:gd name="T5" fmla="*/ 2147483646 h 133"/>
                <a:gd name="T6" fmla="*/ 2147483646 w 99"/>
                <a:gd name="T7" fmla="*/ 2147483646 h 133"/>
                <a:gd name="T8" fmla="*/ 2147483646 w 99"/>
                <a:gd name="T9" fmla="*/ 2147483646 h 133"/>
                <a:gd name="T10" fmla="*/ 2147483646 w 99"/>
                <a:gd name="T11" fmla="*/ 2147483646 h 133"/>
                <a:gd name="T12" fmla="*/ 2147483646 w 99"/>
                <a:gd name="T13" fmla="*/ 2147483646 h 133"/>
                <a:gd name="T14" fmla="*/ 0 w 99"/>
                <a:gd name="T15" fmla="*/ 2147483646 h 133"/>
                <a:gd name="T16" fmla="*/ 0 w 99"/>
                <a:gd name="T17" fmla="*/ 0 h 1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9" h="133">
                  <a:moveTo>
                    <a:pt x="0" y="0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92" y="54"/>
                    <a:pt x="99" y="64"/>
                    <a:pt x="99" y="75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87" y="69"/>
                    <a:pt x="82" y="61"/>
                    <a:pt x="76" y="5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7" name="Oval 76"/>
            <p:cNvSpPr>
              <a:spLocks noChangeArrowheads="1"/>
            </p:cNvSpPr>
            <p:nvPr/>
          </p:nvSpPr>
          <p:spPr bwMode="auto">
            <a:xfrm>
              <a:off x="6982793" y="3540238"/>
              <a:ext cx="289963" cy="28996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78" name="Oval 77"/>
            <p:cNvSpPr>
              <a:spLocks noChangeArrowheads="1"/>
            </p:cNvSpPr>
            <p:nvPr/>
          </p:nvSpPr>
          <p:spPr bwMode="auto">
            <a:xfrm>
              <a:off x="7038482" y="3594006"/>
              <a:ext cx="180507" cy="1824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79" name="Oval 78"/>
            <p:cNvSpPr>
              <a:spLocks noChangeArrowheads="1"/>
            </p:cNvSpPr>
            <p:nvPr/>
          </p:nvSpPr>
          <p:spPr bwMode="auto">
            <a:xfrm>
              <a:off x="7078807" y="3634333"/>
              <a:ext cx="103696" cy="1056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80" name="Oval 79"/>
            <p:cNvSpPr>
              <a:spLocks noChangeArrowheads="1"/>
            </p:cNvSpPr>
            <p:nvPr/>
          </p:nvSpPr>
          <p:spPr bwMode="auto">
            <a:xfrm>
              <a:off x="5753809" y="3634333"/>
              <a:ext cx="103696" cy="105616"/>
            </a:xfrm>
            <a:prstGeom prst="ellipse">
              <a:avLst/>
            </a:prstGeom>
            <a:solidFill>
              <a:srgbClr val="757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Oval 80"/>
            <p:cNvSpPr>
              <a:spLocks noChangeArrowheads="1"/>
            </p:cNvSpPr>
            <p:nvPr/>
          </p:nvSpPr>
          <p:spPr bwMode="auto">
            <a:xfrm>
              <a:off x="6419948" y="3634971"/>
              <a:ext cx="106400" cy="1047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Oval 81"/>
            <p:cNvSpPr>
              <a:spLocks noChangeArrowheads="1"/>
            </p:cNvSpPr>
            <p:nvPr/>
          </p:nvSpPr>
          <p:spPr bwMode="auto">
            <a:xfrm>
              <a:off x="6742324" y="1957263"/>
              <a:ext cx="104812" cy="10475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Oval 82"/>
            <p:cNvSpPr>
              <a:spLocks noChangeArrowheads="1"/>
            </p:cNvSpPr>
            <p:nvPr/>
          </p:nvSpPr>
          <p:spPr bwMode="auto">
            <a:xfrm>
              <a:off x="6080104" y="1957263"/>
              <a:ext cx="106400" cy="1047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Oval 83"/>
            <p:cNvSpPr>
              <a:spLocks noChangeArrowheads="1"/>
            </p:cNvSpPr>
            <p:nvPr/>
          </p:nvSpPr>
          <p:spPr bwMode="auto">
            <a:xfrm>
              <a:off x="7078992" y="2428672"/>
              <a:ext cx="103223" cy="10317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585" name="Oval 84"/>
            <p:cNvSpPr>
              <a:spLocks noChangeArrowheads="1"/>
            </p:cNvSpPr>
            <p:nvPr/>
          </p:nvSpPr>
          <p:spPr bwMode="auto">
            <a:xfrm>
              <a:off x="6662105" y="3067847"/>
              <a:ext cx="284203" cy="28612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86" name="Oval 85"/>
            <p:cNvSpPr>
              <a:spLocks noChangeArrowheads="1"/>
            </p:cNvSpPr>
            <p:nvPr/>
          </p:nvSpPr>
          <p:spPr bwMode="auto">
            <a:xfrm>
              <a:off x="6712033" y="3123536"/>
              <a:ext cx="180507" cy="18050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87" name="Oval 86"/>
            <p:cNvSpPr>
              <a:spLocks noChangeArrowheads="1"/>
            </p:cNvSpPr>
            <p:nvPr/>
          </p:nvSpPr>
          <p:spPr bwMode="auto">
            <a:xfrm>
              <a:off x="6326054" y="2338138"/>
              <a:ext cx="289963" cy="28612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88" name="Oval 87"/>
            <p:cNvSpPr>
              <a:spLocks noChangeArrowheads="1"/>
            </p:cNvSpPr>
            <p:nvPr/>
          </p:nvSpPr>
          <p:spPr bwMode="auto">
            <a:xfrm>
              <a:off x="6379822" y="2391906"/>
              <a:ext cx="182427" cy="1824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89" name="Freeform 88"/>
            <p:cNvSpPr/>
            <p:nvPr/>
          </p:nvSpPr>
          <p:spPr bwMode="auto">
            <a:xfrm>
              <a:off x="6738917" y="3336688"/>
              <a:ext cx="113296" cy="230435"/>
            </a:xfrm>
            <a:custGeom>
              <a:avLst/>
              <a:gdLst>
                <a:gd name="T0" fmla="*/ 2147483646 w 59"/>
                <a:gd name="T1" fmla="*/ 2147483646 h 120"/>
                <a:gd name="T2" fmla="*/ 2147483646 w 59"/>
                <a:gd name="T3" fmla="*/ 2147483646 h 120"/>
                <a:gd name="T4" fmla="*/ 2147483646 w 59"/>
                <a:gd name="T5" fmla="*/ 0 h 120"/>
                <a:gd name="T6" fmla="*/ 2147483646 w 59"/>
                <a:gd name="T7" fmla="*/ 0 h 120"/>
                <a:gd name="T8" fmla="*/ 2147483646 w 59"/>
                <a:gd name="T9" fmla="*/ 2147483646 h 120"/>
                <a:gd name="T10" fmla="*/ 0 w 59"/>
                <a:gd name="T11" fmla="*/ 2147483646 h 120"/>
                <a:gd name="T12" fmla="*/ 2147483646 w 59"/>
                <a:gd name="T13" fmla="*/ 2147483646 h 120"/>
                <a:gd name="T14" fmla="*/ 2147483646 w 59"/>
                <a:gd name="T15" fmla="*/ 2147483646 h 120"/>
                <a:gd name="T16" fmla="*/ 2147483646 w 59"/>
                <a:gd name="T17" fmla="*/ 2147483646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9" h="120">
                  <a:moveTo>
                    <a:pt x="59" y="63"/>
                  </a:moveTo>
                  <a:lnTo>
                    <a:pt x="45" y="63"/>
                  </a:lnTo>
                  <a:lnTo>
                    <a:pt x="45" y="0"/>
                  </a:lnTo>
                  <a:lnTo>
                    <a:pt x="16" y="0"/>
                  </a:lnTo>
                  <a:lnTo>
                    <a:pt x="16" y="63"/>
                  </a:lnTo>
                  <a:lnTo>
                    <a:pt x="0" y="63"/>
                  </a:lnTo>
                  <a:lnTo>
                    <a:pt x="30" y="120"/>
                  </a:lnTo>
                  <a:lnTo>
                    <a:pt x="59" y="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0" name="Freeform 89"/>
            <p:cNvSpPr/>
            <p:nvPr/>
          </p:nvSpPr>
          <p:spPr bwMode="auto">
            <a:xfrm>
              <a:off x="6070657" y="3336688"/>
              <a:ext cx="119058" cy="230435"/>
            </a:xfrm>
            <a:custGeom>
              <a:avLst/>
              <a:gdLst>
                <a:gd name="T0" fmla="*/ 2147483646 w 62"/>
                <a:gd name="T1" fmla="*/ 2147483646 h 120"/>
                <a:gd name="T2" fmla="*/ 2147483646 w 62"/>
                <a:gd name="T3" fmla="*/ 2147483646 h 120"/>
                <a:gd name="T4" fmla="*/ 2147483646 w 62"/>
                <a:gd name="T5" fmla="*/ 0 h 120"/>
                <a:gd name="T6" fmla="*/ 2147483646 w 62"/>
                <a:gd name="T7" fmla="*/ 0 h 120"/>
                <a:gd name="T8" fmla="*/ 2147483646 w 62"/>
                <a:gd name="T9" fmla="*/ 2147483646 h 120"/>
                <a:gd name="T10" fmla="*/ 0 w 62"/>
                <a:gd name="T11" fmla="*/ 2147483646 h 120"/>
                <a:gd name="T12" fmla="*/ 2147483646 w 62"/>
                <a:gd name="T13" fmla="*/ 2147483646 h 120"/>
                <a:gd name="T14" fmla="*/ 2147483646 w 62"/>
                <a:gd name="T15" fmla="*/ 2147483646 h 120"/>
                <a:gd name="T16" fmla="*/ 2147483646 w 62"/>
                <a:gd name="T17" fmla="*/ 2147483646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120">
                  <a:moveTo>
                    <a:pt x="62" y="63"/>
                  </a:moveTo>
                  <a:lnTo>
                    <a:pt x="45" y="63"/>
                  </a:lnTo>
                  <a:lnTo>
                    <a:pt x="45" y="0"/>
                  </a:lnTo>
                  <a:lnTo>
                    <a:pt x="17" y="0"/>
                  </a:lnTo>
                  <a:lnTo>
                    <a:pt x="17" y="63"/>
                  </a:lnTo>
                  <a:lnTo>
                    <a:pt x="0" y="63"/>
                  </a:lnTo>
                  <a:lnTo>
                    <a:pt x="31" y="120"/>
                  </a:lnTo>
                  <a:lnTo>
                    <a:pt x="62" y="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1" name="Oval 90"/>
            <p:cNvSpPr>
              <a:spLocks noChangeArrowheads="1"/>
            </p:cNvSpPr>
            <p:nvPr/>
          </p:nvSpPr>
          <p:spPr bwMode="auto">
            <a:xfrm>
              <a:off x="6420149" y="2428392"/>
              <a:ext cx="105615" cy="1036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9" name="Oval 91"/>
            <p:cNvSpPr>
              <a:spLocks noChangeArrowheads="1"/>
            </p:cNvSpPr>
            <p:nvPr/>
          </p:nvSpPr>
          <p:spPr bwMode="auto">
            <a:xfrm>
              <a:off x="5754553" y="2428672"/>
              <a:ext cx="103223" cy="10317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593" name="Oval 92"/>
            <p:cNvSpPr>
              <a:spLocks noChangeArrowheads="1"/>
            </p:cNvSpPr>
            <p:nvPr/>
          </p:nvSpPr>
          <p:spPr bwMode="auto">
            <a:xfrm>
              <a:off x="6752358" y="3158101"/>
              <a:ext cx="103696" cy="1056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94" name="Oval 93"/>
            <p:cNvSpPr>
              <a:spLocks noChangeArrowheads="1"/>
            </p:cNvSpPr>
            <p:nvPr/>
          </p:nvSpPr>
          <p:spPr bwMode="auto">
            <a:xfrm>
              <a:off x="6086019" y="3158101"/>
              <a:ext cx="103696" cy="105616"/>
            </a:xfrm>
            <a:prstGeom prst="ellipse">
              <a:avLst/>
            </a:prstGeom>
            <a:solidFill>
              <a:srgbClr val="757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95" name="矩形 81"/>
            <p:cNvSpPr>
              <a:spLocks noChangeArrowheads="1"/>
            </p:cNvSpPr>
            <p:nvPr/>
          </p:nvSpPr>
          <p:spPr bwMode="auto">
            <a:xfrm>
              <a:off x="5165384" y="2381055"/>
              <a:ext cx="543115" cy="19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96" name="矩形 82"/>
            <p:cNvSpPr>
              <a:spLocks noChangeArrowheads="1"/>
            </p:cNvSpPr>
            <p:nvPr/>
          </p:nvSpPr>
          <p:spPr bwMode="auto">
            <a:xfrm>
              <a:off x="5494112" y="1892186"/>
              <a:ext cx="544703" cy="19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97" name="矩形 83"/>
            <p:cNvSpPr>
              <a:spLocks noChangeArrowheads="1"/>
            </p:cNvSpPr>
            <p:nvPr/>
          </p:nvSpPr>
          <p:spPr bwMode="auto">
            <a:xfrm>
              <a:off x="6942419" y="1892186"/>
              <a:ext cx="543115" cy="19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98" name="矩形 84"/>
            <p:cNvSpPr>
              <a:spLocks noChangeArrowheads="1"/>
            </p:cNvSpPr>
            <p:nvPr/>
          </p:nvSpPr>
          <p:spPr bwMode="auto">
            <a:xfrm>
              <a:off x="7234622" y="2376294"/>
              <a:ext cx="543115" cy="19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99" name="矩形 85"/>
            <p:cNvSpPr>
              <a:spLocks noChangeArrowheads="1"/>
            </p:cNvSpPr>
            <p:nvPr/>
          </p:nvSpPr>
          <p:spPr bwMode="auto">
            <a:xfrm>
              <a:off x="6534288" y="2308042"/>
              <a:ext cx="543115" cy="19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00" name="矩形 86"/>
            <p:cNvSpPr>
              <a:spLocks noChangeArrowheads="1"/>
            </p:cNvSpPr>
            <p:nvPr/>
          </p:nvSpPr>
          <p:spPr bwMode="auto">
            <a:xfrm>
              <a:off x="4866829" y="3068329"/>
              <a:ext cx="544704" cy="19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01" name="矩形 87"/>
            <p:cNvSpPr>
              <a:spLocks noChangeArrowheads="1"/>
            </p:cNvSpPr>
            <p:nvPr/>
          </p:nvSpPr>
          <p:spPr bwMode="auto">
            <a:xfrm>
              <a:off x="4523809" y="3595291"/>
              <a:ext cx="543115" cy="19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02" name="矩形 88"/>
            <p:cNvSpPr>
              <a:spLocks noChangeArrowheads="1"/>
            </p:cNvSpPr>
            <p:nvPr/>
          </p:nvSpPr>
          <p:spPr bwMode="auto">
            <a:xfrm>
              <a:off x="5540165" y="3079439"/>
              <a:ext cx="544704" cy="19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03" name="矩形 89"/>
            <p:cNvSpPr>
              <a:spLocks noChangeArrowheads="1"/>
            </p:cNvSpPr>
            <p:nvPr/>
          </p:nvSpPr>
          <p:spPr bwMode="auto">
            <a:xfrm>
              <a:off x="5201910" y="3528627"/>
              <a:ext cx="543115" cy="19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04" name="矩形 90"/>
            <p:cNvSpPr>
              <a:spLocks noChangeArrowheads="1"/>
            </p:cNvSpPr>
            <p:nvPr/>
          </p:nvSpPr>
          <p:spPr bwMode="auto">
            <a:xfrm>
              <a:off x="5862315" y="3543526"/>
              <a:ext cx="54373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05" name="矩形 91"/>
            <p:cNvSpPr>
              <a:spLocks noChangeArrowheads="1"/>
            </p:cNvSpPr>
            <p:nvPr/>
          </p:nvSpPr>
          <p:spPr bwMode="auto">
            <a:xfrm>
              <a:off x="6543048" y="3524749"/>
              <a:ext cx="54373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06" name="矩形 92"/>
            <p:cNvSpPr>
              <a:spLocks noChangeArrowheads="1"/>
            </p:cNvSpPr>
            <p:nvPr/>
          </p:nvSpPr>
          <p:spPr bwMode="auto">
            <a:xfrm>
              <a:off x="7258442" y="3566721"/>
              <a:ext cx="544704" cy="19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07" name="矩形 93"/>
            <p:cNvSpPr>
              <a:spLocks noChangeArrowheads="1"/>
            </p:cNvSpPr>
            <p:nvPr/>
          </p:nvSpPr>
          <p:spPr bwMode="auto">
            <a:xfrm>
              <a:off x="7531588" y="3079439"/>
              <a:ext cx="543115" cy="19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08" name="矩形 94"/>
            <p:cNvSpPr>
              <a:spLocks noChangeArrowheads="1"/>
            </p:cNvSpPr>
            <p:nvPr/>
          </p:nvSpPr>
          <p:spPr bwMode="auto">
            <a:xfrm>
              <a:off x="6851900" y="3041345"/>
              <a:ext cx="544704" cy="19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09" name="矩形 95"/>
            <p:cNvSpPr>
              <a:spLocks noChangeArrowheads="1"/>
            </p:cNvSpPr>
            <p:nvPr/>
          </p:nvSpPr>
          <p:spPr bwMode="auto">
            <a:xfrm>
              <a:off x="6210551" y="3036254"/>
              <a:ext cx="54373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10" name="矩形 96"/>
            <p:cNvSpPr>
              <a:spLocks noChangeArrowheads="1"/>
            </p:cNvSpPr>
            <p:nvPr/>
          </p:nvSpPr>
          <p:spPr bwMode="auto">
            <a:xfrm>
              <a:off x="5861354" y="2333272"/>
              <a:ext cx="54373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11" name="Freeform 31"/>
            <p:cNvSpPr/>
            <p:nvPr/>
          </p:nvSpPr>
          <p:spPr bwMode="auto">
            <a:xfrm>
              <a:off x="5120114" y="3131217"/>
              <a:ext cx="447426" cy="602970"/>
            </a:xfrm>
            <a:custGeom>
              <a:avLst/>
              <a:gdLst>
                <a:gd name="T0" fmla="*/ 2147483646 w 99"/>
                <a:gd name="T1" fmla="*/ 0 h 133"/>
                <a:gd name="T2" fmla="*/ 2147483646 w 99"/>
                <a:gd name="T3" fmla="*/ 2147483646 h 133"/>
                <a:gd name="T4" fmla="*/ 0 w 99"/>
                <a:gd name="T5" fmla="*/ 2147483646 h 133"/>
                <a:gd name="T6" fmla="*/ 0 w 99"/>
                <a:gd name="T7" fmla="*/ 2147483646 h 133"/>
                <a:gd name="T8" fmla="*/ 2147483646 w 99"/>
                <a:gd name="T9" fmla="*/ 2147483646 h 133"/>
                <a:gd name="T10" fmla="*/ 2147483646 w 99"/>
                <a:gd name="T11" fmla="*/ 2147483646 h 133"/>
                <a:gd name="T12" fmla="*/ 2147483646 w 99"/>
                <a:gd name="T13" fmla="*/ 2147483646 h 133"/>
                <a:gd name="T14" fmla="*/ 2147483646 w 99"/>
                <a:gd name="T15" fmla="*/ 2147483646 h 133"/>
                <a:gd name="T16" fmla="*/ 2147483646 w 99"/>
                <a:gd name="T17" fmla="*/ 0 h 1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9" h="133">
                  <a:moveTo>
                    <a:pt x="99" y="0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7" y="54"/>
                    <a:pt x="0" y="64"/>
                    <a:pt x="0" y="75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12" y="133"/>
                    <a:pt x="12" y="133"/>
                    <a:pt x="12" y="13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69"/>
                    <a:pt x="17" y="61"/>
                    <a:pt x="23" y="57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0"/>
                    <a:pt x="99" y="0"/>
                    <a:pt x="9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2" name="Oval 35"/>
            <p:cNvSpPr>
              <a:spLocks noChangeArrowheads="1"/>
            </p:cNvSpPr>
            <p:nvPr/>
          </p:nvSpPr>
          <p:spPr bwMode="auto">
            <a:xfrm>
              <a:off x="5327505" y="3067847"/>
              <a:ext cx="289963" cy="28612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613" name="Oval 36"/>
            <p:cNvSpPr>
              <a:spLocks noChangeArrowheads="1"/>
            </p:cNvSpPr>
            <p:nvPr/>
          </p:nvSpPr>
          <p:spPr bwMode="auto">
            <a:xfrm>
              <a:off x="5383194" y="3123536"/>
              <a:ext cx="180507" cy="18050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" name="Oval 38"/>
            <p:cNvSpPr>
              <a:spLocks noChangeArrowheads="1"/>
            </p:cNvSpPr>
            <p:nvPr/>
          </p:nvSpPr>
          <p:spPr bwMode="auto">
            <a:xfrm>
              <a:off x="5417885" y="3158801"/>
              <a:ext cx="104812" cy="1047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615" name="Oval 32"/>
            <p:cNvSpPr>
              <a:spLocks noChangeArrowheads="1"/>
            </p:cNvSpPr>
            <p:nvPr/>
          </p:nvSpPr>
          <p:spPr bwMode="auto">
            <a:xfrm>
              <a:off x="5001056" y="3540238"/>
              <a:ext cx="289963" cy="28996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616" name="Oval 33"/>
            <p:cNvSpPr>
              <a:spLocks noChangeArrowheads="1"/>
            </p:cNvSpPr>
            <p:nvPr/>
          </p:nvSpPr>
          <p:spPr bwMode="auto">
            <a:xfrm>
              <a:off x="5054824" y="3594006"/>
              <a:ext cx="182427" cy="1824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" name="Oval 34"/>
            <p:cNvSpPr>
              <a:spLocks noChangeArrowheads="1"/>
            </p:cNvSpPr>
            <p:nvPr/>
          </p:nvSpPr>
          <p:spPr bwMode="auto">
            <a:xfrm>
              <a:off x="5097098" y="3634971"/>
              <a:ext cx="103223" cy="1047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4524" name="组合 104"/>
          <p:cNvGrpSpPr/>
          <p:nvPr/>
        </p:nvGrpSpPr>
        <p:grpSpPr bwMode="auto">
          <a:xfrm>
            <a:off x="1749425" y="1246188"/>
            <a:ext cx="406400" cy="2187575"/>
            <a:chOff x="1749580" y="1246188"/>
            <a:chExt cx="405880" cy="2187786"/>
          </a:xfrm>
        </p:grpSpPr>
        <p:sp>
          <p:nvSpPr>
            <p:cNvPr id="106" name="Freeform 11"/>
            <p:cNvSpPr/>
            <p:nvPr/>
          </p:nvSpPr>
          <p:spPr bwMode="auto">
            <a:xfrm>
              <a:off x="1824098" y="1246188"/>
              <a:ext cx="256846" cy="2168734"/>
            </a:xfrm>
            <a:custGeom>
              <a:avLst/>
              <a:gdLst>
                <a:gd name="T0" fmla="*/ 0 w 61"/>
                <a:gd name="T1" fmla="*/ 0 h 512"/>
                <a:gd name="T2" fmla="*/ 61 w 61"/>
                <a:gd name="T3" fmla="*/ 0 h 512"/>
                <a:gd name="T4" fmla="*/ 61 w 61"/>
                <a:gd name="T5" fmla="*/ 512 h 512"/>
                <a:gd name="T6" fmla="*/ 0 w 61"/>
                <a:gd name="T7" fmla="*/ 512 h 512"/>
                <a:gd name="T8" fmla="*/ 0 w 61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12">
                  <a:moveTo>
                    <a:pt x="0" y="0"/>
                  </a:moveTo>
                  <a:cubicBezTo>
                    <a:pt x="20" y="0"/>
                    <a:pt x="41" y="0"/>
                    <a:pt x="61" y="0"/>
                  </a:cubicBezTo>
                  <a:cubicBezTo>
                    <a:pt x="61" y="171"/>
                    <a:pt x="61" y="341"/>
                    <a:pt x="61" y="512"/>
                  </a:cubicBezTo>
                  <a:cubicBezTo>
                    <a:pt x="41" y="512"/>
                    <a:pt x="20" y="512"/>
                    <a:pt x="0" y="512"/>
                  </a:cubicBezTo>
                  <a:cubicBezTo>
                    <a:pt x="0" y="341"/>
                    <a:pt x="0" y="171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07" name="Freeform 15"/>
            <p:cNvSpPr/>
            <p:nvPr/>
          </p:nvSpPr>
          <p:spPr bwMode="auto">
            <a:xfrm>
              <a:off x="1824098" y="1873310"/>
              <a:ext cx="256846" cy="1541612"/>
            </a:xfrm>
            <a:custGeom>
              <a:avLst/>
              <a:gdLst>
                <a:gd name="T0" fmla="*/ 0 w 61"/>
                <a:gd name="T1" fmla="*/ 0 h 364"/>
                <a:gd name="T2" fmla="*/ 61 w 61"/>
                <a:gd name="T3" fmla="*/ 0 h 364"/>
                <a:gd name="T4" fmla="*/ 61 w 61"/>
                <a:gd name="T5" fmla="*/ 364 h 364"/>
                <a:gd name="T6" fmla="*/ 0 w 61"/>
                <a:gd name="T7" fmla="*/ 364 h 364"/>
                <a:gd name="T8" fmla="*/ 0 w 61"/>
                <a:gd name="T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64">
                  <a:moveTo>
                    <a:pt x="0" y="0"/>
                  </a:moveTo>
                  <a:cubicBezTo>
                    <a:pt x="20" y="0"/>
                    <a:pt x="41" y="0"/>
                    <a:pt x="61" y="0"/>
                  </a:cubicBezTo>
                  <a:cubicBezTo>
                    <a:pt x="61" y="122"/>
                    <a:pt x="61" y="243"/>
                    <a:pt x="61" y="364"/>
                  </a:cubicBezTo>
                  <a:cubicBezTo>
                    <a:pt x="41" y="364"/>
                    <a:pt x="20" y="364"/>
                    <a:pt x="0" y="364"/>
                  </a:cubicBezTo>
                  <a:cubicBezTo>
                    <a:pt x="0" y="243"/>
                    <a:pt x="0" y="122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536" name="矩形 107"/>
            <p:cNvSpPr>
              <a:spLocks noChangeArrowheads="1"/>
            </p:cNvSpPr>
            <p:nvPr/>
          </p:nvSpPr>
          <p:spPr bwMode="auto">
            <a:xfrm>
              <a:off x="1749580" y="3218530"/>
              <a:ext cx="40588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71%</a:t>
              </a:r>
              <a:endParaRPr lang="zh-CN" altLang="en-US" sz="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525" name="组合 108"/>
          <p:cNvGrpSpPr/>
          <p:nvPr/>
        </p:nvGrpSpPr>
        <p:grpSpPr bwMode="auto">
          <a:xfrm>
            <a:off x="2093913" y="1246188"/>
            <a:ext cx="406400" cy="2187575"/>
            <a:chOff x="2093783" y="1246188"/>
            <a:chExt cx="405880" cy="2187786"/>
          </a:xfrm>
        </p:grpSpPr>
        <p:sp>
          <p:nvSpPr>
            <p:cNvPr id="110" name="Freeform 12"/>
            <p:cNvSpPr/>
            <p:nvPr/>
          </p:nvSpPr>
          <p:spPr bwMode="auto">
            <a:xfrm>
              <a:off x="2165129" y="1246188"/>
              <a:ext cx="263188" cy="2168734"/>
            </a:xfrm>
            <a:custGeom>
              <a:avLst/>
              <a:gdLst>
                <a:gd name="T0" fmla="*/ 0 w 62"/>
                <a:gd name="T1" fmla="*/ 0 h 512"/>
                <a:gd name="T2" fmla="*/ 62 w 62"/>
                <a:gd name="T3" fmla="*/ 0 h 512"/>
                <a:gd name="T4" fmla="*/ 62 w 62"/>
                <a:gd name="T5" fmla="*/ 512 h 512"/>
                <a:gd name="T6" fmla="*/ 0 w 62"/>
                <a:gd name="T7" fmla="*/ 512 h 512"/>
                <a:gd name="T8" fmla="*/ 0 w 62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512">
                  <a:moveTo>
                    <a:pt x="0" y="0"/>
                  </a:moveTo>
                  <a:cubicBezTo>
                    <a:pt x="21" y="0"/>
                    <a:pt x="41" y="0"/>
                    <a:pt x="62" y="0"/>
                  </a:cubicBezTo>
                  <a:cubicBezTo>
                    <a:pt x="62" y="171"/>
                    <a:pt x="62" y="341"/>
                    <a:pt x="62" y="512"/>
                  </a:cubicBezTo>
                  <a:cubicBezTo>
                    <a:pt x="41" y="512"/>
                    <a:pt x="21" y="512"/>
                    <a:pt x="0" y="512"/>
                  </a:cubicBezTo>
                  <a:cubicBezTo>
                    <a:pt x="0" y="341"/>
                    <a:pt x="0" y="171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64532" name="Freeform 16"/>
            <p:cNvSpPr/>
            <p:nvPr/>
          </p:nvSpPr>
          <p:spPr bwMode="auto">
            <a:xfrm>
              <a:off x="2165854" y="1615491"/>
              <a:ext cx="261739" cy="1799902"/>
            </a:xfrm>
            <a:custGeom>
              <a:avLst/>
              <a:gdLst>
                <a:gd name="T0" fmla="*/ 0 w 62"/>
                <a:gd name="T1" fmla="*/ 0 h 425"/>
                <a:gd name="T2" fmla="*/ 2147483646 w 62"/>
                <a:gd name="T3" fmla="*/ 0 h 425"/>
                <a:gd name="T4" fmla="*/ 2147483646 w 62"/>
                <a:gd name="T5" fmla="*/ 2147483646 h 425"/>
                <a:gd name="T6" fmla="*/ 0 w 62"/>
                <a:gd name="T7" fmla="*/ 2147483646 h 425"/>
                <a:gd name="T8" fmla="*/ 0 w 62"/>
                <a:gd name="T9" fmla="*/ 0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425">
                  <a:moveTo>
                    <a:pt x="0" y="0"/>
                  </a:moveTo>
                  <a:cubicBezTo>
                    <a:pt x="21" y="0"/>
                    <a:pt x="41" y="0"/>
                    <a:pt x="62" y="0"/>
                  </a:cubicBezTo>
                  <a:cubicBezTo>
                    <a:pt x="62" y="142"/>
                    <a:pt x="62" y="283"/>
                    <a:pt x="62" y="425"/>
                  </a:cubicBezTo>
                  <a:cubicBezTo>
                    <a:pt x="41" y="425"/>
                    <a:pt x="21" y="425"/>
                    <a:pt x="0" y="425"/>
                  </a:cubicBezTo>
                  <a:cubicBezTo>
                    <a:pt x="0" y="283"/>
                    <a:pt x="0" y="142"/>
                    <a:pt x="0" y="0"/>
                  </a:cubicBezTo>
                  <a:close/>
                </a:path>
              </a:pathLst>
            </a:cu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3" name="矩形 111"/>
            <p:cNvSpPr>
              <a:spLocks noChangeArrowheads="1"/>
            </p:cNvSpPr>
            <p:nvPr/>
          </p:nvSpPr>
          <p:spPr bwMode="auto">
            <a:xfrm>
              <a:off x="2093783" y="3218530"/>
              <a:ext cx="40588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83%</a:t>
              </a:r>
              <a:endParaRPr lang="zh-CN" altLang="en-US" sz="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526" name="组合 112"/>
          <p:cNvGrpSpPr/>
          <p:nvPr/>
        </p:nvGrpSpPr>
        <p:grpSpPr bwMode="auto">
          <a:xfrm>
            <a:off x="2438400" y="1246188"/>
            <a:ext cx="404813" cy="2187575"/>
            <a:chOff x="2437928" y="1246188"/>
            <a:chExt cx="405880" cy="2187786"/>
          </a:xfrm>
        </p:grpSpPr>
        <p:sp>
          <p:nvSpPr>
            <p:cNvPr id="114" name="Freeform 13"/>
            <p:cNvSpPr/>
            <p:nvPr/>
          </p:nvSpPr>
          <p:spPr bwMode="auto">
            <a:xfrm>
              <a:off x="2514329" y="1246188"/>
              <a:ext cx="257853" cy="2168734"/>
            </a:xfrm>
            <a:custGeom>
              <a:avLst/>
              <a:gdLst>
                <a:gd name="T0" fmla="*/ 0 w 144"/>
                <a:gd name="T1" fmla="*/ 0 h 1210"/>
                <a:gd name="T2" fmla="*/ 144 w 144"/>
                <a:gd name="T3" fmla="*/ 0 h 1210"/>
                <a:gd name="T4" fmla="*/ 144 w 144"/>
                <a:gd name="T5" fmla="*/ 1210 h 1210"/>
                <a:gd name="T6" fmla="*/ 0 w 144"/>
                <a:gd name="T7" fmla="*/ 1210 h 1210"/>
                <a:gd name="T8" fmla="*/ 0 w 144"/>
                <a:gd name="T9" fmla="*/ 0 h 1210"/>
                <a:gd name="T10" fmla="*/ 0 w 144"/>
                <a:gd name="T11" fmla="*/ 0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210">
                  <a:moveTo>
                    <a:pt x="0" y="0"/>
                  </a:moveTo>
                  <a:lnTo>
                    <a:pt x="144" y="0"/>
                  </a:lnTo>
                  <a:lnTo>
                    <a:pt x="144" y="1210"/>
                  </a:lnTo>
                  <a:lnTo>
                    <a:pt x="0" y="1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64529" name="Freeform 17"/>
            <p:cNvSpPr/>
            <p:nvPr/>
          </p:nvSpPr>
          <p:spPr bwMode="auto">
            <a:xfrm>
              <a:off x="2513644" y="2241153"/>
              <a:ext cx="258153" cy="1174239"/>
            </a:xfrm>
            <a:custGeom>
              <a:avLst/>
              <a:gdLst>
                <a:gd name="T0" fmla="*/ 0 w 144"/>
                <a:gd name="T1" fmla="*/ 0 h 655"/>
                <a:gd name="T2" fmla="*/ 2147483646 w 144"/>
                <a:gd name="T3" fmla="*/ 0 h 655"/>
                <a:gd name="T4" fmla="*/ 2147483646 w 144"/>
                <a:gd name="T5" fmla="*/ 2147483646 h 655"/>
                <a:gd name="T6" fmla="*/ 0 w 144"/>
                <a:gd name="T7" fmla="*/ 2147483646 h 655"/>
                <a:gd name="T8" fmla="*/ 0 w 144"/>
                <a:gd name="T9" fmla="*/ 0 h 655"/>
                <a:gd name="T10" fmla="*/ 0 w 144"/>
                <a:gd name="T11" fmla="*/ 0 h 6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" h="655">
                  <a:moveTo>
                    <a:pt x="0" y="0"/>
                  </a:moveTo>
                  <a:lnTo>
                    <a:pt x="144" y="0"/>
                  </a:lnTo>
                  <a:lnTo>
                    <a:pt x="144" y="655"/>
                  </a:lnTo>
                  <a:lnTo>
                    <a:pt x="0" y="6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0" name="矩形 115"/>
            <p:cNvSpPr>
              <a:spLocks noChangeArrowheads="1"/>
            </p:cNvSpPr>
            <p:nvPr/>
          </p:nvSpPr>
          <p:spPr bwMode="auto">
            <a:xfrm>
              <a:off x="2437928" y="3218530"/>
              <a:ext cx="40588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54%</a:t>
              </a:r>
              <a:endParaRPr lang="zh-CN" altLang="en-US" sz="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527" name="TextBox 117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新年计划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组合 112"/>
          <p:cNvGrpSpPr/>
          <p:nvPr/>
        </p:nvGrpSpPr>
        <p:grpSpPr bwMode="auto">
          <a:xfrm>
            <a:off x="6156325" y="1127125"/>
            <a:ext cx="1655763" cy="1130300"/>
            <a:chOff x="6155484" y="1072696"/>
            <a:chExt cx="1656876" cy="1128481"/>
          </a:xfrm>
        </p:grpSpPr>
        <p:cxnSp>
          <p:nvCxnSpPr>
            <p:cNvPr id="114" name="直接连接符 113"/>
            <p:cNvCxnSpPr/>
            <p:nvPr/>
          </p:nvCxnSpPr>
          <p:spPr>
            <a:xfrm flipH="1">
              <a:off x="6233324" y="1874678"/>
              <a:ext cx="15790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7812360" y="1874678"/>
              <a:ext cx="0" cy="3264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9" name="TextBox 45"/>
            <p:cNvSpPr txBox="1">
              <a:spLocks noChangeArrowheads="1"/>
            </p:cNvSpPr>
            <p:nvPr/>
          </p:nvSpPr>
          <p:spPr bwMode="auto">
            <a:xfrm>
              <a:off x="6155484" y="1474433"/>
              <a:ext cx="1368947" cy="399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上海锐普是中国第一家精品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600" name="TextBox 3"/>
            <p:cNvSpPr txBox="1">
              <a:spLocks noChangeArrowheads="1"/>
            </p:cNvSpPr>
            <p:nvPr/>
          </p:nvSpPr>
          <p:spPr bwMode="auto">
            <a:xfrm>
              <a:off x="6173625" y="1072696"/>
              <a:ext cx="90441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24%</a:t>
              </a:r>
              <a:endParaRPr lang="zh-CN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563" name="组合 117"/>
          <p:cNvGrpSpPr/>
          <p:nvPr/>
        </p:nvGrpSpPr>
        <p:grpSpPr bwMode="auto">
          <a:xfrm>
            <a:off x="6156325" y="3098800"/>
            <a:ext cx="1585913" cy="1057275"/>
            <a:chOff x="6155485" y="3043085"/>
            <a:chExt cx="1587063" cy="1057142"/>
          </a:xfrm>
        </p:grpSpPr>
        <p:cxnSp>
          <p:nvCxnSpPr>
            <p:cNvPr id="119" name="直接连接符 118"/>
            <p:cNvCxnSpPr/>
            <p:nvPr/>
          </p:nvCxnSpPr>
          <p:spPr>
            <a:xfrm>
              <a:off x="7742548" y="3233561"/>
              <a:ext cx="0" cy="277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4" name="TextBox 45"/>
            <p:cNvSpPr txBox="1">
              <a:spLocks noChangeArrowheads="1"/>
            </p:cNvSpPr>
            <p:nvPr/>
          </p:nvSpPr>
          <p:spPr bwMode="auto">
            <a:xfrm>
              <a:off x="6155485" y="3546474"/>
              <a:ext cx="1204082" cy="553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>
            <a:xfrm flipH="1">
              <a:off x="6215854" y="3511339"/>
              <a:ext cx="15203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6" name="TextBox 3"/>
            <p:cNvSpPr txBox="1">
              <a:spLocks noChangeArrowheads="1"/>
            </p:cNvSpPr>
            <p:nvPr/>
          </p:nvSpPr>
          <p:spPr bwMode="auto">
            <a:xfrm>
              <a:off x="6268677" y="3043085"/>
              <a:ext cx="904985" cy="52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12%</a:t>
              </a:r>
              <a:endParaRPr lang="zh-CN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564" name="组合 122"/>
          <p:cNvGrpSpPr/>
          <p:nvPr/>
        </p:nvGrpSpPr>
        <p:grpSpPr bwMode="auto">
          <a:xfrm>
            <a:off x="1233488" y="1690688"/>
            <a:ext cx="2159000" cy="2160587"/>
            <a:chOff x="1857902" y="712220"/>
            <a:chExt cx="2746737" cy="2745831"/>
          </a:xfrm>
        </p:grpSpPr>
        <p:sp>
          <p:nvSpPr>
            <p:cNvPr id="124" name="空心弧 123"/>
            <p:cNvSpPr/>
            <p:nvPr/>
          </p:nvSpPr>
          <p:spPr>
            <a:xfrm rot="4732646">
              <a:off x="1858349" y="721860"/>
              <a:ext cx="2735744" cy="2736638"/>
            </a:xfrm>
            <a:prstGeom prst="blockArc">
              <a:avLst>
                <a:gd name="adj1" fmla="val 11445146"/>
                <a:gd name="adj2" fmla="val 19586622"/>
                <a:gd name="adj3" fmla="val 17722"/>
              </a:avLst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空心弧 124"/>
            <p:cNvSpPr/>
            <p:nvPr/>
          </p:nvSpPr>
          <p:spPr>
            <a:xfrm rot="15525075">
              <a:off x="1868448" y="711772"/>
              <a:ext cx="2735744" cy="2736639"/>
            </a:xfrm>
            <a:prstGeom prst="blockArc">
              <a:avLst>
                <a:gd name="adj1" fmla="val 8828504"/>
                <a:gd name="adj2" fmla="val 12276529"/>
                <a:gd name="adj3" fmla="val 1776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66565" name="组合 125"/>
          <p:cNvGrpSpPr/>
          <p:nvPr/>
        </p:nvGrpSpPr>
        <p:grpSpPr bwMode="auto">
          <a:xfrm>
            <a:off x="3708400" y="1690688"/>
            <a:ext cx="2159000" cy="2160587"/>
            <a:chOff x="3203849" y="1271859"/>
            <a:chExt cx="2160239" cy="2159526"/>
          </a:xfrm>
        </p:grpSpPr>
        <p:sp>
          <p:nvSpPr>
            <p:cNvPr id="127" name="空心弧 126"/>
            <p:cNvSpPr/>
            <p:nvPr/>
          </p:nvSpPr>
          <p:spPr>
            <a:xfrm rot="4732646">
              <a:off x="3204202" y="1279439"/>
              <a:ext cx="2151593" cy="2152297"/>
            </a:xfrm>
            <a:prstGeom prst="blockArc">
              <a:avLst>
                <a:gd name="adj1" fmla="val 11488026"/>
                <a:gd name="adj2" fmla="val 18241953"/>
                <a:gd name="adj3" fmla="val 1719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8" name="空心弧 127"/>
            <p:cNvSpPr/>
            <p:nvPr/>
          </p:nvSpPr>
          <p:spPr>
            <a:xfrm rot="15525075">
              <a:off x="3212143" y="1271507"/>
              <a:ext cx="2151593" cy="2152296"/>
            </a:xfrm>
            <a:prstGeom prst="blockArc">
              <a:avLst>
                <a:gd name="adj1" fmla="val 7450977"/>
                <a:gd name="adj2" fmla="val 9641213"/>
                <a:gd name="adj3" fmla="val 1742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66566" name="TextBox 45"/>
          <p:cNvSpPr txBox="1">
            <a:spLocks noChangeArrowheads="1"/>
          </p:cNvSpPr>
          <p:nvPr/>
        </p:nvSpPr>
        <p:spPr bwMode="auto">
          <a:xfrm>
            <a:off x="1331913" y="2590800"/>
            <a:ext cx="15335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</a:t>
            </a:r>
            <a:r>
              <a:rPr lang="en-US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</a:t>
            </a:r>
            <a:endParaRPr lang="zh-CN" altLang="en-US" sz="1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567" name="TextBox 45"/>
          <p:cNvSpPr txBox="1">
            <a:spLocks noChangeArrowheads="1"/>
          </p:cNvSpPr>
          <p:nvPr/>
        </p:nvSpPr>
        <p:spPr bwMode="auto">
          <a:xfrm>
            <a:off x="3800475" y="2568575"/>
            <a:ext cx="1531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</a:t>
            </a:r>
            <a:r>
              <a:rPr lang="en-US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</a:t>
            </a:r>
            <a:endParaRPr lang="zh-CN" altLang="en-US" sz="1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568" name="组合 130"/>
          <p:cNvGrpSpPr/>
          <p:nvPr/>
        </p:nvGrpSpPr>
        <p:grpSpPr bwMode="auto">
          <a:xfrm>
            <a:off x="6138863" y="1681163"/>
            <a:ext cx="2160587" cy="2159000"/>
            <a:chOff x="3203849" y="1271859"/>
            <a:chExt cx="2160238" cy="2159526"/>
          </a:xfrm>
        </p:grpSpPr>
        <p:sp>
          <p:nvSpPr>
            <p:cNvPr id="132" name="空心弧 131"/>
            <p:cNvSpPr/>
            <p:nvPr/>
          </p:nvSpPr>
          <p:spPr>
            <a:xfrm rot="4732646">
              <a:off x="3204206" y="1279441"/>
              <a:ext cx="2151587" cy="2152302"/>
            </a:xfrm>
            <a:prstGeom prst="blockArc">
              <a:avLst>
                <a:gd name="adj1" fmla="val 14005964"/>
                <a:gd name="adj2" fmla="val 18241953"/>
                <a:gd name="adj3" fmla="val 1719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3" name="空心弧 132"/>
            <p:cNvSpPr/>
            <p:nvPr/>
          </p:nvSpPr>
          <p:spPr>
            <a:xfrm rot="15525075">
              <a:off x="3212143" y="1271501"/>
              <a:ext cx="2151586" cy="2152302"/>
            </a:xfrm>
            <a:prstGeom prst="blockArc">
              <a:avLst>
                <a:gd name="adj1" fmla="val 7450977"/>
                <a:gd name="adj2" fmla="val 9271445"/>
                <a:gd name="adj3" fmla="val 1749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66569" name="TextBox 45"/>
          <p:cNvSpPr txBox="1">
            <a:spLocks noChangeArrowheads="1"/>
          </p:cNvSpPr>
          <p:nvPr/>
        </p:nvSpPr>
        <p:spPr bwMode="auto">
          <a:xfrm>
            <a:off x="6300788" y="2616200"/>
            <a:ext cx="1531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</a:t>
            </a:r>
            <a:r>
              <a:rPr lang="en-US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</a:t>
            </a:r>
            <a:endParaRPr lang="zh-CN" altLang="en-US" sz="1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570" name="组合 134"/>
          <p:cNvGrpSpPr/>
          <p:nvPr/>
        </p:nvGrpSpPr>
        <p:grpSpPr bwMode="auto">
          <a:xfrm>
            <a:off x="971550" y="1109663"/>
            <a:ext cx="1439863" cy="801687"/>
            <a:chOff x="923145" y="1054406"/>
            <a:chExt cx="1441186" cy="801388"/>
          </a:xfrm>
        </p:grpSpPr>
        <p:cxnSp>
          <p:nvCxnSpPr>
            <p:cNvPr id="136" name="直接连接符 135"/>
            <p:cNvCxnSpPr/>
            <p:nvPr/>
          </p:nvCxnSpPr>
          <p:spPr>
            <a:xfrm flipH="1">
              <a:off x="991471" y="1855794"/>
              <a:ext cx="12775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85" name="TextBox 45"/>
            <p:cNvSpPr txBox="1">
              <a:spLocks noChangeArrowheads="1"/>
            </p:cNvSpPr>
            <p:nvPr/>
          </p:nvSpPr>
          <p:spPr bwMode="auto">
            <a:xfrm>
              <a:off x="923145" y="1456146"/>
              <a:ext cx="1441186" cy="399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000">
                  <a:solidFill>
                    <a:srgbClr val="FBCC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上海锐普是中国第一家精品</a:t>
              </a:r>
              <a:r>
                <a:rPr lang="en-US" altLang="zh-CN" sz="1000">
                  <a:solidFill>
                    <a:srgbClr val="FBCC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solidFill>
                    <a:srgbClr val="FBCC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en-US" sz="1000">
                <a:solidFill>
                  <a:srgbClr val="FB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586" name="TextBox 3"/>
            <p:cNvSpPr txBox="1">
              <a:spLocks noChangeArrowheads="1"/>
            </p:cNvSpPr>
            <p:nvPr/>
          </p:nvSpPr>
          <p:spPr bwMode="auto">
            <a:xfrm>
              <a:off x="957077" y="1054406"/>
              <a:ext cx="905059" cy="52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B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37%</a:t>
              </a:r>
              <a:endParaRPr lang="zh-CN" altLang="en-US" sz="2800">
                <a:solidFill>
                  <a:srgbClr val="FB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571" name="组合 138"/>
          <p:cNvGrpSpPr/>
          <p:nvPr/>
        </p:nvGrpSpPr>
        <p:grpSpPr bwMode="auto">
          <a:xfrm>
            <a:off x="920750" y="3098800"/>
            <a:ext cx="1274763" cy="1057275"/>
            <a:chOff x="822451" y="3043085"/>
            <a:chExt cx="1276136" cy="1057142"/>
          </a:xfrm>
        </p:grpSpPr>
        <p:cxnSp>
          <p:nvCxnSpPr>
            <p:cNvPr id="140" name="直接连接符 139"/>
            <p:cNvCxnSpPr/>
            <p:nvPr/>
          </p:nvCxnSpPr>
          <p:spPr>
            <a:xfrm flipH="1">
              <a:off x="933696" y="3519275"/>
              <a:ext cx="10806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82" name="TextBox 45"/>
            <p:cNvSpPr txBox="1">
              <a:spLocks noChangeArrowheads="1"/>
            </p:cNvSpPr>
            <p:nvPr/>
          </p:nvSpPr>
          <p:spPr bwMode="auto">
            <a:xfrm>
              <a:off x="822451" y="3546474"/>
              <a:ext cx="1276136" cy="553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583" name="TextBox 3"/>
            <p:cNvSpPr txBox="1">
              <a:spLocks noChangeArrowheads="1"/>
            </p:cNvSpPr>
            <p:nvPr/>
          </p:nvSpPr>
          <p:spPr bwMode="auto">
            <a:xfrm>
              <a:off x="861798" y="3043085"/>
              <a:ext cx="904984" cy="52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21%</a:t>
              </a:r>
              <a:endParaRPr lang="zh-CN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572" name="组合 142"/>
          <p:cNvGrpSpPr/>
          <p:nvPr/>
        </p:nvGrpSpPr>
        <p:grpSpPr bwMode="auto">
          <a:xfrm>
            <a:off x="3492500" y="1068388"/>
            <a:ext cx="1366838" cy="812800"/>
            <a:chOff x="3439923" y="1013229"/>
            <a:chExt cx="1367210" cy="811722"/>
          </a:xfrm>
        </p:grpSpPr>
        <p:cxnSp>
          <p:nvCxnSpPr>
            <p:cNvPr id="144" name="直接连接符 143"/>
            <p:cNvCxnSpPr/>
            <p:nvPr/>
          </p:nvCxnSpPr>
          <p:spPr>
            <a:xfrm flipH="1">
              <a:off x="3528847" y="1824951"/>
              <a:ext cx="12052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79" name="TextBox 45"/>
            <p:cNvSpPr txBox="1">
              <a:spLocks noChangeArrowheads="1"/>
            </p:cNvSpPr>
            <p:nvPr/>
          </p:nvSpPr>
          <p:spPr bwMode="auto">
            <a:xfrm>
              <a:off x="3439923" y="1414969"/>
              <a:ext cx="1367210" cy="399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上海锐普是中国第一家精品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580" name="TextBox 3"/>
            <p:cNvSpPr txBox="1">
              <a:spLocks noChangeArrowheads="1"/>
            </p:cNvSpPr>
            <p:nvPr/>
          </p:nvSpPr>
          <p:spPr bwMode="auto">
            <a:xfrm>
              <a:off x="3446269" y="1013229"/>
              <a:ext cx="903792" cy="52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30%</a:t>
              </a:r>
              <a:endParaRPr lang="zh-CN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573" name="组合 146"/>
          <p:cNvGrpSpPr/>
          <p:nvPr/>
        </p:nvGrpSpPr>
        <p:grpSpPr bwMode="auto">
          <a:xfrm>
            <a:off x="3635375" y="3076575"/>
            <a:ext cx="1616075" cy="1057275"/>
            <a:chOff x="3540314" y="3043085"/>
            <a:chExt cx="1613883" cy="1057142"/>
          </a:xfrm>
        </p:grpSpPr>
        <p:cxnSp>
          <p:nvCxnSpPr>
            <p:cNvPr id="154" name="直接连接符 153"/>
            <p:cNvCxnSpPr/>
            <p:nvPr/>
          </p:nvCxnSpPr>
          <p:spPr>
            <a:xfrm flipH="1">
              <a:off x="3611655" y="3522450"/>
              <a:ext cx="15425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76" name="TextBox 45"/>
            <p:cNvSpPr txBox="1">
              <a:spLocks noChangeArrowheads="1"/>
            </p:cNvSpPr>
            <p:nvPr/>
          </p:nvSpPr>
          <p:spPr bwMode="auto">
            <a:xfrm>
              <a:off x="3540314" y="3546474"/>
              <a:ext cx="1204082" cy="553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577" name="TextBox 3"/>
            <p:cNvSpPr txBox="1">
              <a:spLocks noChangeArrowheads="1"/>
            </p:cNvSpPr>
            <p:nvPr/>
          </p:nvSpPr>
          <p:spPr bwMode="auto">
            <a:xfrm>
              <a:off x="3731156" y="3043085"/>
              <a:ext cx="903757" cy="52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16%</a:t>
              </a:r>
              <a:endParaRPr lang="zh-CN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574" name="TextBox 40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新年计划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组合 15"/>
          <p:cNvGrpSpPr/>
          <p:nvPr/>
        </p:nvGrpSpPr>
        <p:grpSpPr bwMode="auto">
          <a:xfrm>
            <a:off x="3929063" y="2000250"/>
            <a:ext cx="1276350" cy="1276350"/>
            <a:chOff x="2617308" y="1999691"/>
            <a:chExt cx="1276399" cy="1276399"/>
          </a:xfrm>
        </p:grpSpPr>
        <p:sp>
          <p:nvSpPr>
            <p:cNvPr id="53" name="椭圆 52"/>
            <p:cNvSpPr/>
            <p:nvPr/>
          </p:nvSpPr>
          <p:spPr>
            <a:xfrm>
              <a:off x="2617308" y="1999691"/>
              <a:ext cx="1276399" cy="12763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893" name="TextBox 39"/>
            <p:cNvSpPr txBox="1">
              <a:spLocks noChangeArrowheads="1"/>
            </p:cNvSpPr>
            <p:nvPr/>
          </p:nvSpPr>
          <p:spPr bwMode="auto">
            <a:xfrm>
              <a:off x="2771800" y="2479997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公司概况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891" name="TextBox 18"/>
          <p:cNvSpPr txBox="1">
            <a:spLocks noChangeArrowheads="1"/>
          </p:cNvSpPr>
          <p:nvPr/>
        </p:nvSpPr>
        <p:spPr bwMode="auto">
          <a:xfrm>
            <a:off x="1065213" y="249238"/>
            <a:ext cx="5953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0638"/>
            <a:ext cx="9144000" cy="5235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7587" name="Freeform 16"/>
          <p:cNvSpPr/>
          <p:nvPr/>
        </p:nvSpPr>
        <p:spPr bwMode="auto">
          <a:xfrm>
            <a:off x="4745038" y="-20638"/>
            <a:ext cx="484187" cy="1914526"/>
          </a:xfrm>
          <a:custGeom>
            <a:avLst/>
            <a:gdLst>
              <a:gd name="T0" fmla="*/ 0 w 129"/>
              <a:gd name="T1" fmla="*/ 0 h 681"/>
              <a:gd name="T2" fmla="*/ 0 w 129"/>
              <a:gd name="T3" fmla="*/ 2147483646 h 681"/>
              <a:gd name="T4" fmla="*/ 0 w 129"/>
              <a:gd name="T5" fmla="*/ 2147483646 h 681"/>
              <a:gd name="T6" fmla="*/ 915717725 w 129"/>
              <a:gd name="T7" fmla="*/ 2147483646 h 681"/>
              <a:gd name="T8" fmla="*/ 1817345234 w 129"/>
              <a:gd name="T9" fmla="*/ 2147483646 h 681"/>
              <a:gd name="T10" fmla="*/ 1817345234 w 129"/>
              <a:gd name="T11" fmla="*/ 2147483646 h 681"/>
              <a:gd name="T12" fmla="*/ 1817345234 w 129"/>
              <a:gd name="T13" fmla="*/ 0 h 681"/>
              <a:gd name="T14" fmla="*/ 0 w 129"/>
              <a:gd name="T15" fmla="*/ 0 h 6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9" h="681">
                <a:moveTo>
                  <a:pt x="0" y="0"/>
                </a:moveTo>
                <a:cubicBezTo>
                  <a:pt x="0" y="609"/>
                  <a:pt x="0" y="609"/>
                  <a:pt x="0" y="609"/>
                </a:cubicBezTo>
                <a:cubicBezTo>
                  <a:pt x="0" y="609"/>
                  <a:pt x="0" y="609"/>
                  <a:pt x="0" y="609"/>
                </a:cubicBezTo>
                <a:cubicBezTo>
                  <a:pt x="0" y="649"/>
                  <a:pt x="29" y="681"/>
                  <a:pt x="65" y="681"/>
                </a:cubicBezTo>
                <a:cubicBezTo>
                  <a:pt x="100" y="681"/>
                  <a:pt x="129" y="649"/>
                  <a:pt x="129" y="609"/>
                </a:cubicBezTo>
                <a:cubicBezTo>
                  <a:pt x="129" y="609"/>
                  <a:pt x="129" y="609"/>
                  <a:pt x="129" y="609"/>
                </a:cubicBezTo>
                <a:cubicBezTo>
                  <a:pt x="129" y="0"/>
                  <a:pt x="129" y="0"/>
                  <a:pt x="12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88" name="Freeform 17"/>
          <p:cNvSpPr/>
          <p:nvPr/>
        </p:nvSpPr>
        <p:spPr bwMode="auto">
          <a:xfrm>
            <a:off x="4362450" y="-20638"/>
            <a:ext cx="269875" cy="2579688"/>
          </a:xfrm>
          <a:custGeom>
            <a:avLst/>
            <a:gdLst>
              <a:gd name="T0" fmla="*/ 0 w 72"/>
              <a:gd name="T1" fmla="*/ 0 h 1167"/>
              <a:gd name="T2" fmla="*/ 0 w 72"/>
              <a:gd name="T3" fmla="*/ 2147483646 h 1167"/>
              <a:gd name="T4" fmla="*/ 0 w 72"/>
              <a:gd name="T5" fmla="*/ 2147483646 h 1167"/>
              <a:gd name="T6" fmla="*/ 505783233 w 72"/>
              <a:gd name="T7" fmla="*/ 2147483646 h 1167"/>
              <a:gd name="T8" fmla="*/ 1011562717 w 72"/>
              <a:gd name="T9" fmla="*/ 2147483646 h 1167"/>
              <a:gd name="T10" fmla="*/ 1011562717 w 72"/>
              <a:gd name="T11" fmla="*/ 2147483646 h 1167"/>
              <a:gd name="T12" fmla="*/ 1011562717 w 72"/>
              <a:gd name="T13" fmla="*/ 0 h 1167"/>
              <a:gd name="T14" fmla="*/ 0 w 72"/>
              <a:gd name="T15" fmla="*/ 0 h 11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2" h="1167">
                <a:moveTo>
                  <a:pt x="0" y="0"/>
                </a:moveTo>
                <a:cubicBezTo>
                  <a:pt x="0" y="1127"/>
                  <a:pt x="0" y="1127"/>
                  <a:pt x="0" y="1127"/>
                </a:cubicBezTo>
                <a:cubicBezTo>
                  <a:pt x="0" y="1127"/>
                  <a:pt x="0" y="1127"/>
                  <a:pt x="0" y="1127"/>
                </a:cubicBezTo>
                <a:cubicBezTo>
                  <a:pt x="0" y="1149"/>
                  <a:pt x="16" y="1167"/>
                  <a:pt x="36" y="1167"/>
                </a:cubicBezTo>
                <a:cubicBezTo>
                  <a:pt x="55" y="1167"/>
                  <a:pt x="72" y="1149"/>
                  <a:pt x="72" y="1127"/>
                </a:cubicBezTo>
                <a:cubicBezTo>
                  <a:pt x="72" y="1127"/>
                  <a:pt x="72" y="1127"/>
                  <a:pt x="72" y="1127"/>
                </a:cubicBezTo>
                <a:cubicBezTo>
                  <a:pt x="72" y="0"/>
                  <a:pt x="72" y="0"/>
                  <a:pt x="72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89" name="Freeform 18"/>
          <p:cNvSpPr/>
          <p:nvPr/>
        </p:nvSpPr>
        <p:spPr bwMode="auto">
          <a:xfrm>
            <a:off x="1160463" y="-20638"/>
            <a:ext cx="269875" cy="717551"/>
          </a:xfrm>
          <a:custGeom>
            <a:avLst/>
            <a:gdLst>
              <a:gd name="T0" fmla="*/ 0 w 72"/>
              <a:gd name="T1" fmla="*/ 0 h 255"/>
              <a:gd name="T2" fmla="*/ 0 w 72"/>
              <a:gd name="T3" fmla="*/ 1702405224 h 255"/>
              <a:gd name="T4" fmla="*/ 0 w 72"/>
              <a:gd name="T5" fmla="*/ 1702405224 h 255"/>
              <a:gd name="T6" fmla="*/ 505783233 w 72"/>
              <a:gd name="T7" fmla="*/ 2019132235 h 255"/>
              <a:gd name="T8" fmla="*/ 1011562717 w 72"/>
              <a:gd name="T9" fmla="*/ 1702405224 h 255"/>
              <a:gd name="T10" fmla="*/ 1011562717 w 72"/>
              <a:gd name="T11" fmla="*/ 1702405224 h 255"/>
              <a:gd name="T12" fmla="*/ 1011562717 w 72"/>
              <a:gd name="T13" fmla="*/ 0 h 255"/>
              <a:gd name="T14" fmla="*/ 0 w 72"/>
              <a:gd name="T15" fmla="*/ 0 h 2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2" h="255">
                <a:moveTo>
                  <a:pt x="0" y="0"/>
                </a:moveTo>
                <a:cubicBezTo>
                  <a:pt x="0" y="215"/>
                  <a:pt x="0" y="215"/>
                  <a:pt x="0" y="215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37"/>
                  <a:pt x="17" y="255"/>
                  <a:pt x="36" y="255"/>
                </a:cubicBezTo>
                <a:cubicBezTo>
                  <a:pt x="56" y="255"/>
                  <a:pt x="72" y="237"/>
                  <a:pt x="72" y="215"/>
                </a:cubicBezTo>
                <a:cubicBezTo>
                  <a:pt x="72" y="215"/>
                  <a:pt x="72" y="215"/>
                  <a:pt x="72" y="215"/>
                </a:cubicBezTo>
                <a:cubicBezTo>
                  <a:pt x="72" y="0"/>
                  <a:pt x="72" y="0"/>
                  <a:pt x="7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0" name="Freeform 19"/>
          <p:cNvSpPr/>
          <p:nvPr/>
        </p:nvSpPr>
        <p:spPr bwMode="auto">
          <a:xfrm>
            <a:off x="5386388" y="-20638"/>
            <a:ext cx="1196975" cy="2528888"/>
          </a:xfrm>
          <a:custGeom>
            <a:avLst/>
            <a:gdLst>
              <a:gd name="T0" fmla="*/ 0 w 319"/>
              <a:gd name="T1" fmla="*/ 0 h 974"/>
              <a:gd name="T2" fmla="*/ 0 w 319"/>
              <a:gd name="T3" fmla="*/ 2147483646 h 974"/>
              <a:gd name="T4" fmla="*/ 1070046870 w 319"/>
              <a:gd name="T5" fmla="*/ 2147483646 h 974"/>
              <a:gd name="T6" fmla="*/ 2140089989 w 319"/>
              <a:gd name="T7" fmla="*/ 2147483646 h 974"/>
              <a:gd name="T8" fmla="*/ 2140089989 w 319"/>
              <a:gd name="T9" fmla="*/ 741537987 h 974"/>
              <a:gd name="T10" fmla="*/ 2140089989 w 319"/>
              <a:gd name="T11" fmla="*/ 741537987 h 974"/>
              <a:gd name="T12" fmla="*/ 2147483646 w 319"/>
              <a:gd name="T13" fmla="*/ 451663551 h 974"/>
              <a:gd name="T14" fmla="*/ 2147483646 w 319"/>
              <a:gd name="T15" fmla="*/ 741537987 h 974"/>
              <a:gd name="T16" fmla="*/ 2147483646 w 319"/>
              <a:gd name="T17" fmla="*/ 741537987 h 974"/>
              <a:gd name="T18" fmla="*/ 2147483646 w 319"/>
              <a:gd name="T19" fmla="*/ 2147483646 h 974"/>
              <a:gd name="T20" fmla="*/ 2147483646 w 319"/>
              <a:gd name="T21" fmla="*/ 2147483646 h 974"/>
              <a:gd name="T22" fmla="*/ 2147483646 w 319"/>
              <a:gd name="T23" fmla="*/ 2147483646 h 974"/>
              <a:gd name="T24" fmla="*/ 2147483646 w 319"/>
              <a:gd name="T25" fmla="*/ 2147483646 h 974"/>
              <a:gd name="T26" fmla="*/ 2147483646 w 319"/>
              <a:gd name="T27" fmla="*/ 2147483646 h 974"/>
              <a:gd name="T28" fmla="*/ 2147483646 w 319"/>
              <a:gd name="T29" fmla="*/ 2147483646 h 974"/>
              <a:gd name="T30" fmla="*/ 2147483646 w 319"/>
              <a:gd name="T31" fmla="*/ 0 h 974"/>
              <a:gd name="T32" fmla="*/ 0 w 319"/>
              <a:gd name="T33" fmla="*/ 0 h 97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19" h="974">
                <a:moveTo>
                  <a:pt x="0" y="0"/>
                </a:moveTo>
                <a:cubicBezTo>
                  <a:pt x="0" y="389"/>
                  <a:pt x="0" y="389"/>
                  <a:pt x="0" y="389"/>
                </a:cubicBezTo>
                <a:cubicBezTo>
                  <a:pt x="0" y="436"/>
                  <a:pt x="34" y="474"/>
                  <a:pt x="76" y="474"/>
                </a:cubicBezTo>
                <a:cubicBezTo>
                  <a:pt x="118" y="474"/>
                  <a:pt x="152" y="436"/>
                  <a:pt x="152" y="389"/>
                </a:cubicBezTo>
                <a:cubicBezTo>
                  <a:pt x="152" y="110"/>
                  <a:pt x="152" y="110"/>
                  <a:pt x="152" y="110"/>
                </a:cubicBezTo>
                <a:cubicBezTo>
                  <a:pt x="152" y="110"/>
                  <a:pt x="152" y="110"/>
                  <a:pt x="152" y="110"/>
                </a:cubicBezTo>
                <a:cubicBezTo>
                  <a:pt x="152" y="86"/>
                  <a:pt x="170" y="67"/>
                  <a:pt x="191" y="67"/>
                </a:cubicBezTo>
                <a:cubicBezTo>
                  <a:pt x="212" y="67"/>
                  <a:pt x="230" y="86"/>
                  <a:pt x="230" y="110"/>
                </a:cubicBezTo>
                <a:cubicBezTo>
                  <a:pt x="230" y="110"/>
                  <a:pt x="230" y="110"/>
                  <a:pt x="230" y="110"/>
                </a:cubicBezTo>
                <a:cubicBezTo>
                  <a:pt x="230" y="924"/>
                  <a:pt x="230" y="924"/>
                  <a:pt x="230" y="924"/>
                </a:cubicBezTo>
                <a:cubicBezTo>
                  <a:pt x="230" y="924"/>
                  <a:pt x="230" y="924"/>
                  <a:pt x="230" y="924"/>
                </a:cubicBezTo>
                <a:cubicBezTo>
                  <a:pt x="230" y="924"/>
                  <a:pt x="230" y="924"/>
                  <a:pt x="230" y="924"/>
                </a:cubicBezTo>
                <a:cubicBezTo>
                  <a:pt x="230" y="951"/>
                  <a:pt x="250" y="974"/>
                  <a:pt x="275" y="974"/>
                </a:cubicBezTo>
                <a:cubicBezTo>
                  <a:pt x="299" y="974"/>
                  <a:pt x="319" y="951"/>
                  <a:pt x="319" y="924"/>
                </a:cubicBezTo>
                <a:cubicBezTo>
                  <a:pt x="319" y="924"/>
                  <a:pt x="319" y="924"/>
                  <a:pt x="319" y="924"/>
                </a:cubicBezTo>
                <a:cubicBezTo>
                  <a:pt x="319" y="0"/>
                  <a:pt x="319" y="0"/>
                  <a:pt x="31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0"/>
          <p:cNvSpPr/>
          <p:nvPr/>
        </p:nvSpPr>
        <p:spPr bwMode="auto">
          <a:xfrm>
            <a:off x="6724650" y="-20638"/>
            <a:ext cx="1331913" cy="1643063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6 w 355"/>
              <a:gd name="T5" fmla="*/ 467 h 584"/>
              <a:gd name="T6" fmla="*/ 72 w 355"/>
              <a:gd name="T7" fmla="*/ 426 h 584"/>
              <a:gd name="T8" fmla="*/ 72 w 355"/>
              <a:gd name="T9" fmla="*/ 426 h 584"/>
              <a:gd name="T10" fmla="*/ 72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2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6" y="467"/>
                </a:cubicBezTo>
                <a:cubicBezTo>
                  <a:pt x="56" y="467"/>
                  <a:pt x="72" y="449"/>
                  <a:pt x="72" y="426"/>
                </a:cubicBezTo>
                <a:cubicBezTo>
                  <a:pt x="72" y="426"/>
                  <a:pt x="72" y="426"/>
                  <a:pt x="72" y="426"/>
                </a:cubicBezTo>
                <a:cubicBezTo>
                  <a:pt x="72" y="196"/>
                  <a:pt x="72" y="196"/>
                  <a:pt x="72" y="196"/>
                </a:cubicBezTo>
                <a:cubicBezTo>
                  <a:pt x="72" y="160"/>
                  <a:pt x="98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6" y="584"/>
                  <a:pt x="272" y="584"/>
                </a:cubicBezTo>
                <a:cubicBezTo>
                  <a:pt x="318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7592" name="Freeform 21"/>
          <p:cNvSpPr/>
          <p:nvPr/>
        </p:nvSpPr>
        <p:spPr bwMode="auto">
          <a:xfrm>
            <a:off x="1538288" y="-20638"/>
            <a:ext cx="1331912" cy="1643063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2147483646 h 584"/>
              <a:gd name="T4" fmla="*/ 492676125 w 355"/>
              <a:gd name="T5" fmla="*/ 2147483646 h 584"/>
              <a:gd name="T6" fmla="*/ 999432998 w 355"/>
              <a:gd name="T7" fmla="*/ 2147483646 h 584"/>
              <a:gd name="T8" fmla="*/ 999432998 w 355"/>
              <a:gd name="T9" fmla="*/ 2147483646 h 584"/>
              <a:gd name="T10" fmla="*/ 999432998 w 355"/>
              <a:gd name="T11" fmla="*/ 1551453797 h 584"/>
              <a:gd name="T12" fmla="*/ 1829945788 w 355"/>
              <a:gd name="T13" fmla="*/ 1036941561 h 584"/>
              <a:gd name="T14" fmla="*/ 2147483646 w 355"/>
              <a:gd name="T15" fmla="*/ 1551453797 h 584"/>
              <a:gd name="T16" fmla="*/ 2147483646 w 355"/>
              <a:gd name="T17" fmla="*/ 2147483646 h 584"/>
              <a:gd name="T18" fmla="*/ 2147483646 w 355"/>
              <a:gd name="T19" fmla="*/ 2147483646 h 584"/>
              <a:gd name="T20" fmla="*/ 2147483646 w 355"/>
              <a:gd name="T21" fmla="*/ 2147483646 h 584"/>
              <a:gd name="T22" fmla="*/ 2147483646 w 355"/>
              <a:gd name="T23" fmla="*/ 2147483646 h 584"/>
              <a:gd name="T24" fmla="*/ 2147483646 w 355"/>
              <a:gd name="T25" fmla="*/ 2147483646 h 584"/>
              <a:gd name="T26" fmla="*/ 2147483646 w 355"/>
              <a:gd name="T27" fmla="*/ 2147483646 h 584"/>
              <a:gd name="T28" fmla="*/ 2147483646 w 355"/>
              <a:gd name="T29" fmla="*/ 0 h 584"/>
              <a:gd name="T30" fmla="*/ 0 w 355"/>
              <a:gd name="T31" fmla="*/ 0 h 5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7593" name="组合 1025"/>
          <p:cNvGrpSpPr/>
          <p:nvPr/>
        </p:nvGrpSpPr>
        <p:grpSpPr bwMode="auto">
          <a:xfrm>
            <a:off x="8191500" y="-20638"/>
            <a:ext cx="341313" cy="1100138"/>
            <a:chOff x="8307388" y="-20538"/>
            <a:chExt cx="341313" cy="1100138"/>
          </a:xfrm>
        </p:grpSpPr>
        <p:sp>
          <p:nvSpPr>
            <p:cNvPr id="67613" name="Freeform 22"/>
            <p:cNvSpPr/>
            <p:nvPr/>
          </p:nvSpPr>
          <p:spPr bwMode="auto">
            <a:xfrm>
              <a:off x="8307388" y="-20538"/>
              <a:ext cx="341313" cy="747713"/>
            </a:xfrm>
            <a:custGeom>
              <a:avLst/>
              <a:gdLst>
                <a:gd name="T0" fmla="*/ 0 w 91"/>
                <a:gd name="T1" fmla="*/ 0 h 266"/>
                <a:gd name="T2" fmla="*/ 0 w 91"/>
                <a:gd name="T3" fmla="*/ 1698809558 h 266"/>
                <a:gd name="T4" fmla="*/ 0 w 91"/>
                <a:gd name="T5" fmla="*/ 1698809558 h 266"/>
                <a:gd name="T6" fmla="*/ 647114445 w 91"/>
                <a:gd name="T7" fmla="*/ 2101784701 h 266"/>
                <a:gd name="T8" fmla="*/ 1280160044 w 91"/>
                <a:gd name="T9" fmla="*/ 1698809558 h 266"/>
                <a:gd name="T10" fmla="*/ 1280160044 w 91"/>
                <a:gd name="T11" fmla="*/ 1698809558 h 266"/>
                <a:gd name="T12" fmla="*/ 1280160044 w 91"/>
                <a:gd name="T13" fmla="*/ 0 h 266"/>
                <a:gd name="T14" fmla="*/ 0 w 91"/>
                <a:gd name="T15" fmla="*/ 0 h 2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1" h="266">
                  <a:moveTo>
                    <a:pt x="0" y="0"/>
                  </a:moveTo>
                  <a:cubicBezTo>
                    <a:pt x="0" y="215"/>
                    <a:pt x="0" y="215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43"/>
                    <a:pt x="21" y="266"/>
                    <a:pt x="46" y="266"/>
                  </a:cubicBezTo>
                  <a:cubicBezTo>
                    <a:pt x="71" y="266"/>
                    <a:pt x="91" y="243"/>
                    <a:pt x="91" y="215"/>
                  </a:cubicBezTo>
                  <a:cubicBezTo>
                    <a:pt x="91" y="215"/>
                    <a:pt x="91" y="215"/>
                    <a:pt x="91" y="215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4" name="Oval 23"/>
            <p:cNvSpPr>
              <a:spLocks noChangeArrowheads="1"/>
            </p:cNvSpPr>
            <p:nvPr/>
          </p:nvSpPr>
          <p:spPr bwMode="auto">
            <a:xfrm>
              <a:off x="8307388" y="795437"/>
              <a:ext cx="341313" cy="284163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67594" name="Freeform 24"/>
          <p:cNvSpPr/>
          <p:nvPr/>
        </p:nvSpPr>
        <p:spPr bwMode="auto">
          <a:xfrm>
            <a:off x="560388" y="-20638"/>
            <a:ext cx="446087" cy="531813"/>
          </a:xfrm>
          <a:custGeom>
            <a:avLst/>
            <a:gdLst>
              <a:gd name="T0" fmla="*/ 0 w 119"/>
              <a:gd name="T1" fmla="*/ 0 h 189"/>
              <a:gd name="T2" fmla="*/ 0 w 119"/>
              <a:gd name="T3" fmla="*/ 973867784 h 189"/>
              <a:gd name="T4" fmla="*/ 0 w 119"/>
              <a:gd name="T5" fmla="*/ 973867784 h 189"/>
              <a:gd name="T6" fmla="*/ 843134419 w 119"/>
              <a:gd name="T7" fmla="*/ 1496428926 h 189"/>
              <a:gd name="T8" fmla="*/ 1672218972 w 119"/>
              <a:gd name="T9" fmla="*/ 973867784 h 189"/>
              <a:gd name="T10" fmla="*/ 1672218972 w 119"/>
              <a:gd name="T11" fmla="*/ 0 h 189"/>
              <a:gd name="T12" fmla="*/ 0 w 119"/>
              <a:gd name="T13" fmla="*/ 0 h 1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9" h="189">
                <a:moveTo>
                  <a:pt x="0" y="0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59"/>
                  <a:pt x="27" y="189"/>
                  <a:pt x="60" y="189"/>
                </a:cubicBezTo>
                <a:cubicBezTo>
                  <a:pt x="92" y="189"/>
                  <a:pt x="119" y="159"/>
                  <a:pt x="119" y="123"/>
                </a:cubicBezTo>
                <a:cubicBezTo>
                  <a:pt x="119" y="0"/>
                  <a:pt x="119" y="0"/>
                  <a:pt x="11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7595" name="组合 1026"/>
          <p:cNvGrpSpPr/>
          <p:nvPr/>
        </p:nvGrpSpPr>
        <p:grpSpPr bwMode="auto">
          <a:xfrm>
            <a:off x="2986088" y="-20638"/>
            <a:ext cx="1196975" cy="2617788"/>
            <a:chOff x="3101975" y="-20538"/>
            <a:chExt cx="1196976" cy="2618023"/>
          </a:xfrm>
        </p:grpSpPr>
        <p:sp>
          <p:nvSpPr>
            <p:cNvPr id="27" name="Freeform 25"/>
            <p:cNvSpPr/>
            <p:nvPr/>
          </p:nvSpPr>
          <p:spPr bwMode="auto">
            <a:xfrm>
              <a:off x="3101975" y="-20538"/>
              <a:ext cx="1196976" cy="2579920"/>
            </a:xfrm>
            <a:custGeom>
              <a:avLst/>
              <a:gdLst>
                <a:gd name="T0" fmla="*/ 230 w 319"/>
                <a:gd name="T1" fmla="*/ 0 h 917"/>
                <a:gd name="T2" fmla="*/ 230 w 319"/>
                <a:gd name="T3" fmla="*/ 62 h 917"/>
                <a:gd name="T4" fmla="*/ 230 w 319"/>
                <a:gd name="T5" fmla="*/ 62 h 917"/>
                <a:gd name="T6" fmla="*/ 191 w 319"/>
                <a:gd name="T7" fmla="*/ 105 h 917"/>
                <a:gd name="T8" fmla="*/ 152 w 319"/>
                <a:gd name="T9" fmla="*/ 62 h 917"/>
                <a:gd name="T10" fmla="*/ 152 w 319"/>
                <a:gd name="T11" fmla="*/ 62 h 917"/>
                <a:gd name="T12" fmla="*/ 152 w 319"/>
                <a:gd name="T13" fmla="*/ 0 h 917"/>
                <a:gd name="T14" fmla="*/ 0 w 319"/>
                <a:gd name="T15" fmla="*/ 0 h 917"/>
                <a:gd name="T16" fmla="*/ 0 w 319"/>
                <a:gd name="T17" fmla="*/ 875 h 917"/>
                <a:gd name="T18" fmla="*/ 38 w 319"/>
                <a:gd name="T19" fmla="*/ 917 h 917"/>
                <a:gd name="T20" fmla="*/ 75 w 319"/>
                <a:gd name="T21" fmla="*/ 875 h 917"/>
                <a:gd name="T22" fmla="*/ 75 w 319"/>
                <a:gd name="T23" fmla="*/ 347 h 917"/>
                <a:gd name="T24" fmla="*/ 133 w 319"/>
                <a:gd name="T25" fmla="*/ 282 h 917"/>
                <a:gd name="T26" fmla="*/ 191 w 319"/>
                <a:gd name="T27" fmla="*/ 347 h 917"/>
                <a:gd name="T28" fmla="*/ 191 w 319"/>
                <a:gd name="T29" fmla="*/ 642 h 917"/>
                <a:gd name="T30" fmla="*/ 191 w 319"/>
                <a:gd name="T31" fmla="*/ 642 h 917"/>
                <a:gd name="T32" fmla="*/ 255 w 319"/>
                <a:gd name="T33" fmla="*/ 713 h 917"/>
                <a:gd name="T34" fmla="*/ 319 w 319"/>
                <a:gd name="T35" fmla="*/ 642 h 917"/>
                <a:gd name="T36" fmla="*/ 319 w 319"/>
                <a:gd name="T37" fmla="*/ 642 h 917"/>
                <a:gd name="T38" fmla="*/ 319 w 319"/>
                <a:gd name="T39" fmla="*/ 0 h 917"/>
                <a:gd name="T40" fmla="*/ 230 w 319"/>
                <a:gd name="T41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9" h="917">
                  <a:moveTo>
                    <a:pt x="230" y="0"/>
                  </a:moveTo>
                  <a:cubicBezTo>
                    <a:pt x="230" y="62"/>
                    <a:pt x="230" y="62"/>
                    <a:pt x="230" y="62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30" y="86"/>
                    <a:pt x="213" y="105"/>
                    <a:pt x="191" y="105"/>
                  </a:cubicBezTo>
                  <a:cubicBezTo>
                    <a:pt x="170" y="105"/>
                    <a:pt x="152" y="86"/>
                    <a:pt x="152" y="62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898"/>
                    <a:pt x="17" y="917"/>
                    <a:pt x="38" y="917"/>
                  </a:cubicBezTo>
                  <a:cubicBezTo>
                    <a:pt x="58" y="917"/>
                    <a:pt x="75" y="898"/>
                    <a:pt x="75" y="875"/>
                  </a:cubicBezTo>
                  <a:cubicBezTo>
                    <a:pt x="75" y="347"/>
                    <a:pt x="75" y="347"/>
                    <a:pt x="75" y="347"/>
                  </a:cubicBezTo>
                  <a:cubicBezTo>
                    <a:pt x="75" y="311"/>
                    <a:pt x="101" y="282"/>
                    <a:pt x="133" y="282"/>
                  </a:cubicBezTo>
                  <a:cubicBezTo>
                    <a:pt x="165" y="282"/>
                    <a:pt x="191" y="311"/>
                    <a:pt x="191" y="347"/>
                  </a:cubicBezTo>
                  <a:cubicBezTo>
                    <a:pt x="191" y="642"/>
                    <a:pt x="191" y="642"/>
                    <a:pt x="191" y="642"/>
                  </a:cubicBezTo>
                  <a:cubicBezTo>
                    <a:pt x="191" y="642"/>
                    <a:pt x="191" y="642"/>
                    <a:pt x="191" y="642"/>
                  </a:cubicBezTo>
                  <a:cubicBezTo>
                    <a:pt x="191" y="681"/>
                    <a:pt x="220" y="713"/>
                    <a:pt x="255" y="713"/>
                  </a:cubicBezTo>
                  <a:cubicBezTo>
                    <a:pt x="291" y="713"/>
                    <a:pt x="319" y="681"/>
                    <a:pt x="319" y="642"/>
                  </a:cubicBezTo>
                  <a:cubicBezTo>
                    <a:pt x="319" y="642"/>
                    <a:pt x="319" y="642"/>
                    <a:pt x="319" y="642"/>
                  </a:cubicBezTo>
                  <a:cubicBezTo>
                    <a:pt x="319" y="0"/>
                    <a:pt x="319" y="0"/>
                    <a:pt x="319" y="0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3817938" y="2105316"/>
              <a:ext cx="481013" cy="49216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7596" name="矩形 4"/>
          <p:cNvSpPr>
            <a:spLocks noChangeArrowheads="1"/>
          </p:cNvSpPr>
          <p:nvPr/>
        </p:nvSpPr>
        <p:spPr bwMode="auto">
          <a:xfrm>
            <a:off x="3059113" y="3651250"/>
            <a:ext cx="28813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597" name="矩形 30"/>
          <p:cNvSpPr>
            <a:spLocks noChangeArrowheads="1"/>
          </p:cNvSpPr>
          <p:nvPr/>
        </p:nvSpPr>
        <p:spPr bwMode="auto">
          <a:xfrm>
            <a:off x="2093913" y="2859088"/>
            <a:ext cx="5214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>
                <a:solidFill>
                  <a:srgbClr val="0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THANK YOU</a:t>
            </a:r>
            <a:endParaRPr lang="zh-CN" altLang="en-US" sz="4800">
              <a:solidFill>
                <a:srgbClr val="000000"/>
              </a:solidFill>
              <a:latin typeface="Adobe Gothic Std B" panose="020B0800000000000000" pitchFamily="34" charset="-128"/>
              <a:ea typeface="Weathered Solid BRK" charset="-122"/>
              <a:cs typeface="Arial" panose="020B0604020202020204" pitchFamily="34" charset="0"/>
            </a:endParaRPr>
          </a:p>
        </p:txBody>
      </p:sp>
      <p:sp>
        <p:nvSpPr>
          <p:cNvPr id="42" name="Freeform 21"/>
          <p:cNvSpPr/>
          <p:nvPr/>
        </p:nvSpPr>
        <p:spPr bwMode="auto">
          <a:xfrm rot="16200000">
            <a:off x="1235076" y="4876800"/>
            <a:ext cx="417512" cy="515937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3" name="Freeform 20"/>
          <p:cNvSpPr/>
          <p:nvPr/>
        </p:nvSpPr>
        <p:spPr bwMode="auto">
          <a:xfrm rot="16200000">
            <a:off x="65088" y="4721225"/>
            <a:ext cx="557212" cy="687388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6 w 355"/>
              <a:gd name="T5" fmla="*/ 467 h 584"/>
              <a:gd name="T6" fmla="*/ 72 w 355"/>
              <a:gd name="T7" fmla="*/ 426 h 584"/>
              <a:gd name="T8" fmla="*/ 72 w 355"/>
              <a:gd name="T9" fmla="*/ 426 h 584"/>
              <a:gd name="T10" fmla="*/ 72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2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6" y="467"/>
                </a:cubicBezTo>
                <a:cubicBezTo>
                  <a:pt x="56" y="467"/>
                  <a:pt x="72" y="449"/>
                  <a:pt x="72" y="426"/>
                </a:cubicBezTo>
                <a:cubicBezTo>
                  <a:pt x="72" y="426"/>
                  <a:pt x="72" y="426"/>
                  <a:pt x="72" y="426"/>
                </a:cubicBezTo>
                <a:cubicBezTo>
                  <a:pt x="72" y="196"/>
                  <a:pt x="72" y="196"/>
                  <a:pt x="72" y="196"/>
                </a:cubicBezTo>
                <a:cubicBezTo>
                  <a:pt x="72" y="160"/>
                  <a:pt x="98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6" y="584"/>
                  <a:pt x="272" y="584"/>
                </a:cubicBezTo>
                <a:cubicBezTo>
                  <a:pt x="318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4" name="Freeform 20"/>
          <p:cNvSpPr/>
          <p:nvPr/>
        </p:nvSpPr>
        <p:spPr bwMode="auto">
          <a:xfrm rot="5400000" flipH="1">
            <a:off x="8521701" y="4721225"/>
            <a:ext cx="557212" cy="687387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6 w 355"/>
              <a:gd name="T5" fmla="*/ 467 h 584"/>
              <a:gd name="T6" fmla="*/ 72 w 355"/>
              <a:gd name="T7" fmla="*/ 426 h 584"/>
              <a:gd name="T8" fmla="*/ 72 w 355"/>
              <a:gd name="T9" fmla="*/ 426 h 584"/>
              <a:gd name="T10" fmla="*/ 72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2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6" y="467"/>
                </a:cubicBezTo>
                <a:cubicBezTo>
                  <a:pt x="56" y="467"/>
                  <a:pt x="72" y="449"/>
                  <a:pt x="72" y="426"/>
                </a:cubicBezTo>
                <a:cubicBezTo>
                  <a:pt x="72" y="426"/>
                  <a:pt x="72" y="426"/>
                  <a:pt x="72" y="426"/>
                </a:cubicBezTo>
                <a:cubicBezTo>
                  <a:pt x="72" y="196"/>
                  <a:pt x="72" y="196"/>
                  <a:pt x="72" y="196"/>
                </a:cubicBezTo>
                <a:cubicBezTo>
                  <a:pt x="72" y="160"/>
                  <a:pt x="98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6" y="584"/>
                  <a:pt x="272" y="584"/>
                </a:cubicBezTo>
                <a:cubicBezTo>
                  <a:pt x="318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5" name="Freeform 21"/>
          <p:cNvSpPr/>
          <p:nvPr/>
        </p:nvSpPr>
        <p:spPr bwMode="auto">
          <a:xfrm rot="5400000" flipH="1">
            <a:off x="7418388" y="4876800"/>
            <a:ext cx="417512" cy="515938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8" name="Freeform 21"/>
          <p:cNvSpPr/>
          <p:nvPr/>
        </p:nvSpPr>
        <p:spPr bwMode="auto">
          <a:xfrm rot="1380950" flipH="1">
            <a:off x="8069263" y="4887913"/>
            <a:ext cx="325437" cy="401637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9" name="Freeform 21"/>
          <p:cNvSpPr/>
          <p:nvPr/>
        </p:nvSpPr>
        <p:spPr bwMode="auto">
          <a:xfrm rot="1380950" flipH="1">
            <a:off x="749300" y="4887913"/>
            <a:ext cx="325438" cy="401637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0" name="Freeform 21"/>
          <p:cNvSpPr/>
          <p:nvPr/>
        </p:nvSpPr>
        <p:spPr bwMode="auto">
          <a:xfrm rot="12670027">
            <a:off x="1898650" y="4902200"/>
            <a:ext cx="419100" cy="515938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1" name="Freeform 21"/>
          <p:cNvSpPr/>
          <p:nvPr/>
        </p:nvSpPr>
        <p:spPr bwMode="auto">
          <a:xfrm rot="7876266" flipH="1">
            <a:off x="2822575" y="4933950"/>
            <a:ext cx="325438" cy="401638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2" name="Freeform 21"/>
          <p:cNvSpPr/>
          <p:nvPr/>
        </p:nvSpPr>
        <p:spPr bwMode="auto">
          <a:xfrm rot="13140789" flipH="1">
            <a:off x="4164013" y="4795838"/>
            <a:ext cx="485775" cy="600075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3" name="Freeform 20"/>
          <p:cNvSpPr/>
          <p:nvPr/>
        </p:nvSpPr>
        <p:spPr bwMode="auto">
          <a:xfrm rot="9243001" flipH="1">
            <a:off x="6484938" y="4746625"/>
            <a:ext cx="557212" cy="687388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6 w 355"/>
              <a:gd name="T5" fmla="*/ 467 h 584"/>
              <a:gd name="T6" fmla="*/ 72 w 355"/>
              <a:gd name="T7" fmla="*/ 426 h 584"/>
              <a:gd name="T8" fmla="*/ 72 w 355"/>
              <a:gd name="T9" fmla="*/ 426 h 584"/>
              <a:gd name="T10" fmla="*/ 72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2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6" y="467"/>
                </a:cubicBezTo>
                <a:cubicBezTo>
                  <a:pt x="56" y="467"/>
                  <a:pt x="72" y="449"/>
                  <a:pt x="72" y="426"/>
                </a:cubicBezTo>
                <a:cubicBezTo>
                  <a:pt x="72" y="426"/>
                  <a:pt x="72" y="426"/>
                  <a:pt x="72" y="426"/>
                </a:cubicBezTo>
                <a:cubicBezTo>
                  <a:pt x="72" y="196"/>
                  <a:pt x="72" y="196"/>
                  <a:pt x="72" y="196"/>
                </a:cubicBezTo>
                <a:cubicBezTo>
                  <a:pt x="72" y="160"/>
                  <a:pt x="98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6" y="584"/>
                  <a:pt x="272" y="584"/>
                </a:cubicBezTo>
                <a:cubicBezTo>
                  <a:pt x="318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4" name="Freeform 21"/>
          <p:cNvSpPr/>
          <p:nvPr/>
        </p:nvSpPr>
        <p:spPr bwMode="auto">
          <a:xfrm rot="14354931" flipH="1">
            <a:off x="5738019" y="4901407"/>
            <a:ext cx="325437" cy="400050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5" name="Freeform 21"/>
          <p:cNvSpPr/>
          <p:nvPr/>
        </p:nvSpPr>
        <p:spPr bwMode="auto">
          <a:xfrm rot="14354931" flipH="1">
            <a:off x="3459957" y="5033169"/>
            <a:ext cx="249237" cy="307975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6" name="Freeform 21"/>
          <p:cNvSpPr/>
          <p:nvPr/>
        </p:nvSpPr>
        <p:spPr bwMode="auto">
          <a:xfrm rot="3488901" flipH="1">
            <a:off x="5059363" y="5005387"/>
            <a:ext cx="249238" cy="309563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60"/>
          <p:cNvSpPr>
            <a:spLocks noChangeArrowheads="1"/>
          </p:cNvSpPr>
          <p:nvPr/>
        </p:nvSpPr>
        <p:spPr bwMode="auto">
          <a:xfrm>
            <a:off x="1509713" y="2246313"/>
            <a:ext cx="6350000" cy="301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8915" name="组合 2"/>
          <p:cNvGrpSpPr/>
          <p:nvPr/>
        </p:nvGrpSpPr>
        <p:grpSpPr bwMode="auto">
          <a:xfrm>
            <a:off x="2239963" y="2170113"/>
            <a:ext cx="182562" cy="190500"/>
            <a:chOff x="2239963" y="2622550"/>
            <a:chExt cx="182562" cy="190500"/>
          </a:xfrm>
        </p:grpSpPr>
        <p:sp>
          <p:nvSpPr>
            <p:cNvPr id="38968" name="Oval 261"/>
            <p:cNvSpPr>
              <a:spLocks noChangeArrowheads="1"/>
            </p:cNvSpPr>
            <p:nvPr/>
          </p:nvSpPr>
          <p:spPr bwMode="auto">
            <a:xfrm>
              <a:off x="2239963" y="2622550"/>
              <a:ext cx="182562" cy="190500"/>
            </a:xfrm>
            <a:prstGeom prst="ellipse">
              <a:avLst/>
            </a:prstGeom>
            <a:solidFill>
              <a:srgbClr val="70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969" name="Oval 262"/>
            <p:cNvSpPr>
              <a:spLocks noChangeArrowheads="1"/>
            </p:cNvSpPr>
            <p:nvPr/>
          </p:nvSpPr>
          <p:spPr bwMode="auto">
            <a:xfrm>
              <a:off x="2278063" y="2668588"/>
              <a:ext cx="106362" cy="984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8916" name="组合 5"/>
          <p:cNvGrpSpPr/>
          <p:nvPr/>
        </p:nvGrpSpPr>
        <p:grpSpPr bwMode="auto">
          <a:xfrm>
            <a:off x="2725738" y="2163763"/>
            <a:ext cx="190500" cy="182562"/>
            <a:chOff x="2725738" y="2616200"/>
            <a:chExt cx="190500" cy="182563"/>
          </a:xfrm>
        </p:grpSpPr>
        <p:sp>
          <p:nvSpPr>
            <p:cNvPr id="38966" name="Oval 263"/>
            <p:cNvSpPr>
              <a:spLocks noChangeArrowheads="1"/>
            </p:cNvSpPr>
            <p:nvPr/>
          </p:nvSpPr>
          <p:spPr bwMode="auto">
            <a:xfrm>
              <a:off x="2725738" y="2616200"/>
              <a:ext cx="190500" cy="182563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967" name="Oval 264"/>
            <p:cNvSpPr>
              <a:spLocks noChangeArrowheads="1"/>
            </p:cNvSpPr>
            <p:nvPr/>
          </p:nvSpPr>
          <p:spPr bwMode="auto">
            <a:xfrm>
              <a:off x="2771775" y="2652713"/>
              <a:ext cx="98425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8917" name="组合 8"/>
          <p:cNvGrpSpPr/>
          <p:nvPr/>
        </p:nvGrpSpPr>
        <p:grpSpPr bwMode="auto">
          <a:xfrm>
            <a:off x="3738563" y="2163763"/>
            <a:ext cx="188912" cy="182562"/>
            <a:chOff x="3738563" y="2616200"/>
            <a:chExt cx="188912" cy="182563"/>
          </a:xfrm>
        </p:grpSpPr>
        <p:sp>
          <p:nvSpPr>
            <p:cNvPr id="38964" name="Oval 265"/>
            <p:cNvSpPr>
              <a:spLocks noChangeArrowheads="1"/>
            </p:cNvSpPr>
            <p:nvPr/>
          </p:nvSpPr>
          <p:spPr bwMode="auto">
            <a:xfrm>
              <a:off x="3738563" y="2616200"/>
              <a:ext cx="188912" cy="1825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965" name="Oval 266"/>
            <p:cNvSpPr>
              <a:spLocks noChangeArrowheads="1"/>
            </p:cNvSpPr>
            <p:nvPr/>
          </p:nvSpPr>
          <p:spPr bwMode="auto">
            <a:xfrm>
              <a:off x="3783013" y="2652713"/>
              <a:ext cx="106362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8918" name="组合 11"/>
          <p:cNvGrpSpPr/>
          <p:nvPr/>
        </p:nvGrpSpPr>
        <p:grpSpPr bwMode="auto">
          <a:xfrm>
            <a:off x="4695825" y="2163763"/>
            <a:ext cx="190500" cy="182562"/>
            <a:chOff x="4695825" y="2616200"/>
            <a:chExt cx="190500" cy="182563"/>
          </a:xfrm>
        </p:grpSpPr>
        <p:sp>
          <p:nvSpPr>
            <p:cNvPr id="38962" name="Oval 267"/>
            <p:cNvSpPr>
              <a:spLocks noChangeArrowheads="1"/>
            </p:cNvSpPr>
            <p:nvPr/>
          </p:nvSpPr>
          <p:spPr bwMode="auto">
            <a:xfrm>
              <a:off x="4695825" y="2616200"/>
              <a:ext cx="190500" cy="182563"/>
            </a:xfrm>
            <a:prstGeom prst="ellipse">
              <a:avLst/>
            </a:prstGeom>
            <a:solidFill>
              <a:srgbClr val="70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963" name="Oval 268"/>
            <p:cNvSpPr>
              <a:spLocks noChangeArrowheads="1"/>
            </p:cNvSpPr>
            <p:nvPr/>
          </p:nvSpPr>
          <p:spPr bwMode="auto">
            <a:xfrm>
              <a:off x="4741863" y="2652713"/>
              <a:ext cx="98425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8919" name="组合 14"/>
          <p:cNvGrpSpPr/>
          <p:nvPr/>
        </p:nvGrpSpPr>
        <p:grpSpPr bwMode="auto">
          <a:xfrm>
            <a:off x="5921375" y="2170113"/>
            <a:ext cx="188913" cy="190500"/>
            <a:chOff x="5921375" y="2622550"/>
            <a:chExt cx="188912" cy="190500"/>
          </a:xfrm>
        </p:grpSpPr>
        <p:sp>
          <p:nvSpPr>
            <p:cNvPr id="38960" name="Oval 269"/>
            <p:cNvSpPr>
              <a:spLocks noChangeArrowheads="1"/>
            </p:cNvSpPr>
            <p:nvPr/>
          </p:nvSpPr>
          <p:spPr bwMode="auto">
            <a:xfrm>
              <a:off x="5921375" y="2622550"/>
              <a:ext cx="188912" cy="190500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961" name="Oval 270"/>
            <p:cNvSpPr>
              <a:spLocks noChangeArrowheads="1"/>
            </p:cNvSpPr>
            <p:nvPr/>
          </p:nvSpPr>
          <p:spPr bwMode="auto">
            <a:xfrm>
              <a:off x="5965825" y="2668588"/>
              <a:ext cx="106362" cy="984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8920" name="组合 17"/>
          <p:cNvGrpSpPr/>
          <p:nvPr/>
        </p:nvGrpSpPr>
        <p:grpSpPr bwMode="auto">
          <a:xfrm>
            <a:off x="6673850" y="2163763"/>
            <a:ext cx="190500" cy="182562"/>
            <a:chOff x="6673850" y="2616200"/>
            <a:chExt cx="190500" cy="182563"/>
          </a:xfrm>
        </p:grpSpPr>
        <p:sp>
          <p:nvSpPr>
            <p:cNvPr id="19" name="Oval 271"/>
            <p:cNvSpPr>
              <a:spLocks noChangeArrowheads="1"/>
            </p:cNvSpPr>
            <p:nvPr/>
          </p:nvSpPr>
          <p:spPr bwMode="auto">
            <a:xfrm>
              <a:off x="6673850" y="2616200"/>
              <a:ext cx="190500" cy="1825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38959" name="Oval 272"/>
            <p:cNvSpPr>
              <a:spLocks noChangeArrowheads="1"/>
            </p:cNvSpPr>
            <p:nvPr/>
          </p:nvSpPr>
          <p:spPr bwMode="auto">
            <a:xfrm>
              <a:off x="6719888" y="2652713"/>
              <a:ext cx="98425" cy="107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8921" name="Freeform 279"/>
          <p:cNvSpPr/>
          <p:nvPr/>
        </p:nvSpPr>
        <p:spPr bwMode="auto">
          <a:xfrm>
            <a:off x="2330450" y="1524000"/>
            <a:ext cx="334963" cy="654050"/>
          </a:xfrm>
          <a:custGeom>
            <a:avLst/>
            <a:gdLst>
              <a:gd name="T0" fmla="*/ 2147483646 w 44"/>
              <a:gd name="T1" fmla="*/ 2147483646 h 86"/>
              <a:gd name="T2" fmla="*/ 0 w 44"/>
              <a:gd name="T3" fmla="*/ 2147483646 h 86"/>
              <a:gd name="T4" fmla="*/ 0 w 44"/>
              <a:gd name="T5" fmla="*/ 2147483646 h 86"/>
              <a:gd name="T6" fmla="*/ 2147483646 w 44"/>
              <a:gd name="T7" fmla="*/ 2147483646 h 86"/>
              <a:gd name="T8" fmla="*/ 2147483646 w 44"/>
              <a:gd name="T9" fmla="*/ 2147483646 h 86"/>
              <a:gd name="T10" fmla="*/ 2147483646 w 44"/>
              <a:gd name="T11" fmla="*/ 2147483646 h 86"/>
              <a:gd name="T12" fmla="*/ 2147483646 w 44"/>
              <a:gd name="T13" fmla="*/ 0 h 86"/>
              <a:gd name="T14" fmla="*/ 2147483646 w 44"/>
              <a:gd name="T15" fmla="*/ 0 h 86"/>
              <a:gd name="T16" fmla="*/ 2147483646 w 44"/>
              <a:gd name="T17" fmla="*/ 2147483646 h 86"/>
              <a:gd name="T18" fmla="*/ 2147483646 w 44"/>
              <a:gd name="T19" fmla="*/ 2147483646 h 86"/>
              <a:gd name="T20" fmla="*/ 2147483646 w 44"/>
              <a:gd name="T21" fmla="*/ 2147483646 h 86"/>
              <a:gd name="T22" fmla="*/ 2147483646 w 44"/>
              <a:gd name="T23" fmla="*/ 2147483646 h 86"/>
              <a:gd name="T24" fmla="*/ 2147483646 w 44"/>
              <a:gd name="T25" fmla="*/ 2147483646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8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2" y="27"/>
                  <a:pt x="42" y="19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9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rgbClr val="7074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2" name="Freeform 280"/>
          <p:cNvSpPr/>
          <p:nvPr/>
        </p:nvSpPr>
        <p:spPr bwMode="auto">
          <a:xfrm>
            <a:off x="2809875" y="2338388"/>
            <a:ext cx="365125" cy="654050"/>
          </a:xfrm>
          <a:custGeom>
            <a:avLst/>
            <a:gdLst>
              <a:gd name="T0" fmla="*/ 2147483646 w 48"/>
              <a:gd name="T1" fmla="*/ 2147483646 h 86"/>
              <a:gd name="T2" fmla="*/ 2147483646 w 48"/>
              <a:gd name="T3" fmla="*/ 2147483646 h 86"/>
              <a:gd name="T4" fmla="*/ 2147483646 w 48"/>
              <a:gd name="T5" fmla="*/ 2147483646 h 86"/>
              <a:gd name="T6" fmla="*/ 2147483646 w 48"/>
              <a:gd name="T7" fmla="*/ 2147483646 h 86"/>
              <a:gd name="T8" fmla="*/ 2147483646 w 48"/>
              <a:gd name="T9" fmla="*/ 2147483646 h 86"/>
              <a:gd name="T10" fmla="*/ 0 w 48"/>
              <a:gd name="T11" fmla="*/ 2147483646 h 86"/>
              <a:gd name="T12" fmla="*/ 0 w 48"/>
              <a:gd name="T13" fmla="*/ 0 h 86"/>
              <a:gd name="T14" fmla="*/ 2147483646 w 48"/>
              <a:gd name="T15" fmla="*/ 0 h 86"/>
              <a:gd name="T16" fmla="*/ 2147483646 w 48"/>
              <a:gd name="T17" fmla="*/ 2147483646 h 86"/>
              <a:gd name="T18" fmla="*/ 2147483646 w 48"/>
              <a:gd name="T19" fmla="*/ 2147483646 h 86"/>
              <a:gd name="T20" fmla="*/ 2147483646 w 48"/>
              <a:gd name="T21" fmla="*/ 2147483646 h 86"/>
              <a:gd name="T22" fmla="*/ 2147483646 w 48"/>
              <a:gd name="T23" fmla="*/ 2147483646 h 86"/>
              <a:gd name="T24" fmla="*/ 2147483646 w 48"/>
              <a:gd name="T25" fmla="*/ 2147483646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8" h="86">
                <a:moveTo>
                  <a:pt x="48" y="86"/>
                </a:moveTo>
                <a:cubicBezTo>
                  <a:pt x="46" y="86"/>
                  <a:pt x="46" y="86"/>
                  <a:pt x="46" y="8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42"/>
                  <a:pt x="40" y="36"/>
                  <a:pt x="32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7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8" y="34"/>
                  <a:pt x="16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41" y="34"/>
                  <a:pt x="48" y="41"/>
                  <a:pt x="48" y="50"/>
                </a:cubicBezTo>
                <a:lnTo>
                  <a:pt x="48" y="86"/>
                </a:ln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3" name="Freeform 281"/>
          <p:cNvSpPr/>
          <p:nvPr/>
        </p:nvSpPr>
        <p:spPr bwMode="auto">
          <a:xfrm>
            <a:off x="4779963" y="2338388"/>
            <a:ext cx="212725" cy="654050"/>
          </a:xfrm>
          <a:custGeom>
            <a:avLst/>
            <a:gdLst>
              <a:gd name="T0" fmla="*/ 2147483646 w 28"/>
              <a:gd name="T1" fmla="*/ 2147483646 h 86"/>
              <a:gd name="T2" fmla="*/ 2147483646 w 28"/>
              <a:gd name="T3" fmla="*/ 2147483646 h 86"/>
              <a:gd name="T4" fmla="*/ 2147483646 w 28"/>
              <a:gd name="T5" fmla="*/ 2147483646 h 86"/>
              <a:gd name="T6" fmla="*/ 2147483646 w 28"/>
              <a:gd name="T7" fmla="*/ 2147483646 h 86"/>
              <a:gd name="T8" fmla="*/ 0 w 28"/>
              <a:gd name="T9" fmla="*/ 2147483646 h 86"/>
              <a:gd name="T10" fmla="*/ 0 w 28"/>
              <a:gd name="T11" fmla="*/ 0 h 86"/>
              <a:gd name="T12" fmla="*/ 2147483646 w 28"/>
              <a:gd name="T13" fmla="*/ 0 h 86"/>
              <a:gd name="T14" fmla="*/ 2147483646 w 28"/>
              <a:gd name="T15" fmla="*/ 2147483646 h 86"/>
              <a:gd name="T16" fmla="*/ 2147483646 w 28"/>
              <a:gd name="T17" fmla="*/ 2147483646 h 86"/>
              <a:gd name="T18" fmla="*/ 2147483646 w 28"/>
              <a:gd name="T19" fmla="*/ 2147483646 h 86"/>
              <a:gd name="T20" fmla="*/ 2147483646 w 28"/>
              <a:gd name="T21" fmla="*/ 2147483646 h 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" h="86">
                <a:moveTo>
                  <a:pt x="28" y="86"/>
                </a:moveTo>
                <a:cubicBezTo>
                  <a:pt x="26" y="86"/>
                  <a:pt x="26" y="86"/>
                  <a:pt x="26" y="86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2"/>
                  <a:pt x="20" y="36"/>
                  <a:pt x="14" y="36"/>
                </a:cubicBezTo>
                <a:cubicBezTo>
                  <a:pt x="6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7" y="34"/>
                  <a:pt x="14" y="34"/>
                </a:cubicBezTo>
                <a:cubicBezTo>
                  <a:pt x="21" y="34"/>
                  <a:pt x="28" y="41"/>
                  <a:pt x="28" y="50"/>
                </a:cubicBezTo>
                <a:lnTo>
                  <a:pt x="28" y="86"/>
                </a:lnTo>
                <a:close/>
              </a:path>
            </a:pathLst>
          </a:custGeom>
          <a:solidFill>
            <a:srgbClr val="7074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282"/>
          <p:cNvSpPr/>
          <p:nvPr/>
        </p:nvSpPr>
        <p:spPr bwMode="auto">
          <a:xfrm>
            <a:off x="6772275" y="2338388"/>
            <a:ext cx="212725" cy="654050"/>
          </a:xfrm>
          <a:custGeom>
            <a:avLst/>
            <a:gdLst>
              <a:gd name="T0" fmla="*/ 28 w 28"/>
              <a:gd name="T1" fmla="*/ 86 h 86"/>
              <a:gd name="T2" fmla="*/ 26 w 28"/>
              <a:gd name="T3" fmla="*/ 86 h 86"/>
              <a:gd name="T4" fmla="*/ 26 w 28"/>
              <a:gd name="T5" fmla="*/ 50 h 86"/>
              <a:gd name="T6" fmla="*/ 14 w 28"/>
              <a:gd name="T7" fmla="*/ 36 h 86"/>
              <a:gd name="T8" fmla="*/ 0 w 28"/>
              <a:gd name="T9" fmla="*/ 20 h 86"/>
              <a:gd name="T10" fmla="*/ 0 w 28"/>
              <a:gd name="T11" fmla="*/ 0 h 86"/>
              <a:gd name="T12" fmla="*/ 2 w 28"/>
              <a:gd name="T13" fmla="*/ 0 h 86"/>
              <a:gd name="T14" fmla="*/ 2 w 28"/>
              <a:gd name="T15" fmla="*/ 20 h 86"/>
              <a:gd name="T16" fmla="*/ 14 w 28"/>
              <a:gd name="T17" fmla="*/ 34 h 86"/>
              <a:gd name="T18" fmla="*/ 28 w 28"/>
              <a:gd name="T19" fmla="*/ 50 h 86"/>
              <a:gd name="T20" fmla="*/ 28 w 28"/>
              <a:gd name="T21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86">
                <a:moveTo>
                  <a:pt x="28" y="86"/>
                </a:moveTo>
                <a:cubicBezTo>
                  <a:pt x="26" y="86"/>
                  <a:pt x="26" y="86"/>
                  <a:pt x="26" y="86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2"/>
                  <a:pt x="20" y="36"/>
                  <a:pt x="14" y="36"/>
                </a:cubicBezTo>
                <a:cubicBezTo>
                  <a:pt x="6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7" y="34"/>
                  <a:pt x="14" y="34"/>
                </a:cubicBezTo>
                <a:cubicBezTo>
                  <a:pt x="21" y="34"/>
                  <a:pt x="28" y="41"/>
                  <a:pt x="28" y="50"/>
                </a:cubicBezTo>
                <a:lnTo>
                  <a:pt x="28" y="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8925" name="Freeform 283"/>
          <p:cNvSpPr/>
          <p:nvPr/>
        </p:nvSpPr>
        <p:spPr bwMode="auto">
          <a:xfrm>
            <a:off x="6003925" y="1524000"/>
            <a:ext cx="327025" cy="654050"/>
          </a:xfrm>
          <a:custGeom>
            <a:avLst/>
            <a:gdLst>
              <a:gd name="T0" fmla="*/ 2147483646 w 43"/>
              <a:gd name="T1" fmla="*/ 2147483646 h 86"/>
              <a:gd name="T2" fmla="*/ 0 w 43"/>
              <a:gd name="T3" fmla="*/ 2147483646 h 86"/>
              <a:gd name="T4" fmla="*/ 0 w 43"/>
              <a:gd name="T5" fmla="*/ 2147483646 h 86"/>
              <a:gd name="T6" fmla="*/ 2147483646 w 43"/>
              <a:gd name="T7" fmla="*/ 2147483646 h 86"/>
              <a:gd name="T8" fmla="*/ 2147483646 w 43"/>
              <a:gd name="T9" fmla="*/ 2147483646 h 86"/>
              <a:gd name="T10" fmla="*/ 2147483646 w 43"/>
              <a:gd name="T11" fmla="*/ 2147483646 h 86"/>
              <a:gd name="T12" fmla="*/ 2147483646 w 43"/>
              <a:gd name="T13" fmla="*/ 0 h 86"/>
              <a:gd name="T14" fmla="*/ 2147483646 w 43"/>
              <a:gd name="T15" fmla="*/ 0 h 86"/>
              <a:gd name="T16" fmla="*/ 2147483646 w 43"/>
              <a:gd name="T17" fmla="*/ 2147483646 h 86"/>
              <a:gd name="T18" fmla="*/ 2147483646 w 43"/>
              <a:gd name="T19" fmla="*/ 2147483646 h 86"/>
              <a:gd name="T20" fmla="*/ 2147483646 w 43"/>
              <a:gd name="T21" fmla="*/ 2147483646 h 86"/>
              <a:gd name="T22" fmla="*/ 2147483646 w 43"/>
              <a:gd name="T23" fmla="*/ 2147483646 h 86"/>
              <a:gd name="T24" fmla="*/ 2147483646 w 43"/>
              <a:gd name="T25" fmla="*/ 2147483646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7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1" y="27"/>
                  <a:pt x="41" y="19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8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6" name="Freeform 284"/>
          <p:cNvSpPr/>
          <p:nvPr/>
        </p:nvSpPr>
        <p:spPr bwMode="auto">
          <a:xfrm>
            <a:off x="3836988" y="1524000"/>
            <a:ext cx="327025" cy="654050"/>
          </a:xfrm>
          <a:custGeom>
            <a:avLst/>
            <a:gdLst>
              <a:gd name="T0" fmla="*/ 2147483646 w 43"/>
              <a:gd name="T1" fmla="*/ 2147483646 h 86"/>
              <a:gd name="T2" fmla="*/ 0 w 43"/>
              <a:gd name="T3" fmla="*/ 2147483646 h 86"/>
              <a:gd name="T4" fmla="*/ 0 w 43"/>
              <a:gd name="T5" fmla="*/ 2147483646 h 86"/>
              <a:gd name="T6" fmla="*/ 2147483646 w 43"/>
              <a:gd name="T7" fmla="*/ 2147483646 h 86"/>
              <a:gd name="T8" fmla="*/ 2147483646 w 43"/>
              <a:gd name="T9" fmla="*/ 2147483646 h 86"/>
              <a:gd name="T10" fmla="*/ 2147483646 w 43"/>
              <a:gd name="T11" fmla="*/ 2147483646 h 86"/>
              <a:gd name="T12" fmla="*/ 2147483646 w 43"/>
              <a:gd name="T13" fmla="*/ 0 h 86"/>
              <a:gd name="T14" fmla="*/ 2147483646 w 43"/>
              <a:gd name="T15" fmla="*/ 0 h 86"/>
              <a:gd name="T16" fmla="*/ 2147483646 w 43"/>
              <a:gd name="T17" fmla="*/ 2147483646 h 86"/>
              <a:gd name="T18" fmla="*/ 2147483646 w 43"/>
              <a:gd name="T19" fmla="*/ 2147483646 h 86"/>
              <a:gd name="T20" fmla="*/ 2147483646 w 43"/>
              <a:gd name="T21" fmla="*/ 2147483646 h 86"/>
              <a:gd name="T22" fmla="*/ 2147483646 w 43"/>
              <a:gd name="T23" fmla="*/ 2147483646 h 86"/>
              <a:gd name="T24" fmla="*/ 2147483646 w 43"/>
              <a:gd name="T25" fmla="*/ 2147483646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7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1" y="27"/>
                  <a:pt x="41" y="19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8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27" name="组合 26"/>
          <p:cNvGrpSpPr/>
          <p:nvPr/>
        </p:nvGrpSpPr>
        <p:grpSpPr bwMode="auto">
          <a:xfrm>
            <a:off x="5989638" y="869950"/>
            <a:ext cx="668337" cy="669925"/>
            <a:chOff x="5989638" y="1322387"/>
            <a:chExt cx="668337" cy="669925"/>
          </a:xfrm>
        </p:grpSpPr>
        <p:sp>
          <p:nvSpPr>
            <p:cNvPr id="38956" name="Oval 275"/>
            <p:cNvSpPr>
              <a:spLocks noChangeArrowheads="1"/>
            </p:cNvSpPr>
            <p:nvPr/>
          </p:nvSpPr>
          <p:spPr bwMode="auto">
            <a:xfrm>
              <a:off x="5989638" y="1322387"/>
              <a:ext cx="668337" cy="669925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957" name="Freeform 285"/>
            <p:cNvSpPr/>
            <p:nvPr/>
          </p:nvSpPr>
          <p:spPr bwMode="auto">
            <a:xfrm>
              <a:off x="6164263" y="1528763"/>
              <a:ext cx="357187" cy="273050"/>
            </a:xfrm>
            <a:custGeom>
              <a:avLst/>
              <a:gdLst>
                <a:gd name="T0" fmla="*/ 2147483646 w 47"/>
                <a:gd name="T1" fmla="*/ 0 h 36"/>
                <a:gd name="T2" fmla="*/ 0 w 47"/>
                <a:gd name="T3" fmla="*/ 2147483646 h 36"/>
                <a:gd name="T4" fmla="*/ 2147483646 w 47"/>
                <a:gd name="T5" fmla="*/ 2147483646 h 36"/>
                <a:gd name="T6" fmla="*/ 2147483646 w 47"/>
                <a:gd name="T7" fmla="*/ 2147483646 h 36"/>
                <a:gd name="T8" fmla="*/ 2147483646 w 47"/>
                <a:gd name="T9" fmla="*/ 2147483646 h 36"/>
                <a:gd name="T10" fmla="*/ 2147483646 w 47"/>
                <a:gd name="T11" fmla="*/ 2147483646 h 36"/>
                <a:gd name="T12" fmla="*/ 2147483646 w 47"/>
                <a:gd name="T13" fmla="*/ 2147483646 h 36"/>
                <a:gd name="T14" fmla="*/ 2147483646 w 47"/>
                <a:gd name="T15" fmla="*/ 0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" h="36">
                  <a:moveTo>
                    <a:pt x="23" y="0"/>
                  </a:moveTo>
                  <a:cubicBezTo>
                    <a:pt x="10" y="0"/>
                    <a:pt x="0" y="8"/>
                    <a:pt x="0" y="16"/>
                  </a:cubicBezTo>
                  <a:cubicBezTo>
                    <a:pt x="0" y="22"/>
                    <a:pt x="4" y="27"/>
                    <a:pt x="11" y="30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8" y="32"/>
                    <a:pt x="21" y="32"/>
                    <a:pt x="23" y="32"/>
                  </a:cubicBezTo>
                  <a:cubicBezTo>
                    <a:pt x="36" y="32"/>
                    <a:pt x="47" y="25"/>
                    <a:pt x="47" y="16"/>
                  </a:cubicBezTo>
                  <a:cubicBezTo>
                    <a:pt x="47" y="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8" name="组合 29"/>
          <p:cNvGrpSpPr/>
          <p:nvPr/>
        </p:nvGrpSpPr>
        <p:grpSpPr bwMode="auto">
          <a:xfrm>
            <a:off x="2322513" y="869950"/>
            <a:ext cx="661987" cy="669925"/>
            <a:chOff x="2322513" y="1322387"/>
            <a:chExt cx="661987" cy="669925"/>
          </a:xfrm>
        </p:grpSpPr>
        <p:sp>
          <p:nvSpPr>
            <p:cNvPr id="38953" name="Oval 273"/>
            <p:cNvSpPr>
              <a:spLocks noChangeArrowheads="1"/>
            </p:cNvSpPr>
            <p:nvPr/>
          </p:nvSpPr>
          <p:spPr bwMode="auto">
            <a:xfrm>
              <a:off x="2322513" y="1322387"/>
              <a:ext cx="661987" cy="669925"/>
            </a:xfrm>
            <a:prstGeom prst="ellipse">
              <a:avLst/>
            </a:prstGeom>
            <a:solidFill>
              <a:srgbClr val="70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954" name="Freeform 286"/>
            <p:cNvSpPr/>
            <p:nvPr/>
          </p:nvSpPr>
          <p:spPr bwMode="auto">
            <a:xfrm>
              <a:off x="2513013" y="1543050"/>
              <a:ext cx="244475" cy="228600"/>
            </a:xfrm>
            <a:custGeom>
              <a:avLst/>
              <a:gdLst>
                <a:gd name="T0" fmla="*/ 2147483646 w 154"/>
                <a:gd name="T1" fmla="*/ 0 h 144"/>
                <a:gd name="T2" fmla="*/ 2147483646 w 154"/>
                <a:gd name="T3" fmla="*/ 2147483646 h 144"/>
                <a:gd name="T4" fmla="*/ 0 w 154"/>
                <a:gd name="T5" fmla="*/ 2147483646 h 144"/>
                <a:gd name="T6" fmla="*/ 0 w 154"/>
                <a:gd name="T7" fmla="*/ 2147483646 h 144"/>
                <a:gd name="T8" fmla="*/ 2147483646 w 154"/>
                <a:gd name="T9" fmla="*/ 2147483646 h 144"/>
                <a:gd name="T10" fmla="*/ 2147483646 w 154"/>
                <a:gd name="T11" fmla="*/ 2147483646 h 144"/>
                <a:gd name="T12" fmla="*/ 2147483646 w 154"/>
                <a:gd name="T13" fmla="*/ 2147483646 h 144"/>
                <a:gd name="T14" fmla="*/ 2147483646 w 154"/>
                <a:gd name="T15" fmla="*/ 2147483646 h 144"/>
                <a:gd name="T16" fmla="*/ 2147483646 w 154"/>
                <a:gd name="T17" fmla="*/ 2147483646 h 144"/>
                <a:gd name="T18" fmla="*/ 2147483646 w 154"/>
                <a:gd name="T19" fmla="*/ 2147483646 h 144"/>
                <a:gd name="T20" fmla="*/ 2147483646 w 154"/>
                <a:gd name="T21" fmla="*/ 2147483646 h 144"/>
                <a:gd name="T22" fmla="*/ 2147483646 w 154"/>
                <a:gd name="T23" fmla="*/ 0 h 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4" h="144">
                  <a:moveTo>
                    <a:pt x="77" y="0"/>
                  </a:moveTo>
                  <a:lnTo>
                    <a:pt x="39" y="29"/>
                  </a:lnTo>
                  <a:lnTo>
                    <a:pt x="0" y="58"/>
                  </a:lnTo>
                  <a:lnTo>
                    <a:pt x="0" y="144"/>
                  </a:lnTo>
                  <a:lnTo>
                    <a:pt x="58" y="144"/>
                  </a:lnTo>
                  <a:lnTo>
                    <a:pt x="58" y="72"/>
                  </a:lnTo>
                  <a:lnTo>
                    <a:pt x="101" y="72"/>
                  </a:lnTo>
                  <a:lnTo>
                    <a:pt x="101" y="144"/>
                  </a:lnTo>
                  <a:lnTo>
                    <a:pt x="154" y="144"/>
                  </a:lnTo>
                  <a:lnTo>
                    <a:pt x="154" y="58"/>
                  </a:lnTo>
                  <a:lnTo>
                    <a:pt x="115" y="2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Freeform 287"/>
            <p:cNvSpPr/>
            <p:nvPr/>
          </p:nvSpPr>
          <p:spPr bwMode="auto">
            <a:xfrm>
              <a:off x="2474913" y="1490663"/>
              <a:ext cx="327025" cy="150813"/>
            </a:xfrm>
            <a:custGeom>
              <a:avLst/>
              <a:gdLst>
                <a:gd name="T0" fmla="*/ 2147483646 w 206"/>
                <a:gd name="T1" fmla="*/ 2147483646 h 95"/>
                <a:gd name="T2" fmla="*/ 2147483646 w 206"/>
                <a:gd name="T3" fmla="*/ 2147483646 h 95"/>
                <a:gd name="T4" fmla="*/ 2147483646 w 206"/>
                <a:gd name="T5" fmla="*/ 2147483646 h 95"/>
                <a:gd name="T6" fmla="*/ 2147483646 w 206"/>
                <a:gd name="T7" fmla="*/ 2147483646 h 95"/>
                <a:gd name="T8" fmla="*/ 2147483646 w 206"/>
                <a:gd name="T9" fmla="*/ 2147483646 h 95"/>
                <a:gd name="T10" fmla="*/ 2147483646 w 206"/>
                <a:gd name="T11" fmla="*/ 0 h 95"/>
                <a:gd name="T12" fmla="*/ 2147483646 w 206"/>
                <a:gd name="T13" fmla="*/ 2147483646 h 95"/>
                <a:gd name="T14" fmla="*/ 0 w 206"/>
                <a:gd name="T15" fmla="*/ 2147483646 h 95"/>
                <a:gd name="T16" fmla="*/ 2147483646 w 206"/>
                <a:gd name="T17" fmla="*/ 2147483646 h 95"/>
                <a:gd name="T18" fmla="*/ 2147483646 w 206"/>
                <a:gd name="T19" fmla="*/ 2147483646 h 95"/>
                <a:gd name="T20" fmla="*/ 2147483646 w 206"/>
                <a:gd name="T21" fmla="*/ 2147483646 h 95"/>
                <a:gd name="T22" fmla="*/ 2147483646 w 206"/>
                <a:gd name="T23" fmla="*/ 2147483646 h 95"/>
                <a:gd name="T24" fmla="*/ 2147483646 w 206"/>
                <a:gd name="T25" fmla="*/ 2147483646 h 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6" h="95">
                  <a:moveTo>
                    <a:pt x="168" y="48"/>
                  </a:moveTo>
                  <a:lnTo>
                    <a:pt x="168" y="9"/>
                  </a:lnTo>
                  <a:lnTo>
                    <a:pt x="139" y="9"/>
                  </a:lnTo>
                  <a:lnTo>
                    <a:pt x="139" y="24"/>
                  </a:lnTo>
                  <a:lnTo>
                    <a:pt x="115" y="9"/>
                  </a:lnTo>
                  <a:lnTo>
                    <a:pt x="106" y="0"/>
                  </a:lnTo>
                  <a:lnTo>
                    <a:pt x="91" y="9"/>
                  </a:lnTo>
                  <a:lnTo>
                    <a:pt x="0" y="81"/>
                  </a:lnTo>
                  <a:lnTo>
                    <a:pt x="10" y="95"/>
                  </a:lnTo>
                  <a:lnTo>
                    <a:pt x="106" y="19"/>
                  </a:lnTo>
                  <a:lnTo>
                    <a:pt x="197" y="95"/>
                  </a:lnTo>
                  <a:lnTo>
                    <a:pt x="206" y="81"/>
                  </a:lnTo>
                  <a:lnTo>
                    <a:pt x="16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9" name="组合 33"/>
          <p:cNvGrpSpPr/>
          <p:nvPr/>
        </p:nvGrpSpPr>
        <p:grpSpPr bwMode="auto">
          <a:xfrm>
            <a:off x="3844925" y="869950"/>
            <a:ext cx="660400" cy="669925"/>
            <a:chOff x="3844925" y="1322387"/>
            <a:chExt cx="660400" cy="669925"/>
          </a:xfrm>
        </p:grpSpPr>
        <p:sp>
          <p:nvSpPr>
            <p:cNvPr id="38950" name="Oval 274"/>
            <p:cNvSpPr>
              <a:spLocks noChangeArrowheads="1"/>
            </p:cNvSpPr>
            <p:nvPr/>
          </p:nvSpPr>
          <p:spPr bwMode="auto">
            <a:xfrm>
              <a:off x="3844925" y="1322387"/>
              <a:ext cx="660400" cy="669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951" name="Freeform 288"/>
            <p:cNvSpPr/>
            <p:nvPr/>
          </p:nvSpPr>
          <p:spPr bwMode="auto">
            <a:xfrm>
              <a:off x="4095750" y="1497013"/>
              <a:ext cx="158750" cy="342900"/>
            </a:xfrm>
            <a:custGeom>
              <a:avLst/>
              <a:gdLst>
                <a:gd name="T0" fmla="*/ 2147483646 w 21"/>
                <a:gd name="T1" fmla="*/ 0 h 45"/>
                <a:gd name="T2" fmla="*/ 2147483646 w 21"/>
                <a:gd name="T3" fmla="*/ 0 h 45"/>
                <a:gd name="T4" fmla="*/ 0 w 21"/>
                <a:gd name="T5" fmla="*/ 2147483646 h 45"/>
                <a:gd name="T6" fmla="*/ 0 w 21"/>
                <a:gd name="T7" fmla="*/ 2147483646 h 45"/>
                <a:gd name="T8" fmla="*/ 0 w 21"/>
                <a:gd name="T9" fmla="*/ 2147483646 h 45"/>
                <a:gd name="T10" fmla="*/ 0 w 21"/>
                <a:gd name="T11" fmla="*/ 2147483646 h 45"/>
                <a:gd name="T12" fmla="*/ 2147483646 w 21"/>
                <a:gd name="T13" fmla="*/ 2147483646 h 45"/>
                <a:gd name="T14" fmla="*/ 2147483646 w 21"/>
                <a:gd name="T15" fmla="*/ 2147483646 h 45"/>
                <a:gd name="T16" fmla="*/ 2147483646 w 21"/>
                <a:gd name="T17" fmla="*/ 2147483646 h 45"/>
                <a:gd name="T18" fmla="*/ 2147483646 w 21"/>
                <a:gd name="T19" fmla="*/ 2147483646 h 45"/>
                <a:gd name="T20" fmla="*/ 2147483646 w 21"/>
                <a:gd name="T21" fmla="*/ 2147483646 h 45"/>
                <a:gd name="T22" fmla="*/ 2147483646 w 21"/>
                <a:gd name="T23" fmla="*/ 2147483646 h 45"/>
                <a:gd name="T24" fmla="*/ 2147483646 w 21"/>
                <a:gd name="T25" fmla="*/ 2147483646 h 45"/>
                <a:gd name="T26" fmla="*/ 2147483646 w 21"/>
                <a:gd name="T27" fmla="*/ 2147483646 h 45"/>
                <a:gd name="T28" fmla="*/ 2147483646 w 21"/>
                <a:gd name="T29" fmla="*/ 2147483646 h 45"/>
                <a:gd name="T30" fmla="*/ 2147483646 w 21"/>
                <a:gd name="T31" fmla="*/ 2147483646 h 45"/>
                <a:gd name="T32" fmla="*/ 2147483646 w 21"/>
                <a:gd name="T33" fmla="*/ 2147483646 h 45"/>
                <a:gd name="T34" fmla="*/ 2147483646 w 21"/>
                <a:gd name="T35" fmla="*/ 2147483646 h 45"/>
                <a:gd name="T36" fmla="*/ 2147483646 w 21"/>
                <a:gd name="T37" fmla="*/ 2147483646 h 45"/>
                <a:gd name="T38" fmla="*/ 2147483646 w 21"/>
                <a:gd name="T39" fmla="*/ 2147483646 h 45"/>
                <a:gd name="T40" fmla="*/ 2147483646 w 21"/>
                <a:gd name="T41" fmla="*/ 2147483646 h 45"/>
                <a:gd name="T42" fmla="*/ 2147483646 w 21"/>
                <a:gd name="T43" fmla="*/ 2147483646 h 45"/>
                <a:gd name="T44" fmla="*/ 2147483646 w 21"/>
                <a:gd name="T45" fmla="*/ 2147483646 h 45"/>
                <a:gd name="T46" fmla="*/ 2147483646 w 21"/>
                <a:gd name="T47" fmla="*/ 2147483646 h 45"/>
                <a:gd name="T48" fmla="*/ 2147483646 w 21"/>
                <a:gd name="T49" fmla="*/ 2147483646 h 45"/>
                <a:gd name="T50" fmla="*/ 2147483646 w 21"/>
                <a:gd name="T51" fmla="*/ 2147483646 h 45"/>
                <a:gd name="T52" fmla="*/ 2147483646 w 21"/>
                <a:gd name="T53" fmla="*/ 2147483646 h 45"/>
                <a:gd name="T54" fmla="*/ 2147483646 w 21"/>
                <a:gd name="T55" fmla="*/ 2147483646 h 45"/>
                <a:gd name="T56" fmla="*/ 2147483646 w 21"/>
                <a:gd name="T57" fmla="*/ 2147483646 h 45"/>
                <a:gd name="T58" fmla="*/ 2147483646 w 21"/>
                <a:gd name="T59" fmla="*/ 2147483646 h 45"/>
                <a:gd name="T60" fmla="*/ 2147483646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1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3" y="22"/>
                    <a:pt x="4" y="21"/>
                    <a:pt x="4" y="2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6" y="45"/>
                    <a:pt x="8" y="45"/>
                  </a:cubicBezTo>
                  <a:cubicBezTo>
                    <a:pt x="9" y="45"/>
                    <a:pt x="10" y="44"/>
                    <a:pt x="10" y="4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4"/>
                    <a:pt x="12" y="45"/>
                    <a:pt x="14" y="45"/>
                  </a:cubicBezTo>
                  <a:cubicBezTo>
                    <a:pt x="15" y="45"/>
                    <a:pt x="16" y="44"/>
                    <a:pt x="16" y="4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1"/>
                    <a:pt x="18" y="22"/>
                    <a:pt x="20" y="22"/>
                  </a:cubicBezTo>
                  <a:cubicBezTo>
                    <a:pt x="21" y="22"/>
                    <a:pt x="21" y="21"/>
                    <a:pt x="21" y="2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Oval 289"/>
            <p:cNvSpPr>
              <a:spLocks noChangeArrowheads="1"/>
            </p:cNvSpPr>
            <p:nvPr/>
          </p:nvSpPr>
          <p:spPr bwMode="auto">
            <a:xfrm>
              <a:off x="4140200" y="1422400"/>
              <a:ext cx="69850" cy="68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8930" name="组合 37"/>
          <p:cNvGrpSpPr/>
          <p:nvPr/>
        </p:nvGrpSpPr>
        <p:grpSpPr bwMode="auto">
          <a:xfrm>
            <a:off x="4665663" y="2998788"/>
            <a:ext cx="661987" cy="661987"/>
            <a:chOff x="4665663" y="3451225"/>
            <a:chExt cx="661987" cy="661988"/>
          </a:xfrm>
        </p:grpSpPr>
        <p:sp>
          <p:nvSpPr>
            <p:cNvPr id="39" name="Oval 277"/>
            <p:cNvSpPr>
              <a:spLocks noChangeArrowheads="1"/>
            </p:cNvSpPr>
            <p:nvPr/>
          </p:nvSpPr>
          <p:spPr bwMode="auto">
            <a:xfrm>
              <a:off x="4665663" y="3451225"/>
              <a:ext cx="661987" cy="6619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949" name="Freeform 290"/>
            <p:cNvSpPr/>
            <p:nvPr/>
          </p:nvSpPr>
          <p:spPr bwMode="auto">
            <a:xfrm>
              <a:off x="4826000" y="3633788"/>
              <a:ext cx="341312" cy="312738"/>
            </a:xfrm>
            <a:custGeom>
              <a:avLst/>
              <a:gdLst>
                <a:gd name="T0" fmla="*/ 0 w 45"/>
                <a:gd name="T1" fmla="*/ 2147483646 h 41"/>
                <a:gd name="T2" fmla="*/ 2147483646 w 45"/>
                <a:gd name="T3" fmla="*/ 2147483646 h 41"/>
                <a:gd name="T4" fmla="*/ 2147483646 w 45"/>
                <a:gd name="T5" fmla="*/ 2147483646 h 41"/>
                <a:gd name="T6" fmla="*/ 2147483646 w 45"/>
                <a:gd name="T7" fmla="*/ 2147483646 h 41"/>
                <a:gd name="T8" fmla="*/ 2147483646 w 45"/>
                <a:gd name="T9" fmla="*/ 0 h 41"/>
                <a:gd name="T10" fmla="*/ 2147483646 w 45"/>
                <a:gd name="T11" fmla="*/ 2147483646 h 41"/>
                <a:gd name="T12" fmla="*/ 2147483646 w 45"/>
                <a:gd name="T13" fmla="*/ 2147483646 h 41"/>
                <a:gd name="T14" fmla="*/ 0 w 45"/>
                <a:gd name="T15" fmla="*/ 2147483646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5" h="41">
                  <a:moveTo>
                    <a:pt x="0" y="40"/>
                  </a:moveTo>
                  <a:cubicBezTo>
                    <a:pt x="0" y="40"/>
                    <a:pt x="0" y="41"/>
                    <a:pt x="2" y="41"/>
                  </a:cubicBezTo>
                  <a:cubicBezTo>
                    <a:pt x="2" y="39"/>
                    <a:pt x="8" y="33"/>
                    <a:pt x="8" y="33"/>
                  </a:cubicBezTo>
                  <a:cubicBezTo>
                    <a:pt x="8" y="33"/>
                    <a:pt x="18" y="39"/>
                    <a:pt x="28" y="28"/>
                  </a:cubicBezTo>
                  <a:cubicBezTo>
                    <a:pt x="39" y="17"/>
                    <a:pt x="31" y="8"/>
                    <a:pt x="45" y="0"/>
                  </a:cubicBezTo>
                  <a:cubicBezTo>
                    <a:pt x="12" y="7"/>
                    <a:pt x="5" y="18"/>
                    <a:pt x="5" y="31"/>
                  </a:cubicBezTo>
                  <a:cubicBezTo>
                    <a:pt x="9" y="25"/>
                    <a:pt x="17" y="16"/>
                    <a:pt x="25" y="13"/>
                  </a:cubicBezTo>
                  <a:cubicBezTo>
                    <a:pt x="12" y="21"/>
                    <a:pt x="4" y="34"/>
                    <a:pt x="0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31" name="组合 40"/>
          <p:cNvGrpSpPr/>
          <p:nvPr/>
        </p:nvGrpSpPr>
        <p:grpSpPr bwMode="auto">
          <a:xfrm>
            <a:off x="2825750" y="2998788"/>
            <a:ext cx="668338" cy="661987"/>
            <a:chOff x="2825750" y="3451225"/>
            <a:chExt cx="668337" cy="661988"/>
          </a:xfrm>
        </p:grpSpPr>
        <p:sp>
          <p:nvSpPr>
            <p:cNvPr id="38943" name="Oval 276"/>
            <p:cNvSpPr>
              <a:spLocks noChangeArrowheads="1"/>
            </p:cNvSpPr>
            <p:nvPr/>
          </p:nvSpPr>
          <p:spPr bwMode="auto">
            <a:xfrm>
              <a:off x="2825750" y="3451225"/>
              <a:ext cx="668337" cy="661988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944" name="Freeform 291"/>
            <p:cNvSpPr/>
            <p:nvPr/>
          </p:nvSpPr>
          <p:spPr bwMode="auto">
            <a:xfrm>
              <a:off x="3046413" y="3611563"/>
              <a:ext cx="220662" cy="266700"/>
            </a:xfrm>
            <a:custGeom>
              <a:avLst/>
              <a:gdLst>
                <a:gd name="T0" fmla="*/ 2147483646 w 29"/>
                <a:gd name="T1" fmla="*/ 2147483646 h 35"/>
                <a:gd name="T2" fmla="*/ 2147483646 w 29"/>
                <a:gd name="T3" fmla="*/ 0 h 35"/>
                <a:gd name="T4" fmla="*/ 0 w 29"/>
                <a:gd name="T5" fmla="*/ 2147483646 h 35"/>
                <a:gd name="T6" fmla="*/ 2147483646 w 29"/>
                <a:gd name="T7" fmla="*/ 2147483646 h 35"/>
                <a:gd name="T8" fmla="*/ 2147483646 w 29"/>
                <a:gd name="T9" fmla="*/ 2147483646 h 35"/>
                <a:gd name="T10" fmla="*/ 2147483646 w 29"/>
                <a:gd name="T11" fmla="*/ 2147483646 h 35"/>
                <a:gd name="T12" fmla="*/ 2147483646 w 29"/>
                <a:gd name="T13" fmla="*/ 2147483646 h 35"/>
                <a:gd name="T14" fmla="*/ 2147483646 w 29"/>
                <a:gd name="T15" fmla="*/ 2147483646 h 35"/>
                <a:gd name="T16" fmla="*/ 2147483646 w 29"/>
                <a:gd name="T17" fmla="*/ 2147483646 h 35"/>
                <a:gd name="T18" fmla="*/ 2147483646 w 29"/>
                <a:gd name="T19" fmla="*/ 2147483646 h 35"/>
                <a:gd name="T20" fmla="*/ 2147483646 w 29"/>
                <a:gd name="T21" fmla="*/ 2147483646 h 35"/>
                <a:gd name="T22" fmla="*/ 2147483646 w 29"/>
                <a:gd name="T23" fmla="*/ 2147483646 h 35"/>
                <a:gd name="T24" fmla="*/ 2147483646 w 29"/>
                <a:gd name="T25" fmla="*/ 2147483646 h 35"/>
                <a:gd name="T26" fmla="*/ 2147483646 w 29"/>
                <a:gd name="T27" fmla="*/ 2147483646 h 35"/>
                <a:gd name="T28" fmla="*/ 2147483646 w 29"/>
                <a:gd name="T29" fmla="*/ 2147483646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" h="35">
                  <a:moveTo>
                    <a:pt x="29" y="14"/>
                  </a:moveTo>
                  <a:cubicBezTo>
                    <a:pt x="29" y="6"/>
                    <a:pt x="23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5"/>
                    <a:pt x="1" y="17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1"/>
                    <a:pt x="3" y="21"/>
                  </a:cubicBezTo>
                  <a:cubicBezTo>
                    <a:pt x="5" y="25"/>
                    <a:pt x="8" y="32"/>
                    <a:pt x="8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5"/>
                    <a:pt x="22" y="35"/>
                    <a:pt x="22" y="34"/>
                  </a:cubicBezTo>
                  <a:cubicBezTo>
                    <a:pt x="22" y="32"/>
                    <a:pt x="24" y="25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9" y="17"/>
                    <a:pt x="29" y="15"/>
                    <a:pt x="29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Freeform 292"/>
            <p:cNvSpPr/>
            <p:nvPr/>
          </p:nvSpPr>
          <p:spPr bwMode="auto">
            <a:xfrm>
              <a:off x="3106738" y="3892550"/>
              <a:ext cx="106362" cy="23813"/>
            </a:xfrm>
            <a:custGeom>
              <a:avLst/>
              <a:gdLst>
                <a:gd name="T0" fmla="*/ 2147483646 w 14"/>
                <a:gd name="T1" fmla="*/ 2147483646 h 3"/>
                <a:gd name="T2" fmla="*/ 2147483646 w 14"/>
                <a:gd name="T3" fmla="*/ 0 h 3"/>
                <a:gd name="T4" fmla="*/ 2147483646 w 14"/>
                <a:gd name="T5" fmla="*/ 0 h 3"/>
                <a:gd name="T6" fmla="*/ 0 w 14"/>
                <a:gd name="T7" fmla="*/ 2147483646 h 3"/>
                <a:gd name="T8" fmla="*/ 0 w 14"/>
                <a:gd name="T9" fmla="*/ 2147483646 h 3"/>
                <a:gd name="T10" fmla="*/ 2147483646 w 14"/>
                <a:gd name="T11" fmla="*/ 2147483646 h 3"/>
                <a:gd name="T12" fmla="*/ 2147483646 w 14"/>
                <a:gd name="T13" fmla="*/ 2147483646 h 3"/>
                <a:gd name="T14" fmla="*/ 2147483646 w 14"/>
                <a:gd name="T15" fmla="*/ 2147483646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3">
                  <a:moveTo>
                    <a:pt x="14" y="2"/>
                  </a:moveTo>
                  <a:cubicBezTo>
                    <a:pt x="14" y="1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4" y="2"/>
                    <a:pt x="1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6" name="Freeform 293"/>
            <p:cNvSpPr/>
            <p:nvPr/>
          </p:nvSpPr>
          <p:spPr bwMode="auto">
            <a:xfrm>
              <a:off x="3106738" y="3930650"/>
              <a:ext cx="106362" cy="15875"/>
            </a:xfrm>
            <a:custGeom>
              <a:avLst/>
              <a:gdLst>
                <a:gd name="T0" fmla="*/ 2147483646 w 14"/>
                <a:gd name="T1" fmla="*/ 2147483646 h 2"/>
                <a:gd name="T2" fmla="*/ 2147483646 w 14"/>
                <a:gd name="T3" fmla="*/ 0 h 2"/>
                <a:gd name="T4" fmla="*/ 2147483646 w 14"/>
                <a:gd name="T5" fmla="*/ 0 h 2"/>
                <a:gd name="T6" fmla="*/ 0 w 14"/>
                <a:gd name="T7" fmla="*/ 2147483646 h 2"/>
                <a:gd name="T8" fmla="*/ 0 w 14"/>
                <a:gd name="T9" fmla="*/ 2147483646 h 2"/>
                <a:gd name="T10" fmla="*/ 2147483646 w 14"/>
                <a:gd name="T11" fmla="*/ 2147483646 h 2"/>
                <a:gd name="T12" fmla="*/ 2147483646 w 14"/>
                <a:gd name="T13" fmla="*/ 2147483646 h 2"/>
                <a:gd name="T14" fmla="*/ 2147483646 w 14"/>
                <a:gd name="T15" fmla="*/ 2147483646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2">
                  <a:moveTo>
                    <a:pt x="14" y="1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4" y="2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7" name="Freeform 294"/>
            <p:cNvSpPr/>
            <p:nvPr/>
          </p:nvSpPr>
          <p:spPr bwMode="auto">
            <a:xfrm>
              <a:off x="3128963" y="3960813"/>
              <a:ext cx="61912" cy="23813"/>
            </a:xfrm>
            <a:custGeom>
              <a:avLst/>
              <a:gdLst>
                <a:gd name="T0" fmla="*/ 2147483646 w 8"/>
                <a:gd name="T1" fmla="*/ 2147483646 h 3"/>
                <a:gd name="T2" fmla="*/ 2147483646 w 8"/>
                <a:gd name="T3" fmla="*/ 2147483646 h 3"/>
                <a:gd name="T4" fmla="*/ 2147483646 w 8"/>
                <a:gd name="T5" fmla="*/ 2147483646 h 3"/>
                <a:gd name="T6" fmla="*/ 0 w 8"/>
                <a:gd name="T7" fmla="*/ 2147483646 h 3"/>
                <a:gd name="T8" fmla="*/ 0 w 8"/>
                <a:gd name="T9" fmla="*/ 2147483646 h 3"/>
                <a:gd name="T10" fmla="*/ 2147483646 w 8"/>
                <a:gd name="T11" fmla="*/ 0 h 3"/>
                <a:gd name="T12" fmla="*/ 2147483646 w 8"/>
                <a:gd name="T13" fmla="*/ 0 h 3"/>
                <a:gd name="T14" fmla="*/ 2147483646 w 8"/>
                <a:gd name="T15" fmla="*/ 2147483646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" h="3">
                  <a:moveTo>
                    <a:pt x="8" y="2"/>
                  </a:moveTo>
                  <a:cubicBezTo>
                    <a:pt x="8" y="2"/>
                    <a:pt x="7" y="3"/>
                    <a:pt x="6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32" name="组合 46"/>
          <p:cNvGrpSpPr/>
          <p:nvPr/>
        </p:nvGrpSpPr>
        <p:grpSpPr bwMode="auto">
          <a:xfrm>
            <a:off x="6650038" y="2998788"/>
            <a:ext cx="669925" cy="661987"/>
            <a:chOff x="6650038" y="3451225"/>
            <a:chExt cx="669925" cy="661988"/>
          </a:xfrm>
        </p:grpSpPr>
        <p:sp>
          <p:nvSpPr>
            <p:cNvPr id="48" name="Oval 278"/>
            <p:cNvSpPr>
              <a:spLocks noChangeArrowheads="1"/>
            </p:cNvSpPr>
            <p:nvPr/>
          </p:nvSpPr>
          <p:spPr bwMode="auto">
            <a:xfrm>
              <a:off x="6650038" y="3451225"/>
              <a:ext cx="669925" cy="6619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38942" name="Freeform 295"/>
            <p:cNvSpPr/>
            <p:nvPr/>
          </p:nvSpPr>
          <p:spPr bwMode="auto">
            <a:xfrm>
              <a:off x="6821488" y="3637757"/>
              <a:ext cx="327025" cy="288925"/>
            </a:xfrm>
            <a:custGeom>
              <a:avLst/>
              <a:gdLst>
                <a:gd name="T0" fmla="*/ 2147483646 w 43"/>
                <a:gd name="T1" fmla="*/ 2147483646 h 38"/>
                <a:gd name="T2" fmla="*/ 2147483646 w 43"/>
                <a:gd name="T3" fmla="*/ 0 h 38"/>
                <a:gd name="T4" fmla="*/ 2147483646 w 43"/>
                <a:gd name="T5" fmla="*/ 2147483646 h 38"/>
                <a:gd name="T6" fmla="*/ 2147483646 w 43"/>
                <a:gd name="T7" fmla="*/ 2147483646 h 38"/>
                <a:gd name="T8" fmla="*/ 2147483646 w 43"/>
                <a:gd name="T9" fmla="*/ 2147483646 h 38"/>
                <a:gd name="T10" fmla="*/ 2147483646 w 43"/>
                <a:gd name="T11" fmla="*/ 0 h 38"/>
                <a:gd name="T12" fmla="*/ 2147483646 w 43"/>
                <a:gd name="T13" fmla="*/ 2147483646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" h="38">
                  <a:moveTo>
                    <a:pt x="21" y="8"/>
                  </a:moveTo>
                  <a:cubicBezTo>
                    <a:pt x="19" y="3"/>
                    <a:pt x="16" y="0"/>
                    <a:pt x="11" y="0"/>
                  </a:cubicBezTo>
                  <a:cubicBezTo>
                    <a:pt x="3" y="1"/>
                    <a:pt x="0" y="6"/>
                    <a:pt x="1" y="13"/>
                  </a:cubicBezTo>
                  <a:cubicBezTo>
                    <a:pt x="2" y="22"/>
                    <a:pt x="13" y="27"/>
                    <a:pt x="21" y="38"/>
                  </a:cubicBezTo>
                  <a:cubicBezTo>
                    <a:pt x="29" y="27"/>
                    <a:pt x="41" y="22"/>
                    <a:pt x="42" y="13"/>
                  </a:cubicBezTo>
                  <a:cubicBezTo>
                    <a:pt x="43" y="6"/>
                    <a:pt x="40" y="1"/>
                    <a:pt x="32" y="0"/>
                  </a:cubicBezTo>
                  <a:cubicBezTo>
                    <a:pt x="27" y="0"/>
                    <a:pt x="24" y="3"/>
                    <a:pt x="21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1011238" y="1258888"/>
            <a:ext cx="1381125" cy="6746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476375" y="2911475"/>
            <a:ext cx="1381125" cy="6746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989513" y="2540000"/>
            <a:ext cx="12319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985000" y="2540000"/>
            <a:ext cx="1381125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97650" y="1268413"/>
            <a:ext cx="12319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451350" y="1252538"/>
            <a:ext cx="1231900" cy="4810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39" name="矩形 56"/>
          <p:cNvSpPr>
            <a:spLocks noChangeArrowheads="1"/>
          </p:cNvSpPr>
          <p:nvPr/>
        </p:nvSpPr>
        <p:spPr bwMode="auto">
          <a:xfrm>
            <a:off x="971550" y="4038600"/>
            <a:ext cx="7354888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80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40" name="TextBox 57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公司概况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4932363" y="1635125"/>
            <a:ext cx="126206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939" name="矩形 1"/>
          <p:cNvSpPr>
            <a:spLocks noChangeArrowheads="1"/>
          </p:cNvSpPr>
          <p:nvPr/>
        </p:nvSpPr>
        <p:spPr bwMode="auto">
          <a:xfrm>
            <a:off x="4932363" y="2117725"/>
            <a:ext cx="33845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0" name="TextBox 29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公司概况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5024438" y="2035175"/>
            <a:ext cx="321945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942" name="组合 65"/>
          <p:cNvGrpSpPr/>
          <p:nvPr/>
        </p:nvGrpSpPr>
        <p:grpSpPr bwMode="auto">
          <a:xfrm>
            <a:off x="1558925" y="987425"/>
            <a:ext cx="2638425" cy="2822575"/>
            <a:chOff x="1475656" y="786432"/>
            <a:chExt cx="3003852" cy="3213100"/>
          </a:xfrm>
        </p:grpSpPr>
        <p:grpSp>
          <p:nvGrpSpPr>
            <p:cNvPr id="39946" name="组合 66"/>
            <p:cNvGrpSpPr/>
            <p:nvPr/>
          </p:nvGrpSpPr>
          <p:grpSpPr bwMode="auto">
            <a:xfrm>
              <a:off x="1475656" y="1659557"/>
              <a:ext cx="1087438" cy="1268413"/>
              <a:chOff x="1475656" y="1659557"/>
              <a:chExt cx="1087438" cy="1268413"/>
            </a:xfrm>
          </p:grpSpPr>
          <p:sp>
            <p:nvSpPr>
              <p:cNvPr id="39971" name="Freeform 12"/>
              <p:cNvSpPr/>
              <p:nvPr/>
            </p:nvSpPr>
            <p:spPr bwMode="auto">
              <a:xfrm>
                <a:off x="1475656" y="1659557"/>
                <a:ext cx="1087438" cy="1268413"/>
              </a:xfrm>
              <a:custGeom>
                <a:avLst/>
                <a:gdLst>
                  <a:gd name="T0" fmla="*/ 1591822719 w 653"/>
                  <a:gd name="T1" fmla="*/ 889438828 h 762"/>
                  <a:gd name="T2" fmla="*/ 1469801517 w 653"/>
                  <a:gd name="T3" fmla="*/ 889438828 h 762"/>
                  <a:gd name="T4" fmla="*/ 1469801517 w 653"/>
                  <a:gd name="T5" fmla="*/ 809086029 h 762"/>
                  <a:gd name="T6" fmla="*/ 1467027135 w 653"/>
                  <a:gd name="T7" fmla="*/ 809086029 h 762"/>
                  <a:gd name="T8" fmla="*/ 1558543452 w 653"/>
                  <a:gd name="T9" fmla="*/ 365750717 h 762"/>
                  <a:gd name="T10" fmla="*/ 493631905 w 653"/>
                  <a:gd name="T11" fmla="*/ 0 h 762"/>
                  <a:gd name="T12" fmla="*/ 343878537 w 653"/>
                  <a:gd name="T13" fmla="*/ 809086029 h 762"/>
                  <a:gd name="T14" fmla="*/ 343878537 w 653"/>
                  <a:gd name="T15" fmla="*/ 889438828 h 762"/>
                  <a:gd name="T16" fmla="*/ 219082953 w 653"/>
                  <a:gd name="T17" fmla="*/ 889438828 h 762"/>
                  <a:gd name="T18" fmla="*/ 97061752 w 653"/>
                  <a:gd name="T19" fmla="*/ 1130502216 h 762"/>
                  <a:gd name="T20" fmla="*/ 726580109 w 653"/>
                  <a:gd name="T21" fmla="*/ 1978379711 h 762"/>
                  <a:gd name="T22" fmla="*/ 1084325563 w 653"/>
                  <a:gd name="T23" fmla="*/ 1978379711 h 762"/>
                  <a:gd name="T24" fmla="*/ 1711069538 w 653"/>
                  <a:gd name="T25" fmla="*/ 1130502216 h 762"/>
                  <a:gd name="T26" fmla="*/ 1591822719 w 653"/>
                  <a:gd name="T27" fmla="*/ 889438828 h 76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53" h="762">
                    <a:moveTo>
                      <a:pt x="574" y="321"/>
                    </a:moveTo>
                    <a:cubicBezTo>
                      <a:pt x="530" y="321"/>
                      <a:pt x="530" y="321"/>
                      <a:pt x="530" y="321"/>
                    </a:cubicBezTo>
                    <a:cubicBezTo>
                      <a:pt x="530" y="292"/>
                      <a:pt x="530" y="292"/>
                      <a:pt x="530" y="292"/>
                    </a:cubicBezTo>
                    <a:cubicBezTo>
                      <a:pt x="529" y="292"/>
                      <a:pt x="529" y="292"/>
                      <a:pt x="529" y="292"/>
                    </a:cubicBezTo>
                    <a:cubicBezTo>
                      <a:pt x="529" y="236"/>
                      <a:pt x="541" y="182"/>
                      <a:pt x="562" y="132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43" y="91"/>
                      <a:pt x="124" y="189"/>
                      <a:pt x="124" y="292"/>
                    </a:cubicBezTo>
                    <a:cubicBezTo>
                      <a:pt x="124" y="321"/>
                      <a:pt x="124" y="321"/>
                      <a:pt x="124" y="321"/>
                    </a:cubicBezTo>
                    <a:cubicBezTo>
                      <a:pt x="79" y="321"/>
                      <a:pt x="79" y="321"/>
                      <a:pt x="79" y="321"/>
                    </a:cubicBezTo>
                    <a:cubicBezTo>
                      <a:pt x="19" y="321"/>
                      <a:pt x="0" y="360"/>
                      <a:pt x="35" y="408"/>
                    </a:cubicBezTo>
                    <a:cubicBezTo>
                      <a:pt x="262" y="714"/>
                      <a:pt x="262" y="714"/>
                      <a:pt x="262" y="714"/>
                    </a:cubicBezTo>
                    <a:cubicBezTo>
                      <a:pt x="297" y="762"/>
                      <a:pt x="355" y="762"/>
                      <a:pt x="391" y="714"/>
                    </a:cubicBezTo>
                    <a:cubicBezTo>
                      <a:pt x="617" y="408"/>
                      <a:pt x="617" y="408"/>
                      <a:pt x="617" y="408"/>
                    </a:cubicBezTo>
                    <a:cubicBezTo>
                      <a:pt x="653" y="360"/>
                      <a:pt x="633" y="321"/>
                      <a:pt x="574" y="321"/>
                    </a:cubicBezTo>
                    <a:close/>
                  </a:path>
                </a:pathLst>
              </a:custGeom>
              <a:solidFill>
                <a:srgbClr val="FB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2" name="Freeform 323"/>
              <p:cNvSpPr>
                <a:spLocks noEditPoints="1"/>
              </p:cNvSpPr>
              <p:nvPr/>
            </p:nvSpPr>
            <p:spPr bwMode="auto">
              <a:xfrm>
                <a:off x="1928590" y="1900917"/>
                <a:ext cx="209550" cy="255587"/>
              </a:xfrm>
              <a:custGeom>
                <a:avLst/>
                <a:gdLst>
                  <a:gd name="T0" fmla="*/ 235100132 w 126"/>
                  <a:gd name="T1" fmla="*/ 0 h 154"/>
                  <a:gd name="T2" fmla="*/ 47020692 w 126"/>
                  <a:gd name="T3" fmla="*/ 0 h 154"/>
                  <a:gd name="T4" fmla="*/ 0 w 126"/>
                  <a:gd name="T5" fmla="*/ 46825530 h 154"/>
                  <a:gd name="T6" fmla="*/ 0 w 126"/>
                  <a:gd name="T7" fmla="*/ 377360928 h 154"/>
                  <a:gd name="T8" fmla="*/ 47020692 w 126"/>
                  <a:gd name="T9" fmla="*/ 424186458 h 154"/>
                  <a:gd name="T10" fmla="*/ 301480915 w 126"/>
                  <a:gd name="T11" fmla="*/ 424186458 h 154"/>
                  <a:gd name="T12" fmla="*/ 348501607 w 126"/>
                  <a:gd name="T13" fmla="*/ 377360928 h 154"/>
                  <a:gd name="T14" fmla="*/ 348501607 w 126"/>
                  <a:gd name="T15" fmla="*/ 134968192 h 154"/>
                  <a:gd name="T16" fmla="*/ 235100132 w 126"/>
                  <a:gd name="T17" fmla="*/ 0 h 154"/>
                  <a:gd name="T18" fmla="*/ 331905580 w 126"/>
                  <a:gd name="T19" fmla="*/ 377360928 h 154"/>
                  <a:gd name="T20" fmla="*/ 301480915 w 126"/>
                  <a:gd name="T21" fmla="*/ 407659605 h 154"/>
                  <a:gd name="T22" fmla="*/ 265524796 w 126"/>
                  <a:gd name="T23" fmla="*/ 407659605 h 154"/>
                  <a:gd name="T24" fmla="*/ 265524796 w 126"/>
                  <a:gd name="T25" fmla="*/ 349815620 h 154"/>
                  <a:gd name="T26" fmla="*/ 235100132 w 126"/>
                  <a:gd name="T27" fmla="*/ 349815620 h 154"/>
                  <a:gd name="T28" fmla="*/ 235100132 w 126"/>
                  <a:gd name="T29" fmla="*/ 407659605 h 154"/>
                  <a:gd name="T30" fmla="*/ 212972650 w 126"/>
                  <a:gd name="T31" fmla="*/ 407659605 h 154"/>
                  <a:gd name="T32" fmla="*/ 212972650 w 126"/>
                  <a:gd name="T33" fmla="*/ 349815620 h 154"/>
                  <a:gd name="T34" fmla="*/ 182547986 w 126"/>
                  <a:gd name="T35" fmla="*/ 349815620 h 154"/>
                  <a:gd name="T36" fmla="*/ 182547986 w 126"/>
                  <a:gd name="T37" fmla="*/ 407659605 h 154"/>
                  <a:gd name="T38" fmla="*/ 160422167 w 126"/>
                  <a:gd name="T39" fmla="*/ 407659605 h 154"/>
                  <a:gd name="T40" fmla="*/ 160422167 w 126"/>
                  <a:gd name="T41" fmla="*/ 349815620 h 154"/>
                  <a:gd name="T42" fmla="*/ 129995839 w 126"/>
                  <a:gd name="T43" fmla="*/ 349815620 h 154"/>
                  <a:gd name="T44" fmla="*/ 129995839 w 126"/>
                  <a:gd name="T45" fmla="*/ 407659605 h 154"/>
                  <a:gd name="T46" fmla="*/ 107870020 w 126"/>
                  <a:gd name="T47" fmla="*/ 407659605 h 154"/>
                  <a:gd name="T48" fmla="*/ 107870020 w 126"/>
                  <a:gd name="T49" fmla="*/ 349815620 h 154"/>
                  <a:gd name="T50" fmla="*/ 74679629 w 126"/>
                  <a:gd name="T51" fmla="*/ 349815620 h 154"/>
                  <a:gd name="T52" fmla="*/ 74679629 w 126"/>
                  <a:gd name="T53" fmla="*/ 407659605 h 154"/>
                  <a:gd name="T54" fmla="*/ 47020692 w 126"/>
                  <a:gd name="T55" fmla="*/ 407659605 h 154"/>
                  <a:gd name="T56" fmla="*/ 16596027 w 126"/>
                  <a:gd name="T57" fmla="*/ 377360928 h 154"/>
                  <a:gd name="T58" fmla="*/ 16596027 w 126"/>
                  <a:gd name="T59" fmla="*/ 46825530 h 154"/>
                  <a:gd name="T60" fmla="*/ 47020692 w 126"/>
                  <a:gd name="T61" fmla="*/ 16526853 h 154"/>
                  <a:gd name="T62" fmla="*/ 226802950 w 126"/>
                  <a:gd name="T63" fmla="*/ 16526853 h 154"/>
                  <a:gd name="T64" fmla="*/ 331905580 w 126"/>
                  <a:gd name="T65" fmla="*/ 140476590 h 154"/>
                  <a:gd name="T66" fmla="*/ 331905580 w 126"/>
                  <a:gd name="T67" fmla="*/ 377360928 h 154"/>
                  <a:gd name="T68" fmla="*/ 85742538 w 126"/>
                  <a:gd name="T69" fmla="*/ 129459794 h 154"/>
                  <a:gd name="T70" fmla="*/ 85742538 w 126"/>
                  <a:gd name="T71" fmla="*/ 278199811 h 154"/>
                  <a:gd name="T72" fmla="*/ 113401475 w 126"/>
                  <a:gd name="T73" fmla="*/ 308498488 h 154"/>
                  <a:gd name="T74" fmla="*/ 235100132 w 126"/>
                  <a:gd name="T75" fmla="*/ 308498488 h 154"/>
                  <a:gd name="T76" fmla="*/ 262759069 w 126"/>
                  <a:gd name="T77" fmla="*/ 278199811 h 154"/>
                  <a:gd name="T78" fmla="*/ 262759069 w 126"/>
                  <a:gd name="T79" fmla="*/ 129459794 h 154"/>
                  <a:gd name="T80" fmla="*/ 235100132 w 126"/>
                  <a:gd name="T81" fmla="*/ 101914486 h 154"/>
                  <a:gd name="T82" fmla="*/ 113401475 w 126"/>
                  <a:gd name="T83" fmla="*/ 101914486 h 154"/>
                  <a:gd name="T84" fmla="*/ 85742538 w 126"/>
                  <a:gd name="T85" fmla="*/ 129459794 h 154"/>
                  <a:gd name="T86" fmla="*/ 248930432 w 126"/>
                  <a:gd name="T87" fmla="*/ 129459794 h 154"/>
                  <a:gd name="T88" fmla="*/ 248930432 w 126"/>
                  <a:gd name="T89" fmla="*/ 278199811 h 154"/>
                  <a:gd name="T90" fmla="*/ 235100132 w 126"/>
                  <a:gd name="T91" fmla="*/ 291973295 h 154"/>
                  <a:gd name="T92" fmla="*/ 113401475 w 126"/>
                  <a:gd name="T93" fmla="*/ 291973295 h 154"/>
                  <a:gd name="T94" fmla="*/ 102338565 w 126"/>
                  <a:gd name="T95" fmla="*/ 278199811 h 154"/>
                  <a:gd name="T96" fmla="*/ 102338565 w 126"/>
                  <a:gd name="T97" fmla="*/ 129459794 h 154"/>
                  <a:gd name="T98" fmla="*/ 113401475 w 126"/>
                  <a:gd name="T99" fmla="*/ 115687970 h 154"/>
                  <a:gd name="T100" fmla="*/ 235100132 w 126"/>
                  <a:gd name="T101" fmla="*/ 115687970 h 154"/>
                  <a:gd name="T102" fmla="*/ 248930432 w 126"/>
                  <a:gd name="T103" fmla="*/ 129459794 h 15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26" h="154">
                    <a:moveTo>
                      <a:pt x="85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6"/>
                      <a:pt x="8" y="154"/>
                      <a:pt x="17" y="154"/>
                    </a:cubicBezTo>
                    <a:cubicBezTo>
                      <a:pt x="109" y="154"/>
                      <a:pt x="109" y="154"/>
                      <a:pt x="109" y="154"/>
                    </a:cubicBezTo>
                    <a:cubicBezTo>
                      <a:pt x="119" y="154"/>
                      <a:pt x="126" y="146"/>
                      <a:pt x="126" y="137"/>
                    </a:cubicBezTo>
                    <a:cubicBezTo>
                      <a:pt x="126" y="49"/>
                      <a:pt x="126" y="49"/>
                      <a:pt x="126" y="49"/>
                    </a:cubicBezTo>
                    <a:lnTo>
                      <a:pt x="85" y="0"/>
                    </a:lnTo>
                    <a:close/>
                    <a:moveTo>
                      <a:pt x="120" y="137"/>
                    </a:moveTo>
                    <a:cubicBezTo>
                      <a:pt x="120" y="143"/>
                      <a:pt x="115" y="148"/>
                      <a:pt x="109" y="148"/>
                    </a:cubicBezTo>
                    <a:cubicBezTo>
                      <a:pt x="96" y="148"/>
                      <a:pt x="96" y="148"/>
                      <a:pt x="96" y="148"/>
                    </a:cubicBezTo>
                    <a:cubicBezTo>
                      <a:pt x="96" y="127"/>
                      <a:pt x="96" y="127"/>
                      <a:pt x="96" y="127"/>
                    </a:cubicBezTo>
                    <a:cubicBezTo>
                      <a:pt x="85" y="127"/>
                      <a:pt x="85" y="127"/>
                      <a:pt x="85" y="127"/>
                    </a:cubicBezTo>
                    <a:cubicBezTo>
                      <a:pt x="85" y="148"/>
                      <a:pt x="85" y="148"/>
                      <a:pt x="85" y="148"/>
                    </a:cubicBezTo>
                    <a:cubicBezTo>
                      <a:pt x="77" y="148"/>
                      <a:pt x="77" y="148"/>
                      <a:pt x="77" y="148"/>
                    </a:cubicBezTo>
                    <a:cubicBezTo>
                      <a:pt x="77" y="127"/>
                      <a:pt x="77" y="127"/>
                      <a:pt x="77" y="127"/>
                    </a:cubicBezTo>
                    <a:cubicBezTo>
                      <a:pt x="66" y="127"/>
                      <a:pt x="66" y="127"/>
                      <a:pt x="66" y="127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58" y="148"/>
                      <a:pt x="58" y="148"/>
                      <a:pt x="58" y="148"/>
                    </a:cubicBezTo>
                    <a:cubicBezTo>
                      <a:pt x="58" y="127"/>
                      <a:pt x="58" y="127"/>
                      <a:pt x="58" y="127"/>
                    </a:cubicBezTo>
                    <a:cubicBezTo>
                      <a:pt x="47" y="127"/>
                      <a:pt x="47" y="127"/>
                      <a:pt x="47" y="127"/>
                    </a:cubicBezTo>
                    <a:cubicBezTo>
                      <a:pt x="47" y="148"/>
                      <a:pt x="47" y="148"/>
                      <a:pt x="47" y="148"/>
                    </a:cubicBezTo>
                    <a:cubicBezTo>
                      <a:pt x="39" y="148"/>
                      <a:pt x="39" y="148"/>
                      <a:pt x="39" y="148"/>
                    </a:cubicBezTo>
                    <a:cubicBezTo>
                      <a:pt x="39" y="127"/>
                      <a:pt x="39" y="127"/>
                      <a:pt x="39" y="127"/>
                    </a:cubicBezTo>
                    <a:cubicBezTo>
                      <a:pt x="27" y="127"/>
                      <a:pt x="27" y="127"/>
                      <a:pt x="27" y="127"/>
                    </a:cubicBezTo>
                    <a:cubicBezTo>
                      <a:pt x="27" y="148"/>
                      <a:pt x="27" y="148"/>
                      <a:pt x="27" y="148"/>
                    </a:cubicBezTo>
                    <a:cubicBezTo>
                      <a:pt x="17" y="148"/>
                      <a:pt x="17" y="148"/>
                      <a:pt x="17" y="148"/>
                    </a:cubicBezTo>
                    <a:cubicBezTo>
                      <a:pt x="11" y="148"/>
                      <a:pt x="6" y="143"/>
                      <a:pt x="6" y="13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1"/>
                      <a:pt x="11" y="6"/>
                      <a:pt x="17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120" y="51"/>
                      <a:pt x="120" y="51"/>
                      <a:pt x="120" y="51"/>
                    </a:cubicBezTo>
                    <a:lnTo>
                      <a:pt x="120" y="137"/>
                    </a:lnTo>
                    <a:close/>
                    <a:moveTo>
                      <a:pt x="31" y="47"/>
                    </a:move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7"/>
                      <a:pt x="36" y="112"/>
                      <a:pt x="41" y="112"/>
                    </a:cubicBezTo>
                    <a:cubicBezTo>
                      <a:pt x="85" y="112"/>
                      <a:pt x="85" y="112"/>
                      <a:pt x="85" y="112"/>
                    </a:cubicBezTo>
                    <a:cubicBezTo>
                      <a:pt x="91" y="112"/>
                      <a:pt x="95" y="107"/>
                      <a:pt x="95" y="101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5" y="41"/>
                      <a:pt x="91" y="37"/>
                      <a:pt x="85" y="37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36" y="37"/>
                      <a:pt x="31" y="41"/>
                      <a:pt x="31" y="47"/>
                    </a:cubicBezTo>
                    <a:close/>
                    <a:moveTo>
                      <a:pt x="90" y="47"/>
                    </a:moveTo>
                    <a:cubicBezTo>
                      <a:pt x="90" y="101"/>
                      <a:pt x="90" y="101"/>
                      <a:pt x="90" y="101"/>
                    </a:cubicBezTo>
                    <a:cubicBezTo>
                      <a:pt x="90" y="104"/>
                      <a:pt x="88" y="106"/>
                      <a:pt x="85" y="106"/>
                    </a:cubicBezTo>
                    <a:cubicBezTo>
                      <a:pt x="41" y="106"/>
                      <a:pt x="41" y="106"/>
                      <a:pt x="41" y="106"/>
                    </a:cubicBezTo>
                    <a:cubicBezTo>
                      <a:pt x="39" y="106"/>
                      <a:pt x="37" y="104"/>
                      <a:pt x="37" y="101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44"/>
                      <a:pt x="39" y="42"/>
                      <a:pt x="41" y="42"/>
                    </a:cubicBezTo>
                    <a:cubicBezTo>
                      <a:pt x="85" y="42"/>
                      <a:pt x="85" y="42"/>
                      <a:pt x="85" y="42"/>
                    </a:cubicBezTo>
                    <a:cubicBezTo>
                      <a:pt x="88" y="42"/>
                      <a:pt x="90" y="44"/>
                      <a:pt x="90" y="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3" name="矩形 1"/>
              <p:cNvSpPr>
                <a:spLocks noChangeArrowheads="1"/>
              </p:cNvSpPr>
              <p:nvPr/>
            </p:nvSpPr>
            <p:spPr bwMode="auto">
              <a:xfrm>
                <a:off x="1584559" y="2194412"/>
                <a:ext cx="790636" cy="280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添加标题</a:t>
                </a:r>
                <a:endPara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947" name="组合 67"/>
            <p:cNvGrpSpPr/>
            <p:nvPr/>
          </p:nvGrpSpPr>
          <p:grpSpPr bwMode="auto">
            <a:xfrm>
              <a:off x="1772519" y="902320"/>
              <a:ext cx="1014413" cy="977900"/>
              <a:chOff x="1772519" y="902320"/>
              <a:chExt cx="1014413" cy="977900"/>
            </a:xfrm>
          </p:grpSpPr>
          <p:sp>
            <p:nvSpPr>
              <p:cNvPr id="114" name="Freeform 13"/>
              <p:cNvSpPr/>
              <p:nvPr/>
            </p:nvSpPr>
            <p:spPr bwMode="auto">
              <a:xfrm>
                <a:off x="1772065" y="902089"/>
                <a:ext cx="1015743" cy="977664"/>
              </a:xfrm>
              <a:custGeom>
                <a:avLst/>
                <a:gdLst>
                  <a:gd name="T0" fmla="*/ 0 w 610"/>
                  <a:gd name="T1" fmla="*/ 455 h 587"/>
                  <a:gd name="T2" fmla="*/ 384 w 610"/>
                  <a:gd name="T3" fmla="*/ 587 h 587"/>
                  <a:gd name="T4" fmla="*/ 610 w 610"/>
                  <a:gd name="T5" fmla="*/ 365 h 587"/>
                  <a:gd name="T6" fmla="*/ 433 w 610"/>
                  <a:gd name="T7" fmla="*/ 0 h 587"/>
                  <a:gd name="T8" fmla="*/ 0 w 610"/>
                  <a:gd name="T9" fmla="*/ 455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0" h="587">
                    <a:moveTo>
                      <a:pt x="0" y="455"/>
                    </a:moveTo>
                    <a:cubicBezTo>
                      <a:pt x="384" y="587"/>
                      <a:pt x="384" y="587"/>
                      <a:pt x="384" y="587"/>
                    </a:cubicBezTo>
                    <a:cubicBezTo>
                      <a:pt x="426" y="487"/>
                      <a:pt x="508" y="406"/>
                      <a:pt x="610" y="365"/>
                    </a:cubicBezTo>
                    <a:cubicBezTo>
                      <a:pt x="433" y="0"/>
                      <a:pt x="433" y="0"/>
                      <a:pt x="433" y="0"/>
                    </a:cubicBezTo>
                    <a:cubicBezTo>
                      <a:pt x="235" y="87"/>
                      <a:pt x="78" y="252"/>
                      <a:pt x="0" y="45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969" name="Freeform 322"/>
              <p:cNvSpPr>
                <a:spLocks noEditPoints="1"/>
              </p:cNvSpPr>
              <p:nvPr/>
            </p:nvSpPr>
            <p:spPr bwMode="auto">
              <a:xfrm>
                <a:off x="2195736" y="1163212"/>
                <a:ext cx="268288" cy="182563"/>
              </a:xfrm>
              <a:custGeom>
                <a:avLst/>
                <a:gdLst>
                  <a:gd name="T0" fmla="*/ 152725860 w 161"/>
                  <a:gd name="T1" fmla="*/ 115688513 h 110"/>
                  <a:gd name="T2" fmla="*/ 99966442 w 161"/>
                  <a:gd name="T3" fmla="*/ 165269305 h 110"/>
                  <a:gd name="T4" fmla="*/ 152725860 w 161"/>
                  <a:gd name="T5" fmla="*/ 217603478 h 110"/>
                  <a:gd name="T6" fmla="*/ 205485279 w 161"/>
                  <a:gd name="T7" fmla="*/ 165269305 h 110"/>
                  <a:gd name="T8" fmla="*/ 152725860 w 161"/>
                  <a:gd name="T9" fmla="*/ 115688513 h 110"/>
                  <a:gd name="T10" fmla="*/ 408196026 w 161"/>
                  <a:gd name="T11" fmla="*/ 41317326 h 110"/>
                  <a:gd name="T12" fmla="*/ 399864101 w 161"/>
                  <a:gd name="T13" fmla="*/ 41317326 h 110"/>
                  <a:gd name="T14" fmla="*/ 349882546 w 161"/>
                  <a:gd name="T15" fmla="*/ 16526930 h 110"/>
                  <a:gd name="T16" fmla="*/ 302675523 w 161"/>
                  <a:gd name="T17" fmla="*/ 41317326 h 110"/>
                  <a:gd name="T18" fmla="*/ 227701525 w 161"/>
                  <a:gd name="T19" fmla="*/ 41317326 h 110"/>
                  <a:gd name="T20" fmla="*/ 227701525 w 161"/>
                  <a:gd name="T21" fmla="*/ 13771889 h 110"/>
                  <a:gd name="T22" fmla="*/ 199932883 w 161"/>
                  <a:gd name="T23" fmla="*/ 13771889 h 110"/>
                  <a:gd name="T24" fmla="*/ 199932883 w 161"/>
                  <a:gd name="T25" fmla="*/ 0 h 110"/>
                  <a:gd name="T26" fmla="*/ 102742639 w 161"/>
                  <a:gd name="T27" fmla="*/ 0 h 110"/>
                  <a:gd name="T28" fmla="*/ 102742639 w 161"/>
                  <a:gd name="T29" fmla="*/ 13771889 h 110"/>
                  <a:gd name="T30" fmla="*/ 74973998 w 161"/>
                  <a:gd name="T31" fmla="*/ 13771889 h 110"/>
                  <a:gd name="T32" fmla="*/ 74973998 w 161"/>
                  <a:gd name="T33" fmla="*/ 41317326 h 110"/>
                  <a:gd name="T34" fmla="*/ 38875098 w 161"/>
                  <a:gd name="T35" fmla="*/ 41317326 h 110"/>
                  <a:gd name="T36" fmla="*/ 0 w 161"/>
                  <a:gd name="T37" fmla="*/ 79879611 h 110"/>
                  <a:gd name="T38" fmla="*/ 0 w 161"/>
                  <a:gd name="T39" fmla="*/ 264430888 h 110"/>
                  <a:gd name="T40" fmla="*/ 38875098 w 161"/>
                  <a:gd name="T41" fmla="*/ 302993172 h 110"/>
                  <a:gd name="T42" fmla="*/ 408196026 w 161"/>
                  <a:gd name="T43" fmla="*/ 302993172 h 110"/>
                  <a:gd name="T44" fmla="*/ 447071124 w 161"/>
                  <a:gd name="T45" fmla="*/ 264430888 h 110"/>
                  <a:gd name="T46" fmla="*/ 447071124 w 161"/>
                  <a:gd name="T47" fmla="*/ 79879611 h 110"/>
                  <a:gd name="T48" fmla="*/ 408196026 w 161"/>
                  <a:gd name="T49" fmla="*/ 41317326 h 110"/>
                  <a:gd name="T50" fmla="*/ 427632742 w 161"/>
                  <a:gd name="T51" fmla="*/ 264430888 h 110"/>
                  <a:gd name="T52" fmla="*/ 408196026 w 161"/>
                  <a:gd name="T53" fmla="*/ 283711200 h 110"/>
                  <a:gd name="T54" fmla="*/ 38875098 w 161"/>
                  <a:gd name="T55" fmla="*/ 283711200 h 110"/>
                  <a:gd name="T56" fmla="*/ 19438382 w 161"/>
                  <a:gd name="T57" fmla="*/ 264430888 h 110"/>
                  <a:gd name="T58" fmla="*/ 19438382 w 161"/>
                  <a:gd name="T59" fmla="*/ 79879611 h 110"/>
                  <a:gd name="T60" fmla="*/ 38875098 w 161"/>
                  <a:gd name="T61" fmla="*/ 60599298 h 110"/>
                  <a:gd name="T62" fmla="*/ 408196026 w 161"/>
                  <a:gd name="T63" fmla="*/ 60599298 h 110"/>
                  <a:gd name="T64" fmla="*/ 427632742 w 161"/>
                  <a:gd name="T65" fmla="*/ 79879611 h 110"/>
                  <a:gd name="T66" fmla="*/ 427632742 w 161"/>
                  <a:gd name="T67" fmla="*/ 264430888 h 110"/>
                  <a:gd name="T68" fmla="*/ 152725860 w 161"/>
                  <a:gd name="T69" fmla="*/ 74371187 h 110"/>
                  <a:gd name="T70" fmla="*/ 61089678 w 161"/>
                  <a:gd name="T71" fmla="*/ 165269305 h 110"/>
                  <a:gd name="T72" fmla="*/ 152725860 w 161"/>
                  <a:gd name="T73" fmla="*/ 258920805 h 110"/>
                  <a:gd name="T74" fmla="*/ 244362043 w 161"/>
                  <a:gd name="T75" fmla="*/ 165269305 h 110"/>
                  <a:gd name="T76" fmla="*/ 152725860 w 161"/>
                  <a:gd name="T77" fmla="*/ 74371187 h 110"/>
                  <a:gd name="T78" fmla="*/ 152725860 w 161"/>
                  <a:gd name="T79" fmla="*/ 245148916 h 110"/>
                  <a:gd name="T80" fmla="*/ 72197801 w 161"/>
                  <a:gd name="T81" fmla="*/ 165269305 h 110"/>
                  <a:gd name="T82" fmla="*/ 152725860 w 161"/>
                  <a:gd name="T83" fmla="*/ 88143076 h 110"/>
                  <a:gd name="T84" fmla="*/ 233253920 w 161"/>
                  <a:gd name="T85" fmla="*/ 165269305 h 110"/>
                  <a:gd name="T86" fmla="*/ 152725860 w 161"/>
                  <a:gd name="T87" fmla="*/ 245148916 h 110"/>
                  <a:gd name="T88" fmla="*/ 372097126 w 161"/>
                  <a:gd name="T89" fmla="*/ 77126229 h 110"/>
                  <a:gd name="T90" fmla="*/ 341550621 w 161"/>
                  <a:gd name="T91" fmla="*/ 107425048 h 110"/>
                  <a:gd name="T92" fmla="*/ 372097126 w 161"/>
                  <a:gd name="T93" fmla="*/ 140478909 h 110"/>
                  <a:gd name="T94" fmla="*/ 402641965 w 161"/>
                  <a:gd name="T95" fmla="*/ 107425048 h 110"/>
                  <a:gd name="T96" fmla="*/ 372097126 w 161"/>
                  <a:gd name="T97" fmla="*/ 77126229 h 11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61" h="110">
                    <a:moveTo>
                      <a:pt x="55" y="42"/>
                    </a:moveTo>
                    <a:cubicBezTo>
                      <a:pt x="45" y="42"/>
                      <a:pt x="36" y="50"/>
                      <a:pt x="36" y="60"/>
                    </a:cubicBezTo>
                    <a:cubicBezTo>
                      <a:pt x="36" y="71"/>
                      <a:pt x="45" y="79"/>
                      <a:pt x="55" y="79"/>
                    </a:cubicBezTo>
                    <a:cubicBezTo>
                      <a:pt x="65" y="79"/>
                      <a:pt x="74" y="71"/>
                      <a:pt x="74" y="60"/>
                    </a:cubicBezTo>
                    <a:cubicBezTo>
                      <a:pt x="74" y="50"/>
                      <a:pt x="65" y="42"/>
                      <a:pt x="55" y="42"/>
                    </a:cubicBezTo>
                    <a:close/>
                    <a:moveTo>
                      <a:pt x="147" y="15"/>
                    </a:moveTo>
                    <a:cubicBezTo>
                      <a:pt x="144" y="15"/>
                      <a:pt x="144" y="15"/>
                      <a:pt x="144" y="15"/>
                    </a:cubicBezTo>
                    <a:cubicBezTo>
                      <a:pt x="140" y="9"/>
                      <a:pt x="134" y="6"/>
                      <a:pt x="126" y="6"/>
                    </a:cubicBezTo>
                    <a:cubicBezTo>
                      <a:pt x="119" y="6"/>
                      <a:pt x="112" y="9"/>
                      <a:pt x="109" y="15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2" y="5"/>
                      <a:pt x="72" y="5"/>
                      <a:pt x="72" y="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6" y="15"/>
                      <a:pt x="0" y="21"/>
                      <a:pt x="0" y="29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4"/>
                      <a:pt x="6" y="110"/>
                      <a:pt x="14" y="110"/>
                    </a:cubicBezTo>
                    <a:cubicBezTo>
                      <a:pt x="147" y="110"/>
                      <a:pt x="147" y="110"/>
                      <a:pt x="147" y="110"/>
                    </a:cubicBezTo>
                    <a:cubicBezTo>
                      <a:pt x="155" y="110"/>
                      <a:pt x="161" y="104"/>
                      <a:pt x="161" y="96"/>
                    </a:cubicBezTo>
                    <a:cubicBezTo>
                      <a:pt x="161" y="29"/>
                      <a:pt x="161" y="29"/>
                      <a:pt x="161" y="29"/>
                    </a:cubicBezTo>
                    <a:cubicBezTo>
                      <a:pt x="161" y="21"/>
                      <a:pt x="155" y="15"/>
                      <a:pt x="147" y="15"/>
                    </a:cubicBezTo>
                    <a:close/>
                    <a:moveTo>
                      <a:pt x="154" y="96"/>
                    </a:moveTo>
                    <a:cubicBezTo>
                      <a:pt x="154" y="100"/>
                      <a:pt x="151" y="103"/>
                      <a:pt x="147" y="103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0" y="103"/>
                      <a:pt x="7" y="100"/>
                      <a:pt x="7" y="96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25"/>
                      <a:pt x="10" y="22"/>
                      <a:pt x="14" y="22"/>
                    </a:cubicBezTo>
                    <a:cubicBezTo>
                      <a:pt x="147" y="22"/>
                      <a:pt x="147" y="22"/>
                      <a:pt x="147" y="22"/>
                    </a:cubicBezTo>
                    <a:cubicBezTo>
                      <a:pt x="151" y="22"/>
                      <a:pt x="154" y="25"/>
                      <a:pt x="154" y="29"/>
                    </a:cubicBezTo>
                    <a:lnTo>
                      <a:pt x="154" y="96"/>
                    </a:lnTo>
                    <a:close/>
                    <a:moveTo>
                      <a:pt x="55" y="27"/>
                    </a:moveTo>
                    <a:cubicBezTo>
                      <a:pt x="37" y="27"/>
                      <a:pt x="22" y="42"/>
                      <a:pt x="22" y="60"/>
                    </a:cubicBezTo>
                    <a:cubicBezTo>
                      <a:pt x="22" y="79"/>
                      <a:pt x="37" y="94"/>
                      <a:pt x="55" y="94"/>
                    </a:cubicBezTo>
                    <a:cubicBezTo>
                      <a:pt x="73" y="94"/>
                      <a:pt x="88" y="79"/>
                      <a:pt x="88" y="60"/>
                    </a:cubicBezTo>
                    <a:cubicBezTo>
                      <a:pt x="88" y="42"/>
                      <a:pt x="73" y="27"/>
                      <a:pt x="55" y="27"/>
                    </a:cubicBezTo>
                    <a:close/>
                    <a:moveTo>
                      <a:pt x="55" y="89"/>
                    </a:moveTo>
                    <a:cubicBezTo>
                      <a:pt x="39" y="89"/>
                      <a:pt x="26" y="76"/>
                      <a:pt x="26" y="60"/>
                    </a:cubicBezTo>
                    <a:cubicBezTo>
                      <a:pt x="26" y="45"/>
                      <a:pt x="39" y="32"/>
                      <a:pt x="55" y="32"/>
                    </a:cubicBezTo>
                    <a:cubicBezTo>
                      <a:pt x="71" y="32"/>
                      <a:pt x="84" y="45"/>
                      <a:pt x="84" y="60"/>
                    </a:cubicBezTo>
                    <a:cubicBezTo>
                      <a:pt x="84" y="76"/>
                      <a:pt x="71" y="89"/>
                      <a:pt x="55" y="89"/>
                    </a:cubicBezTo>
                    <a:close/>
                    <a:moveTo>
                      <a:pt x="134" y="28"/>
                    </a:moveTo>
                    <a:cubicBezTo>
                      <a:pt x="128" y="28"/>
                      <a:pt x="123" y="33"/>
                      <a:pt x="123" y="39"/>
                    </a:cubicBezTo>
                    <a:cubicBezTo>
                      <a:pt x="123" y="46"/>
                      <a:pt x="128" y="51"/>
                      <a:pt x="134" y="51"/>
                    </a:cubicBezTo>
                    <a:cubicBezTo>
                      <a:pt x="140" y="51"/>
                      <a:pt x="145" y="46"/>
                      <a:pt x="145" y="39"/>
                    </a:cubicBezTo>
                    <a:cubicBezTo>
                      <a:pt x="145" y="33"/>
                      <a:pt x="140" y="28"/>
                      <a:pt x="134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0" name="矩形 1"/>
              <p:cNvSpPr>
                <a:spLocks noChangeArrowheads="1"/>
              </p:cNvSpPr>
              <p:nvPr/>
            </p:nvSpPr>
            <p:spPr bwMode="auto">
              <a:xfrm>
                <a:off x="1830461" y="1389425"/>
                <a:ext cx="855575" cy="280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添加标题</a:t>
                </a:r>
                <a:endPara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948" name="组合 68"/>
            <p:cNvGrpSpPr/>
            <p:nvPr/>
          </p:nvGrpSpPr>
          <p:grpSpPr bwMode="auto">
            <a:xfrm>
              <a:off x="2493244" y="786432"/>
              <a:ext cx="1157288" cy="730250"/>
              <a:chOff x="2493244" y="786432"/>
              <a:chExt cx="1157288" cy="730250"/>
            </a:xfrm>
          </p:grpSpPr>
          <p:sp>
            <p:nvSpPr>
              <p:cNvPr id="39965" name="Freeform 15"/>
              <p:cNvSpPr/>
              <p:nvPr/>
            </p:nvSpPr>
            <p:spPr bwMode="auto">
              <a:xfrm>
                <a:off x="2493244" y="786432"/>
                <a:ext cx="1157288" cy="730250"/>
              </a:xfrm>
              <a:custGeom>
                <a:avLst/>
                <a:gdLst>
                  <a:gd name="T0" fmla="*/ 915150428 w 696"/>
                  <a:gd name="T1" fmla="*/ 0 h 439"/>
                  <a:gd name="T2" fmla="*/ 0 w 696"/>
                  <a:gd name="T3" fmla="*/ 193692575 h 439"/>
                  <a:gd name="T4" fmla="*/ 489369873 w 696"/>
                  <a:gd name="T5" fmla="*/ 1203658267 h 439"/>
                  <a:gd name="T6" fmla="*/ 915150428 w 696"/>
                  <a:gd name="T7" fmla="*/ 1120647638 h 439"/>
                  <a:gd name="T8" fmla="*/ 1363049151 w 696"/>
                  <a:gd name="T9" fmla="*/ 1214726794 h 439"/>
                  <a:gd name="T10" fmla="*/ 1924303901 w 696"/>
                  <a:gd name="T11" fmla="*/ 237965021 h 439"/>
                  <a:gd name="T12" fmla="*/ 915150428 w 696"/>
                  <a:gd name="T13" fmla="*/ 0 h 4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96" h="439">
                    <a:moveTo>
                      <a:pt x="331" y="0"/>
                    </a:moveTo>
                    <a:cubicBezTo>
                      <a:pt x="213" y="0"/>
                      <a:pt x="101" y="25"/>
                      <a:pt x="0" y="70"/>
                    </a:cubicBezTo>
                    <a:cubicBezTo>
                      <a:pt x="177" y="435"/>
                      <a:pt x="177" y="435"/>
                      <a:pt x="177" y="435"/>
                    </a:cubicBezTo>
                    <a:cubicBezTo>
                      <a:pt x="224" y="416"/>
                      <a:pt x="276" y="405"/>
                      <a:pt x="331" y="405"/>
                    </a:cubicBezTo>
                    <a:cubicBezTo>
                      <a:pt x="388" y="405"/>
                      <a:pt x="443" y="417"/>
                      <a:pt x="493" y="439"/>
                    </a:cubicBezTo>
                    <a:cubicBezTo>
                      <a:pt x="696" y="86"/>
                      <a:pt x="696" y="86"/>
                      <a:pt x="696" y="86"/>
                    </a:cubicBezTo>
                    <a:cubicBezTo>
                      <a:pt x="586" y="31"/>
                      <a:pt x="462" y="0"/>
                      <a:pt x="331" y="0"/>
                    </a:cubicBezTo>
                    <a:close/>
                  </a:path>
                </a:pathLst>
              </a:custGeom>
              <a:solidFill>
                <a:srgbClr val="FB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6" name="Freeform 321"/>
              <p:cNvSpPr>
                <a:spLocks noEditPoints="1"/>
              </p:cNvSpPr>
              <p:nvPr/>
            </p:nvSpPr>
            <p:spPr bwMode="auto">
              <a:xfrm>
                <a:off x="2972669" y="835343"/>
                <a:ext cx="239713" cy="247650"/>
              </a:xfrm>
              <a:custGeom>
                <a:avLst/>
                <a:gdLst>
                  <a:gd name="T0" fmla="*/ 266029825 w 144"/>
                  <a:gd name="T1" fmla="*/ 372939293 h 149"/>
                  <a:gd name="T2" fmla="*/ 191207740 w 144"/>
                  <a:gd name="T3" fmla="*/ 372939293 h 149"/>
                  <a:gd name="T4" fmla="*/ 191207740 w 144"/>
                  <a:gd name="T5" fmla="*/ 229288996 h 149"/>
                  <a:gd name="T6" fmla="*/ 257716445 w 144"/>
                  <a:gd name="T7" fmla="*/ 196138800 h 149"/>
                  <a:gd name="T8" fmla="*/ 266029825 w 144"/>
                  <a:gd name="T9" fmla="*/ 190614044 h 149"/>
                  <a:gd name="T10" fmla="*/ 202292802 w 144"/>
                  <a:gd name="T11" fmla="*/ 93925833 h 149"/>
                  <a:gd name="T12" fmla="*/ 202292802 w 144"/>
                  <a:gd name="T13" fmla="*/ 88401078 h 149"/>
                  <a:gd name="T14" fmla="*/ 191207740 w 144"/>
                  <a:gd name="T15" fmla="*/ 96688211 h 149"/>
                  <a:gd name="T16" fmla="*/ 16626760 w 144"/>
                  <a:gd name="T17" fmla="*/ 243100886 h 149"/>
                  <a:gd name="T18" fmla="*/ 8313380 w 144"/>
                  <a:gd name="T19" fmla="*/ 284538215 h 149"/>
                  <a:gd name="T20" fmla="*/ 55421979 w 144"/>
                  <a:gd name="T21" fmla="*/ 301114145 h 149"/>
                  <a:gd name="T22" fmla="*/ 149640840 w 144"/>
                  <a:gd name="T23" fmla="*/ 251388019 h 149"/>
                  <a:gd name="T24" fmla="*/ 149640840 w 144"/>
                  <a:gd name="T25" fmla="*/ 372939293 h 149"/>
                  <a:gd name="T26" fmla="*/ 63735359 w 144"/>
                  <a:gd name="T27" fmla="*/ 372939293 h 149"/>
                  <a:gd name="T28" fmla="*/ 44338582 w 144"/>
                  <a:gd name="T29" fmla="*/ 392275938 h 149"/>
                  <a:gd name="T30" fmla="*/ 63735359 w 144"/>
                  <a:gd name="T31" fmla="*/ 411614245 h 149"/>
                  <a:gd name="T32" fmla="*/ 266029825 w 144"/>
                  <a:gd name="T33" fmla="*/ 411614245 h 149"/>
                  <a:gd name="T34" fmla="*/ 288198284 w 144"/>
                  <a:gd name="T35" fmla="*/ 392275938 h 149"/>
                  <a:gd name="T36" fmla="*/ 266029825 w 144"/>
                  <a:gd name="T37" fmla="*/ 372939293 h 149"/>
                  <a:gd name="T38" fmla="*/ 307596725 w 144"/>
                  <a:gd name="T39" fmla="*/ 0 h 149"/>
                  <a:gd name="T40" fmla="*/ 213377863 w 144"/>
                  <a:gd name="T41" fmla="*/ 93925833 h 149"/>
                  <a:gd name="T42" fmla="*/ 307596725 w 144"/>
                  <a:gd name="T43" fmla="*/ 187850004 h 149"/>
                  <a:gd name="T44" fmla="*/ 399043905 w 144"/>
                  <a:gd name="T45" fmla="*/ 93925833 h 149"/>
                  <a:gd name="T46" fmla="*/ 307596725 w 144"/>
                  <a:gd name="T47" fmla="*/ 0 h 149"/>
                  <a:gd name="T48" fmla="*/ 307596725 w 144"/>
                  <a:gd name="T49" fmla="*/ 165750982 h 149"/>
                  <a:gd name="T50" fmla="*/ 235546322 w 144"/>
                  <a:gd name="T51" fmla="*/ 93925833 h 149"/>
                  <a:gd name="T52" fmla="*/ 307596725 w 144"/>
                  <a:gd name="T53" fmla="*/ 22100685 h 149"/>
                  <a:gd name="T54" fmla="*/ 376875447 w 144"/>
                  <a:gd name="T55" fmla="*/ 93925833 h 149"/>
                  <a:gd name="T56" fmla="*/ 307596725 w 144"/>
                  <a:gd name="T57" fmla="*/ 165750982 h 14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44" h="149">
                    <a:moveTo>
                      <a:pt x="96" y="135"/>
                    </a:moveTo>
                    <a:cubicBezTo>
                      <a:pt x="69" y="135"/>
                      <a:pt x="69" y="135"/>
                      <a:pt x="69" y="135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93" y="71"/>
                      <a:pt x="93" y="71"/>
                      <a:pt x="93" y="71"/>
                    </a:cubicBezTo>
                    <a:cubicBezTo>
                      <a:pt x="94" y="70"/>
                      <a:pt x="95" y="69"/>
                      <a:pt x="96" y="69"/>
                    </a:cubicBezTo>
                    <a:cubicBezTo>
                      <a:pt x="82" y="63"/>
                      <a:pt x="73" y="50"/>
                      <a:pt x="73" y="34"/>
                    </a:cubicBezTo>
                    <a:cubicBezTo>
                      <a:pt x="73" y="34"/>
                      <a:pt x="73" y="33"/>
                      <a:pt x="73" y="32"/>
                    </a:cubicBezTo>
                    <a:cubicBezTo>
                      <a:pt x="71" y="33"/>
                      <a:pt x="70" y="34"/>
                      <a:pt x="69" y="35"/>
                    </a:cubicBezTo>
                    <a:cubicBezTo>
                      <a:pt x="6" y="88"/>
                      <a:pt x="6" y="88"/>
                      <a:pt x="6" y="88"/>
                    </a:cubicBezTo>
                    <a:cubicBezTo>
                      <a:pt x="1" y="91"/>
                      <a:pt x="0" y="98"/>
                      <a:pt x="3" y="103"/>
                    </a:cubicBezTo>
                    <a:cubicBezTo>
                      <a:pt x="6" y="110"/>
                      <a:pt x="14" y="112"/>
                      <a:pt x="20" y="109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54" y="135"/>
                      <a:pt x="54" y="135"/>
                      <a:pt x="54" y="135"/>
                    </a:cubicBezTo>
                    <a:cubicBezTo>
                      <a:pt x="23" y="135"/>
                      <a:pt x="23" y="135"/>
                      <a:pt x="23" y="135"/>
                    </a:cubicBezTo>
                    <a:cubicBezTo>
                      <a:pt x="19" y="135"/>
                      <a:pt x="16" y="138"/>
                      <a:pt x="16" y="142"/>
                    </a:cubicBezTo>
                    <a:cubicBezTo>
                      <a:pt x="16" y="146"/>
                      <a:pt x="19" y="149"/>
                      <a:pt x="23" y="149"/>
                    </a:cubicBezTo>
                    <a:cubicBezTo>
                      <a:pt x="96" y="149"/>
                      <a:pt x="96" y="149"/>
                      <a:pt x="96" y="149"/>
                    </a:cubicBezTo>
                    <a:cubicBezTo>
                      <a:pt x="100" y="149"/>
                      <a:pt x="104" y="146"/>
                      <a:pt x="104" y="142"/>
                    </a:cubicBezTo>
                    <a:cubicBezTo>
                      <a:pt x="104" y="138"/>
                      <a:pt x="100" y="135"/>
                      <a:pt x="96" y="135"/>
                    </a:cubicBezTo>
                    <a:close/>
                    <a:moveTo>
                      <a:pt x="111" y="0"/>
                    </a:moveTo>
                    <a:cubicBezTo>
                      <a:pt x="92" y="0"/>
                      <a:pt x="77" y="16"/>
                      <a:pt x="77" y="34"/>
                    </a:cubicBezTo>
                    <a:cubicBezTo>
                      <a:pt x="77" y="53"/>
                      <a:pt x="92" y="68"/>
                      <a:pt x="111" y="68"/>
                    </a:cubicBezTo>
                    <a:cubicBezTo>
                      <a:pt x="129" y="68"/>
                      <a:pt x="144" y="53"/>
                      <a:pt x="144" y="34"/>
                    </a:cubicBezTo>
                    <a:cubicBezTo>
                      <a:pt x="144" y="16"/>
                      <a:pt x="129" y="0"/>
                      <a:pt x="111" y="0"/>
                    </a:cubicBezTo>
                    <a:close/>
                    <a:moveTo>
                      <a:pt x="111" y="60"/>
                    </a:moveTo>
                    <a:cubicBezTo>
                      <a:pt x="96" y="60"/>
                      <a:pt x="85" y="48"/>
                      <a:pt x="85" y="34"/>
                    </a:cubicBezTo>
                    <a:cubicBezTo>
                      <a:pt x="85" y="20"/>
                      <a:pt x="96" y="8"/>
                      <a:pt x="111" y="8"/>
                    </a:cubicBezTo>
                    <a:cubicBezTo>
                      <a:pt x="125" y="8"/>
                      <a:pt x="136" y="20"/>
                      <a:pt x="136" y="34"/>
                    </a:cubicBezTo>
                    <a:cubicBezTo>
                      <a:pt x="136" y="48"/>
                      <a:pt x="125" y="60"/>
                      <a:pt x="11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7" name="矩形 1"/>
              <p:cNvSpPr>
                <a:spLocks noChangeArrowheads="1"/>
              </p:cNvSpPr>
              <p:nvPr/>
            </p:nvSpPr>
            <p:spPr bwMode="auto">
              <a:xfrm>
                <a:off x="2681500" y="1101394"/>
                <a:ext cx="870383" cy="280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添加标题</a:t>
                </a:r>
                <a:endPara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949" name="组合 69"/>
            <p:cNvGrpSpPr/>
            <p:nvPr/>
          </p:nvGrpSpPr>
          <p:grpSpPr bwMode="auto">
            <a:xfrm>
              <a:off x="3312394" y="929307"/>
              <a:ext cx="1073645" cy="998538"/>
              <a:chOff x="3312394" y="929307"/>
              <a:chExt cx="1073645" cy="998538"/>
            </a:xfrm>
          </p:grpSpPr>
          <p:sp>
            <p:nvSpPr>
              <p:cNvPr id="91" name="Freeform 16"/>
              <p:cNvSpPr/>
              <p:nvPr/>
            </p:nvSpPr>
            <p:spPr bwMode="auto">
              <a:xfrm>
                <a:off x="3311945" y="929197"/>
                <a:ext cx="1013936" cy="999350"/>
              </a:xfrm>
              <a:custGeom>
                <a:avLst/>
                <a:gdLst>
                  <a:gd name="T0" fmla="*/ 203 w 609"/>
                  <a:gd name="T1" fmla="*/ 0 h 600"/>
                  <a:gd name="T2" fmla="*/ 0 w 609"/>
                  <a:gd name="T3" fmla="*/ 353 h 600"/>
                  <a:gd name="T4" fmla="*/ 228 w 609"/>
                  <a:gd name="T5" fmla="*/ 600 h 600"/>
                  <a:gd name="T6" fmla="*/ 609 w 609"/>
                  <a:gd name="T7" fmla="*/ 460 h 600"/>
                  <a:gd name="T8" fmla="*/ 203 w 609"/>
                  <a:gd name="T9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9" h="600">
                    <a:moveTo>
                      <a:pt x="203" y="0"/>
                    </a:moveTo>
                    <a:cubicBezTo>
                      <a:pt x="0" y="353"/>
                      <a:pt x="0" y="353"/>
                      <a:pt x="0" y="353"/>
                    </a:cubicBezTo>
                    <a:cubicBezTo>
                      <a:pt x="107" y="399"/>
                      <a:pt x="191" y="489"/>
                      <a:pt x="228" y="600"/>
                    </a:cubicBezTo>
                    <a:cubicBezTo>
                      <a:pt x="609" y="460"/>
                      <a:pt x="609" y="460"/>
                      <a:pt x="609" y="460"/>
                    </a:cubicBezTo>
                    <a:cubicBezTo>
                      <a:pt x="538" y="259"/>
                      <a:pt x="391" y="94"/>
                      <a:pt x="20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963" name="Freeform 325"/>
              <p:cNvSpPr>
                <a:spLocks noEditPoints="1"/>
              </p:cNvSpPr>
              <p:nvPr/>
            </p:nvSpPr>
            <p:spPr bwMode="auto">
              <a:xfrm>
                <a:off x="3657675" y="1203722"/>
                <a:ext cx="242888" cy="215900"/>
              </a:xfrm>
              <a:custGeom>
                <a:avLst/>
                <a:gdLst>
                  <a:gd name="T0" fmla="*/ 182663421 w 146"/>
                  <a:gd name="T1" fmla="*/ 49647035 h 130"/>
                  <a:gd name="T2" fmla="*/ 182663421 w 146"/>
                  <a:gd name="T3" fmla="*/ 71712015 h 130"/>
                  <a:gd name="T4" fmla="*/ 204804492 w 146"/>
                  <a:gd name="T5" fmla="*/ 71712015 h 130"/>
                  <a:gd name="T6" fmla="*/ 204804492 w 146"/>
                  <a:gd name="T7" fmla="*/ 49647035 h 130"/>
                  <a:gd name="T8" fmla="*/ 182663421 w 146"/>
                  <a:gd name="T9" fmla="*/ 49647035 h 130"/>
                  <a:gd name="T10" fmla="*/ 398537618 w 146"/>
                  <a:gd name="T11" fmla="*/ 226168536 h 130"/>
                  <a:gd name="T12" fmla="*/ 381931398 w 146"/>
                  <a:gd name="T13" fmla="*/ 223409998 h 130"/>
                  <a:gd name="T14" fmla="*/ 379163141 w 146"/>
                  <a:gd name="T15" fmla="*/ 217894584 h 130"/>
                  <a:gd name="T16" fmla="*/ 370861695 w 146"/>
                  <a:gd name="T17" fmla="*/ 215136046 h 130"/>
                  <a:gd name="T18" fmla="*/ 379163141 w 146"/>
                  <a:gd name="T19" fmla="*/ 206862094 h 130"/>
                  <a:gd name="T20" fmla="*/ 379163141 w 146"/>
                  <a:gd name="T21" fmla="*/ 184797114 h 130"/>
                  <a:gd name="T22" fmla="*/ 202036235 w 146"/>
                  <a:gd name="T23" fmla="*/ 5517075 h 130"/>
                  <a:gd name="T24" fmla="*/ 179895164 w 146"/>
                  <a:gd name="T25" fmla="*/ 5517075 h 130"/>
                  <a:gd name="T26" fmla="*/ 96867394 w 146"/>
                  <a:gd name="T27" fmla="*/ 91018458 h 130"/>
                  <a:gd name="T28" fmla="*/ 96867394 w 146"/>
                  <a:gd name="T29" fmla="*/ 110326561 h 130"/>
                  <a:gd name="T30" fmla="*/ 177126906 w 146"/>
                  <a:gd name="T31" fmla="*/ 190312528 h 130"/>
                  <a:gd name="T32" fmla="*/ 127309912 w 146"/>
                  <a:gd name="T33" fmla="*/ 248233516 h 130"/>
                  <a:gd name="T34" fmla="*/ 52585252 w 146"/>
                  <a:gd name="T35" fmla="*/ 248233516 h 130"/>
                  <a:gd name="T36" fmla="*/ 5534852 w 146"/>
                  <a:gd name="T37" fmla="*/ 182038576 h 130"/>
                  <a:gd name="T38" fmla="*/ 0 w 146"/>
                  <a:gd name="T39" fmla="*/ 182038576 h 130"/>
                  <a:gd name="T40" fmla="*/ 0 w 146"/>
                  <a:gd name="T41" fmla="*/ 358560077 h 130"/>
                  <a:gd name="T42" fmla="*/ 5534852 w 146"/>
                  <a:gd name="T43" fmla="*/ 358560077 h 130"/>
                  <a:gd name="T44" fmla="*/ 49816994 w 146"/>
                  <a:gd name="T45" fmla="*/ 295122014 h 130"/>
                  <a:gd name="T46" fmla="*/ 105168840 w 146"/>
                  <a:gd name="T47" fmla="*/ 295122014 h 130"/>
                  <a:gd name="T48" fmla="*/ 110705356 w 146"/>
                  <a:gd name="T49" fmla="*/ 303397627 h 130"/>
                  <a:gd name="T50" fmla="*/ 127309912 w 146"/>
                  <a:gd name="T51" fmla="*/ 308913042 h 130"/>
                  <a:gd name="T52" fmla="*/ 146684389 w 146"/>
                  <a:gd name="T53" fmla="*/ 300639089 h 130"/>
                  <a:gd name="T54" fmla="*/ 213105939 w 146"/>
                  <a:gd name="T55" fmla="*/ 226168536 h 130"/>
                  <a:gd name="T56" fmla="*/ 276762558 w 146"/>
                  <a:gd name="T57" fmla="*/ 289606599 h 130"/>
                  <a:gd name="T58" fmla="*/ 285064004 w 146"/>
                  <a:gd name="T59" fmla="*/ 292365137 h 130"/>
                  <a:gd name="T60" fmla="*/ 296135371 w 146"/>
                  <a:gd name="T61" fmla="*/ 289606599 h 130"/>
                  <a:gd name="T62" fmla="*/ 304438481 w 146"/>
                  <a:gd name="T63" fmla="*/ 281330986 h 130"/>
                  <a:gd name="T64" fmla="*/ 309973333 w 146"/>
                  <a:gd name="T65" fmla="*/ 289606599 h 130"/>
                  <a:gd name="T66" fmla="*/ 312741591 w 146"/>
                  <a:gd name="T67" fmla="*/ 292365137 h 130"/>
                  <a:gd name="T68" fmla="*/ 315508185 w 146"/>
                  <a:gd name="T69" fmla="*/ 308913042 h 130"/>
                  <a:gd name="T70" fmla="*/ 340417514 w 146"/>
                  <a:gd name="T71" fmla="*/ 306154504 h 130"/>
                  <a:gd name="T72" fmla="*/ 398537618 w 146"/>
                  <a:gd name="T73" fmla="*/ 248233516 h 130"/>
                  <a:gd name="T74" fmla="*/ 398537618 w 146"/>
                  <a:gd name="T75" fmla="*/ 226168536 h 130"/>
                  <a:gd name="T76" fmla="*/ 290600519 w 146"/>
                  <a:gd name="T77" fmla="*/ 281330986 h 130"/>
                  <a:gd name="T78" fmla="*/ 282297410 w 146"/>
                  <a:gd name="T79" fmla="*/ 281330986 h 130"/>
                  <a:gd name="T80" fmla="*/ 102402246 w 146"/>
                  <a:gd name="T81" fmla="*/ 104809485 h 130"/>
                  <a:gd name="T82" fmla="*/ 102402246 w 146"/>
                  <a:gd name="T83" fmla="*/ 96535533 h 130"/>
                  <a:gd name="T84" fmla="*/ 188198273 w 146"/>
                  <a:gd name="T85" fmla="*/ 13791028 h 130"/>
                  <a:gd name="T86" fmla="*/ 190966531 w 146"/>
                  <a:gd name="T87" fmla="*/ 11032490 h 130"/>
                  <a:gd name="T88" fmla="*/ 193733125 w 146"/>
                  <a:gd name="T89" fmla="*/ 13791028 h 130"/>
                  <a:gd name="T90" fmla="*/ 373628289 w 146"/>
                  <a:gd name="T91" fmla="*/ 193071066 h 130"/>
                  <a:gd name="T92" fmla="*/ 373628289 w 146"/>
                  <a:gd name="T93" fmla="*/ 198586481 h 130"/>
                  <a:gd name="T94" fmla="*/ 290600519 w 146"/>
                  <a:gd name="T95" fmla="*/ 281330986 h 13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46" h="130">
                    <a:moveTo>
                      <a:pt x="66" y="18"/>
                    </a:moveTo>
                    <a:cubicBezTo>
                      <a:pt x="64" y="21"/>
                      <a:pt x="64" y="24"/>
                      <a:pt x="66" y="26"/>
                    </a:cubicBezTo>
                    <a:cubicBezTo>
                      <a:pt x="69" y="29"/>
                      <a:pt x="72" y="29"/>
                      <a:pt x="74" y="26"/>
                    </a:cubicBezTo>
                    <a:cubicBezTo>
                      <a:pt x="77" y="24"/>
                      <a:pt x="77" y="21"/>
                      <a:pt x="74" y="18"/>
                    </a:cubicBezTo>
                    <a:cubicBezTo>
                      <a:pt x="72" y="16"/>
                      <a:pt x="69" y="16"/>
                      <a:pt x="66" y="18"/>
                    </a:cubicBezTo>
                    <a:close/>
                    <a:moveTo>
                      <a:pt x="144" y="82"/>
                    </a:moveTo>
                    <a:cubicBezTo>
                      <a:pt x="143" y="80"/>
                      <a:pt x="140" y="80"/>
                      <a:pt x="138" y="81"/>
                    </a:cubicBezTo>
                    <a:cubicBezTo>
                      <a:pt x="138" y="80"/>
                      <a:pt x="138" y="80"/>
                      <a:pt x="137" y="79"/>
                    </a:cubicBezTo>
                    <a:cubicBezTo>
                      <a:pt x="136" y="78"/>
                      <a:pt x="135" y="78"/>
                      <a:pt x="134" y="78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9" y="72"/>
                      <a:pt x="139" y="69"/>
                      <a:pt x="137" y="67"/>
                    </a:cubicBezTo>
                    <a:cubicBezTo>
                      <a:pt x="73" y="2"/>
                      <a:pt x="73" y="2"/>
                      <a:pt x="73" y="2"/>
                    </a:cubicBezTo>
                    <a:cubicBezTo>
                      <a:pt x="71" y="0"/>
                      <a:pt x="67" y="0"/>
                      <a:pt x="65" y="2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3" y="35"/>
                      <a:pt x="33" y="38"/>
                      <a:pt x="35" y="40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46" y="90"/>
                      <a:pt x="46" y="90"/>
                      <a:pt x="46" y="90"/>
                    </a:cubicBezTo>
                    <a:cubicBezTo>
                      <a:pt x="19" y="90"/>
                      <a:pt x="19" y="90"/>
                      <a:pt x="19" y="90"/>
                    </a:cubicBezTo>
                    <a:cubicBezTo>
                      <a:pt x="17" y="76"/>
                      <a:pt x="10" y="66"/>
                      <a:pt x="2" y="66"/>
                    </a:cubicBezTo>
                    <a:cubicBezTo>
                      <a:pt x="1" y="66"/>
                      <a:pt x="1" y="66"/>
                      <a:pt x="0" y="66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1" y="130"/>
                      <a:pt x="1" y="130"/>
                      <a:pt x="2" y="130"/>
                    </a:cubicBezTo>
                    <a:cubicBezTo>
                      <a:pt x="10" y="130"/>
                      <a:pt x="16" y="120"/>
                      <a:pt x="18" y="107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9" y="108"/>
                      <a:pt x="39" y="109"/>
                      <a:pt x="40" y="110"/>
                    </a:cubicBezTo>
                    <a:cubicBezTo>
                      <a:pt x="42" y="111"/>
                      <a:pt x="44" y="112"/>
                      <a:pt x="46" y="112"/>
                    </a:cubicBezTo>
                    <a:cubicBezTo>
                      <a:pt x="48" y="112"/>
                      <a:pt x="51" y="111"/>
                      <a:pt x="53" y="109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100" y="105"/>
                      <a:pt x="100" y="105"/>
                      <a:pt x="100" y="105"/>
                    </a:cubicBezTo>
                    <a:cubicBezTo>
                      <a:pt x="101" y="106"/>
                      <a:pt x="102" y="106"/>
                      <a:pt x="103" y="106"/>
                    </a:cubicBezTo>
                    <a:cubicBezTo>
                      <a:pt x="105" y="106"/>
                      <a:pt x="106" y="106"/>
                      <a:pt x="107" y="105"/>
                    </a:cubicBezTo>
                    <a:cubicBezTo>
                      <a:pt x="110" y="102"/>
                      <a:pt x="110" y="102"/>
                      <a:pt x="110" y="102"/>
                    </a:cubicBezTo>
                    <a:cubicBezTo>
                      <a:pt x="111" y="103"/>
                      <a:pt x="111" y="104"/>
                      <a:pt x="112" y="105"/>
                    </a:cubicBezTo>
                    <a:cubicBezTo>
                      <a:pt x="112" y="105"/>
                      <a:pt x="113" y="105"/>
                      <a:pt x="113" y="106"/>
                    </a:cubicBezTo>
                    <a:cubicBezTo>
                      <a:pt x="112" y="108"/>
                      <a:pt x="113" y="110"/>
                      <a:pt x="114" y="112"/>
                    </a:cubicBezTo>
                    <a:cubicBezTo>
                      <a:pt x="116" y="114"/>
                      <a:pt x="120" y="114"/>
                      <a:pt x="123" y="111"/>
                    </a:cubicBezTo>
                    <a:cubicBezTo>
                      <a:pt x="144" y="90"/>
                      <a:pt x="144" y="90"/>
                      <a:pt x="144" y="90"/>
                    </a:cubicBezTo>
                    <a:cubicBezTo>
                      <a:pt x="146" y="88"/>
                      <a:pt x="146" y="84"/>
                      <a:pt x="144" y="82"/>
                    </a:cubicBezTo>
                    <a:close/>
                    <a:moveTo>
                      <a:pt x="105" y="102"/>
                    </a:moveTo>
                    <a:cubicBezTo>
                      <a:pt x="104" y="103"/>
                      <a:pt x="103" y="103"/>
                      <a:pt x="102" y="102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7"/>
                      <a:pt x="37" y="36"/>
                      <a:pt x="37" y="35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8" y="4"/>
                      <a:pt x="68" y="4"/>
                      <a:pt x="69" y="4"/>
                    </a:cubicBezTo>
                    <a:cubicBezTo>
                      <a:pt x="69" y="4"/>
                      <a:pt x="70" y="4"/>
                      <a:pt x="70" y="5"/>
                    </a:cubicBezTo>
                    <a:cubicBezTo>
                      <a:pt x="135" y="70"/>
                      <a:pt x="135" y="70"/>
                      <a:pt x="135" y="70"/>
                    </a:cubicBezTo>
                    <a:cubicBezTo>
                      <a:pt x="136" y="70"/>
                      <a:pt x="136" y="71"/>
                      <a:pt x="135" y="72"/>
                    </a:cubicBezTo>
                    <a:lnTo>
                      <a:pt x="105" y="10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4" name="矩形 1"/>
              <p:cNvSpPr>
                <a:spLocks noChangeArrowheads="1"/>
              </p:cNvSpPr>
              <p:nvPr/>
            </p:nvSpPr>
            <p:spPr bwMode="auto">
              <a:xfrm>
                <a:off x="3476837" y="1419622"/>
                <a:ext cx="909202" cy="280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添加标题</a:t>
                </a:r>
                <a:endPara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950" name="组合 70"/>
            <p:cNvGrpSpPr/>
            <p:nvPr/>
          </p:nvGrpSpPr>
          <p:grpSpPr bwMode="auto">
            <a:xfrm>
              <a:off x="3633740" y="1694482"/>
              <a:ext cx="845768" cy="1101725"/>
              <a:chOff x="3633740" y="1694482"/>
              <a:chExt cx="845768" cy="1101725"/>
            </a:xfrm>
          </p:grpSpPr>
          <p:sp>
            <p:nvSpPr>
              <p:cNvPr id="39959" name="Freeform 14"/>
              <p:cNvSpPr/>
              <p:nvPr/>
            </p:nvSpPr>
            <p:spPr bwMode="auto">
              <a:xfrm>
                <a:off x="3637831" y="1694482"/>
                <a:ext cx="765175" cy="1101725"/>
              </a:xfrm>
              <a:custGeom>
                <a:avLst/>
                <a:gdLst>
                  <a:gd name="T0" fmla="*/ 1145530185 w 460"/>
                  <a:gd name="T1" fmla="*/ 0 h 662"/>
                  <a:gd name="T2" fmla="*/ 91310329 w 460"/>
                  <a:gd name="T3" fmla="*/ 387755609 h 662"/>
                  <a:gd name="T4" fmla="*/ 152183327 w 460"/>
                  <a:gd name="T5" fmla="*/ 750584273 h 662"/>
                  <a:gd name="T6" fmla="*/ 0 w 460"/>
                  <a:gd name="T7" fmla="*/ 1251897440 h 662"/>
                  <a:gd name="T8" fmla="*/ 962909527 w 460"/>
                  <a:gd name="T9" fmla="*/ 1833531685 h 662"/>
                  <a:gd name="T10" fmla="*/ 1272810393 w 460"/>
                  <a:gd name="T11" fmla="*/ 750584273 h 662"/>
                  <a:gd name="T12" fmla="*/ 1145530185 w 460"/>
                  <a:gd name="T13" fmla="*/ 0 h 6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60" h="662">
                    <a:moveTo>
                      <a:pt x="414" y="0"/>
                    </a:moveTo>
                    <a:cubicBezTo>
                      <a:pt x="33" y="140"/>
                      <a:pt x="33" y="140"/>
                      <a:pt x="33" y="140"/>
                    </a:cubicBezTo>
                    <a:cubicBezTo>
                      <a:pt x="47" y="181"/>
                      <a:pt x="55" y="226"/>
                      <a:pt x="55" y="271"/>
                    </a:cubicBezTo>
                    <a:cubicBezTo>
                      <a:pt x="55" y="342"/>
                      <a:pt x="35" y="398"/>
                      <a:pt x="0" y="452"/>
                    </a:cubicBezTo>
                    <a:cubicBezTo>
                      <a:pt x="348" y="662"/>
                      <a:pt x="348" y="662"/>
                      <a:pt x="348" y="662"/>
                    </a:cubicBezTo>
                    <a:cubicBezTo>
                      <a:pt x="413" y="558"/>
                      <a:pt x="460" y="431"/>
                      <a:pt x="460" y="271"/>
                    </a:cubicBezTo>
                    <a:cubicBezTo>
                      <a:pt x="460" y="176"/>
                      <a:pt x="444" y="85"/>
                      <a:pt x="414" y="0"/>
                    </a:cubicBezTo>
                    <a:close/>
                  </a:path>
                </a:pathLst>
              </a:custGeom>
              <a:solidFill>
                <a:srgbClr val="FB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0" name="Freeform 324"/>
              <p:cNvSpPr>
                <a:spLocks noEditPoints="1"/>
              </p:cNvSpPr>
              <p:nvPr/>
            </p:nvSpPr>
            <p:spPr bwMode="auto">
              <a:xfrm>
                <a:off x="3991844" y="1875354"/>
                <a:ext cx="176213" cy="271463"/>
              </a:xfrm>
              <a:custGeom>
                <a:avLst/>
                <a:gdLst>
                  <a:gd name="T0" fmla="*/ 292934164 w 106"/>
                  <a:gd name="T1" fmla="*/ 246591030 h 164"/>
                  <a:gd name="T2" fmla="*/ 292934164 w 106"/>
                  <a:gd name="T3" fmla="*/ 0 h 164"/>
                  <a:gd name="T4" fmla="*/ 143703364 w 106"/>
                  <a:gd name="T5" fmla="*/ 30139014 h 164"/>
                  <a:gd name="T6" fmla="*/ 143703364 w 106"/>
                  <a:gd name="T7" fmla="*/ 71237519 h 164"/>
                  <a:gd name="T8" fmla="*/ 44216164 w 106"/>
                  <a:gd name="T9" fmla="*/ 71237519 h 164"/>
                  <a:gd name="T10" fmla="*/ 0 w 106"/>
                  <a:gd name="T11" fmla="*/ 117814942 h 164"/>
                  <a:gd name="T12" fmla="*/ 0 w 106"/>
                  <a:gd name="T13" fmla="*/ 128774433 h 164"/>
                  <a:gd name="T14" fmla="*/ 44216164 w 106"/>
                  <a:gd name="T15" fmla="*/ 172614052 h 164"/>
                  <a:gd name="T16" fmla="*/ 96724313 w 106"/>
                  <a:gd name="T17" fmla="*/ 172614052 h 164"/>
                  <a:gd name="T18" fmla="*/ 96724313 w 106"/>
                  <a:gd name="T19" fmla="*/ 345226449 h 164"/>
                  <a:gd name="T20" fmla="*/ 96724313 w 106"/>
                  <a:gd name="T21" fmla="*/ 347965908 h 164"/>
                  <a:gd name="T22" fmla="*/ 46980713 w 106"/>
                  <a:gd name="T23" fmla="*/ 430162918 h 164"/>
                  <a:gd name="T24" fmla="*/ 52506487 w 106"/>
                  <a:gd name="T25" fmla="*/ 449342441 h 164"/>
                  <a:gd name="T26" fmla="*/ 58033923 w 106"/>
                  <a:gd name="T27" fmla="*/ 449342441 h 164"/>
                  <a:gd name="T28" fmla="*/ 69088795 w 106"/>
                  <a:gd name="T29" fmla="*/ 443861868 h 164"/>
                  <a:gd name="T30" fmla="*/ 96724313 w 106"/>
                  <a:gd name="T31" fmla="*/ 397284445 h 164"/>
                  <a:gd name="T32" fmla="*/ 96724313 w 106"/>
                  <a:gd name="T33" fmla="*/ 432902377 h 164"/>
                  <a:gd name="T34" fmla="*/ 110540410 w 106"/>
                  <a:gd name="T35" fmla="*/ 446602982 h 164"/>
                  <a:gd name="T36" fmla="*/ 124358169 w 106"/>
                  <a:gd name="T37" fmla="*/ 432902377 h 164"/>
                  <a:gd name="T38" fmla="*/ 124358169 w 106"/>
                  <a:gd name="T39" fmla="*/ 394544986 h 164"/>
                  <a:gd name="T40" fmla="*/ 154758236 w 106"/>
                  <a:gd name="T41" fmla="*/ 443861868 h 164"/>
                  <a:gd name="T42" fmla="*/ 165811446 w 106"/>
                  <a:gd name="T43" fmla="*/ 449342441 h 164"/>
                  <a:gd name="T44" fmla="*/ 174101769 w 106"/>
                  <a:gd name="T45" fmla="*/ 446602982 h 164"/>
                  <a:gd name="T46" fmla="*/ 176866318 w 106"/>
                  <a:gd name="T47" fmla="*/ 430162918 h 164"/>
                  <a:gd name="T48" fmla="*/ 124358169 w 106"/>
                  <a:gd name="T49" fmla="*/ 347965908 h 164"/>
                  <a:gd name="T50" fmla="*/ 124358169 w 106"/>
                  <a:gd name="T51" fmla="*/ 172614052 h 164"/>
                  <a:gd name="T52" fmla="*/ 143703364 w 106"/>
                  <a:gd name="T53" fmla="*/ 172614052 h 164"/>
                  <a:gd name="T54" fmla="*/ 143703364 w 106"/>
                  <a:gd name="T55" fmla="*/ 216452016 h 164"/>
                  <a:gd name="T56" fmla="*/ 292934164 w 106"/>
                  <a:gd name="T57" fmla="*/ 246591030 h 164"/>
                  <a:gd name="T58" fmla="*/ 44216164 w 106"/>
                  <a:gd name="T59" fmla="*/ 156173988 h 164"/>
                  <a:gd name="T60" fmla="*/ 16580646 w 106"/>
                  <a:gd name="T61" fmla="*/ 128774433 h 164"/>
                  <a:gd name="T62" fmla="*/ 16580646 w 106"/>
                  <a:gd name="T63" fmla="*/ 117814942 h 164"/>
                  <a:gd name="T64" fmla="*/ 44216164 w 106"/>
                  <a:gd name="T65" fmla="*/ 87675928 h 164"/>
                  <a:gd name="T66" fmla="*/ 160284010 w 106"/>
                  <a:gd name="T67" fmla="*/ 87675928 h 164"/>
                  <a:gd name="T68" fmla="*/ 160284010 w 106"/>
                  <a:gd name="T69" fmla="*/ 43837964 h 164"/>
                  <a:gd name="T70" fmla="*/ 276353518 w 106"/>
                  <a:gd name="T71" fmla="*/ 19179523 h 164"/>
                  <a:gd name="T72" fmla="*/ 276353518 w 106"/>
                  <a:gd name="T73" fmla="*/ 227411507 h 164"/>
                  <a:gd name="T74" fmla="*/ 160284010 w 106"/>
                  <a:gd name="T75" fmla="*/ 202751411 h 164"/>
                  <a:gd name="T76" fmla="*/ 160284010 w 106"/>
                  <a:gd name="T77" fmla="*/ 156173988 h 164"/>
                  <a:gd name="T78" fmla="*/ 44216164 w 106"/>
                  <a:gd name="T79" fmla="*/ 156173988 h 16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06" h="164">
                    <a:moveTo>
                      <a:pt x="106" y="9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7" y="26"/>
                      <a:pt x="0" y="34"/>
                      <a:pt x="0" y="4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56"/>
                      <a:pt x="7" y="63"/>
                      <a:pt x="16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126"/>
                      <a:pt x="35" y="126"/>
                      <a:pt x="35" y="126"/>
                    </a:cubicBezTo>
                    <a:cubicBezTo>
                      <a:pt x="35" y="126"/>
                      <a:pt x="35" y="126"/>
                      <a:pt x="35" y="127"/>
                    </a:cubicBezTo>
                    <a:cubicBezTo>
                      <a:pt x="17" y="157"/>
                      <a:pt x="17" y="157"/>
                      <a:pt x="17" y="157"/>
                    </a:cubicBezTo>
                    <a:cubicBezTo>
                      <a:pt x="16" y="160"/>
                      <a:pt x="17" y="162"/>
                      <a:pt x="19" y="164"/>
                    </a:cubicBezTo>
                    <a:cubicBezTo>
                      <a:pt x="20" y="164"/>
                      <a:pt x="20" y="164"/>
                      <a:pt x="21" y="164"/>
                    </a:cubicBezTo>
                    <a:cubicBezTo>
                      <a:pt x="23" y="164"/>
                      <a:pt x="25" y="164"/>
                      <a:pt x="25" y="162"/>
                    </a:cubicBezTo>
                    <a:cubicBezTo>
                      <a:pt x="35" y="145"/>
                      <a:pt x="35" y="145"/>
                      <a:pt x="35" y="145"/>
                    </a:cubicBezTo>
                    <a:cubicBezTo>
                      <a:pt x="35" y="158"/>
                      <a:pt x="35" y="158"/>
                      <a:pt x="35" y="158"/>
                    </a:cubicBezTo>
                    <a:cubicBezTo>
                      <a:pt x="35" y="161"/>
                      <a:pt x="38" y="163"/>
                      <a:pt x="40" y="163"/>
                    </a:cubicBezTo>
                    <a:cubicBezTo>
                      <a:pt x="43" y="163"/>
                      <a:pt x="45" y="161"/>
                      <a:pt x="45" y="158"/>
                    </a:cubicBezTo>
                    <a:cubicBezTo>
                      <a:pt x="45" y="144"/>
                      <a:pt x="45" y="144"/>
                      <a:pt x="45" y="144"/>
                    </a:cubicBezTo>
                    <a:cubicBezTo>
                      <a:pt x="56" y="162"/>
                      <a:pt x="56" y="162"/>
                      <a:pt x="56" y="162"/>
                    </a:cubicBezTo>
                    <a:cubicBezTo>
                      <a:pt x="57" y="163"/>
                      <a:pt x="59" y="164"/>
                      <a:pt x="60" y="164"/>
                    </a:cubicBezTo>
                    <a:cubicBezTo>
                      <a:pt x="61" y="164"/>
                      <a:pt x="62" y="164"/>
                      <a:pt x="63" y="163"/>
                    </a:cubicBezTo>
                    <a:cubicBezTo>
                      <a:pt x="65" y="162"/>
                      <a:pt x="66" y="159"/>
                      <a:pt x="64" y="157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79"/>
                      <a:pt x="52" y="79"/>
                      <a:pt x="52" y="79"/>
                    </a:cubicBezTo>
                    <a:lnTo>
                      <a:pt x="106" y="90"/>
                    </a:lnTo>
                    <a:close/>
                    <a:moveTo>
                      <a:pt x="16" y="57"/>
                    </a:moveTo>
                    <a:cubicBezTo>
                      <a:pt x="11" y="57"/>
                      <a:pt x="6" y="53"/>
                      <a:pt x="6" y="47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37"/>
                      <a:pt x="11" y="32"/>
                      <a:pt x="16" y="32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100" y="7"/>
                      <a:pt x="100" y="7"/>
                      <a:pt x="100" y="7"/>
                    </a:cubicBezTo>
                    <a:cubicBezTo>
                      <a:pt x="100" y="83"/>
                      <a:pt x="100" y="83"/>
                      <a:pt x="100" y="83"/>
                    </a:cubicBezTo>
                    <a:cubicBezTo>
                      <a:pt x="58" y="74"/>
                      <a:pt x="58" y="74"/>
                      <a:pt x="58" y="74"/>
                    </a:cubicBezTo>
                    <a:cubicBezTo>
                      <a:pt x="58" y="57"/>
                      <a:pt x="58" y="57"/>
                      <a:pt x="58" y="57"/>
                    </a:cubicBezTo>
                    <a:lnTo>
                      <a:pt x="16" y="5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1" name="矩形 1"/>
              <p:cNvSpPr>
                <a:spLocks noChangeArrowheads="1"/>
              </p:cNvSpPr>
              <p:nvPr/>
            </p:nvSpPr>
            <p:spPr bwMode="auto">
              <a:xfrm>
                <a:off x="3633740" y="2181513"/>
                <a:ext cx="845768" cy="280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添加标题</a:t>
                </a:r>
                <a:endPara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951" name="组合 71"/>
            <p:cNvGrpSpPr/>
            <p:nvPr/>
          </p:nvGrpSpPr>
          <p:grpSpPr bwMode="auto">
            <a:xfrm>
              <a:off x="3099669" y="2446957"/>
              <a:ext cx="1117600" cy="958850"/>
              <a:chOff x="3099669" y="2446957"/>
              <a:chExt cx="1117600" cy="958850"/>
            </a:xfrm>
          </p:grpSpPr>
          <p:sp>
            <p:nvSpPr>
              <p:cNvPr id="85" name="Freeform 10"/>
              <p:cNvSpPr/>
              <p:nvPr/>
            </p:nvSpPr>
            <p:spPr bwMode="auto">
              <a:xfrm>
                <a:off x="3100484" y="2447197"/>
                <a:ext cx="1116956" cy="957786"/>
              </a:xfrm>
              <a:custGeom>
                <a:avLst/>
                <a:gdLst>
                  <a:gd name="T0" fmla="*/ 148 w 671"/>
                  <a:gd name="T1" fmla="*/ 184 h 576"/>
                  <a:gd name="T2" fmla="*/ 0 w 671"/>
                  <a:gd name="T3" fmla="*/ 328 h 576"/>
                  <a:gd name="T4" fmla="*/ 323 w 671"/>
                  <a:gd name="T5" fmla="*/ 576 h 576"/>
                  <a:gd name="T6" fmla="*/ 420 w 671"/>
                  <a:gd name="T7" fmla="*/ 485 h 576"/>
                  <a:gd name="T8" fmla="*/ 671 w 671"/>
                  <a:gd name="T9" fmla="*/ 210 h 576"/>
                  <a:gd name="T10" fmla="*/ 323 w 671"/>
                  <a:gd name="T11" fmla="*/ 0 h 576"/>
                  <a:gd name="T12" fmla="*/ 148 w 671"/>
                  <a:gd name="T13" fmla="*/ 184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1" h="576">
                    <a:moveTo>
                      <a:pt x="148" y="184"/>
                    </a:moveTo>
                    <a:cubicBezTo>
                      <a:pt x="100" y="227"/>
                      <a:pt x="48" y="274"/>
                      <a:pt x="0" y="328"/>
                    </a:cubicBezTo>
                    <a:cubicBezTo>
                      <a:pt x="323" y="576"/>
                      <a:pt x="323" y="576"/>
                      <a:pt x="323" y="576"/>
                    </a:cubicBezTo>
                    <a:cubicBezTo>
                      <a:pt x="349" y="550"/>
                      <a:pt x="381" y="520"/>
                      <a:pt x="420" y="485"/>
                    </a:cubicBezTo>
                    <a:cubicBezTo>
                      <a:pt x="501" y="412"/>
                      <a:pt x="597" y="325"/>
                      <a:pt x="671" y="21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284" y="60"/>
                      <a:pt x="224" y="116"/>
                      <a:pt x="148" y="18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957" name="Freeform 327"/>
              <p:cNvSpPr>
                <a:spLocks noEditPoints="1"/>
              </p:cNvSpPr>
              <p:nvPr/>
            </p:nvSpPr>
            <p:spPr bwMode="auto">
              <a:xfrm>
                <a:off x="3551882" y="2643758"/>
                <a:ext cx="300038" cy="157163"/>
              </a:xfrm>
              <a:custGeom>
                <a:avLst/>
                <a:gdLst>
                  <a:gd name="T0" fmla="*/ 390196932 w 181"/>
                  <a:gd name="T1" fmla="*/ 117685309 h 95"/>
                  <a:gd name="T2" fmla="*/ 332491834 w 181"/>
                  <a:gd name="T3" fmla="*/ 95790021 h 95"/>
                  <a:gd name="T4" fmla="*/ 316004663 w 181"/>
                  <a:gd name="T5" fmla="*/ 117685309 h 95"/>
                  <a:gd name="T6" fmla="*/ 266543150 w 181"/>
                  <a:gd name="T7" fmla="*/ 82105260 h 95"/>
                  <a:gd name="T8" fmla="*/ 291273907 w 181"/>
                  <a:gd name="T9" fmla="*/ 43790575 h 95"/>
                  <a:gd name="T10" fmla="*/ 362717762 w 181"/>
                  <a:gd name="T11" fmla="*/ 54737391 h 95"/>
                  <a:gd name="T12" fmla="*/ 362717762 w 181"/>
                  <a:gd name="T13" fmla="*/ 0 h 95"/>
                  <a:gd name="T14" fmla="*/ 291273907 w 181"/>
                  <a:gd name="T15" fmla="*/ 13684761 h 95"/>
                  <a:gd name="T16" fmla="*/ 52209927 w 181"/>
                  <a:gd name="T17" fmla="*/ 62947917 h 95"/>
                  <a:gd name="T18" fmla="*/ 0 w 181"/>
                  <a:gd name="T19" fmla="*/ 120421599 h 95"/>
                  <a:gd name="T20" fmla="*/ 52209927 w 181"/>
                  <a:gd name="T21" fmla="*/ 221685856 h 95"/>
                  <a:gd name="T22" fmla="*/ 280281907 w 181"/>
                  <a:gd name="T23" fmla="*/ 260002195 h 95"/>
                  <a:gd name="T24" fmla="*/ 316004663 w 181"/>
                  <a:gd name="T25" fmla="*/ 213475330 h 95"/>
                  <a:gd name="T26" fmla="*/ 414927689 w 181"/>
                  <a:gd name="T27" fmla="*/ 216211621 h 95"/>
                  <a:gd name="T28" fmla="*/ 461640788 w 181"/>
                  <a:gd name="T29" fmla="*/ 84843205 h 95"/>
                  <a:gd name="T30" fmla="*/ 129148953 w 181"/>
                  <a:gd name="T31" fmla="*/ 43790575 h 95"/>
                  <a:gd name="T32" fmla="*/ 244559150 w 181"/>
                  <a:gd name="T33" fmla="*/ 79368969 h 95"/>
                  <a:gd name="T34" fmla="*/ 140140953 w 181"/>
                  <a:gd name="T35" fmla="*/ 65684208 h 95"/>
                  <a:gd name="T36" fmla="*/ 129148953 w 181"/>
                  <a:gd name="T37" fmla="*/ 43790575 h 95"/>
                  <a:gd name="T38" fmla="*/ 280281907 w 181"/>
                  <a:gd name="T39" fmla="*/ 249055379 h 95"/>
                  <a:gd name="T40" fmla="*/ 63200270 w 181"/>
                  <a:gd name="T41" fmla="*/ 221685856 h 95"/>
                  <a:gd name="T42" fmla="*/ 90679440 w 181"/>
                  <a:gd name="T43" fmla="*/ 76632679 h 95"/>
                  <a:gd name="T44" fmla="*/ 162123295 w 181"/>
                  <a:gd name="T45" fmla="*/ 90315786 h 95"/>
                  <a:gd name="T46" fmla="*/ 305012663 w 181"/>
                  <a:gd name="T47" fmla="*/ 117685309 h 95"/>
                  <a:gd name="T48" fmla="*/ 414927689 w 181"/>
                  <a:gd name="T49" fmla="*/ 202528514 h 95"/>
                  <a:gd name="T50" fmla="*/ 316004663 w 181"/>
                  <a:gd name="T51" fmla="*/ 125895835 h 95"/>
                  <a:gd name="T52" fmla="*/ 414927689 w 181"/>
                  <a:gd name="T53" fmla="*/ 202528514 h 95"/>
                  <a:gd name="T54" fmla="*/ 475381202 w 181"/>
                  <a:gd name="T55" fmla="*/ 240844853 h 95"/>
                  <a:gd name="T56" fmla="*/ 497363544 w 181"/>
                  <a:gd name="T57" fmla="*/ 84843205 h 95"/>
                  <a:gd name="T58" fmla="*/ 104418197 w 181"/>
                  <a:gd name="T59" fmla="*/ 104000547 h 95"/>
                  <a:gd name="T60" fmla="*/ 93427855 w 181"/>
                  <a:gd name="T61" fmla="*/ 216211621 h 95"/>
                  <a:gd name="T62" fmla="*/ 112661782 w 181"/>
                  <a:gd name="T63" fmla="*/ 216211621 h 95"/>
                  <a:gd name="T64" fmla="*/ 104418197 w 181"/>
                  <a:gd name="T65" fmla="*/ 104000547 h 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81" h="95">
                    <a:moveTo>
                      <a:pt x="151" y="43"/>
                    </a:moveTo>
                    <a:cubicBezTo>
                      <a:pt x="142" y="43"/>
                      <a:pt x="142" y="43"/>
                      <a:pt x="142" y="43"/>
                    </a:cubicBezTo>
                    <a:cubicBezTo>
                      <a:pt x="142" y="35"/>
                      <a:pt x="142" y="35"/>
                      <a:pt x="142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43"/>
                      <a:pt x="121" y="43"/>
                      <a:pt x="121" y="43"/>
                    </a:cubicBezTo>
                    <a:cubicBezTo>
                      <a:pt x="115" y="43"/>
                      <a:pt x="115" y="43"/>
                      <a:pt x="115" y="43"/>
                    </a:cubicBezTo>
                    <a:cubicBezTo>
                      <a:pt x="115" y="43"/>
                      <a:pt x="115" y="43"/>
                      <a:pt x="115" y="43"/>
                    </a:cubicBezTo>
                    <a:cubicBezTo>
                      <a:pt x="115" y="36"/>
                      <a:pt x="105" y="32"/>
                      <a:pt x="97" y="30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8" y="19"/>
                      <a:pt x="111" y="20"/>
                      <a:pt x="115" y="20"/>
                    </a:cubicBezTo>
                    <a:cubicBezTo>
                      <a:pt x="132" y="20"/>
                      <a:pt x="132" y="20"/>
                      <a:pt x="132" y="20"/>
                    </a:cubicBezTo>
                    <a:cubicBezTo>
                      <a:pt x="138" y="20"/>
                      <a:pt x="143" y="16"/>
                      <a:pt x="143" y="10"/>
                    </a:cubicBezTo>
                    <a:cubicBezTo>
                      <a:pt x="143" y="4"/>
                      <a:pt x="138" y="0"/>
                      <a:pt x="132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1" y="0"/>
                      <a:pt x="108" y="2"/>
                      <a:pt x="10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19" y="89"/>
                      <a:pt x="25" y="95"/>
                      <a:pt x="33" y="95"/>
                    </a:cubicBezTo>
                    <a:cubicBezTo>
                      <a:pt x="102" y="95"/>
                      <a:pt x="102" y="95"/>
                      <a:pt x="102" y="95"/>
                    </a:cubicBezTo>
                    <a:cubicBezTo>
                      <a:pt x="109" y="95"/>
                      <a:pt x="115" y="89"/>
                      <a:pt x="115" y="81"/>
                    </a:cubicBezTo>
                    <a:cubicBezTo>
                      <a:pt x="115" y="78"/>
                      <a:pt x="115" y="78"/>
                      <a:pt x="115" y="78"/>
                    </a:cubicBezTo>
                    <a:cubicBezTo>
                      <a:pt x="151" y="78"/>
                      <a:pt x="151" y="78"/>
                      <a:pt x="151" y="78"/>
                    </a:cubicBezTo>
                    <a:cubicBezTo>
                      <a:pt x="151" y="79"/>
                      <a:pt x="151" y="79"/>
                      <a:pt x="151" y="79"/>
                    </a:cubicBezTo>
                    <a:cubicBezTo>
                      <a:pt x="168" y="88"/>
                      <a:pt x="168" y="88"/>
                      <a:pt x="168" y="88"/>
                    </a:cubicBezTo>
                    <a:cubicBezTo>
                      <a:pt x="168" y="31"/>
                      <a:pt x="168" y="31"/>
                      <a:pt x="168" y="31"/>
                    </a:cubicBezTo>
                    <a:cubicBezTo>
                      <a:pt x="151" y="43"/>
                      <a:pt x="151" y="43"/>
                      <a:pt x="151" y="43"/>
                    </a:cubicBezTo>
                    <a:close/>
                    <a:moveTo>
                      <a:pt x="47" y="16"/>
                    </a:move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4" y="21"/>
                      <a:pt x="45" y="18"/>
                      <a:pt x="47" y="16"/>
                    </a:cubicBezTo>
                    <a:close/>
                    <a:moveTo>
                      <a:pt x="111" y="81"/>
                    </a:moveTo>
                    <a:cubicBezTo>
                      <a:pt x="111" y="86"/>
                      <a:pt x="107" y="91"/>
                      <a:pt x="102" y="91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27" y="91"/>
                      <a:pt x="23" y="86"/>
                      <a:pt x="23" y="81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3"/>
                      <a:pt x="27" y="28"/>
                      <a:pt x="33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92" y="33"/>
                      <a:pt x="92" y="33"/>
                      <a:pt x="92" y="33"/>
                    </a:cubicBezTo>
                    <a:cubicBezTo>
                      <a:pt x="99" y="33"/>
                      <a:pt x="111" y="38"/>
                      <a:pt x="111" y="43"/>
                    </a:cubicBezTo>
                    <a:lnTo>
                      <a:pt x="111" y="81"/>
                    </a:lnTo>
                    <a:close/>
                    <a:moveTo>
                      <a:pt x="151" y="74"/>
                    </a:moveTo>
                    <a:cubicBezTo>
                      <a:pt x="115" y="74"/>
                      <a:pt x="115" y="74"/>
                      <a:pt x="115" y="74"/>
                    </a:cubicBezTo>
                    <a:cubicBezTo>
                      <a:pt x="115" y="46"/>
                      <a:pt x="115" y="46"/>
                      <a:pt x="115" y="46"/>
                    </a:cubicBezTo>
                    <a:cubicBezTo>
                      <a:pt x="151" y="46"/>
                      <a:pt x="151" y="46"/>
                      <a:pt x="151" y="46"/>
                    </a:cubicBezTo>
                    <a:lnTo>
                      <a:pt x="151" y="74"/>
                    </a:lnTo>
                    <a:close/>
                    <a:moveTo>
                      <a:pt x="173" y="31"/>
                    </a:moveTo>
                    <a:cubicBezTo>
                      <a:pt x="173" y="88"/>
                      <a:pt x="173" y="88"/>
                      <a:pt x="173" y="88"/>
                    </a:cubicBezTo>
                    <a:cubicBezTo>
                      <a:pt x="181" y="88"/>
                      <a:pt x="181" y="88"/>
                      <a:pt x="181" y="88"/>
                    </a:cubicBezTo>
                    <a:cubicBezTo>
                      <a:pt x="181" y="31"/>
                      <a:pt x="181" y="31"/>
                      <a:pt x="181" y="31"/>
                    </a:cubicBezTo>
                    <a:lnTo>
                      <a:pt x="173" y="31"/>
                    </a:lnTo>
                    <a:close/>
                    <a:moveTo>
                      <a:pt x="38" y="38"/>
                    </a:moveTo>
                    <a:cubicBezTo>
                      <a:pt x="36" y="38"/>
                      <a:pt x="34" y="40"/>
                      <a:pt x="34" y="41"/>
                    </a:cubicBezTo>
                    <a:cubicBezTo>
                      <a:pt x="34" y="79"/>
                      <a:pt x="34" y="79"/>
                      <a:pt x="34" y="79"/>
                    </a:cubicBezTo>
                    <a:cubicBezTo>
                      <a:pt x="34" y="80"/>
                      <a:pt x="36" y="82"/>
                      <a:pt x="38" y="82"/>
                    </a:cubicBezTo>
                    <a:cubicBezTo>
                      <a:pt x="39" y="82"/>
                      <a:pt x="41" y="80"/>
                      <a:pt x="41" y="79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1" y="40"/>
                      <a:pt x="39" y="38"/>
                      <a:pt x="38" y="3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8" name="矩形 1"/>
              <p:cNvSpPr>
                <a:spLocks noChangeArrowheads="1"/>
              </p:cNvSpPr>
              <p:nvPr/>
            </p:nvSpPr>
            <p:spPr bwMode="auto">
              <a:xfrm>
                <a:off x="3223904" y="2829585"/>
                <a:ext cx="892200" cy="280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添加标题</a:t>
                </a:r>
                <a:endPara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952" name="组合 72"/>
            <p:cNvGrpSpPr/>
            <p:nvPr/>
          </p:nvGrpSpPr>
          <p:grpSpPr bwMode="auto">
            <a:xfrm>
              <a:off x="2741728" y="2993057"/>
              <a:ext cx="896104" cy="1006475"/>
              <a:chOff x="2741728" y="2993057"/>
              <a:chExt cx="896104" cy="1006475"/>
            </a:xfrm>
          </p:grpSpPr>
          <p:sp>
            <p:nvSpPr>
              <p:cNvPr id="39953" name="Freeform 11"/>
              <p:cNvSpPr/>
              <p:nvPr/>
            </p:nvSpPr>
            <p:spPr bwMode="auto">
              <a:xfrm>
                <a:off x="2823444" y="2993057"/>
                <a:ext cx="814388" cy="1006475"/>
              </a:xfrm>
              <a:custGeom>
                <a:avLst/>
                <a:gdLst>
                  <a:gd name="T0" fmla="*/ 0 w 489"/>
                  <a:gd name="T1" fmla="*/ 1112554138 h 605"/>
                  <a:gd name="T2" fmla="*/ 563041883 w 489"/>
                  <a:gd name="T3" fmla="*/ 1674366819 h 605"/>
                  <a:gd name="T4" fmla="*/ 1123310849 w 489"/>
                  <a:gd name="T5" fmla="*/ 1112554138 h 605"/>
                  <a:gd name="T6" fmla="*/ 1356294099 w 489"/>
                  <a:gd name="T7" fmla="*/ 686352733 h 605"/>
                  <a:gd name="T8" fmla="*/ 460419002 w 489"/>
                  <a:gd name="T9" fmla="*/ 0 h 605"/>
                  <a:gd name="T10" fmla="*/ 0 w 489"/>
                  <a:gd name="T11" fmla="*/ 1112554138 h 6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9" h="605">
                    <a:moveTo>
                      <a:pt x="0" y="402"/>
                    </a:moveTo>
                    <a:cubicBezTo>
                      <a:pt x="0" y="514"/>
                      <a:pt x="91" y="605"/>
                      <a:pt x="203" y="605"/>
                    </a:cubicBezTo>
                    <a:cubicBezTo>
                      <a:pt x="315" y="605"/>
                      <a:pt x="405" y="514"/>
                      <a:pt x="405" y="402"/>
                    </a:cubicBezTo>
                    <a:cubicBezTo>
                      <a:pt x="405" y="351"/>
                      <a:pt x="432" y="308"/>
                      <a:pt x="489" y="248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75" y="103"/>
                      <a:pt x="0" y="230"/>
                      <a:pt x="0" y="402"/>
                    </a:cubicBezTo>
                    <a:close/>
                  </a:path>
                </a:pathLst>
              </a:custGeom>
              <a:solidFill>
                <a:srgbClr val="FB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4" name="Freeform 326"/>
              <p:cNvSpPr>
                <a:spLocks noEditPoints="1"/>
              </p:cNvSpPr>
              <p:nvPr/>
            </p:nvSpPr>
            <p:spPr bwMode="auto">
              <a:xfrm>
                <a:off x="3056806" y="3266554"/>
                <a:ext cx="271463" cy="241300"/>
              </a:xfrm>
              <a:custGeom>
                <a:avLst/>
                <a:gdLst>
                  <a:gd name="T0" fmla="*/ 452099143 w 163"/>
                  <a:gd name="T1" fmla="*/ 335092478 h 145"/>
                  <a:gd name="T2" fmla="*/ 452099143 w 163"/>
                  <a:gd name="T3" fmla="*/ 77542171 h 145"/>
                  <a:gd name="T4" fmla="*/ 269039818 w 163"/>
                  <a:gd name="T5" fmla="*/ 77542171 h 145"/>
                  <a:gd name="T6" fmla="*/ 257946474 w 163"/>
                  <a:gd name="T7" fmla="*/ 60925754 h 145"/>
                  <a:gd name="T8" fmla="*/ 302323180 w 163"/>
                  <a:gd name="T9" fmla="*/ 19385543 h 145"/>
                  <a:gd name="T10" fmla="*/ 302323180 w 163"/>
                  <a:gd name="T11" fmla="*/ 2769126 h 145"/>
                  <a:gd name="T12" fmla="*/ 285682332 w 163"/>
                  <a:gd name="T13" fmla="*/ 2769126 h 145"/>
                  <a:gd name="T14" fmla="*/ 238531041 w 163"/>
                  <a:gd name="T15" fmla="*/ 47078462 h 145"/>
                  <a:gd name="T16" fmla="*/ 227436031 w 163"/>
                  <a:gd name="T17" fmla="*/ 44309337 h 145"/>
                  <a:gd name="T18" fmla="*/ 216342688 w 163"/>
                  <a:gd name="T19" fmla="*/ 47078462 h 145"/>
                  <a:gd name="T20" fmla="*/ 166416812 w 163"/>
                  <a:gd name="T21" fmla="*/ 2769126 h 145"/>
                  <a:gd name="T22" fmla="*/ 152548883 w 163"/>
                  <a:gd name="T23" fmla="*/ 2769126 h 145"/>
                  <a:gd name="T24" fmla="*/ 152548883 w 163"/>
                  <a:gd name="T25" fmla="*/ 19385543 h 145"/>
                  <a:gd name="T26" fmla="*/ 194152669 w 163"/>
                  <a:gd name="T27" fmla="*/ 60925754 h 145"/>
                  <a:gd name="T28" fmla="*/ 185832245 w 163"/>
                  <a:gd name="T29" fmla="*/ 77542171 h 145"/>
                  <a:gd name="T30" fmla="*/ 0 w 163"/>
                  <a:gd name="T31" fmla="*/ 77542171 h 145"/>
                  <a:gd name="T32" fmla="*/ 0 w 163"/>
                  <a:gd name="T33" fmla="*/ 335092478 h 145"/>
                  <a:gd name="T34" fmla="*/ 196927254 w 163"/>
                  <a:gd name="T35" fmla="*/ 335092478 h 145"/>
                  <a:gd name="T36" fmla="*/ 196927254 w 163"/>
                  <a:gd name="T37" fmla="*/ 362785397 h 145"/>
                  <a:gd name="T38" fmla="*/ 133133449 w 163"/>
                  <a:gd name="T39" fmla="*/ 362785397 h 145"/>
                  <a:gd name="T40" fmla="*/ 133133449 w 163"/>
                  <a:gd name="T41" fmla="*/ 401556483 h 145"/>
                  <a:gd name="T42" fmla="*/ 318965694 w 163"/>
                  <a:gd name="T43" fmla="*/ 401556483 h 145"/>
                  <a:gd name="T44" fmla="*/ 318965694 w 163"/>
                  <a:gd name="T45" fmla="*/ 362785397 h 145"/>
                  <a:gd name="T46" fmla="*/ 255171889 w 163"/>
                  <a:gd name="T47" fmla="*/ 362785397 h 145"/>
                  <a:gd name="T48" fmla="*/ 255171889 w 163"/>
                  <a:gd name="T49" fmla="*/ 335092478 h 145"/>
                  <a:gd name="T50" fmla="*/ 452099143 w 163"/>
                  <a:gd name="T51" fmla="*/ 335092478 h 145"/>
                  <a:gd name="T52" fmla="*/ 24962938 w 163"/>
                  <a:gd name="T53" fmla="*/ 312937810 h 145"/>
                  <a:gd name="T54" fmla="*/ 24962938 w 163"/>
                  <a:gd name="T55" fmla="*/ 102465965 h 145"/>
                  <a:gd name="T56" fmla="*/ 427136205 w 163"/>
                  <a:gd name="T57" fmla="*/ 102465965 h 145"/>
                  <a:gd name="T58" fmla="*/ 427136205 w 163"/>
                  <a:gd name="T59" fmla="*/ 312937810 h 145"/>
                  <a:gd name="T60" fmla="*/ 24962938 w 163"/>
                  <a:gd name="T61" fmla="*/ 312937810 h 14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63" h="145">
                    <a:moveTo>
                      <a:pt x="163" y="121"/>
                    </a:moveTo>
                    <a:cubicBezTo>
                      <a:pt x="163" y="28"/>
                      <a:pt x="163" y="28"/>
                      <a:pt x="163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6" y="26"/>
                      <a:pt x="95" y="24"/>
                      <a:pt x="93" y="22"/>
                    </a:cubicBezTo>
                    <a:cubicBezTo>
                      <a:pt x="109" y="7"/>
                      <a:pt x="109" y="7"/>
                      <a:pt x="109" y="7"/>
                    </a:cubicBezTo>
                    <a:cubicBezTo>
                      <a:pt x="110" y="6"/>
                      <a:pt x="110" y="3"/>
                      <a:pt x="109" y="1"/>
                    </a:cubicBezTo>
                    <a:cubicBezTo>
                      <a:pt x="107" y="0"/>
                      <a:pt x="105" y="0"/>
                      <a:pt x="103" y="1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4" y="17"/>
                      <a:pt x="83" y="16"/>
                      <a:pt x="82" y="16"/>
                    </a:cubicBezTo>
                    <a:cubicBezTo>
                      <a:pt x="80" y="16"/>
                      <a:pt x="79" y="17"/>
                      <a:pt x="78" y="17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59" y="0"/>
                      <a:pt x="56" y="0"/>
                      <a:pt x="55" y="1"/>
                    </a:cubicBezTo>
                    <a:cubicBezTo>
                      <a:pt x="53" y="3"/>
                      <a:pt x="53" y="6"/>
                      <a:pt x="55" y="7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69" y="24"/>
                      <a:pt x="67" y="26"/>
                      <a:pt x="67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71" y="121"/>
                      <a:pt x="71" y="121"/>
                      <a:pt x="71" y="121"/>
                    </a:cubicBezTo>
                    <a:cubicBezTo>
                      <a:pt x="71" y="131"/>
                      <a:pt x="71" y="131"/>
                      <a:pt x="71" y="131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8" y="145"/>
                      <a:pt x="48" y="145"/>
                      <a:pt x="48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31"/>
                      <a:pt x="115" y="131"/>
                      <a:pt x="115" y="131"/>
                    </a:cubicBezTo>
                    <a:cubicBezTo>
                      <a:pt x="92" y="131"/>
                      <a:pt x="92" y="131"/>
                      <a:pt x="92" y="131"/>
                    </a:cubicBezTo>
                    <a:cubicBezTo>
                      <a:pt x="92" y="121"/>
                      <a:pt x="92" y="121"/>
                      <a:pt x="92" y="121"/>
                    </a:cubicBezTo>
                    <a:lnTo>
                      <a:pt x="163" y="121"/>
                    </a:lnTo>
                    <a:close/>
                    <a:moveTo>
                      <a:pt x="9" y="113"/>
                    </a:moveTo>
                    <a:cubicBezTo>
                      <a:pt x="9" y="37"/>
                      <a:pt x="9" y="37"/>
                      <a:pt x="9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113"/>
                      <a:pt x="154" y="113"/>
                      <a:pt x="154" y="113"/>
                    </a:cubicBezTo>
                    <a:lnTo>
                      <a:pt x="9" y="1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5" name="矩形 1"/>
              <p:cNvSpPr>
                <a:spLocks noChangeArrowheads="1"/>
              </p:cNvSpPr>
              <p:nvPr/>
            </p:nvSpPr>
            <p:spPr bwMode="auto">
              <a:xfrm>
                <a:off x="2741728" y="3505888"/>
                <a:ext cx="892013" cy="280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添加标题</a:t>
                </a:r>
                <a:endPara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9943" name="组合 119"/>
          <p:cNvGrpSpPr/>
          <p:nvPr/>
        </p:nvGrpSpPr>
        <p:grpSpPr bwMode="auto">
          <a:xfrm>
            <a:off x="2582863" y="3940175"/>
            <a:ext cx="836612" cy="776288"/>
            <a:chOff x="2652299" y="4063776"/>
            <a:chExt cx="953478" cy="884238"/>
          </a:xfrm>
        </p:grpSpPr>
        <p:sp>
          <p:nvSpPr>
            <p:cNvPr id="39944" name="Oval 18"/>
            <p:cNvSpPr>
              <a:spLocks noChangeArrowheads="1"/>
            </p:cNvSpPr>
            <p:nvPr/>
          </p:nvSpPr>
          <p:spPr bwMode="auto">
            <a:xfrm>
              <a:off x="2686919" y="4063776"/>
              <a:ext cx="884238" cy="8842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9945" name="矩形 1"/>
            <p:cNvSpPr>
              <a:spLocks noChangeArrowheads="1"/>
            </p:cNvSpPr>
            <p:nvPr/>
          </p:nvSpPr>
          <p:spPr bwMode="auto">
            <a:xfrm>
              <a:off x="2652299" y="4244285"/>
              <a:ext cx="9534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点击添加标题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组合 67"/>
          <p:cNvGrpSpPr/>
          <p:nvPr/>
        </p:nvGrpSpPr>
        <p:grpSpPr bwMode="auto">
          <a:xfrm>
            <a:off x="3009900" y="2643188"/>
            <a:ext cx="5511800" cy="1114425"/>
            <a:chOff x="2922294" y="2908638"/>
            <a:chExt cx="5511843" cy="1113848"/>
          </a:xfrm>
        </p:grpSpPr>
        <p:cxnSp>
          <p:nvCxnSpPr>
            <p:cNvPr id="69" name="直接连接符 68"/>
            <p:cNvCxnSpPr/>
            <p:nvPr/>
          </p:nvCxnSpPr>
          <p:spPr>
            <a:xfrm>
              <a:off x="4836834" y="2908638"/>
              <a:ext cx="359730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92" name="矩形 69"/>
            <p:cNvSpPr>
              <a:spLocks noChangeArrowheads="1"/>
            </p:cNvSpPr>
            <p:nvPr/>
          </p:nvSpPr>
          <p:spPr bwMode="auto">
            <a:xfrm>
              <a:off x="2922294" y="2984267"/>
              <a:ext cx="5511843" cy="1038219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993" name="矩形 54"/>
            <p:cNvSpPr>
              <a:spLocks noChangeArrowheads="1"/>
            </p:cNvSpPr>
            <p:nvPr/>
          </p:nvSpPr>
          <p:spPr bwMode="auto">
            <a:xfrm>
              <a:off x="4715233" y="3126977"/>
              <a:ext cx="3585627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500"/>
                </a:lnSpc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en-US" sz="1200">
                <a:solidFill>
                  <a:srgbClr val="000000"/>
                </a:solidFill>
              </a:endParaRPr>
            </a:p>
          </p:txBody>
        </p:sp>
      </p:grpSp>
      <p:grpSp>
        <p:nvGrpSpPr>
          <p:cNvPr id="73" name="组合 14"/>
          <p:cNvGrpSpPr/>
          <p:nvPr/>
        </p:nvGrpSpPr>
        <p:grpSpPr bwMode="auto">
          <a:xfrm>
            <a:off x="580911" y="691474"/>
            <a:ext cx="4679053" cy="3958536"/>
            <a:chOff x="1864244" y="567833"/>
            <a:chExt cx="5175228" cy="4378009"/>
          </a:xfrm>
          <a:solidFill>
            <a:schemeClr val="bg1">
              <a:lumMod val="6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4" name="Freeform 7"/>
            <p:cNvSpPr/>
            <p:nvPr/>
          </p:nvSpPr>
          <p:spPr bwMode="auto">
            <a:xfrm>
              <a:off x="5163541" y="4731990"/>
              <a:ext cx="265176" cy="213852"/>
            </a:xfrm>
            <a:custGeom>
              <a:avLst/>
              <a:gdLst>
                <a:gd name="T0" fmla="*/ 6 w 31"/>
                <a:gd name="T1" fmla="*/ 4 h 25"/>
                <a:gd name="T2" fmla="*/ 11 w 31"/>
                <a:gd name="T3" fmla="*/ 4 h 25"/>
                <a:gd name="T4" fmla="*/ 17 w 31"/>
                <a:gd name="T5" fmla="*/ 1 h 25"/>
                <a:gd name="T6" fmla="*/ 28 w 31"/>
                <a:gd name="T7" fmla="*/ 0 h 25"/>
                <a:gd name="T8" fmla="*/ 31 w 31"/>
                <a:gd name="T9" fmla="*/ 2 h 25"/>
                <a:gd name="T10" fmla="*/ 31 w 31"/>
                <a:gd name="T11" fmla="*/ 6 h 25"/>
                <a:gd name="T12" fmla="*/ 30 w 31"/>
                <a:gd name="T13" fmla="*/ 9 h 25"/>
                <a:gd name="T14" fmla="*/ 26 w 31"/>
                <a:gd name="T15" fmla="*/ 13 h 25"/>
                <a:gd name="T16" fmla="*/ 25 w 31"/>
                <a:gd name="T17" fmla="*/ 18 h 25"/>
                <a:gd name="T18" fmla="*/ 18 w 31"/>
                <a:gd name="T19" fmla="*/ 22 h 25"/>
                <a:gd name="T20" fmla="*/ 13 w 31"/>
                <a:gd name="T21" fmla="*/ 25 h 25"/>
                <a:gd name="T22" fmla="*/ 10 w 31"/>
                <a:gd name="T23" fmla="*/ 25 h 25"/>
                <a:gd name="T24" fmla="*/ 8 w 31"/>
                <a:gd name="T25" fmla="*/ 24 h 25"/>
                <a:gd name="T26" fmla="*/ 4 w 31"/>
                <a:gd name="T27" fmla="*/ 24 h 25"/>
                <a:gd name="T28" fmla="*/ 0 w 31"/>
                <a:gd name="T29" fmla="*/ 21 h 25"/>
                <a:gd name="T30" fmla="*/ 0 w 31"/>
                <a:gd name="T31" fmla="*/ 14 h 25"/>
                <a:gd name="T32" fmla="*/ 1 w 31"/>
                <a:gd name="T33" fmla="*/ 10 h 25"/>
                <a:gd name="T34" fmla="*/ 5 w 31"/>
                <a:gd name="T35" fmla="*/ 10 h 25"/>
                <a:gd name="T36" fmla="*/ 6 w 31"/>
                <a:gd name="T37" fmla="*/ 8 h 25"/>
                <a:gd name="T38" fmla="*/ 6 w 31"/>
                <a:gd name="T39" fmla="*/ 4 h 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"/>
                <a:gd name="T61" fmla="*/ 0 h 25"/>
                <a:gd name="T62" fmla="*/ 31 w 31"/>
                <a:gd name="T63" fmla="*/ 25 h 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" h="25">
                  <a:moveTo>
                    <a:pt x="6" y="4"/>
                  </a:moveTo>
                  <a:lnTo>
                    <a:pt x="11" y="4"/>
                  </a:lnTo>
                  <a:lnTo>
                    <a:pt x="17" y="1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1" y="6"/>
                  </a:lnTo>
                  <a:lnTo>
                    <a:pt x="30" y="9"/>
                  </a:lnTo>
                  <a:lnTo>
                    <a:pt x="26" y="13"/>
                  </a:lnTo>
                  <a:lnTo>
                    <a:pt x="25" y="18"/>
                  </a:lnTo>
                  <a:lnTo>
                    <a:pt x="18" y="22"/>
                  </a:lnTo>
                  <a:lnTo>
                    <a:pt x="13" y="25"/>
                  </a:lnTo>
                  <a:lnTo>
                    <a:pt x="10" y="25"/>
                  </a:lnTo>
                  <a:lnTo>
                    <a:pt x="8" y="24"/>
                  </a:lnTo>
                  <a:lnTo>
                    <a:pt x="4" y="24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5" y="10"/>
                  </a:lnTo>
                  <a:lnTo>
                    <a:pt x="6" y="8"/>
                  </a:lnTo>
                  <a:cubicBezTo>
                    <a:pt x="6" y="8"/>
                    <a:pt x="6" y="4"/>
                    <a:pt x="6" y="4"/>
                  </a:cubicBez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8"/>
            <p:cNvSpPr/>
            <p:nvPr/>
          </p:nvSpPr>
          <p:spPr bwMode="auto">
            <a:xfrm>
              <a:off x="6278555" y="4160486"/>
              <a:ext cx="171083" cy="419150"/>
            </a:xfrm>
            <a:custGeom>
              <a:avLst/>
              <a:gdLst>
                <a:gd name="T0" fmla="*/ 14 w 20"/>
                <a:gd name="T1" fmla="*/ 0 h 49"/>
                <a:gd name="T2" fmla="*/ 18 w 20"/>
                <a:gd name="T3" fmla="*/ 0 h 49"/>
                <a:gd name="T4" fmla="*/ 19 w 20"/>
                <a:gd name="T5" fmla="*/ 2 h 49"/>
                <a:gd name="T6" fmla="*/ 20 w 20"/>
                <a:gd name="T7" fmla="*/ 6 h 49"/>
                <a:gd name="T8" fmla="*/ 18 w 20"/>
                <a:gd name="T9" fmla="*/ 9 h 49"/>
                <a:gd name="T10" fmla="*/ 19 w 20"/>
                <a:gd name="T11" fmla="*/ 22 h 49"/>
                <a:gd name="T12" fmla="*/ 18 w 20"/>
                <a:gd name="T13" fmla="*/ 25 h 49"/>
                <a:gd name="T14" fmla="*/ 17 w 20"/>
                <a:gd name="T15" fmla="*/ 27 h 49"/>
                <a:gd name="T16" fmla="*/ 13 w 20"/>
                <a:gd name="T17" fmla="*/ 34 h 49"/>
                <a:gd name="T18" fmla="*/ 12 w 20"/>
                <a:gd name="T19" fmla="*/ 38 h 49"/>
                <a:gd name="T20" fmla="*/ 11 w 20"/>
                <a:gd name="T21" fmla="*/ 47 h 49"/>
                <a:gd name="T22" fmla="*/ 11 w 20"/>
                <a:gd name="T23" fmla="*/ 49 h 49"/>
                <a:gd name="T24" fmla="*/ 9 w 20"/>
                <a:gd name="T25" fmla="*/ 49 h 49"/>
                <a:gd name="T26" fmla="*/ 5 w 20"/>
                <a:gd name="T27" fmla="*/ 43 h 49"/>
                <a:gd name="T28" fmla="*/ 3 w 20"/>
                <a:gd name="T29" fmla="*/ 43 h 49"/>
                <a:gd name="T30" fmla="*/ 1 w 20"/>
                <a:gd name="T31" fmla="*/ 38 h 49"/>
                <a:gd name="T32" fmla="*/ 0 w 20"/>
                <a:gd name="T33" fmla="*/ 37 h 49"/>
                <a:gd name="T34" fmla="*/ 0 w 20"/>
                <a:gd name="T35" fmla="*/ 33 h 49"/>
                <a:gd name="T36" fmla="*/ 1 w 20"/>
                <a:gd name="T37" fmla="*/ 30 h 49"/>
                <a:gd name="T38" fmla="*/ 1 w 20"/>
                <a:gd name="T39" fmla="*/ 27 h 49"/>
                <a:gd name="T40" fmla="*/ 0 w 20"/>
                <a:gd name="T41" fmla="*/ 26 h 49"/>
                <a:gd name="T42" fmla="*/ 0 w 20"/>
                <a:gd name="T43" fmla="*/ 24 h 49"/>
                <a:gd name="T44" fmla="*/ 3 w 20"/>
                <a:gd name="T45" fmla="*/ 19 h 49"/>
                <a:gd name="T46" fmla="*/ 3 w 20"/>
                <a:gd name="T47" fmla="*/ 17 h 49"/>
                <a:gd name="T48" fmla="*/ 4 w 20"/>
                <a:gd name="T49" fmla="*/ 13 h 49"/>
                <a:gd name="T50" fmla="*/ 5 w 20"/>
                <a:gd name="T51" fmla="*/ 10 h 49"/>
                <a:gd name="T52" fmla="*/ 7 w 20"/>
                <a:gd name="T53" fmla="*/ 7 h 49"/>
                <a:gd name="T54" fmla="*/ 14 w 20"/>
                <a:gd name="T55" fmla="*/ 0 h 4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"/>
                <a:gd name="T85" fmla="*/ 0 h 49"/>
                <a:gd name="T86" fmla="*/ 20 w 20"/>
                <a:gd name="T87" fmla="*/ 49 h 4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" h="49">
                  <a:moveTo>
                    <a:pt x="14" y="0"/>
                  </a:moveTo>
                  <a:lnTo>
                    <a:pt x="18" y="0"/>
                  </a:lnTo>
                  <a:lnTo>
                    <a:pt x="19" y="2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9" y="22"/>
                  </a:lnTo>
                  <a:lnTo>
                    <a:pt x="18" y="25"/>
                  </a:lnTo>
                  <a:lnTo>
                    <a:pt x="17" y="27"/>
                  </a:lnTo>
                  <a:lnTo>
                    <a:pt x="13" y="34"/>
                  </a:lnTo>
                  <a:lnTo>
                    <a:pt x="12" y="38"/>
                  </a:lnTo>
                  <a:lnTo>
                    <a:pt x="11" y="47"/>
                  </a:lnTo>
                  <a:lnTo>
                    <a:pt x="11" y="49"/>
                  </a:lnTo>
                  <a:lnTo>
                    <a:pt x="9" y="49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4" y="13"/>
                  </a:lnTo>
                  <a:lnTo>
                    <a:pt x="5" y="10"/>
                  </a:lnTo>
                  <a:lnTo>
                    <a:pt x="7" y="7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9"/>
            <p:cNvSpPr/>
            <p:nvPr/>
          </p:nvSpPr>
          <p:spPr bwMode="auto">
            <a:xfrm>
              <a:off x="1864244" y="1055416"/>
              <a:ext cx="2070091" cy="1573953"/>
            </a:xfrm>
            <a:custGeom>
              <a:avLst/>
              <a:gdLst>
                <a:gd name="T0" fmla="*/ 1180465 w 242"/>
                <a:gd name="T1" fmla="*/ 205298 h 184"/>
                <a:gd name="T2" fmla="*/ 1266006 w 242"/>
                <a:gd name="T3" fmla="*/ 188190 h 184"/>
                <a:gd name="T4" fmla="*/ 1257452 w 242"/>
                <a:gd name="T5" fmla="*/ 102649 h 184"/>
                <a:gd name="T6" fmla="*/ 1360101 w 242"/>
                <a:gd name="T7" fmla="*/ 51325 h 184"/>
                <a:gd name="T8" fmla="*/ 1471304 w 242"/>
                <a:gd name="T9" fmla="*/ 0 h 184"/>
                <a:gd name="T10" fmla="*/ 1591062 w 242"/>
                <a:gd name="T11" fmla="*/ 145420 h 184"/>
                <a:gd name="T12" fmla="*/ 1668049 w 242"/>
                <a:gd name="T13" fmla="*/ 282285 h 184"/>
                <a:gd name="T14" fmla="*/ 1633832 w 242"/>
                <a:gd name="T15" fmla="*/ 470475 h 184"/>
                <a:gd name="T16" fmla="*/ 1762144 w 242"/>
                <a:gd name="T17" fmla="*/ 538908 h 184"/>
                <a:gd name="T18" fmla="*/ 1975996 w 242"/>
                <a:gd name="T19" fmla="*/ 633003 h 184"/>
                <a:gd name="T20" fmla="*/ 2044429 w 242"/>
                <a:gd name="T21" fmla="*/ 761314 h 184"/>
                <a:gd name="T22" fmla="*/ 2044429 w 242"/>
                <a:gd name="T23" fmla="*/ 829747 h 184"/>
                <a:gd name="T24" fmla="*/ 2027321 w 242"/>
                <a:gd name="T25" fmla="*/ 940950 h 184"/>
                <a:gd name="T26" fmla="*/ 1873347 w 242"/>
                <a:gd name="T27" fmla="*/ 975166 h 184"/>
                <a:gd name="T28" fmla="*/ 1822022 w 242"/>
                <a:gd name="T29" fmla="*/ 1043599 h 184"/>
                <a:gd name="T30" fmla="*/ 1727927 w 242"/>
                <a:gd name="T31" fmla="*/ 1086370 h 184"/>
                <a:gd name="T32" fmla="*/ 1702265 w 242"/>
                <a:gd name="T33" fmla="*/ 1146249 h 184"/>
                <a:gd name="T34" fmla="*/ 1693711 w 242"/>
                <a:gd name="T35" fmla="*/ 1223235 h 184"/>
                <a:gd name="T36" fmla="*/ 1556845 w 242"/>
                <a:gd name="T37" fmla="*/ 1274560 h 184"/>
                <a:gd name="T38" fmla="*/ 1445642 w 242"/>
                <a:gd name="T39" fmla="*/ 1300222 h 184"/>
                <a:gd name="T40" fmla="*/ 1454196 w 242"/>
                <a:gd name="T41" fmla="*/ 1334438 h 184"/>
                <a:gd name="T42" fmla="*/ 1505521 w 242"/>
                <a:gd name="T43" fmla="*/ 1402871 h 184"/>
                <a:gd name="T44" fmla="*/ 1479859 w 242"/>
                <a:gd name="T45" fmla="*/ 1496966 h 184"/>
                <a:gd name="T46" fmla="*/ 1505521 w 242"/>
                <a:gd name="T47" fmla="*/ 1565399 h 184"/>
                <a:gd name="T48" fmla="*/ 1437088 w 242"/>
                <a:gd name="T49" fmla="*/ 1565399 h 184"/>
                <a:gd name="T50" fmla="*/ 1394318 w 242"/>
                <a:gd name="T51" fmla="*/ 1565399 h 184"/>
                <a:gd name="T52" fmla="*/ 1334439 w 242"/>
                <a:gd name="T53" fmla="*/ 1556845 h 184"/>
                <a:gd name="T54" fmla="*/ 1291669 w 242"/>
                <a:gd name="T55" fmla="*/ 1496966 h 184"/>
                <a:gd name="T56" fmla="*/ 1189019 w 242"/>
                <a:gd name="T57" fmla="*/ 1496966 h 184"/>
                <a:gd name="T58" fmla="*/ 1077816 w 242"/>
                <a:gd name="T59" fmla="*/ 1479858 h 184"/>
                <a:gd name="T60" fmla="*/ 966613 w 242"/>
                <a:gd name="T61" fmla="*/ 1531183 h 184"/>
                <a:gd name="T62" fmla="*/ 881072 w 242"/>
                <a:gd name="T63" fmla="*/ 1531183 h 184"/>
                <a:gd name="T64" fmla="*/ 795531 w 242"/>
                <a:gd name="T65" fmla="*/ 1548291 h 184"/>
                <a:gd name="T66" fmla="*/ 727098 w 242"/>
                <a:gd name="T67" fmla="*/ 1479858 h 184"/>
                <a:gd name="T68" fmla="*/ 667220 w 242"/>
                <a:gd name="T69" fmla="*/ 1479858 h 184"/>
                <a:gd name="T70" fmla="*/ 581679 w 242"/>
                <a:gd name="T71" fmla="*/ 1514074 h 184"/>
                <a:gd name="T72" fmla="*/ 504692 w 242"/>
                <a:gd name="T73" fmla="*/ 1454196 h 184"/>
                <a:gd name="T74" fmla="*/ 427705 w 242"/>
                <a:gd name="T75" fmla="*/ 1514074 h 184"/>
                <a:gd name="T76" fmla="*/ 350718 w 242"/>
                <a:gd name="T77" fmla="*/ 1565399 h 184"/>
                <a:gd name="T78" fmla="*/ 248069 w 242"/>
                <a:gd name="T79" fmla="*/ 1479858 h 184"/>
                <a:gd name="T80" fmla="*/ 239515 w 242"/>
                <a:gd name="T81" fmla="*/ 1385763 h 184"/>
                <a:gd name="T82" fmla="*/ 153974 w 242"/>
                <a:gd name="T83" fmla="*/ 1317330 h 184"/>
                <a:gd name="T84" fmla="*/ 111203 w 242"/>
                <a:gd name="T85" fmla="*/ 1248898 h 184"/>
                <a:gd name="T86" fmla="*/ 94095 w 242"/>
                <a:gd name="T87" fmla="*/ 1171911 h 184"/>
                <a:gd name="T88" fmla="*/ 51325 w 242"/>
                <a:gd name="T89" fmla="*/ 1086370 h 184"/>
                <a:gd name="T90" fmla="*/ 68433 w 242"/>
                <a:gd name="T91" fmla="*/ 932396 h 184"/>
                <a:gd name="T92" fmla="*/ 0 w 242"/>
                <a:gd name="T93" fmla="*/ 932396 h 184"/>
                <a:gd name="T94" fmla="*/ 17108 w 242"/>
                <a:gd name="T95" fmla="*/ 855409 h 184"/>
                <a:gd name="T96" fmla="*/ 25662 w 242"/>
                <a:gd name="T97" fmla="*/ 821193 h 184"/>
                <a:gd name="T98" fmla="*/ 171082 w 242"/>
                <a:gd name="T99" fmla="*/ 744206 h 184"/>
                <a:gd name="T100" fmla="*/ 248069 w 242"/>
                <a:gd name="T101" fmla="*/ 752760 h 184"/>
                <a:gd name="T102" fmla="*/ 342164 w 242"/>
                <a:gd name="T103" fmla="*/ 727098 h 184"/>
                <a:gd name="T104" fmla="*/ 453367 w 242"/>
                <a:gd name="T105" fmla="*/ 701436 h 184"/>
                <a:gd name="T106" fmla="*/ 590233 w 242"/>
                <a:gd name="T107" fmla="*/ 709990 h 184"/>
                <a:gd name="T108" fmla="*/ 675774 w 242"/>
                <a:gd name="T109" fmla="*/ 633003 h 184"/>
                <a:gd name="T110" fmla="*/ 752760 w 242"/>
                <a:gd name="T111" fmla="*/ 521800 h 184"/>
                <a:gd name="T112" fmla="*/ 752760 w 242"/>
                <a:gd name="T113" fmla="*/ 359272 h 184"/>
                <a:gd name="T114" fmla="*/ 821193 w 242"/>
                <a:gd name="T115" fmla="*/ 333610 h 184"/>
                <a:gd name="T116" fmla="*/ 949505 w 242"/>
                <a:gd name="T117" fmla="*/ 367826 h 184"/>
                <a:gd name="T118" fmla="*/ 949505 w 242"/>
                <a:gd name="T119" fmla="*/ 299393 h 184"/>
                <a:gd name="T120" fmla="*/ 1043600 w 242"/>
                <a:gd name="T121" fmla="*/ 171082 h 1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42"/>
                <a:gd name="T184" fmla="*/ 0 h 184"/>
                <a:gd name="T185" fmla="*/ 242 w 242"/>
                <a:gd name="T186" fmla="*/ 184 h 1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42" h="184">
                  <a:moveTo>
                    <a:pt x="126" y="18"/>
                  </a:moveTo>
                  <a:lnTo>
                    <a:pt x="132" y="23"/>
                  </a:lnTo>
                  <a:lnTo>
                    <a:pt x="138" y="24"/>
                  </a:lnTo>
                  <a:lnTo>
                    <a:pt x="139" y="25"/>
                  </a:lnTo>
                  <a:lnTo>
                    <a:pt x="145" y="25"/>
                  </a:lnTo>
                  <a:lnTo>
                    <a:pt x="148" y="22"/>
                  </a:lnTo>
                  <a:lnTo>
                    <a:pt x="148" y="17"/>
                  </a:lnTo>
                  <a:lnTo>
                    <a:pt x="147" y="16"/>
                  </a:lnTo>
                  <a:lnTo>
                    <a:pt x="147" y="12"/>
                  </a:lnTo>
                  <a:lnTo>
                    <a:pt x="150" y="9"/>
                  </a:lnTo>
                  <a:lnTo>
                    <a:pt x="154" y="7"/>
                  </a:lnTo>
                  <a:lnTo>
                    <a:pt x="159" y="6"/>
                  </a:lnTo>
                  <a:lnTo>
                    <a:pt x="163" y="6"/>
                  </a:lnTo>
                  <a:lnTo>
                    <a:pt x="166" y="0"/>
                  </a:lnTo>
                  <a:lnTo>
                    <a:pt x="172" y="0"/>
                  </a:lnTo>
                  <a:lnTo>
                    <a:pt x="174" y="8"/>
                  </a:lnTo>
                  <a:lnTo>
                    <a:pt x="179" y="14"/>
                  </a:lnTo>
                  <a:lnTo>
                    <a:pt x="186" y="17"/>
                  </a:lnTo>
                  <a:lnTo>
                    <a:pt x="192" y="21"/>
                  </a:lnTo>
                  <a:lnTo>
                    <a:pt x="193" y="29"/>
                  </a:lnTo>
                  <a:lnTo>
                    <a:pt x="195" y="33"/>
                  </a:lnTo>
                  <a:lnTo>
                    <a:pt x="196" y="44"/>
                  </a:lnTo>
                  <a:lnTo>
                    <a:pt x="191" y="48"/>
                  </a:lnTo>
                  <a:lnTo>
                    <a:pt x="191" y="55"/>
                  </a:lnTo>
                  <a:lnTo>
                    <a:pt x="195" y="59"/>
                  </a:lnTo>
                  <a:lnTo>
                    <a:pt x="199" y="60"/>
                  </a:lnTo>
                  <a:lnTo>
                    <a:pt x="206" y="63"/>
                  </a:lnTo>
                  <a:lnTo>
                    <a:pt x="216" y="63"/>
                  </a:lnTo>
                  <a:lnTo>
                    <a:pt x="227" y="74"/>
                  </a:lnTo>
                  <a:lnTo>
                    <a:pt x="231" y="74"/>
                  </a:lnTo>
                  <a:lnTo>
                    <a:pt x="234" y="77"/>
                  </a:lnTo>
                  <a:lnTo>
                    <a:pt x="236" y="85"/>
                  </a:lnTo>
                  <a:lnTo>
                    <a:pt x="239" y="89"/>
                  </a:lnTo>
                  <a:lnTo>
                    <a:pt x="239" y="92"/>
                  </a:lnTo>
                  <a:lnTo>
                    <a:pt x="242" y="97"/>
                  </a:lnTo>
                  <a:lnTo>
                    <a:pt x="239" y="97"/>
                  </a:lnTo>
                  <a:lnTo>
                    <a:pt x="237" y="98"/>
                  </a:lnTo>
                  <a:lnTo>
                    <a:pt x="236" y="100"/>
                  </a:lnTo>
                  <a:lnTo>
                    <a:pt x="237" y="110"/>
                  </a:lnTo>
                  <a:lnTo>
                    <a:pt x="233" y="111"/>
                  </a:lnTo>
                  <a:lnTo>
                    <a:pt x="223" y="111"/>
                  </a:lnTo>
                  <a:lnTo>
                    <a:pt x="219" y="114"/>
                  </a:lnTo>
                  <a:lnTo>
                    <a:pt x="217" y="117"/>
                  </a:lnTo>
                  <a:lnTo>
                    <a:pt x="216" y="119"/>
                  </a:lnTo>
                  <a:lnTo>
                    <a:pt x="213" y="122"/>
                  </a:lnTo>
                  <a:lnTo>
                    <a:pt x="213" y="124"/>
                  </a:lnTo>
                  <a:lnTo>
                    <a:pt x="207" y="126"/>
                  </a:lnTo>
                  <a:lnTo>
                    <a:pt x="202" y="127"/>
                  </a:lnTo>
                  <a:lnTo>
                    <a:pt x="201" y="129"/>
                  </a:lnTo>
                  <a:lnTo>
                    <a:pt x="199" y="132"/>
                  </a:lnTo>
                  <a:lnTo>
                    <a:pt x="199" y="134"/>
                  </a:lnTo>
                  <a:lnTo>
                    <a:pt x="202" y="141"/>
                  </a:lnTo>
                  <a:lnTo>
                    <a:pt x="201" y="143"/>
                  </a:lnTo>
                  <a:lnTo>
                    <a:pt x="198" y="143"/>
                  </a:lnTo>
                  <a:lnTo>
                    <a:pt x="193" y="145"/>
                  </a:lnTo>
                  <a:lnTo>
                    <a:pt x="185" y="149"/>
                  </a:lnTo>
                  <a:lnTo>
                    <a:pt x="182" y="149"/>
                  </a:lnTo>
                  <a:lnTo>
                    <a:pt x="173" y="149"/>
                  </a:lnTo>
                  <a:lnTo>
                    <a:pt x="169" y="150"/>
                  </a:lnTo>
                  <a:lnTo>
                    <a:pt x="169" y="152"/>
                  </a:lnTo>
                  <a:lnTo>
                    <a:pt x="171" y="154"/>
                  </a:lnTo>
                  <a:lnTo>
                    <a:pt x="171" y="156"/>
                  </a:lnTo>
                  <a:lnTo>
                    <a:pt x="170" y="156"/>
                  </a:lnTo>
                  <a:lnTo>
                    <a:pt x="172" y="159"/>
                  </a:lnTo>
                  <a:lnTo>
                    <a:pt x="176" y="162"/>
                  </a:lnTo>
                  <a:lnTo>
                    <a:pt x="176" y="164"/>
                  </a:lnTo>
                  <a:lnTo>
                    <a:pt x="179" y="167"/>
                  </a:lnTo>
                  <a:lnTo>
                    <a:pt x="179" y="170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6" y="181"/>
                  </a:lnTo>
                  <a:lnTo>
                    <a:pt x="176" y="183"/>
                  </a:lnTo>
                  <a:lnTo>
                    <a:pt x="174" y="184"/>
                  </a:lnTo>
                  <a:lnTo>
                    <a:pt x="171" y="184"/>
                  </a:lnTo>
                  <a:lnTo>
                    <a:pt x="168" y="183"/>
                  </a:lnTo>
                  <a:lnTo>
                    <a:pt x="167" y="181"/>
                  </a:lnTo>
                  <a:lnTo>
                    <a:pt x="163" y="181"/>
                  </a:lnTo>
                  <a:lnTo>
                    <a:pt x="163" y="183"/>
                  </a:lnTo>
                  <a:lnTo>
                    <a:pt x="159" y="183"/>
                  </a:lnTo>
                  <a:lnTo>
                    <a:pt x="158" y="184"/>
                  </a:lnTo>
                  <a:lnTo>
                    <a:pt x="156" y="182"/>
                  </a:lnTo>
                  <a:lnTo>
                    <a:pt x="156" y="178"/>
                  </a:lnTo>
                  <a:lnTo>
                    <a:pt x="154" y="178"/>
                  </a:lnTo>
                  <a:lnTo>
                    <a:pt x="151" y="175"/>
                  </a:lnTo>
                  <a:lnTo>
                    <a:pt x="148" y="173"/>
                  </a:lnTo>
                  <a:lnTo>
                    <a:pt x="144" y="173"/>
                  </a:lnTo>
                  <a:lnTo>
                    <a:pt x="139" y="175"/>
                  </a:lnTo>
                  <a:lnTo>
                    <a:pt x="133" y="174"/>
                  </a:lnTo>
                  <a:lnTo>
                    <a:pt x="130" y="173"/>
                  </a:lnTo>
                  <a:lnTo>
                    <a:pt x="126" y="173"/>
                  </a:lnTo>
                  <a:lnTo>
                    <a:pt x="119" y="177"/>
                  </a:lnTo>
                  <a:lnTo>
                    <a:pt x="117" y="179"/>
                  </a:lnTo>
                  <a:lnTo>
                    <a:pt x="113" y="179"/>
                  </a:lnTo>
                  <a:lnTo>
                    <a:pt x="110" y="177"/>
                  </a:lnTo>
                  <a:lnTo>
                    <a:pt x="106" y="177"/>
                  </a:lnTo>
                  <a:lnTo>
                    <a:pt x="103" y="179"/>
                  </a:lnTo>
                  <a:lnTo>
                    <a:pt x="100" y="179"/>
                  </a:lnTo>
                  <a:lnTo>
                    <a:pt x="96" y="181"/>
                  </a:lnTo>
                  <a:lnTo>
                    <a:pt x="93" y="181"/>
                  </a:lnTo>
                  <a:lnTo>
                    <a:pt x="88" y="179"/>
                  </a:lnTo>
                  <a:lnTo>
                    <a:pt x="85" y="177"/>
                  </a:lnTo>
                  <a:lnTo>
                    <a:pt x="85" y="173"/>
                  </a:lnTo>
                  <a:lnTo>
                    <a:pt x="83" y="172"/>
                  </a:lnTo>
                  <a:lnTo>
                    <a:pt x="80" y="172"/>
                  </a:lnTo>
                  <a:lnTo>
                    <a:pt x="78" y="173"/>
                  </a:lnTo>
                  <a:lnTo>
                    <a:pt x="77" y="175"/>
                  </a:lnTo>
                  <a:lnTo>
                    <a:pt x="73" y="176"/>
                  </a:lnTo>
                  <a:lnTo>
                    <a:pt x="68" y="177"/>
                  </a:lnTo>
                  <a:lnTo>
                    <a:pt x="66" y="173"/>
                  </a:lnTo>
                  <a:lnTo>
                    <a:pt x="63" y="172"/>
                  </a:lnTo>
                  <a:lnTo>
                    <a:pt x="59" y="170"/>
                  </a:lnTo>
                  <a:lnTo>
                    <a:pt x="56" y="171"/>
                  </a:lnTo>
                  <a:lnTo>
                    <a:pt x="53" y="173"/>
                  </a:lnTo>
                  <a:lnTo>
                    <a:pt x="50" y="177"/>
                  </a:lnTo>
                  <a:lnTo>
                    <a:pt x="50" y="179"/>
                  </a:lnTo>
                  <a:lnTo>
                    <a:pt x="46" y="183"/>
                  </a:lnTo>
                  <a:lnTo>
                    <a:pt x="41" y="183"/>
                  </a:lnTo>
                  <a:lnTo>
                    <a:pt x="37" y="180"/>
                  </a:lnTo>
                  <a:lnTo>
                    <a:pt x="37" y="179"/>
                  </a:lnTo>
                  <a:lnTo>
                    <a:pt x="29" y="173"/>
                  </a:lnTo>
                  <a:lnTo>
                    <a:pt x="29" y="167"/>
                  </a:lnTo>
                  <a:lnTo>
                    <a:pt x="31" y="165"/>
                  </a:lnTo>
                  <a:lnTo>
                    <a:pt x="28" y="162"/>
                  </a:lnTo>
                  <a:lnTo>
                    <a:pt x="23" y="162"/>
                  </a:lnTo>
                  <a:lnTo>
                    <a:pt x="20" y="158"/>
                  </a:lnTo>
                  <a:lnTo>
                    <a:pt x="18" y="154"/>
                  </a:lnTo>
                  <a:lnTo>
                    <a:pt x="15" y="153"/>
                  </a:lnTo>
                  <a:lnTo>
                    <a:pt x="13" y="152"/>
                  </a:lnTo>
                  <a:lnTo>
                    <a:pt x="13" y="146"/>
                  </a:lnTo>
                  <a:lnTo>
                    <a:pt x="15" y="144"/>
                  </a:lnTo>
                  <a:lnTo>
                    <a:pt x="15" y="142"/>
                  </a:lnTo>
                  <a:lnTo>
                    <a:pt x="11" y="137"/>
                  </a:lnTo>
                  <a:lnTo>
                    <a:pt x="3" y="133"/>
                  </a:lnTo>
                  <a:lnTo>
                    <a:pt x="4" y="128"/>
                  </a:lnTo>
                  <a:lnTo>
                    <a:pt x="6" y="127"/>
                  </a:lnTo>
                  <a:lnTo>
                    <a:pt x="9" y="124"/>
                  </a:lnTo>
                  <a:lnTo>
                    <a:pt x="10" y="111"/>
                  </a:lnTo>
                  <a:lnTo>
                    <a:pt x="8" y="109"/>
                  </a:lnTo>
                  <a:lnTo>
                    <a:pt x="2" y="109"/>
                  </a:lnTo>
                  <a:lnTo>
                    <a:pt x="1" y="110"/>
                  </a:lnTo>
                  <a:lnTo>
                    <a:pt x="0" y="109"/>
                  </a:lnTo>
                  <a:lnTo>
                    <a:pt x="0" y="104"/>
                  </a:lnTo>
                  <a:lnTo>
                    <a:pt x="3" y="103"/>
                  </a:lnTo>
                  <a:lnTo>
                    <a:pt x="2" y="100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3" y="96"/>
                  </a:lnTo>
                  <a:lnTo>
                    <a:pt x="6" y="90"/>
                  </a:lnTo>
                  <a:lnTo>
                    <a:pt x="12" y="88"/>
                  </a:lnTo>
                  <a:lnTo>
                    <a:pt x="20" y="87"/>
                  </a:lnTo>
                  <a:lnTo>
                    <a:pt x="25" y="85"/>
                  </a:lnTo>
                  <a:lnTo>
                    <a:pt x="29" y="85"/>
                  </a:lnTo>
                  <a:lnTo>
                    <a:pt x="29" y="88"/>
                  </a:lnTo>
                  <a:lnTo>
                    <a:pt x="31" y="91"/>
                  </a:lnTo>
                  <a:lnTo>
                    <a:pt x="36" y="91"/>
                  </a:lnTo>
                  <a:lnTo>
                    <a:pt x="40" y="85"/>
                  </a:lnTo>
                  <a:lnTo>
                    <a:pt x="47" y="85"/>
                  </a:lnTo>
                  <a:lnTo>
                    <a:pt x="50" y="83"/>
                  </a:lnTo>
                  <a:lnTo>
                    <a:pt x="53" y="82"/>
                  </a:lnTo>
                  <a:lnTo>
                    <a:pt x="59" y="85"/>
                  </a:lnTo>
                  <a:lnTo>
                    <a:pt x="61" y="83"/>
                  </a:lnTo>
                  <a:lnTo>
                    <a:pt x="69" y="83"/>
                  </a:lnTo>
                  <a:lnTo>
                    <a:pt x="76" y="79"/>
                  </a:lnTo>
                  <a:lnTo>
                    <a:pt x="76" y="76"/>
                  </a:lnTo>
                  <a:lnTo>
                    <a:pt x="79" y="74"/>
                  </a:lnTo>
                  <a:lnTo>
                    <a:pt x="82" y="67"/>
                  </a:lnTo>
                  <a:lnTo>
                    <a:pt x="84" y="66"/>
                  </a:lnTo>
                  <a:lnTo>
                    <a:pt x="88" y="61"/>
                  </a:lnTo>
                  <a:lnTo>
                    <a:pt x="88" y="53"/>
                  </a:lnTo>
                  <a:lnTo>
                    <a:pt x="87" y="52"/>
                  </a:lnTo>
                  <a:lnTo>
                    <a:pt x="88" y="42"/>
                  </a:lnTo>
                  <a:lnTo>
                    <a:pt x="86" y="41"/>
                  </a:lnTo>
                  <a:lnTo>
                    <a:pt x="86" y="39"/>
                  </a:lnTo>
                  <a:lnTo>
                    <a:pt x="96" y="39"/>
                  </a:lnTo>
                  <a:lnTo>
                    <a:pt x="107" y="41"/>
                  </a:lnTo>
                  <a:lnTo>
                    <a:pt x="109" y="43"/>
                  </a:lnTo>
                  <a:lnTo>
                    <a:pt x="111" y="43"/>
                  </a:lnTo>
                  <a:lnTo>
                    <a:pt x="113" y="41"/>
                  </a:lnTo>
                  <a:lnTo>
                    <a:pt x="111" y="40"/>
                  </a:lnTo>
                  <a:lnTo>
                    <a:pt x="111" y="35"/>
                  </a:lnTo>
                  <a:lnTo>
                    <a:pt x="117" y="29"/>
                  </a:lnTo>
                  <a:lnTo>
                    <a:pt x="117" y="26"/>
                  </a:lnTo>
                  <a:lnTo>
                    <a:pt x="122" y="20"/>
                  </a:lnTo>
                  <a:lnTo>
                    <a:pt x="123" y="18"/>
                  </a:lnTo>
                  <a:lnTo>
                    <a:pt x="126" y="18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7" name="Freeform 10"/>
            <p:cNvSpPr/>
            <p:nvPr/>
          </p:nvSpPr>
          <p:spPr bwMode="auto">
            <a:xfrm>
              <a:off x="2060988" y="2509612"/>
              <a:ext cx="2035875" cy="1257451"/>
            </a:xfrm>
            <a:custGeom>
              <a:avLst/>
              <a:gdLst>
                <a:gd name="T0" fmla="*/ 1847685 w 238"/>
                <a:gd name="T1" fmla="*/ 1103477 h 147"/>
                <a:gd name="T2" fmla="*/ 1822023 w 238"/>
                <a:gd name="T3" fmla="*/ 1180464 h 147"/>
                <a:gd name="T4" fmla="*/ 1762144 w 238"/>
                <a:gd name="T5" fmla="*/ 1137694 h 147"/>
                <a:gd name="T6" fmla="*/ 1659495 w 238"/>
                <a:gd name="T7" fmla="*/ 1094923 h 147"/>
                <a:gd name="T8" fmla="*/ 1599616 w 238"/>
                <a:gd name="T9" fmla="*/ 1154802 h 147"/>
                <a:gd name="T10" fmla="*/ 1531183 w 238"/>
                <a:gd name="T11" fmla="*/ 1197572 h 147"/>
                <a:gd name="T12" fmla="*/ 1411426 w 238"/>
                <a:gd name="T13" fmla="*/ 1257451 h 147"/>
                <a:gd name="T14" fmla="*/ 1257452 w 238"/>
                <a:gd name="T15" fmla="*/ 1214681 h 147"/>
                <a:gd name="T16" fmla="*/ 1248898 w 238"/>
                <a:gd name="T17" fmla="*/ 1163356 h 147"/>
                <a:gd name="T18" fmla="*/ 1171911 w 238"/>
                <a:gd name="T19" fmla="*/ 1112032 h 147"/>
                <a:gd name="T20" fmla="*/ 1043600 w 238"/>
                <a:gd name="T21" fmla="*/ 1043599 h 147"/>
                <a:gd name="T22" fmla="*/ 975167 w 238"/>
                <a:gd name="T23" fmla="*/ 1146248 h 147"/>
                <a:gd name="T24" fmla="*/ 923842 w 238"/>
                <a:gd name="T25" fmla="*/ 1094923 h 147"/>
                <a:gd name="T26" fmla="*/ 923842 w 238"/>
                <a:gd name="T27" fmla="*/ 1043599 h 147"/>
                <a:gd name="T28" fmla="*/ 821193 w 238"/>
                <a:gd name="T29" fmla="*/ 1077815 h 147"/>
                <a:gd name="T30" fmla="*/ 658666 w 238"/>
                <a:gd name="T31" fmla="*/ 1017936 h 147"/>
                <a:gd name="T32" fmla="*/ 590233 w 238"/>
                <a:gd name="T33" fmla="*/ 923841 h 147"/>
                <a:gd name="T34" fmla="*/ 496138 w 238"/>
                <a:gd name="T35" fmla="*/ 821192 h 147"/>
                <a:gd name="T36" fmla="*/ 410597 w 238"/>
                <a:gd name="T37" fmla="*/ 786976 h 147"/>
                <a:gd name="T38" fmla="*/ 325056 w 238"/>
                <a:gd name="T39" fmla="*/ 684327 h 147"/>
                <a:gd name="T40" fmla="*/ 239515 w 238"/>
                <a:gd name="T41" fmla="*/ 667219 h 147"/>
                <a:gd name="T42" fmla="*/ 153974 w 238"/>
                <a:gd name="T43" fmla="*/ 581678 h 147"/>
                <a:gd name="T44" fmla="*/ 34216 w 238"/>
                <a:gd name="T45" fmla="*/ 487583 h 147"/>
                <a:gd name="T46" fmla="*/ 25662 w 238"/>
                <a:gd name="T47" fmla="*/ 419150 h 147"/>
                <a:gd name="T48" fmla="*/ 17108 w 238"/>
                <a:gd name="T49" fmla="*/ 299393 h 147"/>
                <a:gd name="T50" fmla="*/ 102649 w 238"/>
                <a:gd name="T51" fmla="*/ 333609 h 147"/>
                <a:gd name="T52" fmla="*/ 85541 w 238"/>
                <a:gd name="T53" fmla="*/ 179636 h 147"/>
                <a:gd name="T54" fmla="*/ 153974 w 238"/>
                <a:gd name="T55" fmla="*/ 111203 h 147"/>
                <a:gd name="T56" fmla="*/ 230961 w 238"/>
                <a:gd name="T57" fmla="*/ 59879 h 147"/>
                <a:gd name="T58" fmla="*/ 307948 w 238"/>
                <a:gd name="T59" fmla="*/ 0 h 147"/>
                <a:gd name="T60" fmla="*/ 384934 w 238"/>
                <a:gd name="T61" fmla="*/ 59879 h 147"/>
                <a:gd name="T62" fmla="*/ 487584 w 238"/>
                <a:gd name="T63" fmla="*/ 17108 h 147"/>
                <a:gd name="T64" fmla="*/ 530354 w 238"/>
                <a:gd name="T65" fmla="*/ 59879 h 147"/>
                <a:gd name="T66" fmla="*/ 624449 w 238"/>
                <a:gd name="T67" fmla="*/ 94095 h 147"/>
                <a:gd name="T68" fmla="*/ 709990 w 238"/>
                <a:gd name="T69" fmla="*/ 59879 h 147"/>
                <a:gd name="T70" fmla="*/ 812639 w 238"/>
                <a:gd name="T71" fmla="*/ 76987 h 147"/>
                <a:gd name="T72" fmla="*/ 915288 w 238"/>
                <a:gd name="T73" fmla="*/ 25662 h 147"/>
                <a:gd name="T74" fmla="*/ 1035046 w 238"/>
                <a:gd name="T75" fmla="*/ 25662 h 147"/>
                <a:gd name="T76" fmla="*/ 1120587 w 238"/>
                <a:gd name="T77" fmla="*/ 68433 h 147"/>
                <a:gd name="T78" fmla="*/ 1154803 w 238"/>
                <a:gd name="T79" fmla="*/ 119757 h 147"/>
                <a:gd name="T80" fmla="*/ 1146249 w 238"/>
                <a:gd name="T81" fmla="*/ 196744 h 147"/>
                <a:gd name="T82" fmla="*/ 1197574 w 238"/>
                <a:gd name="T83" fmla="*/ 436258 h 147"/>
                <a:gd name="T84" fmla="*/ 1317331 w 238"/>
                <a:gd name="T85" fmla="*/ 504691 h 147"/>
                <a:gd name="T86" fmla="*/ 1437088 w 238"/>
                <a:gd name="T87" fmla="*/ 564570 h 147"/>
                <a:gd name="T88" fmla="*/ 1591062 w 238"/>
                <a:gd name="T89" fmla="*/ 573124 h 147"/>
                <a:gd name="T90" fmla="*/ 1676603 w 238"/>
                <a:gd name="T91" fmla="*/ 641557 h 147"/>
                <a:gd name="T92" fmla="*/ 1727928 w 238"/>
                <a:gd name="T93" fmla="*/ 709989 h 147"/>
                <a:gd name="T94" fmla="*/ 1787806 w 238"/>
                <a:gd name="T95" fmla="*/ 718543 h 147"/>
                <a:gd name="T96" fmla="*/ 1881901 w 238"/>
                <a:gd name="T97" fmla="*/ 624448 h 147"/>
                <a:gd name="T98" fmla="*/ 1984550 w 238"/>
                <a:gd name="T99" fmla="*/ 744206 h 147"/>
                <a:gd name="T100" fmla="*/ 2027321 w 238"/>
                <a:gd name="T101" fmla="*/ 855409 h 147"/>
                <a:gd name="T102" fmla="*/ 2010213 w 238"/>
                <a:gd name="T103" fmla="*/ 975166 h 147"/>
                <a:gd name="T104" fmla="*/ 2010213 w 238"/>
                <a:gd name="T105" fmla="*/ 1060707 h 147"/>
                <a:gd name="T106" fmla="*/ 1967442 w 238"/>
                <a:gd name="T107" fmla="*/ 1086369 h 147"/>
                <a:gd name="T108" fmla="*/ 1916118 w 238"/>
                <a:gd name="T109" fmla="*/ 1154802 h 14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38"/>
                <a:gd name="T166" fmla="*/ 0 h 147"/>
                <a:gd name="T167" fmla="*/ 238 w 238"/>
                <a:gd name="T168" fmla="*/ 147 h 14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38" h="147">
                  <a:moveTo>
                    <a:pt x="224" y="135"/>
                  </a:moveTo>
                  <a:lnTo>
                    <a:pt x="219" y="129"/>
                  </a:lnTo>
                  <a:lnTo>
                    <a:pt x="216" y="129"/>
                  </a:lnTo>
                  <a:lnTo>
                    <a:pt x="213" y="133"/>
                  </a:lnTo>
                  <a:lnTo>
                    <a:pt x="213" y="136"/>
                  </a:lnTo>
                  <a:lnTo>
                    <a:pt x="213" y="138"/>
                  </a:lnTo>
                  <a:lnTo>
                    <a:pt x="210" y="138"/>
                  </a:lnTo>
                  <a:lnTo>
                    <a:pt x="206" y="136"/>
                  </a:lnTo>
                  <a:lnTo>
                    <a:pt x="206" y="133"/>
                  </a:lnTo>
                  <a:lnTo>
                    <a:pt x="198" y="131"/>
                  </a:lnTo>
                  <a:lnTo>
                    <a:pt x="197" y="128"/>
                  </a:lnTo>
                  <a:lnTo>
                    <a:pt x="194" y="128"/>
                  </a:lnTo>
                  <a:lnTo>
                    <a:pt x="189" y="133"/>
                  </a:lnTo>
                  <a:lnTo>
                    <a:pt x="189" y="135"/>
                  </a:lnTo>
                  <a:lnTo>
                    <a:pt x="187" y="135"/>
                  </a:lnTo>
                  <a:lnTo>
                    <a:pt x="185" y="135"/>
                  </a:lnTo>
                  <a:lnTo>
                    <a:pt x="183" y="135"/>
                  </a:lnTo>
                  <a:lnTo>
                    <a:pt x="179" y="140"/>
                  </a:lnTo>
                  <a:lnTo>
                    <a:pt x="175" y="140"/>
                  </a:lnTo>
                  <a:lnTo>
                    <a:pt x="171" y="145"/>
                  </a:lnTo>
                  <a:lnTo>
                    <a:pt x="165" y="147"/>
                  </a:lnTo>
                  <a:lnTo>
                    <a:pt x="150" y="147"/>
                  </a:lnTo>
                  <a:lnTo>
                    <a:pt x="147" y="145"/>
                  </a:lnTo>
                  <a:lnTo>
                    <a:pt x="147" y="142"/>
                  </a:lnTo>
                  <a:lnTo>
                    <a:pt x="149" y="139"/>
                  </a:lnTo>
                  <a:lnTo>
                    <a:pt x="149" y="137"/>
                  </a:lnTo>
                  <a:lnTo>
                    <a:pt x="146" y="136"/>
                  </a:lnTo>
                  <a:lnTo>
                    <a:pt x="144" y="134"/>
                  </a:lnTo>
                  <a:lnTo>
                    <a:pt x="144" y="131"/>
                  </a:lnTo>
                  <a:lnTo>
                    <a:pt x="137" y="130"/>
                  </a:lnTo>
                  <a:lnTo>
                    <a:pt x="135" y="126"/>
                  </a:lnTo>
                  <a:lnTo>
                    <a:pt x="127" y="122"/>
                  </a:lnTo>
                  <a:lnTo>
                    <a:pt x="122" y="122"/>
                  </a:lnTo>
                  <a:lnTo>
                    <a:pt x="119" y="125"/>
                  </a:lnTo>
                  <a:lnTo>
                    <a:pt x="115" y="128"/>
                  </a:lnTo>
                  <a:lnTo>
                    <a:pt x="114" y="134"/>
                  </a:lnTo>
                  <a:lnTo>
                    <a:pt x="111" y="135"/>
                  </a:lnTo>
                  <a:lnTo>
                    <a:pt x="109" y="132"/>
                  </a:lnTo>
                  <a:lnTo>
                    <a:pt x="108" y="128"/>
                  </a:lnTo>
                  <a:lnTo>
                    <a:pt x="110" y="125"/>
                  </a:lnTo>
                  <a:lnTo>
                    <a:pt x="110" y="123"/>
                  </a:lnTo>
                  <a:lnTo>
                    <a:pt x="108" y="122"/>
                  </a:lnTo>
                  <a:lnTo>
                    <a:pt x="104" y="123"/>
                  </a:lnTo>
                  <a:lnTo>
                    <a:pt x="99" y="124"/>
                  </a:lnTo>
                  <a:lnTo>
                    <a:pt x="96" y="126"/>
                  </a:lnTo>
                  <a:lnTo>
                    <a:pt x="94" y="126"/>
                  </a:lnTo>
                  <a:lnTo>
                    <a:pt x="87" y="119"/>
                  </a:lnTo>
                  <a:lnTo>
                    <a:pt x="77" y="119"/>
                  </a:lnTo>
                  <a:lnTo>
                    <a:pt x="74" y="112"/>
                  </a:lnTo>
                  <a:lnTo>
                    <a:pt x="72" y="112"/>
                  </a:lnTo>
                  <a:lnTo>
                    <a:pt x="69" y="108"/>
                  </a:lnTo>
                  <a:lnTo>
                    <a:pt x="63" y="107"/>
                  </a:lnTo>
                  <a:lnTo>
                    <a:pt x="59" y="101"/>
                  </a:lnTo>
                  <a:lnTo>
                    <a:pt x="58" y="96"/>
                  </a:lnTo>
                  <a:lnTo>
                    <a:pt x="57" y="95"/>
                  </a:lnTo>
                  <a:lnTo>
                    <a:pt x="51" y="95"/>
                  </a:lnTo>
                  <a:lnTo>
                    <a:pt x="48" y="92"/>
                  </a:lnTo>
                  <a:lnTo>
                    <a:pt x="48" y="89"/>
                  </a:lnTo>
                  <a:lnTo>
                    <a:pt x="43" y="86"/>
                  </a:lnTo>
                  <a:lnTo>
                    <a:pt x="38" y="80"/>
                  </a:lnTo>
                  <a:lnTo>
                    <a:pt x="35" y="76"/>
                  </a:lnTo>
                  <a:lnTo>
                    <a:pt x="32" y="76"/>
                  </a:lnTo>
                  <a:lnTo>
                    <a:pt x="28" y="78"/>
                  </a:lnTo>
                  <a:lnTo>
                    <a:pt x="22" y="79"/>
                  </a:lnTo>
                  <a:lnTo>
                    <a:pt x="18" y="73"/>
                  </a:lnTo>
                  <a:lnTo>
                    <a:pt x="18" y="68"/>
                  </a:lnTo>
                  <a:lnTo>
                    <a:pt x="15" y="64"/>
                  </a:lnTo>
                  <a:lnTo>
                    <a:pt x="10" y="59"/>
                  </a:lnTo>
                  <a:lnTo>
                    <a:pt x="4" y="57"/>
                  </a:lnTo>
                  <a:lnTo>
                    <a:pt x="1" y="55"/>
                  </a:lnTo>
                  <a:lnTo>
                    <a:pt x="0" y="53"/>
                  </a:lnTo>
                  <a:lnTo>
                    <a:pt x="3" y="49"/>
                  </a:lnTo>
                  <a:lnTo>
                    <a:pt x="3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6" y="34"/>
                  </a:lnTo>
                  <a:lnTo>
                    <a:pt x="10" y="40"/>
                  </a:lnTo>
                  <a:lnTo>
                    <a:pt x="12" y="39"/>
                  </a:lnTo>
                  <a:lnTo>
                    <a:pt x="13" y="36"/>
                  </a:lnTo>
                  <a:lnTo>
                    <a:pt x="13" y="28"/>
                  </a:lnTo>
                  <a:lnTo>
                    <a:pt x="10" y="21"/>
                  </a:lnTo>
                  <a:lnTo>
                    <a:pt x="9" y="16"/>
                  </a:lnTo>
                  <a:lnTo>
                    <a:pt x="14" y="10"/>
                  </a:lnTo>
                  <a:lnTo>
                    <a:pt x="18" y="13"/>
                  </a:lnTo>
                  <a:lnTo>
                    <a:pt x="23" y="13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30" y="3"/>
                  </a:lnTo>
                  <a:lnTo>
                    <a:pt x="33" y="1"/>
                  </a:lnTo>
                  <a:lnTo>
                    <a:pt x="36" y="0"/>
                  </a:lnTo>
                  <a:lnTo>
                    <a:pt x="40" y="2"/>
                  </a:lnTo>
                  <a:lnTo>
                    <a:pt x="43" y="3"/>
                  </a:lnTo>
                  <a:lnTo>
                    <a:pt x="45" y="7"/>
                  </a:lnTo>
                  <a:lnTo>
                    <a:pt x="54" y="5"/>
                  </a:lnTo>
                  <a:lnTo>
                    <a:pt x="55" y="3"/>
                  </a:lnTo>
                  <a:lnTo>
                    <a:pt x="57" y="2"/>
                  </a:lnTo>
                  <a:lnTo>
                    <a:pt x="60" y="2"/>
                  </a:lnTo>
                  <a:lnTo>
                    <a:pt x="62" y="3"/>
                  </a:lnTo>
                  <a:lnTo>
                    <a:pt x="62" y="7"/>
                  </a:lnTo>
                  <a:lnTo>
                    <a:pt x="66" y="9"/>
                  </a:lnTo>
                  <a:lnTo>
                    <a:pt x="70" y="11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80" y="9"/>
                  </a:lnTo>
                  <a:lnTo>
                    <a:pt x="83" y="7"/>
                  </a:lnTo>
                  <a:lnTo>
                    <a:pt x="87" y="7"/>
                  </a:lnTo>
                  <a:lnTo>
                    <a:pt x="90" y="9"/>
                  </a:lnTo>
                  <a:lnTo>
                    <a:pt x="95" y="9"/>
                  </a:lnTo>
                  <a:lnTo>
                    <a:pt x="97" y="7"/>
                  </a:lnTo>
                  <a:lnTo>
                    <a:pt x="103" y="3"/>
                  </a:lnTo>
                  <a:lnTo>
                    <a:pt x="107" y="3"/>
                  </a:lnTo>
                  <a:lnTo>
                    <a:pt x="110" y="4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5" y="3"/>
                  </a:lnTo>
                  <a:lnTo>
                    <a:pt x="128" y="5"/>
                  </a:lnTo>
                  <a:lnTo>
                    <a:pt x="131" y="8"/>
                  </a:lnTo>
                  <a:lnTo>
                    <a:pt x="133" y="8"/>
                  </a:lnTo>
                  <a:lnTo>
                    <a:pt x="133" y="12"/>
                  </a:lnTo>
                  <a:lnTo>
                    <a:pt x="135" y="14"/>
                  </a:lnTo>
                  <a:lnTo>
                    <a:pt x="136" y="16"/>
                  </a:lnTo>
                  <a:lnTo>
                    <a:pt x="136" y="19"/>
                  </a:lnTo>
                  <a:lnTo>
                    <a:pt x="134" y="23"/>
                  </a:lnTo>
                  <a:lnTo>
                    <a:pt x="134" y="38"/>
                  </a:lnTo>
                  <a:lnTo>
                    <a:pt x="136" y="45"/>
                  </a:lnTo>
                  <a:lnTo>
                    <a:pt x="140" y="51"/>
                  </a:lnTo>
                  <a:lnTo>
                    <a:pt x="147" y="55"/>
                  </a:lnTo>
                  <a:lnTo>
                    <a:pt x="151" y="55"/>
                  </a:lnTo>
                  <a:lnTo>
                    <a:pt x="154" y="59"/>
                  </a:lnTo>
                  <a:lnTo>
                    <a:pt x="160" y="62"/>
                  </a:lnTo>
                  <a:lnTo>
                    <a:pt x="164" y="62"/>
                  </a:lnTo>
                  <a:lnTo>
                    <a:pt x="168" y="66"/>
                  </a:lnTo>
                  <a:lnTo>
                    <a:pt x="172" y="67"/>
                  </a:lnTo>
                  <a:lnTo>
                    <a:pt x="177" y="67"/>
                  </a:lnTo>
                  <a:lnTo>
                    <a:pt x="186" y="67"/>
                  </a:lnTo>
                  <a:lnTo>
                    <a:pt x="190" y="69"/>
                  </a:lnTo>
                  <a:lnTo>
                    <a:pt x="192" y="70"/>
                  </a:lnTo>
                  <a:lnTo>
                    <a:pt x="196" y="75"/>
                  </a:lnTo>
                  <a:lnTo>
                    <a:pt x="197" y="79"/>
                  </a:lnTo>
                  <a:lnTo>
                    <a:pt x="200" y="83"/>
                  </a:lnTo>
                  <a:lnTo>
                    <a:pt x="202" y="83"/>
                  </a:lnTo>
                  <a:lnTo>
                    <a:pt x="203" y="81"/>
                  </a:lnTo>
                  <a:lnTo>
                    <a:pt x="206" y="81"/>
                  </a:lnTo>
                  <a:lnTo>
                    <a:pt x="209" y="84"/>
                  </a:lnTo>
                  <a:lnTo>
                    <a:pt x="212" y="83"/>
                  </a:lnTo>
                  <a:lnTo>
                    <a:pt x="215" y="80"/>
                  </a:lnTo>
                  <a:lnTo>
                    <a:pt x="220" y="73"/>
                  </a:lnTo>
                  <a:lnTo>
                    <a:pt x="224" y="76"/>
                  </a:lnTo>
                  <a:lnTo>
                    <a:pt x="229" y="86"/>
                  </a:lnTo>
                  <a:lnTo>
                    <a:pt x="232" y="87"/>
                  </a:lnTo>
                  <a:lnTo>
                    <a:pt x="233" y="91"/>
                  </a:lnTo>
                  <a:lnTo>
                    <a:pt x="235" y="97"/>
                  </a:lnTo>
                  <a:lnTo>
                    <a:pt x="237" y="100"/>
                  </a:lnTo>
                  <a:lnTo>
                    <a:pt x="238" y="105"/>
                  </a:lnTo>
                  <a:lnTo>
                    <a:pt x="235" y="108"/>
                  </a:lnTo>
                  <a:lnTo>
                    <a:pt x="235" y="114"/>
                  </a:lnTo>
                  <a:lnTo>
                    <a:pt x="237" y="117"/>
                  </a:lnTo>
                  <a:lnTo>
                    <a:pt x="236" y="123"/>
                  </a:lnTo>
                  <a:lnTo>
                    <a:pt x="235" y="124"/>
                  </a:lnTo>
                  <a:lnTo>
                    <a:pt x="232" y="122"/>
                  </a:lnTo>
                  <a:lnTo>
                    <a:pt x="228" y="123"/>
                  </a:lnTo>
                  <a:lnTo>
                    <a:pt x="230" y="127"/>
                  </a:lnTo>
                  <a:lnTo>
                    <a:pt x="230" y="133"/>
                  </a:lnTo>
                  <a:lnTo>
                    <a:pt x="228" y="135"/>
                  </a:lnTo>
                  <a:lnTo>
                    <a:pt x="224" y="135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Freeform 11"/>
            <p:cNvSpPr/>
            <p:nvPr/>
          </p:nvSpPr>
          <p:spPr bwMode="auto">
            <a:xfrm>
              <a:off x="4019876" y="619158"/>
              <a:ext cx="2266835" cy="1941779"/>
            </a:xfrm>
            <a:custGeom>
              <a:avLst/>
              <a:gdLst>
                <a:gd name="T0" fmla="*/ 436259 w 265"/>
                <a:gd name="T1" fmla="*/ 1394317 h 227"/>
                <a:gd name="T2" fmla="*/ 650111 w 265"/>
                <a:gd name="T3" fmla="*/ 1462750 h 227"/>
                <a:gd name="T4" fmla="*/ 872517 w 265"/>
                <a:gd name="T5" fmla="*/ 1342993 h 227"/>
                <a:gd name="T6" fmla="*/ 1163357 w 265"/>
                <a:gd name="T7" fmla="*/ 1257452 h 227"/>
                <a:gd name="T8" fmla="*/ 1231790 w 265"/>
                <a:gd name="T9" fmla="*/ 1129140 h 227"/>
                <a:gd name="T10" fmla="*/ 1325885 w 265"/>
                <a:gd name="T11" fmla="*/ 1043599 h 227"/>
                <a:gd name="T12" fmla="*/ 1591061 w 265"/>
                <a:gd name="T13" fmla="*/ 906734 h 227"/>
                <a:gd name="T14" fmla="*/ 1873346 w 265"/>
                <a:gd name="T15" fmla="*/ 769868 h 227"/>
                <a:gd name="T16" fmla="*/ 1727927 w 265"/>
                <a:gd name="T17" fmla="*/ 615895 h 227"/>
                <a:gd name="T18" fmla="*/ 1616724 w 265"/>
                <a:gd name="T19" fmla="*/ 658665 h 227"/>
                <a:gd name="T20" fmla="*/ 1488412 w 265"/>
                <a:gd name="T21" fmla="*/ 641557 h 227"/>
                <a:gd name="T22" fmla="*/ 1556845 w 265"/>
                <a:gd name="T23" fmla="*/ 436259 h 227"/>
                <a:gd name="T24" fmla="*/ 1796360 w 265"/>
                <a:gd name="T25" fmla="*/ 213852 h 227"/>
                <a:gd name="T26" fmla="*/ 1762143 w 265"/>
                <a:gd name="T27" fmla="*/ 76987 h 227"/>
                <a:gd name="T28" fmla="*/ 1890455 w 265"/>
                <a:gd name="T29" fmla="*/ 17108 h 227"/>
                <a:gd name="T30" fmla="*/ 1916117 w 265"/>
                <a:gd name="T31" fmla="*/ 111203 h 227"/>
                <a:gd name="T32" fmla="*/ 1984549 w 265"/>
                <a:gd name="T33" fmla="*/ 136866 h 227"/>
                <a:gd name="T34" fmla="*/ 2164185 w 265"/>
                <a:gd name="T35" fmla="*/ 119757 h 227"/>
                <a:gd name="T36" fmla="*/ 2206956 w 265"/>
                <a:gd name="T37" fmla="*/ 307947 h 227"/>
                <a:gd name="T38" fmla="*/ 2215510 w 265"/>
                <a:gd name="T39" fmla="*/ 453367 h 227"/>
                <a:gd name="T40" fmla="*/ 2198402 w 265"/>
                <a:gd name="T41" fmla="*/ 479029 h 227"/>
                <a:gd name="T42" fmla="*/ 2129969 w 265"/>
                <a:gd name="T43" fmla="*/ 564570 h 227"/>
                <a:gd name="T44" fmla="*/ 2129969 w 265"/>
                <a:gd name="T45" fmla="*/ 718544 h 227"/>
                <a:gd name="T46" fmla="*/ 2198402 w 265"/>
                <a:gd name="T47" fmla="*/ 718544 h 227"/>
                <a:gd name="T48" fmla="*/ 2181294 w 265"/>
                <a:gd name="T49" fmla="*/ 786977 h 227"/>
                <a:gd name="T50" fmla="*/ 2052982 w 265"/>
                <a:gd name="T51" fmla="*/ 804085 h 227"/>
                <a:gd name="T52" fmla="*/ 2095753 w 265"/>
                <a:gd name="T53" fmla="*/ 949504 h 227"/>
                <a:gd name="T54" fmla="*/ 2189848 w 265"/>
                <a:gd name="T55" fmla="*/ 966612 h 227"/>
                <a:gd name="T56" fmla="*/ 2266835 w 265"/>
                <a:gd name="T57" fmla="*/ 1154803 h 227"/>
                <a:gd name="T58" fmla="*/ 2147077 w 265"/>
                <a:gd name="T59" fmla="*/ 1206127 h 227"/>
                <a:gd name="T60" fmla="*/ 1958887 w 265"/>
                <a:gd name="T61" fmla="*/ 1274560 h 227"/>
                <a:gd name="T62" fmla="*/ 1950333 w 265"/>
                <a:gd name="T63" fmla="*/ 1402871 h 227"/>
                <a:gd name="T64" fmla="*/ 1804914 w 265"/>
                <a:gd name="T65" fmla="*/ 1266006 h 227"/>
                <a:gd name="T66" fmla="*/ 1659494 w 265"/>
                <a:gd name="T67" fmla="*/ 1360101 h 227"/>
                <a:gd name="T68" fmla="*/ 1539737 w 265"/>
                <a:gd name="T69" fmla="*/ 1402871 h 227"/>
                <a:gd name="T70" fmla="*/ 1505520 w 265"/>
                <a:gd name="T71" fmla="*/ 1334439 h 227"/>
                <a:gd name="T72" fmla="*/ 1454196 w 265"/>
                <a:gd name="T73" fmla="*/ 1488412 h 227"/>
                <a:gd name="T74" fmla="*/ 1317330 w 265"/>
                <a:gd name="T75" fmla="*/ 1599615 h 227"/>
                <a:gd name="T76" fmla="*/ 1189019 w 265"/>
                <a:gd name="T77" fmla="*/ 1676602 h 227"/>
                <a:gd name="T78" fmla="*/ 1129140 w 265"/>
                <a:gd name="T79" fmla="*/ 1719373 h 227"/>
                <a:gd name="T80" fmla="*/ 1035045 w 265"/>
                <a:gd name="T81" fmla="*/ 1907563 h 227"/>
                <a:gd name="T82" fmla="*/ 821193 w 265"/>
                <a:gd name="T83" fmla="*/ 1847684 h 227"/>
                <a:gd name="T84" fmla="*/ 812639 w 265"/>
                <a:gd name="T85" fmla="*/ 1710819 h 227"/>
                <a:gd name="T86" fmla="*/ 744206 w 265"/>
                <a:gd name="T87" fmla="*/ 1822022 h 227"/>
                <a:gd name="T88" fmla="*/ 641557 w 265"/>
                <a:gd name="T89" fmla="*/ 1907563 h 227"/>
                <a:gd name="T90" fmla="*/ 521800 w 265"/>
                <a:gd name="T91" fmla="*/ 1813468 h 227"/>
                <a:gd name="T92" fmla="*/ 547462 w 265"/>
                <a:gd name="T93" fmla="*/ 1702264 h 227"/>
                <a:gd name="T94" fmla="*/ 384934 w 265"/>
                <a:gd name="T95" fmla="*/ 1736481 h 227"/>
                <a:gd name="T96" fmla="*/ 325056 w 265"/>
                <a:gd name="T97" fmla="*/ 1779251 h 227"/>
                <a:gd name="T98" fmla="*/ 188190 w 265"/>
                <a:gd name="T99" fmla="*/ 1650940 h 227"/>
                <a:gd name="T100" fmla="*/ 239515 w 265"/>
                <a:gd name="T101" fmla="*/ 1539737 h 227"/>
                <a:gd name="T102" fmla="*/ 76987 w 265"/>
                <a:gd name="T103" fmla="*/ 1556845 h 227"/>
                <a:gd name="T104" fmla="*/ 34216 w 265"/>
                <a:gd name="T105" fmla="*/ 1368655 h 22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65"/>
                <a:gd name="T160" fmla="*/ 0 h 227"/>
                <a:gd name="T161" fmla="*/ 265 w 265"/>
                <a:gd name="T162" fmla="*/ 227 h 22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65" h="227">
                  <a:moveTo>
                    <a:pt x="2" y="150"/>
                  </a:moveTo>
                  <a:lnTo>
                    <a:pt x="12" y="153"/>
                  </a:lnTo>
                  <a:lnTo>
                    <a:pt x="35" y="154"/>
                  </a:lnTo>
                  <a:lnTo>
                    <a:pt x="42" y="155"/>
                  </a:lnTo>
                  <a:lnTo>
                    <a:pt x="51" y="163"/>
                  </a:lnTo>
                  <a:lnTo>
                    <a:pt x="58" y="163"/>
                  </a:lnTo>
                  <a:lnTo>
                    <a:pt x="63" y="166"/>
                  </a:lnTo>
                  <a:lnTo>
                    <a:pt x="69" y="167"/>
                  </a:lnTo>
                  <a:lnTo>
                    <a:pt x="74" y="171"/>
                  </a:lnTo>
                  <a:lnTo>
                    <a:pt x="76" y="171"/>
                  </a:lnTo>
                  <a:lnTo>
                    <a:pt x="79" y="168"/>
                  </a:lnTo>
                  <a:lnTo>
                    <a:pt x="83" y="167"/>
                  </a:lnTo>
                  <a:lnTo>
                    <a:pt x="86" y="164"/>
                  </a:lnTo>
                  <a:lnTo>
                    <a:pt x="91" y="164"/>
                  </a:lnTo>
                  <a:lnTo>
                    <a:pt x="102" y="157"/>
                  </a:lnTo>
                  <a:lnTo>
                    <a:pt x="110" y="156"/>
                  </a:lnTo>
                  <a:lnTo>
                    <a:pt x="113" y="158"/>
                  </a:lnTo>
                  <a:lnTo>
                    <a:pt x="122" y="159"/>
                  </a:lnTo>
                  <a:lnTo>
                    <a:pt x="130" y="154"/>
                  </a:lnTo>
                  <a:lnTo>
                    <a:pt x="136" y="147"/>
                  </a:lnTo>
                  <a:lnTo>
                    <a:pt x="139" y="145"/>
                  </a:lnTo>
                  <a:lnTo>
                    <a:pt x="143" y="141"/>
                  </a:lnTo>
                  <a:lnTo>
                    <a:pt x="147" y="138"/>
                  </a:lnTo>
                  <a:lnTo>
                    <a:pt x="148" y="135"/>
                  </a:lnTo>
                  <a:lnTo>
                    <a:pt x="144" y="132"/>
                  </a:lnTo>
                  <a:lnTo>
                    <a:pt x="143" y="128"/>
                  </a:lnTo>
                  <a:lnTo>
                    <a:pt x="143" y="123"/>
                  </a:lnTo>
                  <a:lnTo>
                    <a:pt x="147" y="118"/>
                  </a:lnTo>
                  <a:lnTo>
                    <a:pt x="150" y="118"/>
                  </a:lnTo>
                  <a:lnTo>
                    <a:pt x="155" y="122"/>
                  </a:lnTo>
                  <a:lnTo>
                    <a:pt x="162" y="122"/>
                  </a:lnTo>
                  <a:lnTo>
                    <a:pt x="171" y="112"/>
                  </a:lnTo>
                  <a:lnTo>
                    <a:pt x="178" y="111"/>
                  </a:lnTo>
                  <a:lnTo>
                    <a:pt x="181" y="110"/>
                  </a:lnTo>
                  <a:lnTo>
                    <a:pt x="186" y="106"/>
                  </a:lnTo>
                  <a:lnTo>
                    <a:pt x="187" y="99"/>
                  </a:lnTo>
                  <a:lnTo>
                    <a:pt x="195" y="96"/>
                  </a:lnTo>
                  <a:lnTo>
                    <a:pt x="203" y="90"/>
                  </a:lnTo>
                  <a:lnTo>
                    <a:pt x="214" y="91"/>
                  </a:lnTo>
                  <a:lnTo>
                    <a:pt x="219" y="90"/>
                  </a:lnTo>
                  <a:lnTo>
                    <a:pt x="219" y="86"/>
                  </a:lnTo>
                  <a:lnTo>
                    <a:pt x="217" y="82"/>
                  </a:lnTo>
                  <a:lnTo>
                    <a:pt x="209" y="77"/>
                  </a:lnTo>
                  <a:lnTo>
                    <a:pt x="206" y="73"/>
                  </a:lnTo>
                  <a:lnTo>
                    <a:pt x="202" y="72"/>
                  </a:lnTo>
                  <a:lnTo>
                    <a:pt x="200" y="74"/>
                  </a:lnTo>
                  <a:lnTo>
                    <a:pt x="197" y="74"/>
                  </a:lnTo>
                  <a:lnTo>
                    <a:pt x="196" y="79"/>
                  </a:lnTo>
                  <a:lnTo>
                    <a:pt x="192" y="79"/>
                  </a:lnTo>
                  <a:lnTo>
                    <a:pt x="189" y="77"/>
                  </a:lnTo>
                  <a:lnTo>
                    <a:pt x="185" y="77"/>
                  </a:lnTo>
                  <a:lnTo>
                    <a:pt x="180" y="80"/>
                  </a:lnTo>
                  <a:lnTo>
                    <a:pt x="177" y="80"/>
                  </a:lnTo>
                  <a:lnTo>
                    <a:pt x="176" y="78"/>
                  </a:lnTo>
                  <a:lnTo>
                    <a:pt x="174" y="75"/>
                  </a:lnTo>
                  <a:lnTo>
                    <a:pt x="178" y="71"/>
                  </a:lnTo>
                  <a:lnTo>
                    <a:pt x="178" y="65"/>
                  </a:lnTo>
                  <a:lnTo>
                    <a:pt x="180" y="60"/>
                  </a:lnTo>
                  <a:lnTo>
                    <a:pt x="180" y="55"/>
                  </a:lnTo>
                  <a:lnTo>
                    <a:pt x="182" y="51"/>
                  </a:lnTo>
                  <a:lnTo>
                    <a:pt x="195" y="52"/>
                  </a:lnTo>
                  <a:lnTo>
                    <a:pt x="204" y="44"/>
                  </a:lnTo>
                  <a:lnTo>
                    <a:pt x="205" y="35"/>
                  </a:lnTo>
                  <a:lnTo>
                    <a:pt x="205" y="31"/>
                  </a:lnTo>
                  <a:lnTo>
                    <a:pt x="210" y="25"/>
                  </a:lnTo>
                  <a:lnTo>
                    <a:pt x="210" y="22"/>
                  </a:lnTo>
                  <a:lnTo>
                    <a:pt x="211" y="20"/>
                  </a:lnTo>
                  <a:lnTo>
                    <a:pt x="212" y="14"/>
                  </a:lnTo>
                  <a:lnTo>
                    <a:pt x="208" y="11"/>
                  </a:lnTo>
                  <a:lnTo>
                    <a:pt x="206" y="9"/>
                  </a:lnTo>
                  <a:lnTo>
                    <a:pt x="206" y="6"/>
                  </a:lnTo>
                  <a:lnTo>
                    <a:pt x="208" y="3"/>
                  </a:lnTo>
                  <a:lnTo>
                    <a:pt x="212" y="2"/>
                  </a:lnTo>
                  <a:lnTo>
                    <a:pt x="218" y="0"/>
                  </a:lnTo>
                  <a:lnTo>
                    <a:pt x="221" y="2"/>
                  </a:lnTo>
                  <a:lnTo>
                    <a:pt x="220" y="6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22" y="13"/>
                  </a:lnTo>
                  <a:lnTo>
                    <a:pt x="224" y="13"/>
                  </a:lnTo>
                  <a:lnTo>
                    <a:pt x="224" y="9"/>
                  </a:lnTo>
                  <a:lnTo>
                    <a:pt x="227" y="9"/>
                  </a:lnTo>
                  <a:lnTo>
                    <a:pt x="230" y="10"/>
                  </a:lnTo>
                  <a:lnTo>
                    <a:pt x="232" y="13"/>
                  </a:lnTo>
                  <a:lnTo>
                    <a:pt x="232" y="16"/>
                  </a:lnTo>
                  <a:lnTo>
                    <a:pt x="234" y="20"/>
                  </a:lnTo>
                  <a:lnTo>
                    <a:pt x="236" y="22"/>
                  </a:lnTo>
                  <a:lnTo>
                    <a:pt x="247" y="20"/>
                  </a:lnTo>
                  <a:lnTo>
                    <a:pt x="250" y="16"/>
                  </a:lnTo>
                  <a:lnTo>
                    <a:pt x="253" y="14"/>
                  </a:lnTo>
                  <a:lnTo>
                    <a:pt x="256" y="14"/>
                  </a:lnTo>
                  <a:lnTo>
                    <a:pt x="259" y="18"/>
                  </a:lnTo>
                  <a:lnTo>
                    <a:pt x="261" y="23"/>
                  </a:lnTo>
                  <a:lnTo>
                    <a:pt x="261" y="27"/>
                  </a:lnTo>
                  <a:lnTo>
                    <a:pt x="258" y="36"/>
                  </a:lnTo>
                  <a:lnTo>
                    <a:pt x="258" y="40"/>
                  </a:lnTo>
                  <a:lnTo>
                    <a:pt x="261" y="44"/>
                  </a:lnTo>
                  <a:lnTo>
                    <a:pt x="261" y="46"/>
                  </a:lnTo>
                  <a:lnTo>
                    <a:pt x="259" y="50"/>
                  </a:lnTo>
                  <a:lnTo>
                    <a:pt x="259" y="53"/>
                  </a:lnTo>
                  <a:lnTo>
                    <a:pt x="262" y="55"/>
                  </a:lnTo>
                  <a:lnTo>
                    <a:pt x="262" y="63"/>
                  </a:lnTo>
                  <a:lnTo>
                    <a:pt x="258" y="63"/>
                  </a:lnTo>
                  <a:lnTo>
                    <a:pt x="257" y="61"/>
                  </a:lnTo>
                  <a:lnTo>
                    <a:pt x="257" y="56"/>
                  </a:lnTo>
                  <a:lnTo>
                    <a:pt x="254" y="56"/>
                  </a:lnTo>
                  <a:lnTo>
                    <a:pt x="254" y="57"/>
                  </a:lnTo>
                  <a:lnTo>
                    <a:pt x="254" y="60"/>
                  </a:lnTo>
                  <a:lnTo>
                    <a:pt x="251" y="63"/>
                  </a:lnTo>
                  <a:lnTo>
                    <a:pt x="249" y="66"/>
                  </a:lnTo>
                  <a:lnTo>
                    <a:pt x="249" y="69"/>
                  </a:lnTo>
                  <a:lnTo>
                    <a:pt x="244" y="74"/>
                  </a:lnTo>
                  <a:lnTo>
                    <a:pt x="244" y="78"/>
                  </a:lnTo>
                  <a:lnTo>
                    <a:pt x="246" y="81"/>
                  </a:lnTo>
                  <a:lnTo>
                    <a:pt x="249" y="84"/>
                  </a:lnTo>
                  <a:lnTo>
                    <a:pt x="252" y="84"/>
                  </a:lnTo>
                  <a:lnTo>
                    <a:pt x="252" y="82"/>
                  </a:lnTo>
                  <a:lnTo>
                    <a:pt x="254" y="81"/>
                  </a:lnTo>
                  <a:lnTo>
                    <a:pt x="255" y="81"/>
                  </a:lnTo>
                  <a:lnTo>
                    <a:pt x="257" y="84"/>
                  </a:lnTo>
                  <a:lnTo>
                    <a:pt x="257" y="86"/>
                  </a:lnTo>
                  <a:lnTo>
                    <a:pt x="254" y="86"/>
                  </a:lnTo>
                  <a:lnTo>
                    <a:pt x="252" y="88"/>
                  </a:lnTo>
                  <a:lnTo>
                    <a:pt x="252" y="90"/>
                  </a:lnTo>
                  <a:lnTo>
                    <a:pt x="255" y="92"/>
                  </a:lnTo>
                  <a:lnTo>
                    <a:pt x="248" y="98"/>
                  </a:lnTo>
                  <a:lnTo>
                    <a:pt x="247" y="98"/>
                  </a:lnTo>
                  <a:lnTo>
                    <a:pt x="244" y="96"/>
                  </a:lnTo>
                  <a:lnTo>
                    <a:pt x="242" y="94"/>
                  </a:lnTo>
                  <a:lnTo>
                    <a:pt x="240" y="94"/>
                  </a:lnTo>
                  <a:lnTo>
                    <a:pt x="238" y="96"/>
                  </a:lnTo>
                  <a:lnTo>
                    <a:pt x="238" y="100"/>
                  </a:lnTo>
                  <a:lnTo>
                    <a:pt x="240" y="100"/>
                  </a:lnTo>
                  <a:lnTo>
                    <a:pt x="245" y="105"/>
                  </a:lnTo>
                  <a:lnTo>
                    <a:pt x="245" y="111"/>
                  </a:lnTo>
                  <a:lnTo>
                    <a:pt x="247" y="113"/>
                  </a:lnTo>
                  <a:lnTo>
                    <a:pt x="249" y="119"/>
                  </a:lnTo>
                  <a:lnTo>
                    <a:pt x="252" y="119"/>
                  </a:lnTo>
                  <a:lnTo>
                    <a:pt x="252" y="118"/>
                  </a:lnTo>
                  <a:lnTo>
                    <a:pt x="256" y="113"/>
                  </a:lnTo>
                  <a:lnTo>
                    <a:pt x="257" y="113"/>
                  </a:lnTo>
                  <a:lnTo>
                    <a:pt x="261" y="121"/>
                  </a:lnTo>
                  <a:lnTo>
                    <a:pt x="261" y="124"/>
                  </a:lnTo>
                  <a:lnTo>
                    <a:pt x="265" y="128"/>
                  </a:lnTo>
                  <a:lnTo>
                    <a:pt x="265" y="135"/>
                  </a:lnTo>
                  <a:lnTo>
                    <a:pt x="264" y="137"/>
                  </a:lnTo>
                  <a:lnTo>
                    <a:pt x="262" y="137"/>
                  </a:lnTo>
                  <a:lnTo>
                    <a:pt x="261" y="136"/>
                  </a:lnTo>
                  <a:lnTo>
                    <a:pt x="255" y="136"/>
                  </a:lnTo>
                  <a:lnTo>
                    <a:pt x="251" y="141"/>
                  </a:lnTo>
                  <a:lnTo>
                    <a:pt x="236" y="155"/>
                  </a:lnTo>
                  <a:lnTo>
                    <a:pt x="233" y="155"/>
                  </a:lnTo>
                  <a:lnTo>
                    <a:pt x="230" y="152"/>
                  </a:lnTo>
                  <a:lnTo>
                    <a:pt x="230" y="150"/>
                  </a:lnTo>
                  <a:lnTo>
                    <a:pt x="229" y="149"/>
                  </a:lnTo>
                  <a:lnTo>
                    <a:pt x="227" y="149"/>
                  </a:lnTo>
                  <a:lnTo>
                    <a:pt x="225" y="151"/>
                  </a:lnTo>
                  <a:lnTo>
                    <a:pt x="225" y="154"/>
                  </a:lnTo>
                  <a:lnTo>
                    <a:pt x="228" y="158"/>
                  </a:lnTo>
                  <a:lnTo>
                    <a:pt x="228" y="164"/>
                  </a:lnTo>
                  <a:lnTo>
                    <a:pt x="218" y="164"/>
                  </a:lnTo>
                  <a:lnTo>
                    <a:pt x="217" y="163"/>
                  </a:lnTo>
                  <a:lnTo>
                    <a:pt x="217" y="161"/>
                  </a:lnTo>
                  <a:lnTo>
                    <a:pt x="212" y="153"/>
                  </a:lnTo>
                  <a:lnTo>
                    <a:pt x="211" y="148"/>
                  </a:lnTo>
                  <a:lnTo>
                    <a:pt x="209" y="147"/>
                  </a:lnTo>
                  <a:lnTo>
                    <a:pt x="206" y="147"/>
                  </a:lnTo>
                  <a:lnTo>
                    <a:pt x="200" y="151"/>
                  </a:lnTo>
                  <a:lnTo>
                    <a:pt x="200" y="159"/>
                  </a:lnTo>
                  <a:lnTo>
                    <a:pt x="194" y="159"/>
                  </a:lnTo>
                  <a:lnTo>
                    <a:pt x="190" y="160"/>
                  </a:lnTo>
                  <a:lnTo>
                    <a:pt x="186" y="164"/>
                  </a:lnTo>
                  <a:lnTo>
                    <a:pt x="184" y="167"/>
                  </a:lnTo>
                  <a:lnTo>
                    <a:pt x="183" y="167"/>
                  </a:lnTo>
                  <a:lnTo>
                    <a:pt x="180" y="164"/>
                  </a:lnTo>
                  <a:lnTo>
                    <a:pt x="180" y="163"/>
                  </a:lnTo>
                  <a:lnTo>
                    <a:pt x="182" y="162"/>
                  </a:lnTo>
                  <a:lnTo>
                    <a:pt x="182" y="160"/>
                  </a:lnTo>
                  <a:lnTo>
                    <a:pt x="178" y="157"/>
                  </a:lnTo>
                  <a:lnTo>
                    <a:pt x="176" y="156"/>
                  </a:lnTo>
                  <a:lnTo>
                    <a:pt x="174" y="158"/>
                  </a:lnTo>
                  <a:lnTo>
                    <a:pt x="174" y="164"/>
                  </a:lnTo>
                  <a:lnTo>
                    <a:pt x="172" y="164"/>
                  </a:lnTo>
                  <a:lnTo>
                    <a:pt x="170" y="167"/>
                  </a:lnTo>
                  <a:lnTo>
                    <a:pt x="170" y="174"/>
                  </a:lnTo>
                  <a:lnTo>
                    <a:pt x="173" y="176"/>
                  </a:lnTo>
                  <a:lnTo>
                    <a:pt x="173" y="179"/>
                  </a:lnTo>
                  <a:lnTo>
                    <a:pt x="166" y="184"/>
                  </a:lnTo>
                  <a:lnTo>
                    <a:pt x="158" y="184"/>
                  </a:lnTo>
                  <a:lnTo>
                    <a:pt x="154" y="187"/>
                  </a:lnTo>
                  <a:lnTo>
                    <a:pt x="150" y="193"/>
                  </a:lnTo>
                  <a:lnTo>
                    <a:pt x="147" y="196"/>
                  </a:lnTo>
                  <a:lnTo>
                    <a:pt x="146" y="198"/>
                  </a:lnTo>
                  <a:lnTo>
                    <a:pt x="143" y="196"/>
                  </a:lnTo>
                  <a:lnTo>
                    <a:pt x="139" y="196"/>
                  </a:lnTo>
                  <a:lnTo>
                    <a:pt x="139" y="198"/>
                  </a:lnTo>
                  <a:lnTo>
                    <a:pt x="138" y="199"/>
                  </a:lnTo>
                  <a:lnTo>
                    <a:pt x="136" y="197"/>
                  </a:lnTo>
                  <a:lnTo>
                    <a:pt x="134" y="197"/>
                  </a:lnTo>
                  <a:lnTo>
                    <a:pt x="132" y="201"/>
                  </a:lnTo>
                  <a:lnTo>
                    <a:pt x="129" y="202"/>
                  </a:lnTo>
                  <a:lnTo>
                    <a:pt x="126" y="206"/>
                  </a:lnTo>
                  <a:lnTo>
                    <a:pt x="125" y="209"/>
                  </a:lnTo>
                  <a:lnTo>
                    <a:pt x="121" y="212"/>
                  </a:lnTo>
                  <a:lnTo>
                    <a:pt x="121" y="223"/>
                  </a:lnTo>
                  <a:lnTo>
                    <a:pt x="114" y="223"/>
                  </a:lnTo>
                  <a:lnTo>
                    <a:pt x="106" y="222"/>
                  </a:lnTo>
                  <a:lnTo>
                    <a:pt x="101" y="218"/>
                  </a:lnTo>
                  <a:lnTo>
                    <a:pt x="96" y="217"/>
                  </a:lnTo>
                  <a:lnTo>
                    <a:pt x="96" y="216"/>
                  </a:lnTo>
                  <a:lnTo>
                    <a:pt x="96" y="214"/>
                  </a:lnTo>
                  <a:lnTo>
                    <a:pt x="99" y="207"/>
                  </a:lnTo>
                  <a:lnTo>
                    <a:pt x="99" y="203"/>
                  </a:lnTo>
                  <a:lnTo>
                    <a:pt x="97" y="200"/>
                  </a:lnTo>
                  <a:lnTo>
                    <a:pt x="95" y="200"/>
                  </a:lnTo>
                  <a:lnTo>
                    <a:pt x="93" y="202"/>
                  </a:lnTo>
                  <a:lnTo>
                    <a:pt x="90" y="203"/>
                  </a:lnTo>
                  <a:lnTo>
                    <a:pt x="90" y="206"/>
                  </a:lnTo>
                  <a:lnTo>
                    <a:pt x="88" y="209"/>
                  </a:lnTo>
                  <a:lnTo>
                    <a:pt x="87" y="213"/>
                  </a:lnTo>
                  <a:lnTo>
                    <a:pt x="87" y="218"/>
                  </a:lnTo>
                  <a:lnTo>
                    <a:pt x="85" y="221"/>
                  </a:lnTo>
                  <a:lnTo>
                    <a:pt x="82" y="221"/>
                  </a:lnTo>
                  <a:lnTo>
                    <a:pt x="80" y="223"/>
                  </a:lnTo>
                  <a:lnTo>
                    <a:pt x="75" y="223"/>
                  </a:lnTo>
                  <a:lnTo>
                    <a:pt x="72" y="225"/>
                  </a:lnTo>
                  <a:lnTo>
                    <a:pt x="70" y="227"/>
                  </a:lnTo>
                  <a:lnTo>
                    <a:pt x="65" y="226"/>
                  </a:lnTo>
                  <a:lnTo>
                    <a:pt x="61" y="218"/>
                  </a:lnTo>
                  <a:lnTo>
                    <a:pt x="61" y="212"/>
                  </a:lnTo>
                  <a:lnTo>
                    <a:pt x="62" y="210"/>
                  </a:lnTo>
                  <a:lnTo>
                    <a:pt x="68" y="205"/>
                  </a:lnTo>
                  <a:lnTo>
                    <a:pt x="70" y="201"/>
                  </a:lnTo>
                  <a:lnTo>
                    <a:pt x="68" y="198"/>
                  </a:lnTo>
                  <a:lnTo>
                    <a:pt x="64" y="199"/>
                  </a:lnTo>
                  <a:lnTo>
                    <a:pt x="56" y="204"/>
                  </a:lnTo>
                  <a:lnTo>
                    <a:pt x="55" y="204"/>
                  </a:lnTo>
                  <a:lnTo>
                    <a:pt x="53" y="202"/>
                  </a:lnTo>
                  <a:lnTo>
                    <a:pt x="48" y="202"/>
                  </a:lnTo>
                  <a:lnTo>
                    <a:pt x="45" y="203"/>
                  </a:lnTo>
                  <a:lnTo>
                    <a:pt x="44" y="206"/>
                  </a:lnTo>
                  <a:lnTo>
                    <a:pt x="44" y="209"/>
                  </a:lnTo>
                  <a:lnTo>
                    <a:pt x="43" y="210"/>
                  </a:lnTo>
                  <a:lnTo>
                    <a:pt x="41" y="210"/>
                  </a:lnTo>
                  <a:lnTo>
                    <a:pt x="38" y="208"/>
                  </a:lnTo>
                  <a:lnTo>
                    <a:pt x="33" y="203"/>
                  </a:lnTo>
                  <a:lnTo>
                    <a:pt x="31" y="199"/>
                  </a:lnTo>
                  <a:lnTo>
                    <a:pt x="29" y="197"/>
                  </a:lnTo>
                  <a:lnTo>
                    <a:pt x="24" y="192"/>
                  </a:lnTo>
                  <a:lnTo>
                    <a:pt x="22" y="193"/>
                  </a:lnTo>
                  <a:lnTo>
                    <a:pt x="21" y="191"/>
                  </a:lnTo>
                  <a:lnTo>
                    <a:pt x="22" y="189"/>
                  </a:lnTo>
                  <a:lnTo>
                    <a:pt x="26" y="186"/>
                  </a:lnTo>
                  <a:lnTo>
                    <a:pt x="28" y="181"/>
                  </a:lnTo>
                  <a:lnTo>
                    <a:pt x="28" y="180"/>
                  </a:lnTo>
                  <a:lnTo>
                    <a:pt x="27" y="178"/>
                  </a:lnTo>
                  <a:lnTo>
                    <a:pt x="21" y="178"/>
                  </a:lnTo>
                  <a:lnTo>
                    <a:pt x="15" y="179"/>
                  </a:lnTo>
                  <a:lnTo>
                    <a:pt x="11" y="182"/>
                  </a:lnTo>
                  <a:lnTo>
                    <a:pt x="9" y="182"/>
                  </a:lnTo>
                  <a:lnTo>
                    <a:pt x="9" y="176"/>
                  </a:lnTo>
                  <a:lnTo>
                    <a:pt x="3" y="170"/>
                  </a:lnTo>
                  <a:lnTo>
                    <a:pt x="3" y="168"/>
                  </a:lnTo>
                  <a:lnTo>
                    <a:pt x="4" y="165"/>
                  </a:lnTo>
                  <a:lnTo>
                    <a:pt x="4" y="160"/>
                  </a:lnTo>
                  <a:lnTo>
                    <a:pt x="0" y="155"/>
                  </a:lnTo>
                  <a:lnTo>
                    <a:pt x="0" y="151"/>
                  </a:lnTo>
                  <a:lnTo>
                    <a:pt x="2" y="150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12"/>
            <p:cNvSpPr/>
            <p:nvPr/>
          </p:nvSpPr>
          <p:spPr bwMode="auto">
            <a:xfrm>
              <a:off x="5884669" y="567833"/>
              <a:ext cx="1154803" cy="1043599"/>
            </a:xfrm>
            <a:custGeom>
              <a:avLst/>
              <a:gdLst>
                <a:gd name="T0" fmla="*/ 94095 w 135"/>
                <a:gd name="T1" fmla="*/ 0 h 122"/>
                <a:gd name="T2" fmla="*/ 265177 w 135"/>
                <a:gd name="T3" fmla="*/ 8554 h 122"/>
                <a:gd name="T4" fmla="*/ 402042 w 135"/>
                <a:gd name="T5" fmla="*/ 179636 h 122"/>
                <a:gd name="T6" fmla="*/ 470475 w 135"/>
                <a:gd name="T7" fmla="*/ 248069 h 122"/>
                <a:gd name="T8" fmla="*/ 521800 w 135"/>
                <a:gd name="T9" fmla="*/ 325055 h 122"/>
                <a:gd name="T10" fmla="*/ 641557 w 135"/>
                <a:gd name="T11" fmla="*/ 376380 h 122"/>
                <a:gd name="T12" fmla="*/ 761314 w 135"/>
                <a:gd name="T13" fmla="*/ 410596 h 122"/>
                <a:gd name="T14" fmla="*/ 829747 w 135"/>
                <a:gd name="T15" fmla="*/ 521800 h 122"/>
                <a:gd name="T16" fmla="*/ 1000829 w 135"/>
                <a:gd name="T17" fmla="*/ 427705 h 122"/>
                <a:gd name="T18" fmla="*/ 1137695 w 135"/>
                <a:gd name="T19" fmla="*/ 367826 h 122"/>
                <a:gd name="T20" fmla="*/ 1154803 w 135"/>
                <a:gd name="T21" fmla="*/ 461921 h 122"/>
                <a:gd name="T22" fmla="*/ 1137695 w 135"/>
                <a:gd name="T23" fmla="*/ 590232 h 122"/>
                <a:gd name="T24" fmla="*/ 1129141 w 135"/>
                <a:gd name="T25" fmla="*/ 769868 h 122"/>
                <a:gd name="T26" fmla="*/ 1060708 w 135"/>
                <a:gd name="T27" fmla="*/ 778422 h 122"/>
                <a:gd name="T28" fmla="*/ 1000829 w 135"/>
                <a:gd name="T29" fmla="*/ 812639 h 122"/>
                <a:gd name="T30" fmla="*/ 1009383 w 135"/>
                <a:gd name="T31" fmla="*/ 881071 h 122"/>
                <a:gd name="T32" fmla="*/ 1043600 w 135"/>
                <a:gd name="T33" fmla="*/ 1017937 h 122"/>
                <a:gd name="T34" fmla="*/ 966613 w 135"/>
                <a:gd name="T35" fmla="*/ 983720 h 122"/>
                <a:gd name="T36" fmla="*/ 940950 w 135"/>
                <a:gd name="T37" fmla="*/ 975166 h 122"/>
                <a:gd name="T38" fmla="*/ 881072 w 135"/>
                <a:gd name="T39" fmla="*/ 1009383 h 122"/>
                <a:gd name="T40" fmla="*/ 838301 w 135"/>
                <a:gd name="T41" fmla="*/ 1043599 h 122"/>
                <a:gd name="T42" fmla="*/ 744206 w 135"/>
                <a:gd name="T43" fmla="*/ 958058 h 122"/>
                <a:gd name="T44" fmla="*/ 667219 w 135"/>
                <a:gd name="T45" fmla="*/ 932396 h 122"/>
                <a:gd name="T46" fmla="*/ 598787 w 135"/>
                <a:gd name="T47" fmla="*/ 898180 h 122"/>
                <a:gd name="T48" fmla="*/ 547462 w 135"/>
                <a:gd name="T49" fmla="*/ 898180 h 122"/>
                <a:gd name="T50" fmla="*/ 530354 w 135"/>
                <a:gd name="T51" fmla="*/ 846855 h 122"/>
                <a:gd name="T52" fmla="*/ 393488 w 135"/>
                <a:gd name="T53" fmla="*/ 898180 h 122"/>
                <a:gd name="T54" fmla="*/ 333610 w 135"/>
                <a:gd name="T55" fmla="*/ 829747 h 122"/>
                <a:gd name="T56" fmla="*/ 290839 w 135"/>
                <a:gd name="T57" fmla="*/ 821193 h 122"/>
                <a:gd name="T58" fmla="*/ 333610 w 135"/>
                <a:gd name="T59" fmla="*/ 786976 h 122"/>
                <a:gd name="T60" fmla="*/ 307947 w 135"/>
                <a:gd name="T61" fmla="*/ 744206 h 122"/>
                <a:gd name="T62" fmla="*/ 265177 w 135"/>
                <a:gd name="T63" fmla="*/ 769868 h 122"/>
                <a:gd name="T64" fmla="*/ 222406 w 135"/>
                <a:gd name="T65" fmla="*/ 684327 h 122"/>
                <a:gd name="T66" fmla="*/ 282285 w 135"/>
                <a:gd name="T67" fmla="*/ 590232 h 122"/>
                <a:gd name="T68" fmla="*/ 307947 w 135"/>
                <a:gd name="T69" fmla="*/ 530354 h 122"/>
                <a:gd name="T70" fmla="*/ 342164 w 135"/>
                <a:gd name="T71" fmla="*/ 590232 h 122"/>
                <a:gd name="T72" fmla="*/ 350718 w 135"/>
                <a:gd name="T73" fmla="*/ 504691 h 122"/>
                <a:gd name="T74" fmla="*/ 367826 w 135"/>
                <a:gd name="T75" fmla="*/ 427705 h 122"/>
                <a:gd name="T76" fmla="*/ 367826 w 135"/>
                <a:gd name="T77" fmla="*/ 282285 h 122"/>
                <a:gd name="T78" fmla="*/ 325056 w 135"/>
                <a:gd name="T79" fmla="*/ 171082 h 122"/>
                <a:gd name="T80" fmla="*/ 248069 w 135"/>
                <a:gd name="T81" fmla="*/ 222406 h 122"/>
                <a:gd name="T82" fmla="*/ 119757 w 135"/>
                <a:gd name="T83" fmla="*/ 188190 h 122"/>
                <a:gd name="T84" fmla="*/ 76987 w 135"/>
                <a:gd name="T85" fmla="*/ 128311 h 122"/>
                <a:gd name="T86" fmla="*/ 34216 w 135"/>
                <a:gd name="T87" fmla="*/ 162528 h 122"/>
                <a:gd name="T88" fmla="*/ 17108 w 135"/>
                <a:gd name="T89" fmla="*/ 102649 h 12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5"/>
                <a:gd name="T136" fmla="*/ 0 h 122"/>
                <a:gd name="T137" fmla="*/ 135 w 135"/>
                <a:gd name="T138" fmla="*/ 122 h 12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5" h="122">
                  <a:moveTo>
                    <a:pt x="0" y="6"/>
                  </a:moveTo>
                  <a:lnTo>
                    <a:pt x="5" y="3"/>
                  </a:lnTo>
                  <a:lnTo>
                    <a:pt x="11" y="0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31" y="1"/>
                  </a:lnTo>
                  <a:lnTo>
                    <a:pt x="35" y="3"/>
                  </a:lnTo>
                  <a:lnTo>
                    <a:pt x="47" y="18"/>
                  </a:lnTo>
                  <a:lnTo>
                    <a:pt x="47" y="21"/>
                  </a:lnTo>
                  <a:lnTo>
                    <a:pt x="48" y="23"/>
                  </a:lnTo>
                  <a:lnTo>
                    <a:pt x="50" y="24"/>
                  </a:lnTo>
                  <a:lnTo>
                    <a:pt x="55" y="29"/>
                  </a:lnTo>
                  <a:lnTo>
                    <a:pt x="56" y="34"/>
                  </a:lnTo>
                  <a:lnTo>
                    <a:pt x="58" y="35"/>
                  </a:lnTo>
                  <a:lnTo>
                    <a:pt x="61" y="38"/>
                  </a:lnTo>
                  <a:lnTo>
                    <a:pt x="61" y="43"/>
                  </a:lnTo>
                  <a:lnTo>
                    <a:pt x="72" y="43"/>
                  </a:lnTo>
                  <a:lnTo>
                    <a:pt x="75" y="44"/>
                  </a:lnTo>
                  <a:lnTo>
                    <a:pt x="80" y="43"/>
                  </a:lnTo>
                  <a:lnTo>
                    <a:pt x="85" y="48"/>
                  </a:lnTo>
                  <a:lnTo>
                    <a:pt x="89" y="48"/>
                  </a:lnTo>
                  <a:lnTo>
                    <a:pt x="92" y="50"/>
                  </a:lnTo>
                  <a:lnTo>
                    <a:pt x="94" y="56"/>
                  </a:lnTo>
                  <a:lnTo>
                    <a:pt x="97" y="61"/>
                  </a:lnTo>
                  <a:lnTo>
                    <a:pt x="101" y="62"/>
                  </a:lnTo>
                  <a:lnTo>
                    <a:pt x="111" y="58"/>
                  </a:lnTo>
                  <a:lnTo>
                    <a:pt x="117" y="50"/>
                  </a:lnTo>
                  <a:lnTo>
                    <a:pt x="128" y="40"/>
                  </a:lnTo>
                  <a:lnTo>
                    <a:pt x="132" y="40"/>
                  </a:lnTo>
                  <a:lnTo>
                    <a:pt x="133" y="43"/>
                  </a:lnTo>
                  <a:lnTo>
                    <a:pt x="131" y="44"/>
                  </a:lnTo>
                  <a:lnTo>
                    <a:pt x="131" y="50"/>
                  </a:lnTo>
                  <a:lnTo>
                    <a:pt x="135" y="54"/>
                  </a:lnTo>
                  <a:lnTo>
                    <a:pt x="135" y="61"/>
                  </a:lnTo>
                  <a:lnTo>
                    <a:pt x="133" y="65"/>
                  </a:lnTo>
                  <a:lnTo>
                    <a:pt x="133" y="69"/>
                  </a:lnTo>
                  <a:lnTo>
                    <a:pt x="133" y="80"/>
                  </a:lnTo>
                  <a:lnTo>
                    <a:pt x="132" y="82"/>
                  </a:lnTo>
                  <a:lnTo>
                    <a:pt x="132" y="90"/>
                  </a:lnTo>
                  <a:lnTo>
                    <a:pt x="130" y="92"/>
                  </a:lnTo>
                  <a:lnTo>
                    <a:pt x="125" y="93"/>
                  </a:lnTo>
                  <a:lnTo>
                    <a:pt x="124" y="91"/>
                  </a:lnTo>
                  <a:lnTo>
                    <a:pt x="120" y="91"/>
                  </a:lnTo>
                  <a:lnTo>
                    <a:pt x="119" y="93"/>
                  </a:lnTo>
                  <a:lnTo>
                    <a:pt x="117" y="95"/>
                  </a:lnTo>
                  <a:lnTo>
                    <a:pt x="115" y="96"/>
                  </a:lnTo>
                  <a:lnTo>
                    <a:pt x="115" y="100"/>
                  </a:lnTo>
                  <a:lnTo>
                    <a:pt x="118" y="103"/>
                  </a:lnTo>
                  <a:lnTo>
                    <a:pt x="118" y="107"/>
                  </a:lnTo>
                  <a:lnTo>
                    <a:pt x="122" y="114"/>
                  </a:lnTo>
                  <a:lnTo>
                    <a:pt x="122" y="119"/>
                  </a:lnTo>
                  <a:lnTo>
                    <a:pt x="120" y="119"/>
                  </a:lnTo>
                  <a:lnTo>
                    <a:pt x="117" y="119"/>
                  </a:lnTo>
                  <a:lnTo>
                    <a:pt x="113" y="115"/>
                  </a:lnTo>
                  <a:lnTo>
                    <a:pt x="112" y="113"/>
                  </a:lnTo>
                  <a:lnTo>
                    <a:pt x="110" y="112"/>
                  </a:lnTo>
                  <a:lnTo>
                    <a:pt x="110" y="114"/>
                  </a:lnTo>
                  <a:lnTo>
                    <a:pt x="108" y="114"/>
                  </a:lnTo>
                  <a:lnTo>
                    <a:pt x="103" y="117"/>
                  </a:lnTo>
                  <a:lnTo>
                    <a:pt x="103" y="118"/>
                  </a:lnTo>
                  <a:lnTo>
                    <a:pt x="105" y="118"/>
                  </a:lnTo>
                  <a:lnTo>
                    <a:pt x="100" y="122"/>
                  </a:lnTo>
                  <a:lnTo>
                    <a:pt x="98" y="122"/>
                  </a:lnTo>
                  <a:lnTo>
                    <a:pt x="91" y="115"/>
                  </a:lnTo>
                  <a:lnTo>
                    <a:pt x="89" y="112"/>
                  </a:lnTo>
                  <a:lnTo>
                    <a:pt x="87" y="112"/>
                  </a:lnTo>
                  <a:lnTo>
                    <a:pt x="85" y="117"/>
                  </a:lnTo>
                  <a:lnTo>
                    <a:pt x="83" y="117"/>
                  </a:lnTo>
                  <a:lnTo>
                    <a:pt x="78" y="109"/>
                  </a:lnTo>
                  <a:lnTo>
                    <a:pt x="75" y="109"/>
                  </a:lnTo>
                  <a:lnTo>
                    <a:pt x="72" y="105"/>
                  </a:lnTo>
                  <a:lnTo>
                    <a:pt x="70" y="105"/>
                  </a:lnTo>
                  <a:lnTo>
                    <a:pt x="67" y="107"/>
                  </a:lnTo>
                  <a:lnTo>
                    <a:pt x="65" y="107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3" y="99"/>
                  </a:lnTo>
                  <a:lnTo>
                    <a:pt x="62" y="99"/>
                  </a:lnTo>
                  <a:lnTo>
                    <a:pt x="56" y="104"/>
                  </a:lnTo>
                  <a:lnTo>
                    <a:pt x="49" y="107"/>
                  </a:lnTo>
                  <a:lnTo>
                    <a:pt x="46" y="105"/>
                  </a:lnTo>
                  <a:lnTo>
                    <a:pt x="43" y="102"/>
                  </a:lnTo>
                  <a:lnTo>
                    <a:pt x="41" y="99"/>
                  </a:lnTo>
                  <a:lnTo>
                    <a:pt x="39" y="97"/>
                  </a:lnTo>
                  <a:lnTo>
                    <a:pt x="38" y="97"/>
                  </a:lnTo>
                  <a:lnTo>
                    <a:pt x="37" y="98"/>
                  </a:lnTo>
                  <a:lnTo>
                    <a:pt x="34" y="96"/>
                  </a:lnTo>
                  <a:lnTo>
                    <a:pt x="34" y="94"/>
                  </a:lnTo>
                  <a:lnTo>
                    <a:pt x="36" y="92"/>
                  </a:lnTo>
                  <a:lnTo>
                    <a:pt x="39" y="92"/>
                  </a:lnTo>
                  <a:lnTo>
                    <a:pt x="39" y="90"/>
                  </a:lnTo>
                  <a:lnTo>
                    <a:pt x="37" y="87"/>
                  </a:lnTo>
                  <a:lnTo>
                    <a:pt x="36" y="87"/>
                  </a:lnTo>
                  <a:lnTo>
                    <a:pt x="34" y="88"/>
                  </a:lnTo>
                  <a:lnTo>
                    <a:pt x="34" y="90"/>
                  </a:lnTo>
                  <a:lnTo>
                    <a:pt x="31" y="90"/>
                  </a:lnTo>
                  <a:lnTo>
                    <a:pt x="28" y="87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31" y="75"/>
                  </a:lnTo>
                  <a:lnTo>
                    <a:pt x="31" y="72"/>
                  </a:lnTo>
                  <a:lnTo>
                    <a:pt x="33" y="69"/>
                  </a:lnTo>
                  <a:lnTo>
                    <a:pt x="36" y="66"/>
                  </a:lnTo>
                  <a:lnTo>
                    <a:pt x="36" y="63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39" y="67"/>
                  </a:lnTo>
                  <a:lnTo>
                    <a:pt x="40" y="69"/>
                  </a:lnTo>
                  <a:lnTo>
                    <a:pt x="44" y="69"/>
                  </a:lnTo>
                  <a:lnTo>
                    <a:pt x="44" y="61"/>
                  </a:lnTo>
                  <a:lnTo>
                    <a:pt x="41" y="59"/>
                  </a:lnTo>
                  <a:lnTo>
                    <a:pt x="41" y="56"/>
                  </a:lnTo>
                  <a:lnTo>
                    <a:pt x="43" y="52"/>
                  </a:lnTo>
                  <a:lnTo>
                    <a:pt x="43" y="50"/>
                  </a:lnTo>
                  <a:lnTo>
                    <a:pt x="40" y="46"/>
                  </a:lnTo>
                  <a:lnTo>
                    <a:pt x="40" y="42"/>
                  </a:lnTo>
                  <a:lnTo>
                    <a:pt x="43" y="33"/>
                  </a:lnTo>
                  <a:lnTo>
                    <a:pt x="43" y="29"/>
                  </a:lnTo>
                  <a:lnTo>
                    <a:pt x="41" y="24"/>
                  </a:lnTo>
                  <a:lnTo>
                    <a:pt x="38" y="20"/>
                  </a:lnTo>
                  <a:lnTo>
                    <a:pt x="35" y="20"/>
                  </a:lnTo>
                  <a:lnTo>
                    <a:pt x="32" y="22"/>
                  </a:lnTo>
                  <a:lnTo>
                    <a:pt x="29" y="26"/>
                  </a:lnTo>
                  <a:lnTo>
                    <a:pt x="18" y="29"/>
                  </a:lnTo>
                  <a:lnTo>
                    <a:pt x="16" y="26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12" y="16"/>
                  </a:lnTo>
                  <a:lnTo>
                    <a:pt x="9" y="15"/>
                  </a:lnTo>
                  <a:lnTo>
                    <a:pt x="6" y="15"/>
                  </a:lnTo>
                  <a:lnTo>
                    <a:pt x="6" y="19"/>
                  </a:lnTo>
                  <a:lnTo>
                    <a:pt x="4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3" y="8"/>
                  </a:lnTo>
                  <a:lnTo>
                    <a:pt x="0" y="6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13"/>
            <p:cNvSpPr/>
            <p:nvPr/>
          </p:nvSpPr>
          <p:spPr bwMode="auto">
            <a:xfrm>
              <a:off x="3883011" y="3553212"/>
              <a:ext cx="932396" cy="975167"/>
            </a:xfrm>
            <a:custGeom>
              <a:avLst/>
              <a:gdLst>
                <a:gd name="T0" fmla="*/ 786976 w 109"/>
                <a:gd name="T1" fmla="*/ 727098 h 114"/>
                <a:gd name="T2" fmla="*/ 692881 w 109"/>
                <a:gd name="T3" fmla="*/ 804085 h 114"/>
                <a:gd name="T4" fmla="*/ 633003 w 109"/>
                <a:gd name="T5" fmla="*/ 778423 h 114"/>
                <a:gd name="T6" fmla="*/ 547462 w 109"/>
                <a:gd name="T7" fmla="*/ 769869 h 114"/>
                <a:gd name="T8" fmla="*/ 470475 w 109"/>
                <a:gd name="T9" fmla="*/ 804085 h 114"/>
                <a:gd name="T10" fmla="*/ 427705 w 109"/>
                <a:gd name="T11" fmla="*/ 804085 h 114"/>
                <a:gd name="T12" fmla="*/ 444813 w 109"/>
                <a:gd name="T13" fmla="*/ 898180 h 114"/>
                <a:gd name="T14" fmla="*/ 453367 w 109"/>
                <a:gd name="T15" fmla="*/ 949505 h 114"/>
                <a:gd name="T16" fmla="*/ 376380 w 109"/>
                <a:gd name="T17" fmla="*/ 940951 h 114"/>
                <a:gd name="T18" fmla="*/ 307947 w 109"/>
                <a:gd name="T19" fmla="*/ 915288 h 114"/>
                <a:gd name="T20" fmla="*/ 205298 w 109"/>
                <a:gd name="T21" fmla="*/ 838301 h 114"/>
                <a:gd name="T22" fmla="*/ 179636 w 109"/>
                <a:gd name="T23" fmla="*/ 752761 h 114"/>
                <a:gd name="T24" fmla="*/ 136865 w 109"/>
                <a:gd name="T25" fmla="*/ 701436 h 114"/>
                <a:gd name="T26" fmla="*/ 128311 w 109"/>
                <a:gd name="T27" fmla="*/ 641557 h 114"/>
                <a:gd name="T28" fmla="*/ 76987 w 109"/>
                <a:gd name="T29" fmla="*/ 581679 h 114"/>
                <a:gd name="T30" fmla="*/ 0 w 109"/>
                <a:gd name="T31" fmla="*/ 504692 h 114"/>
                <a:gd name="T32" fmla="*/ 119757 w 109"/>
                <a:gd name="T33" fmla="*/ 333610 h 114"/>
                <a:gd name="T34" fmla="*/ 136865 w 109"/>
                <a:gd name="T35" fmla="*/ 239515 h 114"/>
                <a:gd name="T36" fmla="*/ 94095 w 109"/>
                <a:gd name="T37" fmla="*/ 153974 h 114"/>
                <a:gd name="T38" fmla="*/ 145420 w 109"/>
                <a:gd name="T39" fmla="*/ 94095 h 114"/>
                <a:gd name="T40" fmla="*/ 162528 w 109"/>
                <a:gd name="T41" fmla="*/ 0 h 114"/>
                <a:gd name="T42" fmla="*/ 205298 w 109"/>
                <a:gd name="T43" fmla="*/ 68433 h 114"/>
                <a:gd name="T44" fmla="*/ 230960 w 109"/>
                <a:gd name="T45" fmla="*/ 102649 h 114"/>
                <a:gd name="T46" fmla="*/ 248069 w 109"/>
                <a:gd name="T47" fmla="*/ 34216 h 114"/>
                <a:gd name="T48" fmla="*/ 273731 w 109"/>
                <a:gd name="T49" fmla="*/ 85541 h 114"/>
                <a:gd name="T50" fmla="*/ 359272 w 109"/>
                <a:gd name="T51" fmla="*/ 153974 h 114"/>
                <a:gd name="T52" fmla="*/ 436259 w 109"/>
                <a:gd name="T53" fmla="*/ 299393 h 114"/>
                <a:gd name="T54" fmla="*/ 444813 w 109"/>
                <a:gd name="T55" fmla="*/ 342164 h 114"/>
                <a:gd name="T56" fmla="*/ 487583 w 109"/>
                <a:gd name="T57" fmla="*/ 384934 h 114"/>
                <a:gd name="T58" fmla="*/ 547462 w 109"/>
                <a:gd name="T59" fmla="*/ 384934 h 114"/>
                <a:gd name="T60" fmla="*/ 607341 w 109"/>
                <a:gd name="T61" fmla="*/ 333610 h 114"/>
                <a:gd name="T62" fmla="*/ 590232 w 109"/>
                <a:gd name="T63" fmla="*/ 282285 h 114"/>
                <a:gd name="T64" fmla="*/ 624449 w 109"/>
                <a:gd name="T65" fmla="*/ 213852 h 114"/>
                <a:gd name="T66" fmla="*/ 633003 w 109"/>
                <a:gd name="T67" fmla="*/ 136866 h 114"/>
                <a:gd name="T68" fmla="*/ 658665 w 109"/>
                <a:gd name="T69" fmla="*/ 76987 h 114"/>
                <a:gd name="T70" fmla="*/ 727098 w 109"/>
                <a:gd name="T71" fmla="*/ 76987 h 114"/>
                <a:gd name="T72" fmla="*/ 761314 w 109"/>
                <a:gd name="T73" fmla="*/ 153974 h 114"/>
                <a:gd name="T74" fmla="*/ 838301 w 109"/>
                <a:gd name="T75" fmla="*/ 145420 h 114"/>
                <a:gd name="T76" fmla="*/ 812639 w 109"/>
                <a:gd name="T77" fmla="*/ 222407 h 114"/>
                <a:gd name="T78" fmla="*/ 761314 w 109"/>
                <a:gd name="T79" fmla="*/ 205298 h 114"/>
                <a:gd name="T80" fmla="*/ 667219 w 109"/>
                <a:gd name="T81" fmla="*/ 248069 h 114"/>
                <a:gd name="T82" fmla="*/ 675773 w 109"/>
                <a:gd name="T83" fmla="*/ 307948 h 114"/>
                <a:gd name="T84" fmla="*/ 752760 w 109"/>
                <a:gd name="T85" fmla="*/ 307948 h 114"/>
                <a:gd name="T86" fmla="*/ 735652 w 109"/>
                <a:gd name="T87" fmla="*/ 419151 h 114"/>
                <a:gd name="T88" fmla="*/ 778422 w 109"/>
                <a:gd name="T89" fmla="*/ 453367 h 114"/>
                <a:gd name="T90" fmla="*/ 769868 w 109"/>
                <a:gd name="T91" fmla="*/ 556016 h 114"/>
                <a:gd name="T92" fmla="*/ 821193 w 109"/>
                <a:gd name="T93" fmla="*/ 590233 h 114"/>
                <a:gd name="T94" fmla="*/ 932396 w 109"/>
                <a:gd name="T95" fmla="*/ 641557 h 114"/>
                <a:gd name="T96" fmla="*/ 846855 w 109"/>
                <a:gd name="T97" fmla="*/ 692882 h 11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9"/>
                <a:gd name="T148" fmla="*/ 0 h 114"/>
                <a:gd name="T149" fmla="*/ 109 w 109"/>
                <a:gd name="T150" fmla="*/ 114 h 11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9" h="114">
                  <a:moveTo>
                    <a:pt x="99" y="81"/>
                  </a:moveTo>
                  <a:lnTo>
                    <a:pt x="96" y="83"/>
                  </a:lnTo>
                  <a:lnTo>
                    <a:pt x="92" y="85"/>
                  </a:lnTo>
                  <a:lnTo>
                    <a:pt x="89" y="90"/>
                  </a:lnTo>
                  <a:lnTo>
                    <a:pt x="84" y="90"/>
                  </a:lnTo>
                  <a:lnTo>
                    <a:pt x="81" y="94"/>
                  </a:lnTo>
                  <a:lnTo>
                    <a:pt x="78" y="94"/>
                  </a:lnTo>
                  <a:lnTo>
                    <a:pt x="76" y="91"/>
                  </a:lnTo>
                  <a:lnTo>
                    <a:pt x="74" y="91"/>
                  </a:lnTo>
                  <a:lnTo>
                    <a:pt x="71" y="93"/>
                  </a:lnTo>
                  <a:lnTo>
                    <a:pt x="67" y="93"/>
                  </a:lnTo>
                  <a:lnTo>
                    <a:pt x="64" y="90"/>
                  </a:lnTo>
                  <a:lnTo>
                    <a:pt x="61" y="90"/>
                  </a:lnTo>
                  <a:lnTo>
                    <a:pt x="58" y="94"/>
                  </a:lnTo>
                  <a:lnTo>
                    <a:pt x="55" y="94"/>
                  </a:lnTo>
                  <a:lnTo>
                    <a:pt x="53" y="92"/>
                  </a:lnTo>
                  <a:lnTo>
                    <a:pt x="52" y="92"/>
                  </a:lnTo>
                  <a:lnTo>
                    <a:pt x="50" y="94"/>
                  </a:lnTo>
                  <a:lnTo>
                    <a:pt x="50" y="97"/>
                  </a:lnTo>
                  <a:lnTo>
                    <a:pt x="52" y="100"/>
                  </a:lnTo>
                  <a:lnTo>
                    <a:pt x="52" y="105"/>
                  </a:lnTo>
                  <a:lnTo>
                    <a:pt x="51" y="106"/>
                  </a:lnTo>
                  <a:lnTo>
                    <a:pt x="52" y="107"/>
                  </a:lnTo>
                  <a:lnTo>
                    <a:pt x="53" y="111"/>
                  </a:lnTo>
                  <a:lnTo>
                    <a:pt x="52" y="114"/>
                  </a:lnTo>
                  <a:lnTo>
                    <a:pt x="50" y="114"/>
                  </a:lnTo>
                  <a:lnTo>
                    <a:pt x="44" y="110"/>
                  </a:lnTo>
                  <a:lnTo>
                    <a:pt x="44" y="103"/>
                  </a:lnTo>
                  <a:lnTo>
                    <a:pt x="41" y="103"/>
                  </a:lnTo>
                  <a:lnTo>
                    <a:pt x="36" y="107"/>
                  </a:lnTo>
                  <a:lnTo>
                    <a:pt x="34" y="106"/>
                  </a:lnTo>
                  <a:lnTo>
                    <a:pt x="27" y="98"/>
                  </a:lnTo>
                  <a:lnTo>
                    <a:pt x="24" y="98"/>
                  </a:lnTo>
                  <a:lnTo>
                    <a:pt x="20" y="95"/>
                  </a:lnTo>
                  <a:lnTo>
                    <a:pt x="20" y="89"/>
                  </a:lnTo>
                  <a:lnTo>
                    <a:pt x="21" y="88"/>
                  </a:lnTo>
                  <a:lnTo>
                    <a:pt x="21" y="84"/>
                  </a:lnTo>
                  <a:lnTo>
                    <a:pt x="18" y="83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5" y="79"/>
                  </a:lnTo>
                  <a:lnTo>
                    <a:pt x="15" y="75"/>
                  </a:lnTo>
                  <a:lnTo>
                    <a:pt x="13" y="71"/>
                  </a:lnTo>
                  <a:lnTo>
                    <a:pt x="12" y="69"/>
                  </a:lnTo>
                  <a:lnTo>
                    <a:pt x="9" y="68"/>
                  </a:lnTo>
                  <a:lnTo>
                    <a:pt x="4" y="71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5" y="52"/>
                  </a:lnTo>
                  <a:lnTo>
                    <a:pt x="14" y="45"/>
                  </a:lnTo>
                  <a:lnTo>
                    <a:pt x="14" y="39"/>
                  </a:lnTo>
                  <a:lnTo>
                    <a:pt x="15" y="39"/>
                  </a:lnTo>
                  <a:lnTo>
                    <a:pt x="15" y="29"/>
                  </a:lnTo>
                  <a:lnTo>
                    <a:pt x="16" y="28"/>
                  </a:lnTo>
                  <a:lnTo>
                    <a:pt x="16" y="25"/>
                  </a:lnTo>
                  <a:lnTo>
                    <a:pt x="15" y="22"/>
                  </a:lnTo>
                  <a:lnTo>
                    <a:pt x="11" y="18"/>
                  </a:lnTo>
                  <a:lnTo>
                    <a:pt x="11" y="13"/>
                  </a:lnTo>
                  <a:lnTo>
                    <a:pt x="15" y="13"/>
                  </a:lnTo>
                  <a:lnTo>
                    <a:pt x="17" y="11"/>
                  </a:lnTo>
                  <a:lnTo>
                    <a:pt x="17" y="5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0"/>
                  </a:lnTo>
                  <a:lnTo>
                    <a:pt x="27" y="5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2" y="7"/>
                  </a:lnTo>
                  <a:lnTo>
                    <a:pt x="32" y="10"/>
                  </a:lnTo>
                  <a:lnTo>
                    <a:pt x="37" y="17"/>
                  </a:lnTo>
                  <a:lnTo>
                    <a:pt x="40" y="18"/>
                  </a:lnTo>
                  <a:lnTo>
                    <a:pt x="42" y="18"/>
                  </a:lnTo>
                  <a:lnTo>
                    <a:pt x="46" y="26"/>
                  </a:lnTo>
                  <a:lnTo>
                    <a:pt x="51" y="32"/>
                  </a:lnTo>
                  <a:lnTo>
                    <a:pt x="51" y="35"/>
                  </a:lnTo>
                  <a:lnTo>
                    <a:pt x="49" y="37"/>
                  </a:lnTo>
                  <a:lnTo>
                    <a:pt x="49" y="38"/>
                  </a:lnTo>
                  <a:lnTo>
                    <a:pt x="52" y="40"/>
                  </a:lnTo>
                  <a:lnTo>
                    <a:pt x="52" y="47"/>
                  </a:lnTo>
                  <a:lnTo>
                    <a:pt x="53" y="48"/>
                  </a:lnTo>
                  <a:lnTo>
                    <a:pt x="57" y="45"/>
                  </a:lnTo>
                  <a:lnTo>
                    <a:pt x="59" y="46"/>
                  </a:lnTo>
                  <a:lnTo>
                    <a:pt x="62" y="45"/>
                  </a:lnTo>
                  <a:lnTo>
                    <a:pt x="64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9"/>
                  </a:lnTo>
                  <a:lnTo>
                    <a:pt x="72" y="39"/>
                  </a:lnTo>
                  <a:lnTo>
                    <a:pt x="72" y="36"/>
                  </a:lnTo>
                  <a:lnTo>
                    <a:pt x="69" y="33"/>
                  </a:lnTo>
                  <a:lnTo>
                    <a:pt x="69" y="29"/>
                  </a:lnTo>
                  <a:lnTo>
                    <a:pt x="71" y="26"/>
                  </a:lnTo>
                  <a:lnTo>
                    <a:pt x="73" y="25"/>
                  </a:lnTo>
                  <a:lnTo>
                    <a:pt x="76" y="22"/>
                  </a:lnTo>
                  <a:lnTo>
                    <a:pt x="76" y="19"/>
                  </a:lnTo>
                  <a:lnTo>
                    <a:pt x="74" y="16"/>
                  </a:lnTo>
                  <a:lnTo>
                    <a:pt x="74" y="13"/>
                  </a:lnTo>
                  <a:lnTo>
                    <a:pt x="77" y="11"/>
                  </a:lnTo>
                  <a:lnTo>
                    <a:pt x="77" y="9"/>
                  </a:lnTo>
                  <a:lnTo>
                    <a:pt x="79" y="7"/>
                  </a:lnTo>
                  <a:lnTo>
                    <a:pt x="83" y="7"/>
                  </a:lnTo>
                  <a:lnTo>
                    <a:pt x="85" y="9"/>
                  </a:lnTo>
                  <a:lnTo>
                    <a:pt x="85" y="11"/>
                  </a:lnTo>
                  <a:lnTo>
                    <a:pt x="85" y="13"/>
                  </a:lnTo>
                  <a:lnTo>
                    <a:pt x="89" y="18"/>
                  </a:lnTo>
                  <a:lnTo>
                    <a:pt x="93" y="18"/>
                  </a:lnTo>
                  <a:lnTo>
                    <a:pt x="97" y="15"/>
                  </a:lnTo>
                  <a:lnTo>
                    <a:pt x="98" y="17"/>
                  </a:lnTo>
                  <a:lnTo>
                    <a:pt x="98" y="22"/>
                  </a:lnTo>
                  <a:lnTo>
                    <a:pt x="97" y="24"/>
                  </a:lnTo>
                  <a:lnTo>
                    <a:pt x="95" y="26"/>
                  </a:lnTo>
                  <a:lnTo>
                    <a:pt x="92" y="26"/>
                  </a:lnTo>
                  <a:lnTo>
                    <a:pt x="90" y="25"/>
                  </a:lnTo>
                  <a:lnTo>
                    <a:pt x="89" y="24"/>
                  </a:lnTo>
                  <a:lnTo>
                    <a:pt x="86" y="24"/>
                  </a:lnTo>
                  <a:lnTo>
                    <a:pt x="81" y="26"/>
                  </a:lnTo>
                  <a:lnTo>
                    <a:pt x="78" y="29"/>
                  </a:lnTo>
                  <a:lnTo>
                    <a:pt x="78" y="32"/>
                  </a:lnTo>
                  <a:lnTo>
                    <a:pt x="79" y="33"/>
                  </a:lnTo>
                  <a:lnTo>
                    <a:pt x="79" y="36"/>
                  </a:lnTo>
                  <a:lnTo>
                    <a:pt x="82" y="37"/>
                  </a:lnTo>
                  <a:lnTo>
                    <a:pt x="83" y="36"/>
                  </a:lnTo>
                  <a:lnTo>
                    <a:pt x="88" y="36"/>
                  </a:lnTo>
                  <a:lnTo>
                    <a:pt x="89" y="38"/>
                  </a:lnTo>
                  <a:lnTo>
                    <a:pt x="89" y="41"/>
                  </a:lnTo>
                  <a:lnTo>
                    <a:pt x="86" y="49"/>
                  </a:lnTo>
                  <a:lnTo>
                    <a:pt x="86" y="51"/>
                  </a:lnTo>
                  <a:lnTo>
                    <a:pt x="89" y="53"/>
                  </a:lnTo>
                  <a:lnTo>
                    <a:pt x="91" y="53"/>
                  </a:lnTo>
                  <a:lnTo>
                    <a:pt x="91" y="58"/>
                  </a:lnTo>
                  <a:lnTo>
                    <a:pt x="90" y="59"/>
                  </a:lnTo>
                  <a:lnTo>
                    <a:pt x="90" y="65"/>
                  </a:lnTo>
                  <a:lnTo>
                    <a:pt x="92" y="68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105" y="73"/>
                  </a:lnTo>
                  <a:lnTo>
                    <a:pt x="108" y="73"/>
                  </a:lnTo>
                  <a:lnTo>
                    <a:pt x="109" y="75"/>
                  </a:lnTo>
                  <a:lnTo>
                    <a:pt x="108" y="77"/>
                  </a:lnTo>
                  <a:lnTo>
                    <a:pt x="104" y="81"/>
                  </a:lnTo>
                  <a:lnTo>
                    <a:pt x="99" y="81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14"/>
            <p:cNvSpPr/>
            <p:nvPr/>
          </p:nvSpPr>
          <p:spPr bwMode="auto">
            <a:xfrm>
              <a:off x="4652879" y="3895375"/>
              <a:ext cx="786977" cy="590233"/>
            </a:xfrm>
            <a:custGeom>
              <a:avLst/>
              <a:gdLst>
                <a:gd name="T0" fmla="*/ 701436 w 92"/>
                <a:gd name="T1" fmla="*/ 393489 h 69"/>
                <a:gd name="T2" fmla="*/ 564571 w 92"/>
                <a:gd name="T3" fmla="*/ 530354 h 69"/>
                <a:gd name="T4" fmla="*/ 521800 w 92"/>
                <a:gd name="T5" fmla="*/ 564571 h 69"/>
                <a:gd name="T6" fmla="*/ 470475 w 92"/>
                <a:gd name="T7" fmla="*/ 590233 h 69"/>
                <a:gd name="T8" fmla="*/ 444813 w 92"/>
                <a:gd name="T9" fmla="*/ 556017 h 69"/>
                <a:gd name="T10" fmla="*/ 419151 w 92"/>
                <a:gd name="T11" fmla="*/ 538908 h 69"/>
                <a:gd name="T12" fmla="*/ 265177 w 92"/>
                <a:gd name="T13" fmla="*/ 564571 h 69"/>
                <a:gd name="T14" fmla="*/ 205298 w 92"/>
                <a:gd name="T15" fmla="*/ 470476 h 69"/>
                <a:gd name="T16" fmla="*/ 222407 w 92"/>
                <a:gd name="T17" fmla="*/ 427705 h 69"/>
                <a:gd name="T18" fmla="*/ 128311 w 92"/>
                <a:gd name="T19" fmla="*/ 410597 h 69"/>
                <a:gd name="T20" fmla="*/ 85541 w 92"/>
                <a:gd name="T21" fmla="*/ 367826 h 69"/>
                <a:gd name="T22" fmla="*/ 76987 w 92"/>
                <a:gd name="T23" fmla="*/ 350718 h 69"/>
                <a:gd name="T24" fmla="*/ 153974 w 92"/>
                <a:gd name="T25" fmla="*/ 316502 h 69"/>
                <a:gd name="T26" fmla="*/ 153974 w 92"/>
                <a:gd name="T27" fmla="*/ 282285 h 69"/>
                <a:gd name="T28" fmla="*/ 51325 w 92"/>
                <a:gd name="T29" fmla="*/ 248069 h 69"/>
                <a:gd name="T30" fmla="*/ 17108 w 92"/>
                <a:gd name="T31" fmla="*/ 239515 h 69"/>
                <a:gd name="T32" fmla="*/ 0 w 92"/>
                <a:gd name="T33" fmla="*/ 205298 h 69"/>
                <a:gd name="T34" fmla="*/ 51325 w 92"/>
                <a:gd name="T35" fmla="*/ 162528 h 69"/>
                <a:gd name="T36" fmla="*/ 145420 w 92"/>
                <a:gd name="T37" fmla="*/ 205298 h 69"/>
                <a:gd name="T38" fmla="*/ 188190 w 92"/>
                <a:gd name="T39" fmla="*/ 196744 h 69"/>
                <a:gd name="T40" fmla="*/ 256623 w 92"/>
                <a:gd name="T41" fmla="*/ 128311 h 69"/>
                <a:gd name="T42" fmla="*/ 265177 w 92"/>
                <a:gd name="T43" fmla="*/ 102649 h 69"/>
                <a:gd name="T44" fmla="*/ 307948 w 92"/>
                <a:gd name="T45" fmla="*/ 119757 h 69"/>
                <a:gd name="T46" fmla="*/ 384934 w 92"/>
                <a:gd name="T47" fmla="*/ 136866 h 69"/>
                <a:gd name="T48" fmla="*/ 479029 w 92"/>
                <a:gd name="T49" fmla="*/ 59879 h 69"/>
                <a:gd name="T50" fmla="*/ 581679 w 92"/>
                <a:gd name="T51" fmla="*/ 34216 h 69"/>
                <a:gd name="T52" fmla="*/ 633003 w 92"/>
                <a:gd name="T53" fmla="*/ 8554 h 69"/>
                <a:gd name="T54" fmla="*/ 675774 w 92"/>
                <a:gd name="T55" fmla="*/ 0 h 69"/>
                <a:gd name="T56" fmla="*/ 692882 w 92"/>
                <a:gd name="T57" fmla="*/ 51325 h 69"/>
                <a:gd name="T58" fmla="*/ 709990 w 92"/>
                <a:gd name="T59" fmla="*/ 68433 h 69"/>
                <a:gd name="T60" fmla="*/ 675774 w 92"/>
                <a:gd name="T61" fmla="*/ 145420 h 69"/>
                <a:gd name="T62" fmla="*/ 709990 w 92"/>
                <a:gd name="T63" fmla="*/ 153974 h 69"/>
                <a:gd name="T64" fmla="*/ 718544 w 92"/>
                <a:gd name="T65" fmla="*/ 179636 h 69"/>
                <a:gd name="T66" fmla="*/ 744207 w 92"/>
                <a:gd name="T67" fmla="*/ 196744 h 69"/>
                <a:gd name="T68" fmla="*/ 769869 w 92"/>
                <a:gd name="T69" fmla="*/ 188190 h 69"/>
                <a:gd name="T70" fmla="*/ 778423 w 92"/>
                <a:gd name="T71" fmla="*/ 205298 h 69"/>
                <a:gd name="T72" fmla="*/ 786977 w 92"/>
                <a:gd name="T73" fmla="*/ 256623 h 69"/>
                <a:gd name="T74" fmla="*/ 752761 w 92"/>
                <a:gd name="T75" fmla="*/ 333610 h 6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2"/>
                <a:gd name="T115" fmla="*/ 0 h 69"/>
                <a:gd name="T116" fmla="*/ 92 w 92"/>
                <a:gd name="T117" fmla="*/ 69 h 6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2" h="69">
                  <a:moveTo>
                    <a:pt x="86" y="42"/>
                  </a:moveTo>
                  <a:lnTo>
                    <a:pt x="82" y="46"/>
                  </a:lnTo>
                  <a:lnTo>
                    <a:pt x="79" y="50"/>
                  </a:lnTo>
                  <a:lnTo>
                    <a:pt x="66" y="62"/>
                  </a:lnTo>
                  <a:lnTo>
                    <a:pt x="64" y="67"/>
                  </a:lnTo>
                  <a:lnTo>
                    <a:pt x="61" y="66"/>
                  </a:lnTo>
                  <a:lnTo>
                    <a:pt x="58" y="69"/>
                  </a:lnTo>
                  <a:lnTo>
                    <a:pt x="55" y="69"/>
                  </a:lnTo>
                  <a:lnTo>
                    <a:pt x="55" y="66"/>
                  </a:lnTo>
                  <a:lnTo>
                    <a:pt x="52" y="65"/>
                  </a:lnTo>
                  <a:lnTo>
                    <a:pt x="52" y="63"/>
                  </a:lnTo>
                  <a:lnTo>
                    <a:pt x="49" y="63"/>
                  </a:lnTo>
                  <a:lnTo>
                    <a:pt x="49" y="67"/>
                  </a:lnTo>
                  <a:lnTo>
                    <a:pt x="31" y="66"/>
                  </a:lnTo>
                  <a:lnTo>
                    <a:pt x="25" y="58"/>
                  </a:lnTo>
                  <a:lnTo>
                    <a:pt x="24" y="55"/>
                  </a:lnTo>
                  <a:lnTo>
                    <a:pt x="26" y="52"/>
                  </a:lnTo>
                  <a:lnTo>
                    <a:pt x="26" y="50"/>
                  </a:lnTo>
                  <a:lnTo>
                    <a:pt x="23" y="48"/>
                  </a:lnTo>
                  <a:lnTo>
                    <a:pt x="15" y="48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6" y="43"/>
                  </a:lnTo>
                  <a:lnTo>
                    <a:pt x="9" y="41"/>
                  </a:lnTo>
                  <a:lnTo>
                    <a:pt x="14" y="41"/>
                  </a:lnTo>
                  <a:lnTo>
                    <a:pt x="18" y="37"/>
                  </a:lnTo>
                  <a:lnTo>
                    <a:pt x="19" y="35"/>
                  </a:lnTo>
                  <a:lnTo>
                    <a:pt x="18" y="33"/>
                  </a:lnTo>
                  <a:lnTo>
                    <a:pt x="15" y="33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2" y="28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3" y="20"/>
                  </a:lnTo>
                  <a:lnTo>
                    <a:pt x="6" y="19"/>
                  </a:lnTo>
                  <a:lnTo>
                    <a:pt x="11" y="19"/>
                  </a:lnTo>
                  <a:lnTo>
                    <a:pt x="17" y="24"/>
                  </a:lnTo>
                  <a:lnTo>
                    <a:pt x="19" y="24"/>
                  </a:lnTo>
                  <a:lnTo>
                    <a:pt x="22" y="23"/>
                  </a:lnTo>
                  <a:lnTo>
                    <a:pt x="27" y="17"/>
                  </a:lnTo>
                  <a:lnTo>
                    <a:pt x="30" y="15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3" y="12"/>
                  </a:lnTo>
                  <a:lnTo>
                    <a:pt x="36" y="14"/>
                  </a:lnTo>
                  <a:lnTo>
                    <a:pt x="39" y="16"/>
                  </a:lnTo>
                  <a:lnTo>
                    <a:pt x="45" y="16"/>
                  </a:lnTo>
                  <a:lnTo>
                    <a:pt x="53" y="10"/>
                  </a:lnTo>
                  <a:lnTo>
                    <a:pt x="56" y="7"/>
                  </a:lnTo>
                  <a:lnTo>
                    <a:pt x="61" y="5"/>
                  </a:lnTo>
                  <a:lnTo>
                    <a:pt x="68" y="4"/>
                  </a:lnTo>
                  <a:lnTo>
                    <a:pt x="72" y="1"/>
                  </a:lnTo>
                  <a:lnTo>
                    <a:pt x="74" y="1"/>
                  </a:lnTo>
                  <a:lnTo>
                    <a:pt x="76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81" y="6"/>
                  </a:lnTo>
                  <a:lnTo>
                    <a:pt x="83" y="6"/>
                  </a:lnTo>
                  <a:lnTo>
                    <a:pt x="83" y="8"/>
                  </a:lnTo>
                  <a:lnTo>
                    <a:pt x="79" y="14"/>
                  </a:lnTo>
                  <a:lnTo>
                    <a:pt x="79" y="17"/>
                  </a:lnTo>
                  <a:lnTo>
                    <a:pt x="80" y="18"/>
                  </a:lnTo>
                  <a:lnTo>
                    <a:pt x="83" y="18"/>
                  </a:lnTo>
                  <a:lnTo>
                    <a:pt x="84" y="19"/>
                  </a:lnTo>
                  <a:lnTo>
                    <a:pt x="84" y="21"/>
                  </a:lnTo>
                  <a:lnTo>
                    <a:pt x="85" y="23"/>
                  </a:lnTo>
                  <a:lnTo>
                    <a:pt x="87" y="23"/>
                  </a:lnTo>
                  <a:lnTo>
                    <a:pt x="88" y="22"/>
                  </a:lnTo>
                  <a:lnTo>
                    <a:pt x="90" y="22"/>
                  </a:lnTo>
                  <a:lnTo>
                    <a:pt x="91" y="23"/>
                  </a:lnTo>
                  <a:lnTo>
                    <a:pt x="91" y="24"/>
                  </a:lnTo>
                  <a:lnTo>
                    <a:pt x="92" y="24"/>
                  </a:lnTo>
                  <a:lnTo>
                    <a:pt x="92" y="30"/>
                  </a:lnTo>
                  <a:lnTo>
                    <a:pt x="88" y="34"/>
                  </a:lnTo>
                  <a:lnTo>
                    <a:pt x="88" y="39"/>
                  </a:lnTo>
                  <a:lnTo>
                    <a:pt x="86" y="42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15"/>
            <p:cNvSpPr/>
            <p:nvPr/>
          </p:nvSpPr>
          <p:spPr bwMode="auto">
            <a:xfrm>
              <a:off x="5183233" y="3980916"/>
              <a:ext cx="821193" cy="633003"/>
            </a:xfrm>
            <a:custGeom>
              <a:avLst/>
              <a:gdLst>
                <a:gd name="T0" fmla="*/ 821193 w 96"/>
                <a:gd name="T1" fmla="*/ 153974 h 74"/>
                <a:gd name="T2" fmla="*/ 804085 w 96"/>
                <a:gd name="T3" fmla="*/ 179636 h 74"/>
                <a:gd name="T4" fmla="*/ 761314 w 96"/>
                <a:gd name="T5" fmla="*/ 230961 h 74"/>
                <a:gd name="T6" fmla="*/ 769868 w 96"/>
                <a:gd name="T7" fmla="*/ 248069 h 74"/>
                <a:gd name="T8" fmla="*/ 650111 w 96"/>
                <a:gd name="T9" fmla="*/ 316502 h 74"/>
                <a:gd name="T10" fmla="*/ 615895 w 96"/>
                <a:gd name="T11" fmla="*/ 307947 h 74"/>
                <a:gd name="T12" fmla="*/ 581678 w 96"/>
                <a:gd name="T13" fmla="*/ 325056 h 74"/>
                <a:gd name="T14" fmla="*/ 556016 w 96"/>
                <a:gd name="T15" fmla="*/ 342164 h 74"/>
                <a:gd name="T16" fmla="*/ 530354 w 96"/>
                <a:gd name="T17" fmla="*/ 359272 h 74"/>
                <a:gd name="T18" fmla="*/ 530354 w 96"/>
                <a:gd name="T19" fmla="*/ 384934 h 74"/>
                <a:gd name="T20" fmla="*/ 496137 w 96"/>
                <a:gd name="T21" fmla="*/ 367826 h 74"/>
                <a:gd name="T22" fmla="*/ 470475 w 96"/>
                <a:gd name="T23" fmla="*/ 342164 h 74"/>
                <a:gd name="T24" fmla="*/ 444813 w 96"/>
                <a:gd name="T25" fmla="*/ 325056 h 74"/>
                <a:gd name="T26" fmla="*/ 410597 w 96"/>
                <a:gd name="T27" fmla="*/ 384934 h 74"/>
                <a:gd name="T28" fmla="*/ 350718 w 96"/>
                <a:gd name="T29" fmla="*/ 427705 h 74"/>
                <a:gd name="T30" fmla="*/ 282285 w 96"/>
                <a:gd name="T31" fmla="*/ 444813 h 74"/>
                <a:gd name="T32" fmla="*/ 248069 w 96"/>
                <a:gd name="T33" fmla="*/ 461921 h 74"/>
                <a:gd name="T34" fmla="*/ 222406 w 96"/>
                <a:gd name="T35" fmla="*/ 461921 h 74"/>
                <a:gd name="T36" fmla="*/ 162528 w 96"/>
                <a:gd name="T37" fmla="*/ 487583 h 74"/>
                <a:gd name="T38" fmla="*/ 102649 w 96"/>
                <a:gd name="T39" fmla="*/ 504692 h 74"/>
                <a:gd name="T40" fmla="*/ 68433 w 96"/>
                <a:gd name="T41" fmla="*/ 547462 h 74"/>
                <a:gd name="T42" fmla="*/ 111203 w 96"/>
                <a:gd name="T43" fmla="*/ 598787 h 74"/>
                <a:gd name="T44" fmla="*/ 51325 w 96"/>
                <a:gd name="T45" fmla="*/ 633003 h 74"/>
                <a:gd name="T46" fmla="*/ 0 w 96"/>
                <a:gd name="T47" fmla="*/ 513246 h 74"/>
                <a:gd name="T48" fmla="*/ 17108 w 96"/>
                <a:gd name="T49" fmla="*/ 487583 h 74"/>
                <a:gd name="T50" fmla="*/ 136866 w 96"/>
                <a:gd name="T51" fmla="*/ 350718 h 74"/>
                <a:gd name="T52" fmla="*/ 205298 w 96"/>
                <a:gd name="T53" fmla="*/ 273731 h 74"/>
                <a:gd name="T54" fmla="*/ 222406 w 96"/>
                <a:gd name="T55" fmla="*/ 205298 h 74"/>
                <a:gd name="T56" fmla="*/ 256623 w 96"/>
                <a:gd name="T57" fmla="*/ 111203 h 74"/>
                <a:gd name="T58" fmla="*/ 282285 w 96"/>
                <a:gd name="T59" fmla="*/ 51325 h 74"/>
                <a:gd name="T60" fmla="*/ 325056 w 96"/>
                <a:gd name="T61" fmla="*/ 34216 h 74"/>
                <a:gd name="T62" fmla="*/ 359272 w 96"/>
                <a:gd name="T63" fmla="*/ 68433 h 74"/>
                <a:gd name="T64" fmla="*/ 376380 w 96"/>
                <a:gd name="T65" fmla="*/ 42770 h 74"/>
                <a:gd name="T66" fmla="*/ 350718 w 96"/>
                <a:gd name="T67" fmla="*/ 8554 h 74"/>
                <a:gd name="T68" fmla="*/ 521800 w 96"/>
                <a:gd name="T69" fmla="*/ 0 h 74"/>
                <a:gd name="T70" fmla="*/ 547462 w 96"/>
                <a:gd name="T71" fmla="*/ 17108 h 74"/>
                <a:gd name="T72" fmla="*/ 504692 w 96"/>
                <a:gd name="T73" fmla="*/ 76987 h 74"/>
                <a:gd name="T74" fmla="*/ 521800 w 96"/>
                <a:gd name="T75" fmla="*/ 102649 h 74"/>
                <a:gd name="T76" fmla="*/ 615895 w 96"/>
                <a:gd name="T77" fmla="*/ 76987 h 74"/>
                <a:gd name="T78" fmla="*/ 650111 w 96"/>
                <a:gd name="T79" fmla="*/ 85541 h 74"/>
                <a:gd name="T80" fmla="*/ 692882 w 96"/>
                <a:gd name="T81" fmla="*/ 51325 h 7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6"/>
                <a:gd name="T124" fmla="*/ 0 h 74"/>
                <a:gd name="T125" fmla="*/ 96 w 96"/>
                <a:gd name="T126" fmla="*/ 74 h 7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6" h="74">
                  <a:moveTo>
                    <a:pt x="87" y="6"/>
                  </a:moveTo>
                  <a:lnTo>
                    <a:pt x="96" y="18"/>
                  </a:lnTo>
                  <a:lnTo>
                    <a:pt x="96" y="21"/>
                  </a:lnTo>
                  <a:lnTo>
                    <a:pt x="94" y="21"/>
                  </a:lnTo>
                  <a:lnTo>
                    <a:pt x="89" y="25"/>
                  </a:lnTo>
                  <a:lnTo>
                    <a:pt x="89" y="27"/>
                  </a:lnTo>
                  <a:lnTo>
                    <a:pt x="90" y="28"/>
                  </a:lnTo>
                  <a:lnTo>
                    <a:pt x="90" y="29"/>
                  </a:lnTo>
                  <a:lnTo>
                    <a:pt x="87" y="30"/>
                  </a:lnTo>
                  <a:lnTo>
                    <a:pt x="76" y="37"/>
                  </a:lnTo>
                  <a:lnTo>
                    <a:pt x="73" y="36"/>
                  </a:lnTo>
                  <a:lnTo>
                    <a:pt x="72" y="36"/>
                  </a:lnTo>
                  <a:lnTo>
                    <a:pt x="70" y="38"/>
                  </a:lnTo>
                  <a:lnTo>
                    <a:pt x="68" y="38"/>
                  </a:lnTo>
                  <a:lnTo>
                    <a:pt x="65" y="36"/>
                  </a:lnTo>
                  <a:lnTo>
                    <a:pt x="65" y="40"/>
                  </a:lnTo>
                  <a:lnTo>
                    <a:pt x="62" y="41"/>
                  </a:lnTo>
                  <a:lnTo>
                    <a:pt x="62" y="42"/>
                  </a:lnTo>
                  <a:lnTo>
                    <a:pt x="63" y="44"/>
                  </a:lnTo>
                  <a:lnTo>
                    <a:pt x="62" y="45"/>
                  </a:lnTo>
                  <a:lnTo>
                    <a:pt x="59" y="43"/>
                  </a:lnTo>
                  <a:lnTo>
                    <a:pt x="58" y="43"/>
                  </a:lnTo>
                  <a:lnTo>
                    <a:pt x="57" y="41"/>
                  </a:lnTo>
                  <a:lnTo>
                    <a:pt x="55" y="40"/>
                  </a:lnTo>
                  <a:lnTo>
                    <a:pt x="53" y="38"/>
                  </a:lnTo>
                  <a:lnTo>
                    <a:pt x="52" y="38"/>
                  </a:lnTo>
                  <a:lnTo>
                    <a:pt x="51" y="41"/>
                  </a:lnTo>
                  <a:lnTo>
                    <a:pt x="48" y="45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9" y="52"/>
                  </a:lnTo>
                  <a:lnTo>
                    <a:pt x="33" y="52"/>
                  </a:lnTo>
                  <a:lnTo>
                    <a:pt x="33" y="54"/>
                  </a:lnTo>
                  <a:lnTo>
                    <a:pt x="29" y="54"/>
                  </a:lnTo>
                  <a:lnTo>
                    <a:pt x="26" y="54"/>
                  </a:lnTo>
                  <a:lnTo>
                    <a:pt x="23" y="55"/>
                  </a:lnTo>
                  <a:lnTo>
                    <a:pt x="19" y="57"/>
                  </a:lnTo>
                  <a:lnTo>
                    <a:pt x="14" y="58"/>
                  </a:lnTo>
                  <a:lnTo>
                    <a:pt x="12" y="59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3" y="70"/>
                  </a:lnTo>
                  <a:lnTo>
                    <a:pt x="12" y="73"/>
                  </a:lnTo>
                  <a:lnTo>
                    <a:pt x="6" y="74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2" y="58"/>
                  </a:lnTo>
                  <a:lnTo>
                    <a:pt x="2" y="57"/>
                  </a:lnTo>
                  <a:lnTo>
                    <a:pt x="4" y="52"/>
                  </a:lnTo>
                  <a:lnTo>
                    <a:pt x="16" y="41"/>
                  </a:lnTo>
                  <a:lnTo>
                    <a:pt x="20" y="36"/>
                  </a:lnTo>
                  <a:lnTo>
                    <a:pt x="24" y="32"/>
                  </a:lnTo>
                  <a:lnTo>
                    <a:pt x="26" y="29"/>
                  </a:lnTo>
                  <a:lnTo>
                    <a:pt x="26" y="24"/>
                  </a:lnTo>
                  <a:lnTo>
                    <a:pt x="30" y="20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8" y="4"/>
                  </a:lnTo>
                  <a:lnTo>
                    <a:pt x="41" y="9"/>
                  </a:lnTo>
                  <a:lnTo>
                    <a:pt x="42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1" y="2"/>
                  </a:lnTo>
                  <a:lnTo>
                    <a:pt x="41" y="1"/>
                  </a:lnTo>
                  <a:lnTo>
                    <a:pt x="59" y="1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4" y="2"/>
                  </a:lnTo>
                  <a:lnTo>
                    <a:pt x="64" y="3"/>
                  </a:lnTo>
                  <a:lnTo>
                    <a:pt x="59" y="9"/>
                  </a:lnTo>
                  <a:lnTo>
                    <a:pt x="59" y="11"/>
                  </a:lnTo>
                  <a:lnTo>
                    <a:pt x="61" y="12"/>
                  </a:lnTo>
                  <a:lnTo>
                    <a:pt x="64" y="12"/>
                  </a:lnTo>
                  <a:lnTo>
                    <a:pt x="72" y="9"/>
                  </a:lnTo>
                  <a:lnTo>
                    <a:pt x="74" y="9"/>
                  </a:lnTo>
                  <a:lnTo>
                    <a:pt x="76" y="10"/>
                  </a:lnTo>
                  <a:lnTo>
                    <a:pt x="80" y="8"/>
                  </a:lnTo>
                  <a:lnTo>
                    <a:pt x="81" y="6"/>
                  </a:lnTo>
                  <a:lnTo>
                    <a:pt x="87" y="6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20"/>
            <p:cNvSpPr/>
            <p:nvPr/>
          </p:nvSpPr>
          <p:spPr bwMode="auto">
            <a:xfrm>
              <a:off x="5927440" y="1714081"/>
              <a:ext cx="624449" cy="581678"/>
            </a:xfrm>
            <a:custGeom>
              <a:avLst/>
              <a:gdLst>
                <a:gd name="T0" fmla="*/ 547462 w 73"/>
                <a:gd name="T1" fmla="*/ 188190 h 68"/>
                <a:gd name="T2" fmla="*/ 624449 w 73"/>
                <a:gd name="T3" fmla="*/ 248069 h 68"/>
                <a:gd name="T4" fmla="*/ 607341 w 73"/>
                <a:gd name="T5" fmla="*/ 273731 h 68"/>
                <a:gd name="T6" fmla="*/ 564570 w 73"/>
                <a:gd name="T7" fmla="*/ 299393 h 68"/>
                <a:gd name="T8" fmla="*/ 504692 w 73"/>
                <a:gd name="T9" fmla="*/ 359272 h 68"/>
                <a:gd name="T10" fmla="*/ 496137 w 73"/>
                <a:gd name="T11" fmla="*/ 402042 h 68"/>
                <a:gd name="T12" fmla="*/ 410597 w 73"/>
                <a:gd name="T13" fmla="*/ 436258 h 68"/>
                <a:gd name="T14" fmla="*/ 350718 w 73"/>
                <a:gd name="T15" fmla="*/ 470475 h 68"/>
                <a:gd name="T16" fmla="*/ 333610 w 73"/>
                <a:gd name="T17" fmla="*/ 504691 h 68"/>
                <a:gd name="T18" fmla="*/ 307947 w 73"/>
                <a:gd name="T19" fmla="*/ 581678 h 68"/>
                <a:gd name="T20" fmla="*/ 239515 w 73"/>
                <a:gd name="T21" fmla="*/ 581678 h 68"/>
                <a:gd name="T22" fmla="*/ 248069 w 73"/>
                <a:gd name="T23" fmla="*/ 556016 h 68"/>
                <a:gd name="T24" fmla="*/ 290839 w 73"/>
                <a:gd name="T25" fmla="*/ 521799 h 68"/>
                <a:gd name="T26" fmla="*/ 265177 w 73"/>
                <a:gd name="T27" fmla="*/ 487583 h 68"/>
                <a:gd name="T28" fmla="*/ 265177 w 73"/>
                <a:gd name="T29" fmla="*/ 444813 h 68"/>
                <a:gd name="T30" fmla="*/ 299393 w 73"/>
                <a:gd name="T31" fmla="*/ 410596 h 68"/>
                <a:gd name="T32" fmla="*/ 299393 w 73"/>
                <a:gd name="T33" fmla="*/ 359272 h 68"/>
                <a:gd name="T34" fmla="*/ 265177 w 73"/>
                <a:gd name="T35" fmla="*/ 325055 h 68"/>
                <a:gd name="T36" fmla="*/ 213852 w 73"/>
                <a:gd name="T37" fmla="*/ 325055 h 68"/>
                <a:gd name="T38" fmla="*/ 162528 w 73"/>
                <a:gd name="T39" fmla="*/ 376380 h 68"/>
                <a:gd name="T40" fmla="*/ 153974 w 73"/>
                <a:gd name="T41" fmla="*/ 410596 h 68"/>
                <a:gd name="T42" fmla="*/ 119757 w 73"/>
                <a:gd name="T43" fmla="*/ 444813 h 68"/>
                <a:gd name="T44" fmla="*/ 42770 w 73"/>
                <a:gd name="T45" fmla="*/ 384934 h 68"/>
                <a:gd name="T46" fmla="*/ 0 w 73"/>
                <a:gd name="T47" fmla="*/ 367826 h 68"/>
                <a:gd name="T48" fmla="*/ 0 w 73"/>
                <a:gd name="T49" fmla="*/ 342164 h 68"/>
                <a:gd name="T50" fmla="*/ 34216 w 73"/>
                <a:gd name="T51" fmla="*/ 316501 h 68"/>
                <a:gd name="T52" fmla="*/ 42770 w 73"/>
                <a:gd name="T53" fmla="*/ 307947 h 68"/>
                <a:gd name="T54" fmla="*/ 42770 w 73"/>
                <a:gd name="T55" fmla="*/ 256623 h 68"/>
                <a:gd name="T56" fmla="*/ 17108 w 73"/>
                <a:gd name="T57" fmla="*/ 222406 h 68"/>
                <a:gd name="T58" fmla="*/ 17108 w 73"/>
                <a:gd name="T59" fmla="*/ 196744 h 68"/>
                <a:gd name="T60" fmla="*/ 34216 w 73"/>
                <a:gd name="T61" fmla="*/ 179636 h 68"/>
                <a:gd name="T62" fmla="*/ 51325 w 73"/>
                <a:gd name="T63" fmla="*/ 179636 h 68"/>
                <a:gd name="T64" fmla="*/ 59879 w 73"/>
                <a:gd name="T65" fmla="*/ 188190 h 68"/>
                <a:gd name="T66" fmla="*/ 59879 w 73"/>
                <a:gd name="T67" fmla="*/ 205298 h 68"/>
                <a:gd name="T68" fmla="*/ 85541 w 73"/>
                <a:gd name="T69" fmla="*/ 230960 h 68"/>
                <a:gd name="T70" fmla="*/ 102649 w 73"/>
                <a:gd name="T71" fmla="*/ 230960 h 68"/>
                <a:gd name="T72" fmla="*/ 239515 w 73"/>
                <a:gd name="T73" fmla="*/ 111203 h 68"/>
                <a:gd name="T74" fmla="*/ 273731 w 73"/>
                <a:gd name="T75" fmla="*/ 68433 h 68"/>
                <a:gd name="T76" fmla="*/ 325056 w 73"/>
                <a:gd name="T77" fmla="*/ 68433 h 68"/>
                <a:gd name="T78" fmla="*/ 333610 w 73"/>
                <a:gd name="T79" fmla="*/ 76987 h 68"/>
                <a:gd name="T80" fmla="*/ 350718 w 73"/>
                <a:gd name="T81" fmla="*/ 76987 h 68"/>
                <a:gd name="T82" fmla="*/ 359272 w 73"/>
                <a:gd name="T83" fmla="*/ 68433 h 68"/>
                <a:gd name="T84" fmla="*/ 359272 w 73"/>
                <a:gd name="T85" fmla="*/ 0 h 68"/>
                <a:gd name="T86" fmla="*/ 393488 w 73"/>
                <a:gd name="T87" fmla="*/ 0 h 68"/>
                <a:gd name="T88" fmla="*/ 436259 w 73"/>
                <a:gd name="T89" fmla="*/ 42770 h 68"/>
                <a:gd name="T90" fmla="*/ 461921 w 73"/>
                <a:gd name="T91" fmla="*/ 42770 h 68"/>
                <a:gd name="T92" fmla="*/ 453367 w 73"/>
                <a:gd name="T93" fmla="*/ 25662 h 68"/>
                <a:gd name="T94" fmla="*/ 470475 w 73"/>
                <a:gd name="T95" fmla="*/ 8554 h 68"/>
                <a:gd name="T96" fmla="*/ 487583 w 73"/>
                <a:gd name="T97" fmla="*/ 25662 h 68"/>
                <a:gd name="T98" fmla="*/ 487583 w 73"/>
                <a:gd name="T99" fmla="*/ 59879 h 68"/>
                <a:gd name="T100" fmla="*/ 547462 w 73"/>
                <a:gd name="T101" fmla="*/ 136865 h 68"/>
                <a:gd name="T102" fmla="*/ 547462 w 73"/>
                <a:gd name="T103" fmla="*/ 188190 h 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3"/>
                <a:gd name="T157" fmla="*/ 0 h 68"/>
                <a:gd name="T158" fmla="*/ 73 w 73"/>
                <a:gd name="T159" fmla="*/ 68 h 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3" h="68">
                  <a:moveTo>
                    <a:pt x="64" y="22"/>
                  </a:moveTo>
                  <a:lnTo>
                    <a:pt x="73" y="29"/>
                  </a:lnTo>
                  <a:lnTo>
                    <a:pt x="71" y="32"/>
                  </a:lnTo>
                  <a:lnTo>
                    <a:pt x="66" y="35"/>
                  </a:lnTo>
                  <a:lnTo>
                    <a:pt x="59" y="42"/>
                  </a:lnTo>
                  <a:lnTo>
                    <a:pt x="58" y="47"/>
                  </a:lnTo>
                  <a:lnTo>
                    <a:pt x="48" y="51"/>
                  </a:lnTo>
                  <a:lnTo>
                    <a:pt x="41" y="55"/>
                  </a:lnTo>
                  <a:lnTo>
                    <a:pt x="39" y="59"/>
                  </a:lnTo>
                  <a:lnTo>
                    <a:pt x="36" y="68"/>
                  </a:lnTo>
                  <a:lnTo>
                    <a:pt x="28" y="68"/>
                  </a:lnTo>
                  <a:lnTo>
                    <a:pt x="29" y="65"/>
                  </a:lnTo>
                  <a:lnTo>
                    <a:pt x="34" y="61"/>
                  </a:lnTo>
                  <a:lnTo>
                    <a:pt x="31" y="57"/>
                  </a:lnTo>
                  <a:lnTo>
                    <a:pt x="31" y="52"/>
                  </a:lnTo>
                  <a:lnTo>
                    <a:pt x="35" y="48"/>
                  </a:lnTo>
                  <a:lnTo>
                    <a:pt x="35" y="42"/>
                  </a:lnTo>
                  <a:lnTo>
                    <a:pt x="31" y="38"/>
                  </a:lnTo>
                  <a:lnTo>
                    <a:pt x="25" y="38"/>
                  </a:lnTo>
                  <a:lnTo>
                    <a:pt x="19" y="44"/>
                  </a:lnTo>
                  <a:lnTo>
                    <a:pt x="18" y="48"/>
                  </a:lnTo>
                  <a:lnTo>
                    <a:pt x="14" y="52"/>
                  </a:lnTo>
                  <a:lnTo>
                    <a:pt x="5" y="45"/>
                  </a:lnTo>
                  <a:lnTo>
                    <a:pt x="0" y="43"/>
                  </a:lnTo>
                  <a:lnTo>
                    <a:pt x="0" y="40"/>
                  </a:lnTo>
                  <a:lnTo>
                    <a:pt x="4" y="37"/>
                  </a:lnTo>
                  <a:lnTo>
                    <a:pt x="5" y="36"/>
                  </a:lnTo>
                  <a:lnTo>
                    <a:pt x="5" y="30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7" y="22"/>
                  </a:lnTo>
                  <a:lnTo>
                    <a:pt x="7" y="24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28" y="13"/>
                  </a:lnTo>
                  <a:lnTo>
                    <a:pt x="32" y="8"/>
                  </a:lnTo>
                  <a:lnTo>
                    <a:pt x="38" y="8"/>
                  </a:lnTo>
                  <a:lnTo>
                    <a:pt x="39" y="9"/>
                  </a:lnTo>
                  <a:lnTo>
                    <a:pt x="41" y="9"/>
                  </a:lnTo>
                  <a:lnTo>
                    <a:pt x="42" y="8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1" y="5"/>
                  </a:lnTo>
                  <a:lnTo>
                    <a:pt x="54" y="5"/>
                  </a:lnTo>
                  <a:lnTo>
                    <a:pt x="53" y="3"/>
                  </a:lnTo>
                  <a:lnTo>
                    <a:pt x="55" y="1"/>
                  </a:lnTo>
                  <a:lnTo>
                    <a:pt x="57" y="3"/>
                  </a:lnTo>
                  <a:lnTo>
                    <a:pt x="57" y="7"/>
                  </a:lnTo>
                  <a:lnTo>
                    <a:pt x="64" y="16"/>
                  </a:lnTo>
                  <a:lnTo>
                    <a:pt x="64" y="22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Freeform 21"/>
            <p:cNvSpPr/>
            <p:nvPr/>
          </p:nvSpPr>
          <p:spPr bwMode="auto">
            <a:xfrm>
              <a:off x="6055751" y="1397580"/>
              <a:ext cx="881072" cy="564570"/>
            </a:xfrm>
            <a:custGeom>
              <a:avLst/>
              <a:gdLst>
                <a:gd name="T0" fmla="*/ 196744 w 103"/>
                <a:gd name="T1" fmla="*/ 282285 h 66"/>
                <a:gd name="T2" fmla="*/ 162528 w 103"/>
                <a:gd name="T3" fmla="*/ 188190 h 66"/>
                <a:gd name="T4" fmla="*/ 119757 w 103"/>
                <a:gd name="T5" fmla="*/ 230960 h 66"/>
                <a:gd name="T6" fmla="*/ 94095 w 103"/>
                <a:gd name="T7" fmla="*/ 239514 h 66"/>
                <a:gd name="T8" fmla="*/ 59879 w 103"/>
                <a:gd name="T9" fmla="*/ 171082 h 66"/>
                <a:gd name="T10" fmla="*/ 17108 w 103"/>
                <a:gd name="T11" fmla="*/ 76987 h 66"/>
                <a:gd name="T12" fmla="*/ 0 w 103"/>
                <a:gd name="T13" fmla="*/ 42770 h 66"/>
                <a:gd name="T14" fmla="*/ 34216 w 103"/>
                <a:gd name="T15" fmla="*/ 25662 h 66"/>
                <a:gd name="T16" fmla="*/ 76987 w 103"/>
                <a:gd name="T17" fmla="*/ 59879 h 66"/>
                <a:gd name="T18" fmla="*/ 145420 w 103"/>
                <a:gd name="T19" fmla="*/ 8554 h 66"/>
                <a:gd name="T20" fmla="*/ 153974 w 103"/>
                <a:gd name="T21" fmla="*/ 0 h 66"/>
                <a:gd name="T22" fmla="*/ 179636 w 103"/>
                <a:gd name="T23" fmla="*/ 17108 h 66"/>
                <a:gd name="T24" fmla="*/ 222407 w 103"/>
                <a:gd name="T25" fmla="*/ 68433 h 66"/>
                <a:gd name="T26" fmla="*/ 307948 w 103"/>
                <a:gd name="T27" fmla="*/ 59879 h 66"/>
                <a:gd name="T28" fmla="*/ 367826 w 103"/>
                <a:gd name="T29" fmla="*/ 17108 h 66"/>
                <a:gd name="T30" fmla="*/ 376380 w 103"/>
                <a:gd name="T31" fmla="*/ 68433 h 66"/>
                <a:gd name="T32" fmla="*/ 402043 w 103"/>
                <a:gd name="T33" fmla="*/ 85541 h 66"/>
                <a:gd name="T34" fmla="*/ 444813 w 103"/>
                <a:gd name="T35" fmla="*/ 68433 h 66"/>
                <a:gd name="T36" fmla="*/ 496138 w 103"/>
                <a:gd name="T37" fmla="*/ 102649 h 66"/>
                <a:gd name="T38" fmla="*/ 556016 w 103"/>
                <a:gd name="T39" fmla="*/ 171082 h 66"/>
                <a:gd name="T40" fmla="*/ 590233 w 103"/>
                <a:gd name="T41" fmla="*/ 128311 h 66"/>
                <a:gd name="T42" fmla="*/ 667220 w 103"/>
                <a:gd name="T43" fmla="*/ 213852 h 66"/>
                <a:gd name="T44" fmla="*/ 727098 w 103"/>
                <a:gd name="T45" fmla="*/ 179636 h 66"/>
                <a:gd name="T46" fmla="*/ 709990 w 103"/>
                <a:gd name="T47" fmla="*/ 171082 h 66"/>
                <a:gd name="T48" fmla="*/ 769869 w 103"/>
                <a:gd name="T49" fmla="*/ 145420 h 66"/>
                <a:gd name="T50" fmla="*/ 786977 w 103"/>
                <a:gd name="T51" fmla="*/ 136865 h 66"/>
                <a:gd name="T52" fmla="*/ 829747 w 103"/>
                <a:gd name="T53" fmla="*/ 188190 h 66"/>
                <a:gd name="T54" fmla="*/ 872518 w 103"/>
                <a:gd name="T55" fmla="*/ 188190 h 66"/>
                <a:gd name="T56" fmla="*/ 881072 w 103"/>
                <a:gd name="T57" fmla="*/ 256623 h 66"/>
                <a:gd name="T58" fmla="*/ 855410 w 103"/>
                <a:gd name="T59" fmla="*/ 325055 h 66"/>
                <a:gd name="T60" fmla="*/ 829747 w 103"/>
                <a:gd name="T61" fmla="*/ 307947 h 66"/>
                <a:gd name="T62" fmla="*/ 795531 w 103"/>
                <a:gd name="T63" fmla="*/ 316501 h 66"/>
                <a:gd name="T64" fmla="*/ 778423 w 103"/>
                <a:gd name="T65" fmla="*/ 248069 h 66"/>
                <a:gd name="T66" fmla="*/ 752761 w 103"/>
                <a:gd name="T67" fmla="*/ 307947 h 66"/>
                <a:gd name="T68" fmla="*/ 684328 w 103"/>
                <a:gd name="T69" fmla="*/ 393488 h 66"/>
                <a:gd name="T70" fmla="*/ 650111 w 103"/>
                <a:gd name="T71" fmla="*/ 419150 h 66"/>
                <a:gd name="T72" fmla="*/ 675774 w 103"/>
                <a:gd name="T73" fmla="*/ 461921 h 66"/>
                <a:gd name="T74" fmla="*/ 598787 w 103"/>
                <a:gd name="T75" fmla="*/ 479029 h 66"/>
                <a:gd name="T76" fmla="*/ 547462 w 103"/>
                <a:gd name="T77" fmla="*/ 453367 h 66"/>
                <a:gd name="T78" fmla="*/ 513246 w 103"/>
                <a:gd name="T79" fmla="*/ 530354 h 66"/>
                <a:gd name="T80" fmla="*/ 419151 w 103"/>
                <a:gd name="T81" fmla="*/ 504691 h 66"/>
                <a:gd name="T82" fmla="*/ 359272 w 103"/>
                <a:gd name="T83" fmla="*/ 376380 h 66"/>
                <a:gd name="T84" fmla="*/ 342164 w 103"/>
                <a:gd name="T85" fmla="*/ 325055 h 66"/>
                <a:gd name="T86" fmla="*/ 333610 w 103"/>
                <a:gd name="T87" fmla="*/ 359272 h 66"/>
                <a:gd name="T88" fmla="*/ 265177 w 103"/>
                <a:gd name="T89" fmla="*/ 316501 h 66"/>
                <a:gd name="T90" fmla="*/ 230961 w 103"/>
                <a:gd name="T91" fmla="*/ 316501 h 6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3"/>
                <a:gd name="T139" fmla="*/ 0 h 66"/>
                <a:gd name="T140" fmla="*/ 103 w 103"/>
                <a:gd name="T141" fmla="*/ 66 h 6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3" h="66">
                  <a:moveTo>
                    <a:pt x="27" y="37"/>
                  </a:moveTo>
                  <a:lnTo>
                    <a:pt x="23" y="33"/>
                  </a:lnTo>
                  <a:lnTo>
                    <a:pt x="23" y="30"/>
                  </a:lnTo>
                  <a:lnTo>
                    <a:pt x="19" y="22"/>
                  </a:lnTo>
                  <a:lnTo>
                    <a:pt x="18" y="22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1" y="28"/>
                  </a:lnTo>
                  <a:lnTo>
                    <a:pt x="9" y="22"/>
                  </a:lnTo>
                  <a:lnTo>
                    <a:pt x="7" y="20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5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26" y="8"/>
                  </a:lnTo>
                  <a:lnTo>
                    <a:pt x="29" y="10"/>
                  </a:lnTo>
                  <a:lnTo>
                    <a:pt x="36" y="7"/>
                  </a:lnTo>
                  <a:lnTo>
                    <a:pt x="42" y="2"/>
                  </a:lnTo>
                  <a:lnTo>
                    <a:pt x="43" y="2"/>
                  </a:lnTo>
                  <a:lnTo>
                    <a:pt x="44" y="3"/>
                  </a:lnTo>
                  <a:lnTo>
                    <a:pt x="44" y="8"/>
                  </a:lnTo>
                  <a:lnTo>
                    <a:pt x="45" y="10"/>
                  </a:lnTo>
                  <a:lnTo>
                    <a:pt x="47" y="10"/>
                  </a:lnTo>
                  <a:lnTo>
                    <a:pt x="50" y="8"/>
                  </a:lnTo>
                  <a:lnTo>
                    <a:pt x="52" y="8"/>
                  </a:lnTo>
                  <a:lnTo>
                    <a:pt x="55" y="12"/>
                  </a:lnTo>
                  <a:lnTo>
                    <a:pt x="58" y="12"/>
                  </a:lnTo>
                  <a:lnTo>
                    <a:pt x="63" y="20"/>
                  </a:lnTo>
                  <a:lnTo>
                    <a:pt x="65" y="20"/>
                  </a:lnTo>
                  <a:lnTo>
                    <a:pt x="67" y="15"/>
                  </a:lnTo>
                  <a:lnTo>
                    <a:pt x="69" y="15"/>
                  </a:lnTo>
                  <a:lnTo>
                    <a:pt x="71" y="18"/>
                  </a:lnTo>
                  <a:lnTo>
                    <a:pt x="78" y="25"/>
                  </a:lnTo>
                  <a:lnTo>
                    <a:pt x="80" y="25"/>
                  </a:lnTo>
                  <a:lnTo>
                    <a:pt x="85" y="21"/>
                  </a:lnTo>
                  <a:lnTo>
                    <a:pt x="83" y="21"/>
                  </a:lnTo>
                  <a:lnTo>
                    <a:pt x="83" y="20"/>
                  </a:lnTo>
                  <a:lnTo>
                    <a:pt x="88" y="17"/>
                  </a:lnTo>
                  <a:lnTo>
                    <a:pt x="90" y="17"/>
                  </a:lnTo>
                  <a:lnTo>
                    <a:pt x="90" y="15"/>
                  </a:lnTo>
                  <a:lnTo>
                    <a:pt x="92" y="16"/>
                  </a:lnTo>
                  <a:lnTo>
                    <a:pt x="93" y="18"/>
                  </a:lnTo>
                  <a:lnTo>
                    <a:pt x="97" y="22"/>
                  </a:lnTo>
                  <a:lnTo>
                    <a:pt x="100" y="22"/>
                  </a:lnTo>
                  <a:lnTo>
                    <a:pt x="102" y="22"/>
                  </a:lnTo>
                  <a:lnTo>
                    <a:pt x="103" y="24"/>
                  </a:lnTo>
                  <a:lnTo>
                    <a:pt x="103" y="30"/>
                  </a:lnTo>
                  <a:lnTo>
                    <a:pt x="100" y="33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7" y="36"/>
                  </a:lnTo>
                  <a:lnTo>
                    <a:pt x="95" y="37"/>
                  </a:lnTo>
                  <a:lnTo>
                    <a:pt x="93" y="37"/>
                  </a:lnTo>
                  <a:lnTo>
                    <a:pt x="93" y="31"/>
                  </a:lnTo>
                  <a:lnTo>
                    <a:pt x="91" y="29"/>
                  </a:lnTo>
                  <a:lnTo>
                    <a:pt x="90" y="31"/>
                  </a:lnTo>
                  <a:lnTo>
                    <a:pt x="88" y="36"/>
                  </a:lnTo>
                  <a:lnTo>
                    <a:pt x="83" y="44"/>
                  </a:lnTo>
                  <a:lnTo>
                    <a:pt x="80" y="46"/>
                  </a:lnTo>
                  <a:lnTo>
                    <a:pt x="77" y="45"/>
                  </a:lnTo>
                  <a:lnTo>
                    <a:pt x="76" y="49"/>
                  </a:lnTo>
                  <a:lnTo>
                    <a:pt x="79" y="51"/>
                  </a:lnTo>
                  <a:lnTo>
                    <a:pt x="79" y="54"/>
                  </a:lnTo>
                  <a:lnTo>
                    <a:pt x="77" y="56"/>
                  </a:lnTo>
                  <a:lnTo>
                    <a:pt x="70" y="56"/>
                  </a:lnTo>
                  <a:lnTo>
                    <a:pt x="66" y="54"/>
                  </a:lnTo>
                  <a:lnTo>
                    <a:pt x="64" y="53"/>
                  </a:lnTo>
                  <a:lnTo>
                    <a:pt x="61" y="59"/>
                  </a:lnTo>
                  <a:lnTo>
                    <a:pt x="60" y="62"/>
                  </a:lnTo>
                  <a:lnTo>
                    <a:pt x="58" y="66"/>
                  </a:lnTo>
                  <a:lnTo>
                    <a:pt x="49" y="59"/>
                  </a:lnTo>
                  <a:lnTo>
                    <a:pt x="49" y="53"/>
                  </a:lnTo>
                  <a:lnTo>
                    <a:pt x="42" y="44"/>
                  </a:lnTo>
                  <a:lnTo>
                    <a:pt x="42" y="40"/>
                  </a:lnTo>
                  <a:lnTo>
                    <a:pt x="40" y="38"/>
                  </a:lnTo>
                  <a:lnTo>
                    <a:pt x="38" y="40"/>
                  </a:lnTo>
                  <a:lnTo>
                    <a:pt x="39" y="42"/>
                  </a:lnTo>
                  <a:lnTo>
                    <a:pt x="36" y="42"/>
                  </a:lnTo>
                  <a:lnTo>
                    <a:pt x="31" y="37"/>
                  </a:lnTo>
                  <a:lnTo>
                    <a:pt x="27" y="37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Freeform 23"/>
            <p:cNvSpPr/>
            <p:nvPr/>
          </p:nvSpPr>
          <p:spPr bwMode="auto">
            <a:xfrm>
              <a:off x="3207237" y="2278652"/>
              <a:ext cx="1291669" cy="949504"/>
            </a:xfrm>
            <a:custGeom>
              <a:avLst/>
              <a:gdLst>
                <a:gd name="T0" fmla="*/ 692882 w 151"/>
                <a:gd name="T1" fmla="*/ 915288 h 111"/>
                <a:gd name="T2" fmla="*/ 641557 w 151"/>
                <a:gd name="T3" fmla="*/ 949504 h 111"/>
                <a:gd name="T4" fmla="*/ 590233 w 151"/>
                <a:gd name="T5" fmla="*/ 923842 h 111"/>
                <a:gd name="T6" fmla="*/ 564571 w 151"/>
                <a:gd name="T7" fmla="*/ 940950 h 111"/>
                <a:gd name="T8" fmla="*/ 530354 w 151"/>
                <a:gd name="T9" fmla="*/ 872517 h 111"/>
                <a:gd name="T10" fmla="*/ 479029 w 151"/>
                <a:gd name="T11" fmla="*/ 821193 h 111"/>
                <a:gd name="T12" fmla="*/ 367826 w 151"/>
                <a:gd name="T13" fmla="*/ 804085 h 111"/>
                <a:gd name="T14" fmla="*/ 290839 w 151"/>
                <a:gd name="T15" fmla="*/ 795530 h 111"/>
                <a:gd name="T16" fmla="*/ 222407 w 151"/>
                <a:gd name="T17" fmla="*/ 761314 h 111"/>
                <a:gd name="T18" fmla="*/ 145420 w 151"/>
                <a:gd name="T19" fmla="*/ 701435 h 111"/>
                <a:gd name="T20" fmla="*/ 51325 w 151"/>
                <a:gd name="T21" fmla="*/ 667219 h 111"/>
                <a:gd name="T22" fmla="*/ 0 w 151"/>
                <a:gd name="T23" fmla="*/ 556016 h 111"/>
                <a:gd name="T24" fmla="*/ 17108 w 151"/>
                <a:gd name="T25" fmla="*/ 393488 h 111"/>
                <a:gd name="T26" fmla="*/ 8554 w 151"/>
                <a:gd name="T27" fmla="*/ 350718 h 111"/>
                <a:gd name="T28" fmla="*/ 51325 w 151"/>
                <a:gd name="T29" fmla="*/ 342164 h 111"/>
                <a:gd name="T30" fmla="*/ 85541 w 151"/>
                <a:gd name="T31" fmla="*/ 325055 h 111"/>
                <a:gd name="T32" fmla="*/ 119757 w 151"/>
                <a:gd name="T33" fmla="*/ 350718 h 111"/>
                <a:gd name="T34" fmla="*/ 162528 w 151"/>
                <a:gd name="T35" fmla="*/ 342164 h 111"/>
                <a:gd name="T36" fmla="*/ 136866 w 151"/>
                <a:gd name="T37" fmla="*/ 290839 h 111"/>
                <a:gd name="T38" fmla="*/ 188190 w 151"/>
                <a:gd name="T39" fmla="*/ 230960 h 111"/>
                <a:gd name="T40" fmla="*/ 162528 w 151"/>
                <a:gd name="T41" fmla="*/ 179636 h 111"/>
                <a:gd name="T42" fmla="*/ 128311 w 151"/>
                <a:gd name="T43" fmla="*/ 136865 h 111"/>
                <a:gd name="T44" fmla="*/ 119757 w 151"/>
                <a:gd name="T45" fmla="*/ 111203 h 111"/>
                <a:gd name="T46" fmla="*/ 102649 w 151"/>
                <a:gd name="T47" fmla="*/ 76987 h 111"/>
                <a:gd name="T48" fmla="*/ 136866 w 151"/>
                <a:gd name="T49" fmla="*/ 51325 h 111"/>
                <a:gd name="T50" fmla="*/ 239515 w 151"/>
                <a:gd name="T51" fmla="*/ 51325 h 111"/>
                <a:gd name="T52" fmla="*/ 350718 w 151"/>
                <a:gd name="T53" fmla="*/ 0 h 111"/>
                <a:gd name="T54" fmla="*/ 402043 w 151"/>
                <a:gd name="T55" fmla="*/ 0 h 111"/>
                <a:gd name="T56" fmla="*/ 521800 w 151"/>
                <a:gd name="T57" fmla="*/ 8554 h 111"/>
                <a:gd name="T58" fmla="*/ 701436 w 151"/>
                <a:gd name="T59" fmla="*/ 128311 h 111"/>
                <a:gd name="T60" fmla="*/ 744207 w 151"/>
                <a:gd name="T61" fmla="*/ 119757 h 111"/>
                <a:gd name="T62" fmla="*/ 735653 w 151"/>
                <a:gd name="T63" fmla="*/ 59879 h 111"/>
                <a:gd name="T64" fmla="*/ 769869 w 151"/>
                <a:gd name="T65" fmla="*/ 51325 h 111"/>
                <a:gd name="T66" fmla="*/ 821193 w 151"/>
                <a:gd name="T67" fmla="*/ 76987 h 111"/>
                <a:gd name="T68" fmla="*/ 932397 w 151"/>
                <a:gd name="T69" fmla="*/ 111203 h 111"/>
                <a:gd name="T70" fmla="*/ 1009384 w 151"/>
                <a:gd name="T71" fmla="*/ 145420 h 111"/>
                <a:gd name="T72" fmla="*/ 1035046 w 151"/>
                <a:gd name="T73" fmla="*/ 136865 h 111"/>
                <a:gd name="T74" fmla="*/ 1103479 w 151"/>
                <a:gd name="T75" fmla="*/ 213852 h 111"/>
                <a:gd name="T76" fmla="*/ 1214682 w 151"/>
                <a:gd name="T77" fmla="*/ 248069 h 111"/>
                <a:gd name="T78" fmla="*/ 1240344 w 151"/>
                <a:gd name="T79" fmla="*/ 325055 h 111"/>
                <a:gd name="T80" fmla="*/ 1274561 w 151"/>
                <a:gd name="T81" fmla="*/ 436259 h 111"/>
                <a:gd name="T82" fmla="*/ 1274561 w 151"/>
                <a:gd name="T83" fmla="*/ 496137 h 111"/>
                <a:gd name="T84" fmla="*/ 1240344 w 151"/>
                <a:gd name="T85" fmla="*/ 521799 h 111"/>
                <a:gd name="T86" fmla="*/ 1197574 w 151"/>
                <a:gd name="T87" fmla="*/ 581678 h 111"/>
                <a:gd name="T88" fmla="*/ 1171912 w 151"/>
                <a:gd name="T89" fmla="*/ 615895 h 111"/>
                <a:gd name="T90" fmla="*/ 1206128 w 151"/>
                <a:gd name="T91" fmla="*/ 658665 h 111"/>
                <a:gd name="T92" fmla="*/ 1163358 w 151"/>
                <a:gd name="T93" fmla="*/ 667219 h 111"/>
                <a:gd name="T94" fmla="*/ 1077816 w 151"/>
                <a:gd name="T95" fmla="*/ 641557 h 111"/>
                <a:gd name="T96" fmla="*/ 1077816 w 151"/>
                <a:gd name="T97" fmla="*/ 684327 h 111"/>
                <a:gd name="T98" fmla="*/ 1103479 w 151"/>
                <a:gd name="T99" fmla="*/ 761314 h 111"/>
                <a:gd name="T100" fmla="*/ 1129141 w 151"/>
                <a:gd name="T101" fmla="*/ 812639 h 111"/>
                <a:gd name="T102" fmla="*/ 1077816 w 151"/>
                <a:gd name="T103" fmla="*/ 846855 h 111"/>
                <a:gd name="T104" fmla="*/ 1043600 w 151"/>
                <a:gd name="T105" fmla="*/ 863963 h 111"/>
                <a:gd name="T106" fmla="*/ 1000829 w 151"/>
                <a:gd name="T107" fmla="*/ 846855 h 111"/>
                <a:gd name="T108" fmla="*/ 975167 w 151"/>
                <a:gd name="T109" fmla="*/ 829747 h 111"/>
                <a:gd name="T110" fmla="*/ 940951 w 151"/>
                <a:gd name="T111" fmla="*/ 846855 h 111"/>
                <a:gd name="T112" fmla="*/ 915289 w 151"/>
                <a:gd name="T113" fmla="*/ 829747 h 111"/>
                <a:gd name="T114" fmla="*/ 855410 w 151"/>
                <a:gd name="T115" fmla="*/ 744206 h 111"/>
                <a:gd name="T116" fmla="*/ 735653 w 151"/>
                <a:gd name="T117" fmla="*/ 692881 h 111"/>
                <a:gd name="T118" fmla="*/ 727098 w 151"/>
                <a:gd name="T119" fmla="*/ 727098 h 111"/>
                <a:gd name="T120" fmla="*/ 752761 w 151"/>
                <a:gd name="T121" fmla="*/ 786976 h 111"/>
                <a:gd name="T122" fmla="*/ 718544 w 151"/>
                <a:gd name="T123" fmla="*/ 829747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1"/>
                <a:gd name="T187" fmla="*/ 0 h 111"/>
                <a:gd name="T188" fmla="*/ 151 w 151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1" h="111">
                  <a:moveTo>
                    <a:pt x="86" y="100"/>
                  </a:moveTo>
                  <a:lnTo>
                    <a:pt x="81" y="107"/>
                  </a:lnTo>
                  <a:lnTo>
                    <a:pt x="78" y="110"/>
                  </a:lnTo>
                  <a:lnTo>
                    <a:pt x="75" y="111"/>
                  </a:lnTo>
                  <a:lnTo>
                    <a:pt x="72" y="108"/>
                  </a:lnTo>
                  <a:lnTo>
                    <a:pt x="69" y="108"/>
                  </a:lnTo>
                  <a:lnTo>
                    <a:pt x="68" y="110"/>
                  </a:lnTo>
                  <a:lnTo>
                    <a:pt x="66" y="110"/>
                  </a:lnTo>
                  <a:lnTo>
                    <a:pt x="63" y="106"/>
                  </a:lnTo>
                  <a:lnTo>
                    <a:pt x="62" y="102"/>
                  </a:lnTo>
                  <a:lnTo>
                    <a:pt x="58" y="97"/>
                  </a:lnTo>
                  <a:lnTo>
                    <a:pt x="56" y="96"/>
                  </a:lnTo>
                  <a:lnTo>
                    <a:pt x="52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34" y="93"/>
                  </a:lnTo>
                  <a:lnTo>
                    <a:pt x="30" y="89"/>
                  </a:lnTo>
                  <a:lnTo>
                    <a:pt x="26" y="89"/>
                  </a:lnTo>
                  <a:lnTo>
                    <a:pt x="20" y="86"/>
                  </a:lnTo>
                  <a:lnTo>
                    <a:pt x="17" y="82"/>
                  </a:lnTo>
                  <a:lnTo>
                    <a:pt x="13" y="82"/>
                  </a:lnTo>
                  <a:lnTo>
                    <a:pt x="6" y="78"/>
                  </a:lnTo>
                  <a:lnTo>
                    <a:pt x="2" y="72"/>
                  </a:lnTo>
                  <a:lnTo>
                    <a:pt x="0" y="65"/>
                  </a:lnTo>
                  <a:lnTo>
                    <a:pt x="0" y="50"/>
                  </a:lnTo>
                  <a:lnTo>
                    <a:pt x="2" y="46"/>
                  </a:lnTo>
                  <a:lnTo>
                    <a:pt x="2" y="43"/>
                  </a:lnTo>
                  <a:lnTo>
                    <a:pt x="1" y="41"/>
                  </a:lnTo>
                  <a:lnTo>
                    <a:pt x="2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8"/>
                  </a:lnTo>
                  <a:lnTo>
                    <a:pt x="11" y="40"/>
                  </a:lnTo>
                  <a:lnTo>
                    <a:pt x="14" y="41"/>
                  </a:lnTo>
                  <a:lnTo>
                    <a:pt x="17" y="41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22" y="27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15" y="16"/>
                  </a:lnTo>
                  <a:lnTo>
                    <a:pt x="13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6" y="6"/>
                  </a:lnTo>
                  <a:lnTo>
                    <a:pt x="25" y="6"/>
                  </a:lnTo>
                  <a:lnTo>
                    <a:pt x="28" y="6"/>
                  </a:lnTo>
                  <a:lnTo>
                    <a:pt x="36" y="2"/>
                  </a:lnTo>
                  <a:lnTo>
                    <a:pt x="41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48" y="1"/>
                  </a:lnTo>
                  <a:lnTo>
                    <a:pt x="61" y="1"/>
                  </a:lnTo>
                  <a:lnTo>
                    <a:pt x="65" y="3"/>
                  </a:lnTo>
                  <a:lnTo>
                    <a:pt x="82" y="15"/>
                  </a:lnTo>
                  <a:lnTo>
                    <a:pt x="86" y="15"/>
                  </a:lnTo>
                  <a:lnTo>
                    <a:pt x="87" y="14"/>
                  </a:lnTo>
                  <a:lnTo>
                    <a:pt x="87" y="10"/>
                  </a:lnTo>
                  <a:lnTo>
                    <a:pt x="86" y="7"/>
                  </a:lnTo>
                  <a:lnTo>
                    <a:pt x="88" y="6"/>
                  </a:lnTo>
                  <a:lnTo>
                    <a:pt x="90" y="6"/>
                  </a:lnTo>
                  <a:lnTo>
                    <a:pt x="93" y="6"/>
                  </a:lnTo>
                  <a:lnTo>
                    <a:pt x="96" y="9"/>
                  </a:lnTo>
                  <a:lnTo>
                    <a:pt x="103" y="10"/>
                  </a:lnTo>
                  <a:lnTo>
                    <a:pt x="109" y="13"/>
                  </a:lnTo>
                  <a:lnTo>
                    <a:pt x="114" y="17"/>
                  </a:lnTo>
                  <a:lnTo>
                    <a:pt x="118" y="17"/>
                  </a:lnTo>
                  <a:lnTo>
                    <a:pt x="120" y="16"/>
                  </a:lnTo>
                  <a:lnTo>
                    <a:pt x="121" y="16"/>
                  </a:lnTo>
                  <a:lnTo>
                    <a:pt x="123" y="20"/>
                  </a:lnTo>
                  <a:lnTo>
                    <a:pt x="129" y="25"/>
                  </a:lnTo>
                  <a:lnTo>
                    <a:pt x="135" y="29"/>
                  </a:lnTo>
                  <a:lnTo>
                    <a:pt x="142" y="29"/>
                  </a:lnTo>
                  <a:lnTo>
                    <a:pt x="144" y="34"/>
                  </a:lnTo>
                  <a:lnTo>
                    <a:pt x="145" y="38"/>
                  </a:lnTo>
                  <a:lnTo>
                    <a:pt x="148" y="45"/>
                  </a:lnTo>
                  <a:lnTo>
                    <a:pt x="149" y="51"/>
                  </a:lnTo>
                  <a:lnTo>
                    <a:pt x="151" y="54"/>
                  </a:lnTo>
                  <a:lnTo>
                    <a:pt x="149" y="58"/>
                  </a:lnTo>
                  <a:lnTo>
                    <a:pt x="146" y="60"/>
                  </a:lnTo>
                  <a:lnTo>
                    <a:pt x="145" y="61"/>
                  </a:lnTo>
                  <a:lnTo>
                    <a:pt x="144" y="63"/>
                  </a:lnTo>
                  <a:lnTo>
                    <a:pt x="140" y="68"/>
                  </a:lnTo>
                  <a:lnTo>
                    <a:pt x="137" y="70"/>
                  </a:lnTo>
                  <a:lnTo>
                    <a:pt x="137" y="72"/>
                  </a:lnTo>
                  <a:lnTo>
                    <a:pt x="141" y="75"/>
                  </a:lnTo>
                  <a:lnTo>
                    <a:pt x="141" y="77"/>
                  </a:lnTo>
                  <a:lnTo>
                    <a:pt x="139" y="78"/>
                  </a:lnTo>
                  <a:lnTo>
                    <a:pt x="136" y="78"/>
                  </a:lnTo>
                  <a:lnTo>
                    <a:pt x="132" y="75"/>
                  </a:lnTo>
                  <a:lnTo>
                    <a:pt x="126" y="75"/>
                  </a:lnTo>
                  <a:lnTo>
                    <a:pt x="126" y="76"/>
                  </a:lnTo>
                  <a:lnTo>
                    <a:pt x="126" y="80"/>
                  </a:lnTo>
                  <a:lnTo>
                    <a:pt x="131" y="86"/>
                  </a:lnTo>
                  <a:lnTo>
                    <a:pt x="129" y="89"/>
                  </a:lnTo>
                  <a:lnTo>
                    <a:pt x="130" y="91"/>
                  </a:lnTo>
                  <a:lnTo>
                    <a:pt x="132" y="95"/>
                  </a:lnTo>
                  <a:lnTo>
                    <a:pt x="131" y="99"/>
                  </a:lnTo>
                  <a:lnTo>
                    <a:pt x="126" y="99"/>
                  </a:lnTo>
                  <a:lnTo>
                    <a:pt x="124" y="101"/>
                  </a:lnTo>
                  <a:lnTo>
                    <a:pt x="122" y="101"/>
                  </a:lnTo>
                  <a:lnTo>
                    <a:pt x="121" y="99"/>
                  </a:lnTo>
                  <a:lnTo>
                    <a:pt x="117" y="99"/>
                  </a:lnTo>
                  <a:lnTo>
                    <a:pt x="116" y="97"/>
                  </a:lnTo>
                  <a:lnTo>
                    <a:pt x="114" y="97"/>
                  </a:lnTo>
                  <a:lnTo>
                    <a:pt x="112" y="99"/>
                  </a:lnTo>
                  <a:lnTo>
                    <a:pt x="110" y="99"/>
                  </a:lnTo>
                  <a:lnTo>
                    <a:pt x="109" y="97"/>
                  </a:lnTo>
                  <a:lnTo>
                    <a:pt x="107" y="97"/>
                  </a:lnTo>
                  <a:lnTo>
                    <a:pt x="100" y="89"/>
                  </a:lnTo>
                  <a:lnTo>
                    <a:pt x="100" y="87"/>
                  </a:lnTo>
                  <a:lnTo>
                    <a:pt x="96" y="81"/>
                  </a:lnTo>
                  <a:lnTo>
                    <a:pt x="86" y="81"/>
                  </a:lnTo>
                  <a:lnTo>
                    <a:pt x="85" y="82"/>
                  </a:lnTo>
                  <a:lnTo>
                    <a:pt x="85" y="85"/>
                  </a:lnTo>
                  <a:lnTo>
                    <a:pt x="89" y="88"/>
                  </a:lnTo>
                  <a:lnTo>
                    <a:pt x="88" y="92"/>
                  </a:lnTo>
                  <a:lnTo>
                    <a:pt x="86" y="93"/>
                  </a:lnTo>
                  <a:lnTo>
                    <a:pt x="84" y="97"/>
                  </a:lnTo>
                  <a:lnTo>
                    <a:pt x="86" y="100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Freeform 24"/>
            <p:cNvSpPr/>
            <p:nvPr/>
          </p:nvSpPr>
          <p:spPr bwMode="auto">
            <a:xfrm>
              <a:off x="3566509" y="1885163"/>
              <a:ext cx="1471305" cy="1248898"/>
            </a:xfrm>
            <a:custGeom>
              <a:avLst/>
              <a:gdLst>
                <a:gd name="T0" fmla="*/ 470475 w 172"/>
                <a:gd name="T1" fmla="*/ 17108 h 146"/>
                <a:gd name="T2" fmla="*/ 487584 w 172"/>
                <a:gd name="T3" fmla="*/ 102649 h 146"/>
                <a:gd name="T4" fmla="*/ 479029 w 172"/>
                <a:gd name="T5" fmla="*/ 188190 h 146"/>
                <a:gd name="T6" fmla="*/ 547462 w 172"/>
                <a:gd name="T7" fmla="*/ 290839 h 146"/>
                <a:gd name="T8" fmla="*/ 684328 w 172"/>
                <a:gd name="T9" fmla="*/ 256623 h 146"/>
                <a:gd name="T10" fmla="*/ 675774 w 172"/>
                <a:gd name="T11" fmla="*/ 325056 h 146"/>
                <a:gd name="T12" fmla="*/ 641557 w 172"/>
                <a:gd name="T13" fmla="*/ 384934 h 146"/>
                <a:gd name="T14" fmla="*/ 718544 w 172"/>
                <a:gd name="T15" fmla="*/ 436259 h 146"/>
                <a:gd name="T16" fmla="*/ 804085 w 172"/>
                <a:gd name="T17" fmla="*/ 530354 h 146"/>
                <a:gd name="T18" fmla="*/ 829748 w 172"/>
                <a:gd name="T19" fmla="*/ 496137 h 146"/>
                <a:gd name="T20" fmla="*/ 906734 w 172"/>
                <a:gd name="T21" fmla="*/ 461921 h 146"/>
                <a:gd name="T22" fmla="*/ 1000829 w 172"/>
                <a:gd name="T23" fmla="*/ 436259 h 146"/>
                <a:gd name="T24" fmla="*/ 1035046 w 172"/>
                <a:gd name="T25" fmla="*/ 487583 h 146"/>
                <a:gd name="T26" fmla="*/ 975167 w 172"/>
                <a:gd name="T27" fmla="*/ 598787 h 146"/>
                <a:gd name="T28" fmla="*/ 1077816 w 172"/>
                <a:gd name="T29" fmla="*/ 675774 h 146"/>
                <a:gd name="T30" fmla="*/ 1163358 w 172"/>
                <a:gd name="T31" fmla="*/ 821193 h 146"/>
                <a:gd name="T32" fmla="*/ 1257453 w 172"/>
                <a:gd name="T33" fmla="*/ 898180 h 146"/>
                <a:gd name="T34" fmla="*/ 1300223 w 172"/>
                <a:gd name="T35" fmla="*/ 838301 h 146"/>
                <a:gd name="T36" fmla="*/ 1257453 w 172"/>
                <a:gd name="T37" fmla="*/ 769869 h 146"/>
                <a:gd name="T38" fmla="*/ 1308777 w 172"/>
                <a:gd name="T39" fmla="*/ 701436 h 146"/>
                <a:gd name="T40" fmla="*/ 1342994 w 172"/>
                <a:gd name="T41" fmla="*/ 701436 h 146"/>
                <a:gd name="T42" fmla="*/ 1402872 w 172"/>
                <a:gd name="T43" fmla="*/ 761314 h 146"/>
                <a:gd name="T44" fmla="*/ 1471305 w 172"/>
                <a:gd name="T45" fmla="*/ 812639 h 146"/>
                <a:gd name="T46" fmla="*/ 1462751 w 172"/>
                <a:gd name="T47" fmla="*/ 898180 h 146"/>
                <a:gd name="T48" fmla="*/ 1419980 w 172"/>
                <a:gd name="T49" fmla="*/ 923842 h 146"/>
                <a:gd name="T50" fmla="*/ 1385764 w 172"/>
                <a:gd name="T51" fmla="*/ 983721 h 146"/>
                <a:gd name="T52" fmla="*/ 1308777 w 172"/>
                <a:gd name="T53" fmla="*/ 958059 h 146"/>
                <a:gd name="T54" fmla="*/ 1257453 w 172"/>
                <a:gd name="T55" fmla="*/ 1026491 h 146"/>
                <a:gd name="T56" fmla="*/ 1214682 w 172"/>
                <a:gd name="T57" fmla="*/ 1137695 h 146"/>
                <a:gd name="T58" fmla="*/ 1223236 w 172"/>
                <a:gd name="T59" fmla="*/ 1206128 h 146"/>
                <a:gd name="T60" fmla="*/ 1171912 w 172"/>
                <a:gd name="T61" fmla="*/ 1248898 h 146"/>
                <a:gd name="T62" fmla="*/ 1043600 w 172"/>
                <a:gd name="T63" fmla="*/ 1171911 h 146"/>
                <a:gd name="T64" fmla="*/ 915289 w 172"/>
                <a:gd name="T65" fmla="*/ 1060708 h 146"/>
                <a:gd name="T66" fmla="*/ 863964 w 172"/>
                <a:gd name="T67" fmla="*/ 1094924 h 146"/>
                <a:gd name="T68" fmla="*/ 855410 w 172"/>
                <a:gd name="T69" fmla="*/ 1171911 h 146"/>
                <a:gd name="T70" fmla="*/ 718544 w 172"/>
                <a:gd name="T71" fmla="*/ 1077816 h 146"/>
                <a:gd name="T72" fmla="*/ 769869 w 172"/>
                <a:gd name="T73" fmla="*/ 1035045 h 146"/>
                <a:gd name="T74" fmla="*/ 846856 w 172"/>
                <a:gd name="T75" fmla="*/ 1052154 h 146"/>
                <a:gd name="T76" fmla="*/ 812639 w 172"/>
                <a:gd name="T77" fmla="*/ 992275 h 146"/>
                <a:gd name="T78" fmla="*/ 881072 w 172"/>
                <a:gd name="T79" fmla="*/ 915288 h 146"/>
                <a:gd name="T80" fmla="*/ 932397 w 172"/>
                <a:gd name="T81" fmla="*/ 855409 h 146"/>
                <a:gd name="T82" fmla="*/ 881072 w 172"/>
                <a:gd name="T83" fmla="*/ 718544 h 146"/>
                <a:gd name="T84" fmla="*/ 795531 w 172"/>
                <a:gd name="T85" fmla="*/ 641557 h 146"/>
                <a:gd name="T86" fmla="*/ 675774 w 172"/>
                <a:gd name="T87" fmla="*/ 530354 h 146"/>
                <a:gd name="T88" fmla="*/ 615895 w 172"/>
                <a:gd name="T89" fmla="*/ 538908 h 146"/>
                <a:gd name="T90" fmla="*/ 461921 w 172"/>
                <a:gd name="T91" fmla="*/ 470475 h 146"/>
                <a:gd name="T92" fmla="*/ 393489 w 172"/>
                <a:gd name="T93" fmla="*/ 444813 h 146"/>
                <a:gd name="T94" fmla="*/ 384934 w 172"/>
                <a:gd name="T95" fmla="*/ 513246 h 146"/>
                <a:gd name="T96" fmla="*/ 196744 w 172"/>
                <a:gd name="T97" fmla="*/ 419151 h 146"/>
                <a:gd name="T98" fmla="*/ 42770 w 172"/>
                <a:gd name="T99" fmla="*/ 393488 h 146"/>
                <a:gd name="T100" fmla="*/ 0 w 172"/>
                <a:gd name="T101" fmla="*/ 316502 h 146"/>
                <a:gd name="T102" fmla="*/ 25662 w 172"/>
                <a:gd name="T103" fmla="*/ 256623 h 146"/>
                <a:gd name="T104" fmla="*/ 119757 w 172"/>
                <a:gd name="T105" fmla="*/ 213852 h 146"/>
                <a:gd name="T106" fmla="*/ 171082 w 172"/>
                <a:gd name="T107" fmla="*/ 145420 h 146"/>
                <a:gd name="T108" fmla="*/ 325056 w 172"/>
                <a:gd name="T109" fmla="*/ 111203 h 146"/>
                <a:gd name="T110" fmla="*/ 342164 w 172"/>
                <a:gd name="T111" fmla="*/ 0 h 14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"/>
                <a:gd name="T169" fmla="*/ 0 h 146"/>
                <a:gd name="T170" fmla="*/ 172 w 172"/>
                <a:gd name="T171" fmla="*/ 146 h 14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" h="146">
                  <a:moveTo>
                    <a:pt x="43" y="0"/>
                  </a:moveTo>
                  <a:lnTo>
                    <a:pt x="49" y="1"/>
                  </a:lnTo>
                  <a:lnTo>
                    <a:pt x="55" y="2"/>
                  </a:lnTo>
                  <a:lnTo>
                    <a:pt x="53" y="3"/>
                  </a:lnTo>
                  <a:lnTo>
                    <a:pt x="53" y="7"/>
                  </a:lnTo>
                  <a:lnTo>
                    <a:pt x="57" y="12"/>
                  </a:lnTo>
                  <a:lnTo>
                    <a:pt x="57" y="17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2" y="28"/>
                  </a:lnTo>
                  <a:lnTo>
                    <a:pt x="62" y="34"/>
                  </a:lnTo>
                  <a:lnTo>
                    <a:pt x="64" y="34"/>
                  </a:lnTo>
                  <a:lnTo>
                    <a:pt x="68" y="31"/>
                  </a:lnTo>
                  <a:lnTo>
                    <a:pt x="74" y="30"/>
                  </a:lnTo>
                  <a:lnTo>
                    <a:pt x="80" y="30"/>
                  </a:lnTo>
                  <a:lnTo>
                    <a:pt x="81" y="32"/>
                  </a:lnTo>
                  <a:lnTo>
                    <a:pt x="81" y="33"/>
                  </a:lnTo>
                  <a:lnTo>
                    <a:pt x="79" y="38"/>
                  </a:lnTo>
                  <a:lnTo>
                    <a:pt x="75" y="41"/>
                  </a:lnTo>
                  <a:lnTo>
                    <a:pt x="74" y="43"/>
                  </a:lnTo>
                  <a:lnTo>
                    <a:pt x="75" y="45"/>
                  </a:lnTo>
                  <a:lnTo>
                    <a:pt x="77" y="44"/>
                  </a:lnTo>
                  <a:lnTo>
                    <a:pt x="81" y="49"/>
                  </a:lnTo>
                  <a:lnTo>
                    <a:pt x="84" y="51"/>
                  </a:lnTo>
                  <a:lnTo>
                    <a:pt x="86" y="55"/>
                  </a:lnTo>
                  <a:lnTo>
                    <a:pt x="91" y="60"/>
                  </a:lnTo>
                  <a:lnTo>
                    <a:pt x="94" y="62"/>
                  </a:lnTo>
                  <a:lnTo>
                    <a:pt x="96" y="62"/>
                  </a:lnTo>
                  <a:lnTo>
                    <a:pt x="97" y="61"/>
                  </a:lnTo>
                  <a:lnTo>
                    <a:pt x="97" y="58"/>
                  </a:lnTo>
                  <a:lnTo>
                    <a:pt x="98" y="55"/>
                  </a:lnTo>
                  <a:lnTo>
                    <a:pt x="100" y="54"/>
                  </a:lnTo>
                  <a:lnTo>
                    <a:pt x="106" y="54"/>
                  </a:lnTo>
                  <a:lnTo>
                    <a:pt x="108" y="56"/>
                  </a:lnTo>
                  <a:lnTo>
                    <a:pt x="109" y="56"/>
                  </a:lnTo>
                  <a:lnTo>
                    <a:pt x="117" y="51"/>
                  </a:lnTo>
                  <a:lnTo>
                    <a:pt x="121" y="50"/>
                  </a:lnTo>
                  <a:lnTo>
                    <a:pt x="123" y="53"/>
                  </a:lnTo>
                  <a:lnTo>
                    <a:pt x="121" y="57"/>
                  </a:lnTo>
                  <a:lnTo>
                    <a:pt x="115" y="62"/>
                  </a:lnTo>
                  <a:lnTo>
                    <a:pt x="114" y="64"/>
                  </a:lnTo>
                  <a:lnTo>
                    <a:pt x="114" y="70"/>
                  </a:lnTo>
                  <a:lnTo>
                    <a:pt x="118" y="78"/>
                  </a:lnTo>
                  <a:lnTo>
                    <a:pt x="123" y="79"/>
                  </a:lnTo>
                  <a:lnTo>
                    <a:pt x="126" y="79"/>
                  </a:lnTo>
                  <a:lnTo>
                    <a:pt x="134" y="87"/>
                  </a:lnTo>
                  <a:lnTo>
                    <a:pt x="135" y="89"/>
                  </a:lnTo>
                  <a:lnTo>
                    <a:pt x="136" y="96"/>
                  </a:lnTo>
                  <a:lnTo>
                    <a:pt x="136" y="101"/>
                  </a:lnTo>
                  <a:lnTo>
                    <a:pt x="143" y="107"/>
                  </a:lnTo>
                  <a:lnTo>
                    <a:pt x="147" y="105"/>
                  </a:lnTo>
                  <a:lnTo>
                    <a:pt x="148" y="103"/>
                  </a:lnTo>
                  <a:lnTo>
                    <a:pt x="152" y="101"/>
                  </a:lnTo>
                  <a:lnTo>
                    <a:pt x="152" y="98"/>
                  </a:lnTo>
                  <a:lnTo>
                    <a:pt x="150" y="95"/>
                  </a:lnTo>
                  <a:lnTo>
                    <a:pt x="147" y="94"/>
                  </a:lnTo>
                  <a:lnTo>
                    <a:pt x="147" y="90"/>
                  </a:lnTo>
                  <a:lnTo>
                    <a:pt x="150" y="86"/>
                  </a:lnTo>
                  <a:lnTo>
                    <a:pt x="150" y="82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80"/>
                  </a:lnTo>
                  <a:lnTo>
                    <a:pt x="157" y="82"/>
                  </a:lnTo>
                  <a:lnTo>
                    <a:pt x="156" y="84"/>
                  </a:lnTo>
                  <a:lnTo>
                    <a:pt x="156" y="87"/>
                  </a:lnTo>
                  <a:lnTo>
                    <a:pt x="164" y="89"/>
                  </a:lnTo>
                  <a:lnTo>
                    <a:pt x="170" y="94"/>
                  </a:lnTo>
                  <a:lnTo>
                    <a:pt x="172" y="93"/>
                  </a:lnTo>
                  <a:lnTo>
                    <a:pt x="172" y="95"/>
                  </a:lnTo>
                  <a:lnTo>
                    <a:pt x="170" y="98"/>
                  </a:lnTo>
                  <a:lnTo>
                    <a:pt x="171" y="101"/>
                  </a:lnTo>
                  <a:lnTo>
                    <a:pt x="171" y="105"/>
                  </a:lnTo>
                  <a:lnTo>
                    <a:pt x="170" y="109"/>
                  </a:lnTo>
                  <a:lnTo>
                    <a:pt x="168" y="109"/>
                  </a:lnTo>
                  <a:lnTo>
                    <a:pt x="166" y="108"/>
                  </a:lnTo>
                  <a:lnTo>
                    <a:pt x="163" y="108"/>
                  </a:lnTo>
                  <a:lnTo>
                    <a:pt x="162" y="110"/>
                  </a:lnTo>
                  <a:lnTo>
                    <a:pt x="162" y="115"/>
                  </a:lnTo>
                  <a:lnTo>
                    <a:pt x="159" y="115"/>
                  </a:lnTo>
                  <a:lnTo>
                    <a:pt x="156" y="112"/>
                  </a:lnTo>
                  <a:lnTo>
                    <a:pt x="153" y="112"/>
                  </a:lnTo>
                  <a:lnTo>
                    <a:pt x="149" y="112"/>
                  </a:lnTo>
                  <a:lnTo>
                    <a:pt x="146" y="115"/>
                  </a:lnTo>
                  <a:lnTo>
                    <a:pt x="147" y="120"/>
                  </a:lnTo>
                  <a:lnTo>
                    <a:pt x="149" y="125"/>
                  </a:lnTo>
                  <a:lnTo>
                    <a:pt x="149" y="133"/>
                  </a:lnTo>
                  <a:lnTo>
                    <a:pt x="142" y="133"/>
                  </a:lnTo>
                  <a:lnTo>
                    <a:pt x="140" y="136"/>
                  </a:lnTo>
                  <a:lnTo>
                    <a:pt x="143" y="138"/>
                  </a:lnTo>
                  <a:lnTo>
                    <a:pt x="143" y="141"/>
                  </a:lnTo>
                  <a:lnTo>
                    <a:pt x="142" y="144"/>
                  </a:lnTo>
                  <a:lnTo>
                    <a:pt x="140" y="144"/>
                  </a:lnTo>
                  <a:lnTo>
                    <a:pt x="137" y="146"/>
                  </a:lnTo>
                  <a:lnTo>
                    <a:pt x="128" y="146"/>
                  </a:lnTo>
                  <a:lnTo>
                    <a:pt x="124" y="143"/>
                  </a:lnTo>
                  <a:lnTo>
                    <a:pt x="122" y="137"/>
                  </a:lnTo>
                  <a:lnTo>
                    <a:pt x="114" y="130"/>
                  </a:lnTo>
                  <a:lnTo>
                    <a:pt x="110" y="128"/>
                  </a:lnTo>
                  <a:lnTo>
                    <a:pt x="107" y="124"/>
                  </a:lnTo>
                  <a:lnTo>
                    <a:pt x="105" y="124"/>
                  </a:lnTo>
                  <a:lnTo>
                    <a:pt x="101" y="126"/>
                  </a:lnTo>
                  <a:lnTo>
                    <a:pt x="101" y="128"/>
                  </a:lnTo>
                  <a:lnTo>
                    <a:pt x="101" y="131"/>
                  </a:lnTo>
                  <a:lnTo>
                    <a:pt x="102" y="134"/>
                  </a:lnTo>
                  <a:lnTo>
                    <a:pt x="100" y="137"/>
                  </a:lnTo>
                  <a:lnTo>
                    <a:pt x="96" y="137"/>
                  </a:lnTo>
                  <a:lnTo>
                    <a:pt x="89" y="132"/>
                  </a:lnTo>
                  <a:lnTo>
                    <a:pt x="84" y="126"/>
                  </a:lnTo>
                  <a:lnTo>
                    <a:pt x="84" y="122"/>
                  </a:lnTo>
                  <a:lnTo>
                    <a:pt x="84" y="121"/>
                  </a:lnTo>
                  <a:lnTo>
                    <a:pt x="90" y="121"/>
                  </a:lnTo>
                  <a:lnTo>
                    <a:pt x="94" y="124"/>
                  </a:lnTo>
                  <a:lnTo>
                    <a:pt x="97" y="124"/>
                  </a:lnTo>
                  <a:lnTo>
                    <a:pt x="99" y="123"/>
                  </a:lnTo>
                  <a:lnTo>
                    <a:pt x="99" y="121"/>
                  </a:lnTo>
                  <a:lnTo>
                    <a:pt x="95" y="118"/>
                  </a:lnTo>
                  <a:lnTo>
                    <a:pt x="95" y="116"/>
                  </a:lnTo>
                  <a:lnTo>
                    <a:pt x="98" y="114"/>
                  </a:lnTo>
                  <a:lnTo>
                    <a:pt x="102" y="109"/>
                  </a:lnTo>
                  <a:lnTo>
                    <a:pt x="103" y="107"/>
                  </a:lnTo>
                  <a:lnTo>
                    <a:pt x="104" y="106"/>
                  </a:lnTo>
                  <a:lnTo>
                    <a:pt x="107" y="104"/>
                  </a:lnTo>
                  <a:lnTo>
                    <a:pt x="109" y="100"/>
                  </a:lnTo>
                  <a:lnTo>
                    <a:pt x="107" y="97"/>
                  </a:lnTo>
                  <a:lnTo>
                    <a:pt x="106" y="91"/>
                  </a:lnTo>
                  <a:lnTo>
                    <a:pt x="103" y="84"/>
                  </a:lnTo>
                  <a:lnTo>
                    <a:pt x="102" y="80"/>
                  </a:lnTo>
                  <a:lnTo>
                    <a:pt x="100" y="75"/>
                  </a:lnTo>
                  <a:lnTo>
                    <a:pt x="93" y="75"/>
                  </a:lnTo>
                  <a:lnTo>
                    <a:pt x="87" y="71"/>
                  </a:lnTo>
                  <a:lnTo>
                    <a:pt x="81" y="66"/>
                  </a:lnTo>
                  <a:lnTo>
                    <a:pt x="79" y="62"/>
                  </a:lnTo>
                  <a:lnTo>
                    <a:pt x="78" y="62"/>
                  </a:lnTo>
                  <a:lnTo>
                    <a:pt x="76" y="63"/>
                  </a:lnTo>
                  <a:lnTo>
                    <a:pt x="72" y="63"/>
                  </a:lnTo>
                  <a:lnTo>
                    <a:pt x="67" y="59"/>
                  </a:lnTo>
                  <a:lnTo>
                    <a:pt x="61" y="56"/>
                  </a:lnTo>
                  <a:lnTo>
                    <a:pt x="54" y="55"/>
                  </a:lnTo>
                  <a:lnTo>
                    <a:pt x="51" y="52"/>
                  </a:lnTo>
                  <a:lnTo>
                    <a:pt x="48" y="52"/>
                  </a:lnTo>
                  <a:lnTo>
                    <a:pt x="46" y="52"/>
                  </a:lnTo>
                  <a:lnTo>
                    <a:pt x="44" y="53"/>
                  </a:lnTo>
                  <a:lnTo>
                    <a:pt x="45" y="56"/>
                  </a:lnTo>
                  <a:lnTo>
                    <a:pt x="45" y="60"/>
                  </a:lnTo>
                  <a:lnTo>
                    <a:pt x="44" y="61"/>
                  </a:lnTo>
                  <a:lnTo>
                    <a:pt x="40" y="61"/>
                  </a:lnTo>
                  <a:lnTo>
                    <a:pt x="23" y="49"/>
                  </a:lnTo>
                  <a:lnTo>
                    <a:pt x="19" y="47"/>
                  </a:lnTo>
                  <a:lnTo>
                    <a:pt x="6" y="47"/>
                  </a:lnTo>
                  <a:lnTo>
                    <a:pt x="5" y="46"/>
                  </a:lnTo>
                  <a:lnTo>
                    <a:pt x="2" y="46"/>
                  </a:lnTo>
                  <a:lnTo>
                    <a:pt x="3" y="44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2" y="32"/>
                  </a:lnTo>
                  <a:lnTo>
                    <a:pt x="3" y="30"/>
                  </a:lnTo>
                  <a:lnTo>
                    <a:pt x="8" y="29"/>
                  </a:lnTo>
                  <a:lnTo>
                    <a:pt x="14" y="27"/>
                  </a:lnTo>
                  <a:lnTo>
                    <a:pt x="14" y="25"/>
                  </a:lnTo>
                  <a:lnTo>
                    <a:pt x="17" y="22"/>
                  </a:lnTo>
                  <a:lnTo>
                    <a:pt x="18" y="20"/>
                  </a:lnTo>
                  <a:lnTo>
                    <a:pt x="20" y="17"/>
                  </a:lnTo>
                  <a:lnTo>
                    <a:pt x="24" y="14"/>
                  </a:lnTo>
                  <a:lnTo>
                    <a:pt x="34" y="14"/>
                  </a:lnTo>
                  <a:lnTo>
                    <a:pt x="38" y="13"/>
                  </a:lnTo>
                  <a:lnTo>
                    <a:pt x="37" y="3"/>
                  </a:lnTo>
                  <a:lnTo>
                    <a:pt x="38" y="1"/>
                  </a:lnTo>
                  <a:lnTo>
                    <a:pt x="40" y="0"/>
                  </a:lnTo>
                  <a:lnTo>
                    <a:pt x="43" y="0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Freeform 25"/>
            <p:cNvSpPr/>
            <p:nvPr/>
          </p:nvSpPr>
          <p:spPr bwMode="auto">
            <a:xfrm>
              <a:off x="3925781" y="2945871"/>
              <a:ext cx="1035045" cy="1017937"/>
            </a:xfrm>
            <a:custGeom>
              <a:avLst/>
              <a:gdLst>
                <a:gd name="T0" fmla="*/ 983720 w 121"/>
                <a:gd name="T1" fmla="*/ 367826 h 119"/>
                <a:gd name="T2" fmla="*/ 889625 w 121"/>
                <a:gd name="T3" fmla="*/ 453367 h 119"/>
                <a:gd name="T4" fmla="*/ 812639 w 121"/>
                <a:gd name="T5" fmla="*/ 410596 h 119"/>
                <a:gd name="T6" fmla="*/ 812639 w 121"/>
                <a:gd name="T7" fmla="*/ 564570 h 119"/>
                <a:gd name="T8" fmla="*/ 846855 w 121"/>
                <a:gd name="T9" fmla="*/ 667219 h 119"/>
                <a:gd name="T10" fmla="*/ 838301 w 121"/>
                <a:gd name="T11" fmla="*/ 718544 h 119"/>
                <a:gd name="T12" fmla="*/ 898180 w 121"/>
                <a:gd name="T13" fmla="*/ 778422 h 119"/>
                <a:gd name="T14" fmla="*/ 795531 w 121"/>
                <a:gd name="T15" fmla="*/ 778422 h 119"/>
                <a:gd name="T16" fmla="*/ 752760 w 121"/>
                <a:gd name="T17" fmla="*/ 761314 h 119"/>
                <a:gd name="T18" fmla="*/ 684327 w 121"/>
                <a:gd name="T19" fmla="*/ 701436 h 119"/>
                <a:gd name="T20" fmla="*/ 633003 w 121"/>
                <a:gd name="T21" fmla="*/ 667219 h 119"/>
                <a:gd name="T22" fmla="*/ 590232 w 121"/>
                <a:gd name="T23" fmla="*/ 718544 h 119"/>
                <a:gd name="T24" fmla="*/ 607341 w 121"/>
                <a:gd name="T25" fmla="*/ 795531 h 119"/>
                <a:gd name="T26" fmla="*/ 547462 w 121"/>
                <a:gd name="T27" fmla="*/ 855409 h 119"/>
                <a:gd name="T28" fmla="*/ 573124 w 121"/>
                <a:gd name="T29" fmla="*/ 940950 h 119"/>
                <a:gd name="T30" fmla="*/ 547462 w 121"/>
                <a:gd name="T31" fmla="*/ 958058 h 119"/>
                <a:gd name="T32" fmla="*/ 461921 w 121"/>
                <a:gd name="T33" fmla="*/ 1000829 h 119"/>
                <a:gd name="T34" fmla="*/ 402042 w 121"/>
                <a:gd name="T35" fmla="*/ 1009383 h 119"/>
                <a:gd name="T36" fmla="*/ 376380 w 121"/>
                <a:gd name="T37" fmla="*/ 923842 h 119"/>
                <a:gd name="T38" fmla="*/ 350718 w 121"/>
                <a:gd name="T39" fmla="*/ 829747 h 119"/>
                <a:gd name="T40" fmla="*/ 273731 w 121"/>
                <a:gd name="T41" fmla="*/ 752760 h 119"/>
                <a:gd name="T42" fmla="*/ 213852 w 121"/>
                <a:gd name="T43" fmla="*/ 641557 h 119"/>
                <a:gd name="T44" fmla="*/ 188190 w 121"/>
                <a:gd name="T45" fmla="*/ 692882 h 119"/>
                <a:gd name="T46" fmla="*/ 162528 w 121"/>
                <a:gd name="T47" fmla="*/ 692882 h 119"/>
                <a:gd name="T48" fmla="*/ 145420 w 121"/>
                <a:gd name="T49" fmla="*/ 624449 h 119"/>
                <a:gd name="T50" fmla="*/ 153974 w 121"/>
                <a:gd name="T51" fmla="*/ 615895 h 119"/>
                <a:gd name="T52" fmla="*/ 145420 w 121"/>
                <a:gd name="T53" fmla="*/ 487583 h 119"/>
                <a:gd name="T54" fmla="*/ 145420 w 121"/>
                <a:gd name="T55" fmla="*/ 393488 h 119"/>
                <a:gd name="T56" fmla="*/ 94095 w 121"/>
                <a:gd name="T57" fmla="*/ 299393 h 119"/>
                <a:gd name="T58" fmla="*/ 17108 w 121"/>
                <a:gd name="T59" fmla="*/ 188190 h 119"/>
                <a:gd name="T60" fmla="*/ 17108 w 121"/>
                <a:gd name="T61" fmla="*/ 128311 h 119"/>
                <a:gd name="T62" fmla="*/ 8554 w 121"/>
                <a:gd name="T63" fmla="*/ 59879 h 119"/>
                <a:gd name="T64" fmla="*/ 102649 w 121"/>
                <a:gd name="T65" fmla="*/ 25662 h 119"/>
                <a:gd name="T66" fmla="*/ 196744 w 121"/>
                <a:gd name="T67" fmla="*/ 162528 h 119"/>
                <a:gd name="T68" fmla="*/ 239515 w 121"/>
                <a:gd name="T69" fmla="*/ 179636 h 119"/>
                <a:gd name="T70" fmla="*/ 282285 w 121"/>
                <a:gd name="T71" fmla="*/ 179636 h 119"/>
                <a:gd name="T72" fmla="*/ 342164 w 121"/>
                <a:gd name="T73" fmla="*/ 196744 h 119"/>
                <a:gd name="T74" fmla="*/ 410596 w 121"/>
                <a:gd name="T75" fmla="*/ 145420 h 119"/>
                <a:gd name="T76" fmla="*/ 402042 w 121"/>
                <a:gd name="T77" fmla="*/ 68433 h 119"/>
                <a:gd name="T78" fmla="*/ 513245 w 121"/>
                <a:gd name="T79" fmla="*/ 85541 h 119"/>
                <a:gd name="T80" fmla="*/ 504691 w 121"/>
                <a:gd name="T81" fmla="*/ 17108 h 119"/>
                <a:gd name="T82" fmla="*/ 581678 w 121"/>
                <a:gd name="T83" fmla="*/ 34216 h 119"/>
                <a:gd name="T84" fmla="*/ 701436 w 121"/>
                <a:gd name="T85" fmla="*/ 162528 h 119"/>
                <a:gd name="T86" fmla="*/ 838301 w 121"/>
                <a:gd name="T87" fmla="*/ 171082 h 119"/>
                <a:gd name="T88" fmla="*/ 906734 w 121"/>
                <a:gd name="T89" fmla="*/ 188190 h 119"/>
                <a:gd name="T90" fmla="*/ 1000829 w 121"/>
                <a:gd name="T91" fmla="*/ 213852 h 1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1"/>
                <a:gd name="T139" fmla="*/ 0 h 119"/>
                <a:gd name="T140" fmla="*/ 121 w 121"/>
                <a:gd name="T141" fmla="*/ 119 h 1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1" h="119">
                  <a:moveTo>
                    <a:pt x="120" y="35"/>
                  </a:moveTo>
                  <a:lnTo>
                    <a:pt x="118" y="37"/>
                  </a:lnTo>
                  <a:lnTo>
                    <a:pt x="115" y="43"/>
                  </a:lnTo>
                  <a:lnTo>
                    <a:pt x="113" y="48"/>
                  </a:lnTo>
                  <a:lnTo>
                    <a:pt x="108" y="52"/>
                  </a:lnTo>
                  <a:lnTo>
                    <a:pt x="104" y="53"/>
                  </a:lnTo>
                  <a:lnTo>
                    <a:pt x="97" y="47"/>
                  </a:lnTo>
                  <a:lnTo>
                    <a:pt x="95" y="46"/>
                  </a:lnTo>
                  <a:lnTo>
                    <a:pt x="95" y="48"/>
                  </a:lnTo>
                  <a:lnTo>
                    <a:pt x="95" y="50"/>
                  </a:lnTo>
                  <a:lnTo>
                    <a:pt x="96" y="53"/>
                  </a:lnTo>
                  <a:lnTo>
                    <a:pt x="95" y="66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9" y="78"/>
                  </a:lnTo>
                  <a:lnTo>
                    <a:pt x="97" y="79"/>
                  </a:lnTo>
                  <a:lnTo>
                    <a:pt x="97" y="82"/>
                  </a:lnTo>
                  <a:lnTo>
                    <a:pt x="98" y="84"/>
                  </a:lnTo>
                  <a:lnTo>
                    <a:pt x="100" y="84"/>
                  </a:lnTo>
                  <a:lnTo>
                    <a:pt x="105" y="87"/>
                  </a:lnTo>
                  <a:lnTo>
                    <a:pt x="105" y="91"/>
                  </a:lnTo>
                  <a:lnTo>
                    <a:pt x="104" y="94"/>
                  </a:lnTo>
                  <a:lnTo>
                    <a:pt x="96" y="93"/>
                  </a:lnTo>
                  <a:lnTo>
                    <a:pt x="93" y="91"/>
                  </a:lnTo>
                  <a:lnTo>
                    <a:pt x="93" y="88"/>
                  </a:lnTo>
                  <a:lnTo>
                    <a:pt x="92" y="86"/>
                  </a:lnTo>
                  <a:lnTo>
                    <a:pt x="88" y="89"/>
                  </a:lnTo>
                  <a:lnTo>
                    <a:pt x="84" y="89"/>
                  </a:lnTo>
                  <a:lnTo>
                    <a:pt x="80" y="84"/>
                  </a:lnTo>
                  <a:lnTo>
                    <a:pt x="80" y="82"/>
                  </a:lnTo>
                  <a:lnTo>
                    <a:pt x="80" y="80"/>
                  </a:lnTo>
                  <a:lnTo>
                    <a:pt x="78" y="78"/>
                  </a:lnTo>
                  <a:lnTo>
                    <a:pt x="74" y="78"/>
                  </a:lnTo>
                  <a:lnTo>
                    <a:pt x="72" y="80"/>
                  </a:lnTo>
                  <a:lnTo>
                    <a:pt x="72" y="82"/>
                  </a:lnTo>
                  <a:lnTo>
                    <a:pt x="69" y="84"/>
                  </a:lnTo>
                  <a:lnTo>
                    <a:pt x="69" y="87"/>
                  </a:lnTo>
                  <a:lnTo>
                    <a:pt x="71" y="90"/>
                  </a:lnTo>
                  <a:lnTo>
                    <a:pt x="71" y="93"/>
                  </a:lnTo>
                  <a:lnTo>
                    <a:pt x="68" y="96"/>
                  </a:lnTo>
                  <a:lnTo>
                    <a:pt x="66" y="97"/>
                  </a:lnTo>
                  <a:lnTo>
                    <a:pt x="64" y="100"/>
                  </a:lnTo>
                  <a:lnTo>
                    <a:pt x="64" y="104"/>
                  </a:lnTo>
                  <a:lnTo>
                    <a:pt x="67" y="107"/>
                  </a:lnTo>
                  <a:lnTo>
                    <a:pt x="67" y="110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64" y="112"/>
                  </a:lnTo>
                  <a:lnTo>
                    <a:pt x="59" y="116"/>
                  </a:lnTo>
                  <a:lnTo>
                    <a:pt x="57" y="116"/>
                  </a:lnTo>
                  <a:lnTo>
                    <a:pt x="54" y="117"/>
                  </a:lnTo>
                  <a:lnTo>
                    <a:pt x="52" y="116"/>
                  </a:lnTo>
                  <a:lnTo>
                    <a:pt x="48" y="119"/>
                  </a:lnTo>
                  <a:lnTo>
                    <a:pt x="47" y="118"/>
                  </a:lnTo>
                  <a:lnTo>
                    <a:pt x="47" y="111"/>
                  </a:lnTo>
                  <a:lnTo>
                    <a:pt x="44" y="109"/>
                  </a:lnTo>
                  <a:lnTo>
                    <a:pt x="44" y="108"/>
                  </a:lnTo>
                  <a:lnTo>
                    <a:pt x="46" y="106"/>
                  </a:lnTo>
                  <a:lnTo>
                    <a:pt x="46" y="103"/>
                  </a:lnTo>
                  <a:lnTo>
                    <a:pt x="41" y="97"/>
                  </a:lnTo>
                  <a:lnTo>
                    <a:pt x="37" y="89"/>
                  </a:lnTo>
                  <a:lnTo>
                    <a:pt x="35" y="89"/>
                  </a:lnTo>
                  <a:lnTo>
                    <a:pt x="32" y="88"/>
                  </a:lnTo>
                  <a:lnTo>
                    <a:pt x="27" y="81"/>
                  </a:lnTo>
                  <a:lnTo>
                    <a:pt x="27" y="78"/>
                  </a:lnTo>
                  <a:lnTo>
                    <a:pt x="25" y="75"/>
                  </a:lnTo>
                  <a:lnTo>
                    <a:pt x="24" y="75"/>
                  </a:lnTo>
                  <a:lnTo>
                    <a:pt x="22" y="76"/>
                  </a:lnTo>
                  <a:lnTo>
                    <a:pt x="22" y="81"/>
                  </a:lnTo>
                  <a:lnTo>
                    <a:pt x="22" y="83"/>
                  </a:lnTo>
                  <a:lnTo>
                    <a:pt x="20" y="83"/>
                  </a:lnTo>
                  <a:lnTo>
                    <a:pt x="19" y="81"/>
                  </a:lnTo>
                  <a:lnTo>
                    <a:pt x="19" y="79"/>
                  </a:lnTo>
                  <a:lnTo>
                    <a:pt x="17" y="75"/>
                  </a:lnTo>
                  <a:lnTo>
                    <a:pt x="17" y="73"/>
                  </a:lnTo>
                  <a:lnTo>
                    <a:pt x="15" y="72"/>
                  </a:lnTo>
                  <a:lnTo>
                    <a:pt x="17" y="73"/>
                  </a:lnTo>
                  <a:lnTo>
                    <a:pt x="18" y="72"/>
                  </a:lnTo>
                  <a:lnTo>
                    <a:pt x="19" y="66"/>
                  </a:lnTo>
                  <a:lnTo>
                    <a:pt x="17" y="63"/>
                  </a:lnTo>
                  <a:lnTo>
                    <a:pt x="17" y="57"/>
                  </a:lnTo>
                  <a:lnTo>
                    <a:pt x="20" y="54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5" y="40"/>
                  </a:lnTo>
                  <a:lnTo>
                    <a:pt x="14" y="36"/>
                  </a:lnTo>
                  <a:lnTo>
                    <a:pt x="11" y="35"/>
                  </a:lnTo>
                  <a:lnTo>
                    <a:pt x="6" y="25"/>
                  </a:lnTo>
                  <a:lnTo>
                    <a:pt x="2" y="22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4" y="14"/>
                  </a:lnTo>
                  <a:lnTo>
                    <a:pt x="5" y="10"/>
                  </a:lnTo>
                  <a:lnTo>
                    <a:pt x="1" y="7"/>
                  </a:lnTo>
                  <a:lnTo>
                    <a:pt x="1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6" y="21"/>
                  </a:lnTo>
                  <a:lnTo>
                    <a:pt x="28" y="21"/>
                  </a:lnTo>
                  <a:lnTo>
                    <a:pt x="30" y="19"/>
                  </a:lnTo>
                  <a:lnTo>
                    <a:pt x="32" y="19"/>
                  </a:lnTo>
                  <a:lnTo>
                    <a:pt x="33" y="21"/>
                  </a:lnTo>
                  <a:lnTo>
                    <a:pt x="37" y="21"/>
                  </a:lnTo>
                  <a:lnTo>
                    <a:pt x="38" y="23"/>
                  </a:lnTo>
                  <a:lnTo>
                    <a:pt x="40" y="23"/>
                  </a:lnTo>
                  <a:lnTo>
                    <a:pt x="42" y="21"/>
                  </a:lnTo>
                  <a:lnTo>
                    <a:pt x="47" y="21"/>
                  </a:lnTo>
                  <a:lnTo>
                    <a:pt x="48" y="17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7" y="8"/>
                  </a:lnTo>
                  <a:lnTo>
                    <a:pt x="54" y="13"/>
                  </a:lnTo>
                  <a:lnTo>
                    <a:pt x="58" y="13"/>
                  </a:lnTo>
                  <a:lnTo>
                    <a:pt x="60" y="10"/>
                  </a:lnTo>
                  <a:lnTo>
                    <a:pt x="59" y="7"/>
                  </a:lnTo>
                  <a:lnTo>
                    <a:pt x="59" y="4"/>
                  </a:lnTo>
                  <a:lnTo>
                    <a:pt x="59" y="2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8" y="4"/>
                  </a:lnTo>
                  <a:lnTo>
                    <a:pt x="72" y="6"/>
                  </a:lnTo>
                  <a:lnTo>
                    <a:pt x="80" y="13"/>
                  </a:lnTo>
                  <a:lnTo>
                    <a:pt x="82" y="19"/>
                  </a:lnTo>
                  <a:lnTo>
                    <a:pt x="86" y="22"/>
                  </a:lnTo>
                  <a:lnTo>
                    <a:pt x="95" y="22"/>
                  </a:lnTo>
                  <a:lnTo>
                    <a:pt x="98" y="20"/>
                  </a:lnTo>
                  <a:lnTo>
                    <a:pt x="100" y="20"/>
                  </a:lnTo>
                  <a:lnTo>
                    <a:pt x="102" y="21"/>
                  </a:lnTo>
                  <a:lnTo>
                    <a:pt x="106" y="22"/>
                  </a:lnTo>
                  <a:lnTo>
                    <a:pt x="111" y="22"/>
                  </a:lnTo>
                  <a:lnTo>
                    <a:pt x="114" y="25"/>
                  </a:lnTo>
                  <a:lnTo>
                    <a:pt x="117" y="25"/>
                  </a:lnTo>
                  <a:lnTo>
                    <a:pt x="121" y="28"/>
                  </a:lnTo>
                  <a:lnTo>
                    <a:pt x="120" y="35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4601555" y="2329976"/>
              <a:ext cx="325056" cy="470475"/>
            </a:xfrm>
            <a:custGeom>
              <a:avLst/>
              <a:gdLst>
                <a:gd name="T0" fmla="*/ 299394 w 38"/>
                <a:gd name="T1" fmla="*/ 239515 h 55"/>
                <a:gd name="T2" fmla="*/ 290840 w 38"/>
                <a:gd name="T3" fmla="*/ 239515 h 55"/>
                <a:gd name="T4" fmla="*/ 273731 w 38"/>
                <a:gd name="T5" fmla="*/ 256623 h 55"/>
                <a:gd name="T6" fmla="*/ 248069 w 38"/>
                <a:gd name="T7" fmla="*/ 256623 h 55"/>
                <a:gd name="T8" fmla="*/ 248069 w 38"/>
                <a:gd name="T9" fmla="*/ 290839 h 55"/>
                <a:gd name="T10" fmla="*/ 222407 w 38"/>
                <a:gd name="T11" fmla="*/ 325055 h 55"/>
                <a:gd name="T12" fmla="*/ 222407 w 38"/>
                <a:gd name="T13" fmla="*/ 359272 h 55"/>
                <a:gd name="T14" fmla="*/ 248069 w 38"/>
                <a:gd name="T15" fmla="*/ 367826 h 55"/>
                <a:gd name="T16" fmla="*/ 265177 w 38"/>
                <a:gd name="T17" fmla="*/ 393488 h 55"/>
                <a:gd name="T18" fmla="*/ 265177 w 38"/>
                <a:gd name="T19" fmla="*/ 419150 h 55"/>
                <a:gd name="T20" fmla="*/ 230961 w 38"/>
                <a:gd name="T21" fmla="*/ 436259 h 55"/>
                <a:gd name="T22" fmla="*/ 222407 w 38"/>
                <a:gd name="T23" fmla="*/ 453367 h 55"/>
                <a:gd name="T24" fmla="*/ 188190 w 38"/>
                <a:gd name="T25" fmla="*/ 470475 h 55"/>
                <a:gd name="T26" fmla="*/ 128312 w 38"/>
                <a:gd name="T27" fmla="*/ 419150 h 55"/>
                <a:gd name="T28" fmla="*/ 128312 w 38"/>
                <a:gd name="T29" fmla="*/ 376380 h 55"/>
                <a:gd name="T30" fmla="*/ 119757 w 38"/>
                <a:gd name="T31" fmla="*/ 316501 h 55"/>
                <a:gd name="T32" fmla="*/ 111203 w 38"/>
                <a:gd name="T33" fmla="*/ 299393 h 55"/>
                <a:gd name="T34" fmla="*/ 42771 w 38"/>
                <a:gd name="T35" fmla="*/ 230960 h 55"/>
                <a:gd name="T36" fmla="*/ 17108 w 38"/>
                <a:gd name="T37" fmla="*/ 230960 h 55"/>
                <a:gd name="T38" fmla="*/ 34216 w 38"/>
                <a:gd name="T39" fmla="*/ 213852 h 55"/>
                <a:gd name="T40" fmla="*/ 59879 w 38"/>
                <a:gd name="T41" fmla="*/ 196744 h 55"/>
                <a:gd name="T42" fmla="*/ 102649 w 38"/>
                <a:gd name="T43" fmla="*/ 196744 h 55"/>
                <a:gd name="T44" fmla="*/ 119757 w 38"/>
                <a:gd name="T45" fmla="*/ 179636 h 55"/>
                <a:gd name="T46" fmla="*/ 145420 w 38"/>
                <a:gd name="T47" fmla="*/ 179636 h 55"/>
                <a:gd name="T48" fmla="*/ 162528 w 38"/>
                <a:gd name="T49" fmla="*/ 153974 h 55"/>
                <a:gd name="T50" fmla="*/ 162528 w 38"/>
                <a:gd name="T51" fmla="*/ 111203 h 55"/>
                <a:gd name="T52" fmla="*/ 171082 w 38"/>
                <a:gd name="T53" fmla="*/ 76987 h 55"/>
                <a:gd name="T54" fmla="*/ 188190 w 38"/>
                <a:gd name="T55" fmla="*/ 51325 h 55"/>
                <a:gd name="T56" fmla="*/ 188190 w 38"/>
                <a:gd name="T57" fmla="*/ 25662 h 55"/>
                <a:gd name="T58" fmla="*/ 213853 w 38"/>
                <a:gd name="T59" fmla="*/ 17108 h 55"/>
                <a:gd name="T60" fmla="*/ 230961 w 38"/>
                <a:gd name="T61" fmla="*/ 0 h 55"/>
                <a:gd name="T62" fmla="*/ 248069 w 38"/>
                <a:gd name="T63" fmla="*/ 0 h 55"/>
                <a:gd name="T64" fmla="*/ 265177 w 38"/>
                <a:gd name="T65" fmla="*/ 25662 h 55"/>
                <a:gd name="T66" fmla="*/ 265177 w 38"/>
                <a:gd name="T67" fmla="*/ 59879 h 55"/>
                <a:gd name="T68" fmla="*/ 239515 w 38"/>
                <a:gd name="T69" fmla="*/ 119757 h 55"/>
                <a:gd name="T70" fmla="*/ 239515 w 38"/>
                <a:gd name="T71" fmla="*/ 136865 h 55"/>
                <a:gd name="T72" fmla="*/ 239515 w 38"/>
                <a:gd name="T73" fmla="*/ 145420 h 55"/>
                <a:gd name="T74" fmla="*/ 282285 w 38"/>
                <a:gd name="T75" fmla="*/ 153974 h 55"/>
                <a:gd name="T76" fmla="*/ 325056 w 38"/>
                <a:gd name="T77" fmla="*/ 188190 h 55"/>
                <a:gd name="T78" fmla="*/ 299394 w 38"/>
                <a:gd name="T79" fmla="*/ 239515 h 55"/>
                <a:gd name="T80" fmla="*/ 0 w 38"/>
                <a:gd name="T81" fmla="*/ 222406 h 55"/>
                <a:gd name="T82" fmla="*/ 0 w 38"/>
                <a:gd name="T83" fmla="*/ 222406 h 55"/>
                <a:gd name="T84" fmla="*/ 17108 w 38"/>
                <a:gd name="T85" fmla="*/ 230960 h 55"/>
                <a:gd name="T86" fmla="*/ 17108 w 38"/>
                <a:gd name="T87" fmla="*/ 230960 h 55"/>
                <a:gd name="T88" fmla="*/ 0 w 38"/>
                <a:gd name="T89" fmla="*/ 222406 h 5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8"/>
                <a:gd name="T136" fmla="*/ 0 h 55"/>
                <a:gd name="T137" fmla="*/ 38 w 38"/>
                <a:gd name="T138" fmla="*/ 55 h 5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8" h="55">
                  <a:moveTo>
                    <a:pt x="35" y="28"/>
                  </a:moveTo>
                  <a:lnTo>
                    <a:pt x="34" y="28"/>
                  </a:lnTo>
                  <a:lnTo>
                    <a:pt x="32" y="30"/>
                  </a:lnTo>
                  <a:lnTo>
                    <a:pt x="29" y="30"/>
                  </a:lnTo>
                  <a:lnTo>
                    <a:pt x="29" y="34"/>
                  </a:lnTo>
                  <a:lnTo>
                    <a:pt x="26" y="38"/>
                  </a:lnTo>
                  <a:lnTo>
                    <a:pt x="26" y="42"/>
                  </a:lnTo>
                  <a:lnTo>
                    <a:pt x="29" y="43"/>
                  </a:lnTo>
                  <a:lnTo>
                    <a:pt x="31" y="46"/>
                  </a:lnTo>
                  <a:lnTo>
                    <a:pt x="31" y="49"/>
                  </a:lnTo>
                  <a:lnTo>
                    <a:pt x="27" y="51"/>
                  </a:lnTo>
                  <a:lnTo>
                    <a:pt x="26" y="53"/>
                  </a:lnTo>
                  <a:lnTo>
                    <a:pt x="22" y="55"/>
                  </a:lnTo>
                  <a:lnTo>
                    <a:pt x="15" y="49"/>
                  </a:lnTo>
                  <a:lnTo>
                    <a:pt x="15" y="44"/>
                  </a:lnTo>
                  <a:lnTo>
                    <a:pt x="14" y="37"/>
                  </a:lnTo>
                  <a:lnTo>
                    <a:pt x="13" y="35"/>
                  </a:lnTo>
                  <a:lnTo>
                    <a:pt x="5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4" y="21"/>
                  </a:lnTo>
                  <a:lnTo>
                    <a:pt x="17" y="21"/>
                  </a:lnTo>
                  <a:lnTo>
                    <a:pt x="19" y="18"/>
                  </a:lnTo>
                  <a:lnTo>
                    <a:pt x="19" y="13"/>
                  </a:lnTo>
                  <a:lnTo>
                    <a:pt x="20" y="9"/>
                  </a:lnTo>
                  <a:lnTo>
                    <a:pt x="22" y="6"/>
                  </a:lnTo>
                  <a:lnTo>
                    <a:pt x="22" y="3"/>
                  </a:lnTo>
                  <a:lnTo>
                    <a:pt x="25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3"/>
                  </a:lnTo>
                  <a:lnTo>
                    <a:pt x="31" y="7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8" y="17"/>
                  </a:lnTo>
                  <a:lnTo>
                    <a:pt x="33" y="18"/>
                  </a:lnTo>
                  <a:lnTo>
                    <a:pt x="38" y="22"/>
                  </a:lnTo>
                  <a:lnTo>
                    <a:pt x="35" y="28"/>
                  </a:lnTo>
                  <a:moveTo>
                    <a:pt x="0" y="26"/>
                  </a:moveTo>
                  <a:lnTo>
                    <a:pt x="0" y="26"/>
                  </a:lnTo>
                  <a:lnTo>
                    <a:pt x="2" y="27"/>
                  </a:lnTo>
                  <a:lnTo>
                    <a:pt x="0" y="26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27"/>
            <p:cNvSpPr>
              <a:spLocks noEditPoints="1"/>
            </p:cNvSpPr>
            <p:nvPr/>
          </p:nvSpPr>
          <p:spPr bwMode="auto">
            <a:xfrm>
              <a:off x="4550230" y="3536103"/>
              <a:ext cx="641557" cy="581678"/>
            </a:xfrm>
            <a:custGeom>
              <a:avLst/>
              <a:gdLst>
                <a:gd name="T0" fmla="*/ 402042 w 75"/>
                <a:gd name="T1" fmla="*/ 34216 h 68"/>
                <a:gd name="T2" fmla="*/ 427705 w 75"/>
                <a:gd name="T3" fmla="*/ 0 h 68"/>
                <a:gd name="T4" fmla="*/ 487583 w 75"/>
                <a:gd name="T5" fmla="*/ 17108 h 68"/>
                <a:gd name="T6" fmla="*/ 496137 w 75"/>
                <a:gd name="T7" fmla="*/ 68433 h 68"/>
                <a:gd name="T8" fmla="*/ 581678 w 75"/>
                <a:gd name="T9" fmla="*/ 136865 h 68"/>
                <a:gd name="T10" fmla="*/ 598787 w 75"/>
                <a:gd name="T11" fmla="*/ 205298 h 68"/>
                <a:gd name="T12" fmla="*/ 564570 w 75"/>
                <a:gd name="T13" fmla="*/ 239514 h 68"/>
                <a:gd name="T14" fmla="*/ 530354 w 75"/>
                <a:gd name="T15" fmla="*/ 248069 h 68"/>
                <a:gd name="T16" fmla="*/ 556016 w 75"/>
                <a:gd name="T17" fmla="*/ 273731 h 68"/>
                <a:gd name="T18" fmla="*/ 598787 w 75"/>
                <a:gd name="T19" fmla="*/ 256623 h 68"/>
                <a:gd name="T20" fmla="*/ 624449 w 75"/>
                <a:gd name="T21" fmla="*/ 367826 h 68"/>
                <a:gd name="T22" fmla="*/ 641557 w 75"/>
                <a:gd name="T23" fmla="*/ 402042 h 68"/>
                <a:gd name="T24" fmla="*/ 581678 w 75"/>
                <a:gd name="T25" fmla="*/ 419150 h 68"/>
                <a:gd name="T26" fmla="*/ 487583 w 75"/>
                <a:gd name="T27" fmla="*/ 496137 h 68"/>
                <a:gd name="T28" fmla="*/ 410596 w 75"/>
                <a:gd name="T29" fmla="*/ 479029 h 68"/>
                <a:gd name="T30" fmla="*/ 367826 w 75"/>
                <a:gd name="T31" fmla="*/ 461921 h 68"/>
                <a:gd name="T32" fmla="*/ 359272 w 75"/>
                <a:gd name="T33" fmla="*/ 487583 h 68"/>
                <a:gd name="T34" fmla="*/ 290839 w 75"/>
                <a:gd name="T35" fmla="*/ 556016 h 68"/>
                <a:gd name="T36" fmla="*/ 248069 w 75"/>
                <a:gd name="T37" fmla="*/ 564570 h 68"/>
                <a:gd name="T38" fmla="*/ 153974 w 75"/>
                <a:gd name="T39" fmla="*/ 521799 h 68"/>
                <a:gd name="T40" fmla="*/ 102649 w 75"/>
                <a:gd name="T41" fmla="*/ 564570 h 68"/>
                <a:gd name="T42" fmla="*/ 111203 w 75"/>
                <a:gd name="T43" fmla="*/ 513245 h 68"/>
                <a:gd name="T44" fmla="*/ 94095 w 75"/>
                <a:gd name="T45" fmla="*/ 470475 h 68"/>
                <a:gd name="T46" fmla="*/ 68433 w 75"/>
                <a:gd name="T47" fmla="*/ 436258 h 68"/>
                <a:gd name="T48" fmla="*/ 94095 w 75"/>
                <a:gd name="T49" fmla="*/ 342164 h 68"/>
                <a:gd name="T50" fmla="*/ 42770 w 75"/>
                <a:gd name="T51" fmla="*/ 325055 h 68"/>
                <a:gd name="T52" fmla="*/ 8554 w 75"/>
                <a:gd name="T53" fmla="*/ 325055 h 68"/>
                <a:gd name="T54" fmla="*/ 0 w 75"/>
                <a:gd name="T55" fmla="*/ 290839 h 68"/>
                <a:gd name="T56" fmla="*/ 25662 w 75"/>
                <a:gd name="T57" fmla="*/ 239514 h 68"/>
                <a:gd name="T58" fmla="*/ 94095 w 75"/>
                <a:gd name="T59" fmla="*/ 222406 h 68"/>
                <a:gd name="T60" fmla="*/ 119757 w 75"/>
                <a:gd name="T61" fmla="*/ 239514 h 68"/>
                <a:gd name="T62" fmla="*/ 162528 w 75"/>
                <a:gd name="T63" fmla="*/ 222406 h 68"/>
                <a:gd name="T64" fmla="*/ 171082 w 75"/>
                <a:gd name="T65" fmla="*/ 162528 h 68"/>
                <a:gd name="T66" fmla="*/ 196744 w 75"/>
                <a:gd name="T67" fmla="*/ 205298 h 68"/>
                <a:gd name="T68" fmla="*/ 273731 w 75"/>
                <a:gd name="T69" fmla="*/ 188190 h 68"/>
                <a:gd name="T70" fmla="*/ 230960 w 75"/>
                <a:gd name="T71" fmla="*/ 128311 h 68"/>
                <a:gd name="T72" fmla="*/ 205298 w 75"/>
                <a:gd name="T73" fmla="*/ 111203 h 68"/>
                <a:gd name="T74" fmla="*/ 222406 w 75"/>
                <a:gd name="T75" fmla="*/ 76987 h 68"/>
                <a:gd name="T76" fmla="*/ 273731 w 75"/>
                <a:gd name="T77" fmla="*/ 102649 h 68"/>
                <a:gd name="T78" fmla="*/ 333610 w 75"/>
                <a:gd name="T79" fmla="*/ 94095 h 68"/>
                <a:gd name="T80" fmla="*/ 111203 w 75"/>
                <a:gd name="T81" fmla="*/ 581678 h 68"/>
                <a:gd name="T82" fmla="*/ 102649 w 75"/>
                <a:gd name="T83" fmla="*/ 573124 h 6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5"/>
                <a:gd name="T127" fmla="*/ 0 h 68"/>
                <a:gd name="T128" fmla="*/ 75 w 75"/>
                <a:gd name="T129" fmla="*/ 68 h 6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5" h="68">
                  <a:moveTo>
                    <a:pt x="39" y="11"/>
                  </a:moveTo>
                  <a:lnTo>
                    <a:pt x="47" y="4"/>
                  </a:lnTo>
                  <a:lnTo>
                    <a:pt x="48" y="1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58" y="6"/>
                  </a:lnTo>
                  <a:lnTo>
                    <a:pt x="58" y="8"/>
                  </a:lnTo>
                  <a:lnTo>
                    <a:pt x="66" y="16"/>
                  </a:lnTo>
                  <a:lnTo>
                    <a:pt x="68" y="16"/>
                  </a:lnTo>
                  <a:lnTo>
                    <a:pt x="70" y="21"/>
                  </a:lnTo>
                  <a:lnTo>
                    <a:pt x="70" y="24"/>
                  </a:lnTo>
                  <a:lnTo>
                    <a:pt x="68" y="26"/>
                  </a:lnTo>
                  <a:lnTo>
                    <a:pt x="66" y="28"/>
                  </a:lnTo>
                  <a:lnTo>
                    <a:pt x="64" y="28"/>
                  </a:lnTo>
                  <a:lnTo>
                    <a:pt x="62" y="29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0" y="30"/>
                  </a:lnTo>
                  <a:lnTo>
                    <a:pt x="70" y="40"/>
                  </a:lnTo>
                  <a:lnTo>
                    <a:pt x="73" y="43"/>
                  </a:lnTo>
                  <a:lnTo>
                    <a:pt x="74" y="45"/>
                  </a:lnTo>
                  <a:lnTo>
                    <a:pt x="75" y="47"/>
                  </a:lnTo>
                  <a:lnTo>
                    <a:pt x="73" y="47"/>
                  </a:lnTo>
                  <a:lnTo>
                    <a:pt x="68" y="49"/>
                  </a:lnTo>
                  <a:lnTo>
                    <a:pt x="65" y="52"/>
                  </a:lnTo>
                  <a:lnTo>
                    <a:pt x="57" y="58"/>
                  </a:lnTo>
                  <a:lnTo>
                    <a:pt x="51" y="58"/>
                  </a:lnTo>
                  <a:lnTo>
                    <a:pt x="48" y="56"/>
                  </a:lnTo>
                  <a:lnTo>
                    <a:pt x="45" y="54"/>
                  </a:lnTo>
                  <a:lnTo>
                    <a:pt x="43" y="54"/>
                  </a:lnTo>
                  <a:lnTo>
                    <a:pt x="42" y="55"/>
                  </a:lnTo>
                  <a:lnTo>
                    <a:pt x="42" y="57"/>
                  </a:lnTo>
                  <a:lnTo>
                    <a:pt x="39" y="59"/>
                  </a:lnTo>
                  <a:lnTo>
                    <a:pt x="34" y="65"/>
                  </a:lnTo>
                  <a:lnTo>
                    <a:pt x="31" y="66"/>
                  </a:lnTo>
                  <a:lnTo>
                    <a:pt x="29" y="66"/>
                  </a:lnTo>
                  <a:lnTo>
                    <a:pt x="23" y="61"/>
                  </a:lnTo>
                  <a:lnTo>
                    <a:pt x="18" y="61"/>
                  </a:lnTo>
                  <a:lnTo>
                    <a:pt x="15" y="62"/>
                  </a:lnTo>
                  <a:lnTo>
                    <a:pt x="12" y="66"/>
                  </a:lnTo>
                  <a:lnTo>
                    <a:pt x="12" y="61"/>
                  </a:lnTo>
                  <a:lnTo>
                    <a:pt x="13" y="60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8" y="53"/>
                  </a:lnTo>
                  <a:lnTo>
                    <a:pt x="8" y="51"/>
                  </a:lnTo>
                  <a:lnTo>
                    <a:pt x="11" y="43"/>
                  </a:lnTo>
                  <a:lnTo>
                    <a:pt x="11" y="40"/>
                  </a:lnTo>
                  <a:lnTo>
                    <a:pt x="10" y="38"/>
                  </a:lnTo>
                  <a:lnTo>
                    <a:pt x="5" y="38"/>
                  </a:lnTo>
                  <a:lnTo>
                    <a:pt x="4" y="39"/>
                  </a:lnTo>
                  <a:lnTo>
                    <a:pt x="1" y="38"/>
                  </a:lnTo>
                  <a:lnTo>
                    <a:pt x="1" y="35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3" y="28"/>
                  </a:lnTo>
                  <a:lnTo>
                    <a:pt x="8" y="26"/>
                  </a:lnTo>
                  <a:lnTo>
                    <a:pt x="11" y="26"/>
                  </a:lnTo>
                  <a:lnTo>
                    <a:pt x="12" y="27"/>
                  </a:lnTo>
                  <a:lnTo>
                    <a:pt x="14" y="28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0" y="24"/>
                  </a:lnTo>
                  <a:lnTo>
                    <a:pt x="20" y="19"/>
                  </a:lnTo>
                  <a:lnTo>
                    <a:pt x="20" y="22"/>
                  </a:lnTo>
                  <a:lnTo>
                    <a:pt x="23" y="24"/>
                  </a:lnTo>
                  <a:lnTo>
                    <a:pt x="31" y="25"/>
                  </a:lnTo>
                  <a:lnTo>
                    <a:pt x="32" y="22"/>
                  </a:lnTo>
                  <a:lnTo>
                    <a:pt x="32" y="18"/>
                  </a:lnTo>
                  <a:lnTo>
                    <a:pt x="27" y="15"/>
                  </a:lnTo>
                  <a:lnTo>
                    <a:pt x="25" y="15"/>
                  </a:lnTo>
                  <a:lnTo>
                    <a:pt x="24" y="13"/>
                  </a:lnTo>
                  <a:lnTo>
                    <a:pt x="24" y="10"/>
                  </a:lnTo>
                  <a:lnTo>
                    <a:pt x="26" y="9"/>
                  </a:lnTo>
                  <a:lnTo>
                    <a:pt x="28" y="9"/>
                  </a:lnTo>
                  <a:lnTo>
                    <a:pt x="32" y="12"/>
                  </a:lnTo>
                  <a:lnTo>
                    <a:pt x="37" y="12"/>
                  </a:lnTo>
                  <a:lnTo>
                    <a:pt x="39" y="11"/>
                  </a:lnTo>
                  <a:moveTo>
                    <a:pt x="13" y="68"/>
                  </a:moveTo>
                  <a:lnTo>
                    <a:pt x="13" y="68"/>
                  </a:lnTo>
                  <a:lnTo>
                    <a:pt x="12" y="67"/>
                  </a:lnTo>
                  <a:lnTo>
                    <a:pt x="13" y="68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Freeform 28"/>
            <p:cNvSpPr/>
            <p:nvPr/>
          </p:nvSpPr>
          <p:spPr bwMode="auto">
            <a:xfrm>
              <a:off x="4738420" y="3168277"/>
              <a:ext cx="487583" cy="504691"/>
            </a:xfrm>
            <a:custGeom>
              <a:avLst/>
              <a:gdLst>
                <a:gd name="T0" fmla="*/ 325055 w 57"/>
                <a:gd name="T1" fmla="*/ 8554 h 59"/>
                <a:gd name="T2" fmla="*/ 376380 w 57"/>
                <a:gd name="T3" fmla="*/ 59879 h 59"/>
                <a:gd name="T4" fmla="*/ 410596 w 57"/>
                <a:gd name="T5" fmla="*/ 59879 h 59"/>
                <a:gd name="T6" fmla="*/ 444813 w 57"/>
                <a:gd name="T7" fmla="*/ 85541 h 59"/>
                <a:gd name="T8" fmla="*/ 487583 w 57"/>
                <a:gd name="T9" fmla="*/ 128311 h 59"/>
                <a:gd name="T10" fmla="*/ 487583 w 57"/>
                <a:gd name="T11" fmla="*/ 153974 h 59"/>
                <a:gd name="T12" fmla="*/ 470475 w 57"/>
                <a:gd name="T13" fmla="*/ 162528 h 59"/>
                <a:gd name="T14" fmla="*/ 410596 w 57"/>
                <a:gd name="T15" fmla="*/ 205298 h 59"/>
                <a:gd name="T16" fmla="*/ 333609 w 57"/>
                <a:gd name="T17" fmla="*/ 205298 h 59"/>
                <a:gd name="T18" fmla="*/ 307947 w 57"/>
                <a:gd name="T19" fmla="*/ 213852 h 59"/>
                <a:gd name="T20" fmla="*/ 299393 w 57"/>
                <a:gd name="T21" fmla="*/ 230960 h 59"/>
                <a:gd name="T22" fmla="*/ 316501 w 57"/>
                <a:gd name="T23" fmla="*/ 239514 h 59"/>
                <a:gd name="T24" fmla="*/ 307947 w 57"/>
                <a:gd name="T25" fmla="*/ 256623 h 59"/>
                <a:gd name="T26" fmla="*/ 299393 w 57"/>
                <a:gd name="T27" fmla="*/ 265177 h 59"/>
                <a:gd name="T28" fmla="*/ 299393 w 57"/>
                <a:gd name="T29" fmla="*/ 290839 h 59"/>
                <a:gd name="T30" fmla="*/ 316501 w 57"/>
                <a:gd name="T31" fmla="*/ 307947 h 59"/>
                <a:gd name="T32" fmla="*/ 359272 w 57"/>
                <a:gd name="T33" fmla="*/ 342163 h 59"/>
                <a:gd name="T34" fmla="*/ 384934 w 57"/>
                <a:gd name="T35" fmla="*/ 384934 h 59"/>
                <a:gd name="T36" fmla="*/ 393488 w 57"/>
                <a:gd name="T37" fmla="*/ 402042 h 59"/>
                <a:gd name="T38" fmla="*/ 393488 w 57"/>
                <a:gd name="T39" fmla="*/ 504691 h 59"/>
                <a:gd name="T40" fmla="*/ 376380 w 57"/>
                <a:gd name="T41" fmla="*/ 504691 h 59"/>
                <a:gd name="T42" fmla="*/ 307947 w 57"/>
                <a:gd name="T43" fmla="*/ 436258 h 59"/>
                <a:gd name="T44" fmla="*/ 307947 w 57"/>
                <a:gd name="T45" fmla="*/ 419150 h 59"/>
                <a:gd name="T46" fmla="*/ 299393 w 57"/>
                <a:gd name="T47" fmla="*/ 384934 h 59"/>
                <a:gd name="T48" fmla="*/ 273731 w 57"/>
                <a:gd name="T49" fmla="*/ 367826 h 59"/>
                <a:gd name="T50" fmla="*/ 239514 w 57"/>
                <a:gd name="T51" fmla="*/ 367826 h 59"/>
                <a:gd name="T52" fmla="*/ 222406 w 57"/>
                <a:gd name="T53" fmla="*/ 376380 h 59"/>
                <a:gd name="T54" fmla="*/ 213852 w 57"/>
                <a:gd name="T55" fmla="*/ 402042 h 59"/>
                <a:gd name="T56" fmla="*/ 145420 w 57"/>
                <a:gd name="T57" fmla="*/ 461921 h 59"/>
                <a:gd name="T58" fmla="*/ 128311 w 57"/>
                <a:gd name="T59" fmla="*/ 470475 h 59"/>
                <a:gd name="T60" fmla="*/ 85541 w 57"/>
                <a:gd name="T61" fmla="*/ 470475 h 59"/>
                <a:gd name="T62" fmla="*/ 51325 w 57"/>
                <a:gd name="T63" fmla="*/ 444812 h 59"/>
                <a:gd name="T64" fmla="*/ 34216 w 57"/>
                <a:gd name="T65" fmla="*/ 444812 h 59"/>
                <a:gd name="T66" fmla="*/ 51325 w 57"/>
                <a:gd name="T67" fmla="*/ 427704 h 59"/>
                <a:gd name="T68" fmla="*/ 51325 w 57"/>
                <a:gd name="T69" fmla="*/ 384934 h 59"/>
                <a:gd name="T70" fmla="*/ 0 w 57"/>
                <a:gd name="T71" fmla="*/ 342163 h 59"/>
                <a:gd name="T72" fmla="*/ 8554 w 57"/>
                <a:gd name="T73" fmla="*/ 230960 h 59"/>
                <a:gd name="T74" fmla="*/ 0 w 57"/>
                <a:gd name="T75" fmla="*/ 205298 h 59"/>
                <a:gd name="T76" fmla="*/ 0 w 57"/>
                <a:gd name="T77" fmla="*/ 188190 h 59"/>
                <a:gd name="T78" fmla="*/ 0 w 57"/>
                <a:gd name="T79" fmla="*/ 171082 h 59"/>
                <a:gd name="T80" fmla="*/ 17108 w 57"/>
                <a:gd name="T81" fmla="*/ 179636 h 59"/>
                <a:gd name="T82" fmla="*/ 76987 w 57"/>
                <a:gd name="T83" fmla="*/ 230960 h 59"/>
                <a:gd name="T84" fmla="*/ 111203 w 57"/>
                <a:gd name="T85" fmla="*/ 222406 h 59"/>
                <a:gd name="T86" fmla="*/ 153974 w 57"/>
                <a:gd name="T87" fmla="*/ 188190 h 59"/>
                <a:gd name="T88" fmla="*/ 171082 w 57"/>
                <a:gd name="T89" fmla="*/ 145419 h 59"/>
                <a:gd name="T90" fmla="*/ 196744 w 57"/>
                <a:gd name="T91" fmla="*/ 94095 h 59"/>
                <a:gd name="T92" fmla="*/ 213852 w 57"/>
                <a:gd name="T93" fmla="*/ 76987 h 59"/>
                <a:gd name="T94" fmla="*/ 222406 w 57"/>
                <a:gd name="T95" fmla="*/ 17108 h 59"/>
                <a:gd name="T96" fmla="*/ 256623 w 57"/>
                <a:gd name="T97" fmla="*/ 0 h 59"/>
                <a:gd name="T98" fmla="*/ 307947 w 57"/>
                <a:gd name="T99" fmla="*/ 0 h 59"/>
                <a:gd name="T100" fmla="*/ 325055 w 57"/>
                <a:gd name="T101" fmla="*/ 8554 h 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7"/>
                <a:gd name="T154" fmla="*/ 0 h 59"/>
                <a:gd name="T155" fmla="*/ 57 w 57"/>
                <a:gd name="T156" fmla="*/ 59 h 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7" h="59">
                  <a:moveTo>
                    <a:pt x="38" y="1"/>
                  </a:moveTo>
                  <a:lnTo>
                    <a:pt x="44" y="7"/>
                  </a:lnTo>
                  <a:lnTo>
                    <a:pt x="48" y="7"/>
                  </a:lnTo>
                  <a:lnTo>
                    <a:pt x="52" y="10"/>
                  </a:lnTo>
                  <a:lnTo>
                    <a:pt x="57" y="15"/>
                  </a:lnTo>
                  <a:lnTo>
                    <a:pt x="57" y="18"/>
                  </a:lnTo>
                  <a:lnTo>
                    <a:pt x="55" y="19"/>
                  </a:lnTo>
                  <a:lnTo>
                    <a:pt x="48" y="24"/>
                  </a:lnTo>
                  <a:lnTo>
                    <a:pt x="39" y="24"/>
                  </a:lnTo>
                  <a:lnTo>
                    <a:pt x="36" y="25"/>
                  </a:lnTo>
                  <a:lnTo>
                    <a:pt x="35" y="27"/>
                  </a:lnTo>
                  <a:lnTo>
                    <a:pt x="37" y="28"/>
                  </a:lnTo>
                  <a:lnTo>
                    <a:pt x="36" y="30"/>
                  </a:lnTo>
                  <a:lnTo>
                    <a:pt x="35" y="31"/>
                  </a:lnTo>
                  <a:lnTo>
                    <a:pt x="35" y="34"/>
                  </a:lnTo>
                  <a:lnTo>
                    <a:pt x="37" y="36"/>
                  </a:lnTo>
                  <a:lnTo>
                    <a:pt x="42" y="40"/>
                  </a:lnTo>
                  <a:lnTo>
                    <a:pt x="45" y="45"/>
                  </a:lnTo>
                  <a:lnTo>
                    <a:pt x="46" y="47"/>
                  </a:lnTo>
                  <a:lnTo>
                    <a:pt x="46" y="59"/>
                  </a:lnTo>
                  <a:lnTo>
                    <a:pt x="44" y="59"/>
                  </a:lnTo>
                  <a:lnTo>
                    <a:pt x="36" y="51"/>
                  </a:lnTo>
                  <a:lnTo>
                    <a:pt x="36" y="49"/>
                  </a:lnTo>
                  <a:lnTo>
                    <a:pt x="35" y="45"/>
                  </a:lnTo>
                  <a:lnTo>
                    <a:pt x="32" y="43"/>
                  </a:lnTo>
                  <a:lnTo>
                    <a:pt x="28" y="43"/>
                  </a:lnTo>
                  <a:lnTo>
                    <a:pt x="26" y="44"/>
                  </a:lnTo>
                  <a:lnTo>
                    <a:pt x="25" y="47"/>
                  </a:lnTo>
                  <a:lnTo>
                    <a:pt x="17" y="54"/>
                  </a:lnTo>
                  <a:lnTo>
                    <a:pt x="15" y="55"/>
                  </a:lnTo>
                  <a:lnTo>
                    <a:pt x="10" y="55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6" y="45"/>
                  </a:lnTo>
                  <a:lnTo>
                    <a:pt x="0" y="40"/>
                  </a:lnTo>
                  <a:lnTo>
                    <a:pt x="1" y="27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9" y="27"/>
                  </a:lnTo>
                  <a:lnTo>
                    <a:pt x="13" y="26"/>
                  </a:lnTo>
                  <a:lnTo>
                    <a:pt x="18" y="22"/>
                  </a:lnTo>
                  <a:lnTo>
                    <a:pt x="20" y="17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6" y="2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8" y="1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Freeform 29"/>
            <p:cNvSpPr/>
            <p:nvPr/>
          </p:nvSpPr>
          <p:spPr bwMode="auto">
            <a:xfrm>
              <a:off x="4764083" y="2295760"/>
              <a:ext cx="521800" cy="932396"/>
            </a:xfrm>
            <a:custGeom>
              <a:avLst/>
              <a:gdLst>
                <a:gd name="T0" fmla="*/ 453367 w 61"/>
                <a:gd name="T1" fmla="*/ 153974 h 109"/>
                <a:gd name="T2" fmla="*/ 470475 w 61"/>
                <a:gd name="T3" fmla="*/ 230960 h 109"/>
                <a:gd name="T4" fmla="*/ 427705 w 61"/>
                <a:gd name="T5" fmla="*/ 316501 h 109"/>
                <a:gd name="T6" fmla="*/ 444813 w 61"/>
                <a:gd name="T7" fmla="*/ 427705 h 109"/>
                <a:gd name="T8" fmla="*/ 436259 w 61"/>
                <a:gd name="T9" fmla="*/ 547462 h 109"/>
                <a:gd name="T10" fmla="*/ 461921 w 61"/>
                <a:gd name="T11" fmla="*/ 633003 h 109"/>
                <a:gd name="T12" fmla="*/ 521800 w 61"/>
                <a:gd name="T13" fmla="*/ 727098 h 109"/>
                <a:gd name="T14" fmla="*/ 521800 w 61"/>
                <a:gd name="T15" fmla="*/ 769868 h 109"/>
                <a:gd name="T16" fmla="*/ 384934 w 61"/>
                <a:gd name="T17" fmla="*/ 769868 h 109"/>
                <a:gd name="T18" fmla="*/ 427705 w 61"/>
                <a:gd name="T19" fmla="*/ 812639 h 109"/>
                <a:gd name="T20" fmla="*/ 410597 w 61"/>
                <a:gd name="T21" fmla="*/ 838301 h 109"/>
                <a:gd name="T22" fmla="*/ 376380 w 61"/>
                <a:gd name="T23" fmla="*/ 923842 h 109"/>
                <a:gd name="T24" fmla="*/ 350718 w 61"/>
                <a:gd name="T25" fmla="*/ 932396 h 109"/>
                <a:gd name="T26" fmla="*/ 282285 w 61"/>
                <a:gd name="T27" fmla="*/ 872517 h 109"/>
                <a:gd name="T28" fmla="*/ 196744 w 61"/>
                <a:gd name="T29" fmla="*/ 889626 h 109"/>
                <a:gd name="T30" fmla="*/ 136866 w 61"/>
                <a:gd name="T31" fmla="*/ 863963 h 109"/>
                <a:gd name="T32" fmla="*/ 68433 w 61"/>
                <a:gd name="T33" fmla="*/ 838301 h 109"/>
                <a:gd name="T34" fmla="*/ 17108 w 61"/>
                <a:gd name="T35" fmla="*/ 821193 h 109"/>
                <a:gd name="T36" fmla="*/ 25662 w 61"/>
                <a:gd name="T37" fmla="*/ 769868 h 109"/>
                <a:gd name="T38" fmla="*/ 17108 w 61"/>
                <a:gd name="T39" fmla="*/ 727098 h 109"/>
                <a:gd name="T40" fmla="*/ 76987 w 61"/>
                <a:gd name="T41" fmla="*/ 658665 h 109"/>
                <a:gd name="T42" fmla="*/ 51325 w 61"/>
                <a:gd name="T43" fmla="*/ 573124 h 109"/>
                <a:gd name="T44" fmla="*/ 111203 w 61"/>
                <a:gd name="T45" fmla="*/ 547462 h 109"/>
                <a:gd name="T46" fmla="*/ 162528 w 61"/>
                <a:gd name="T47" fmla="*/ 573124 h 109"/>
                <a:gd name="T48" fmla="*/ 188190 w 61"/>
                <a:gd name="T49" fmla="*/ 530354 h 109"/>
                <a:gd name="T50" fmla="*/ 222407 w 61"/>
                <a:gd name="T51" fmla="*/ 513245 h 109"/>
                <a:gd name="T52" fmla="*/ 256623 w 61"/>
                <a:gd name="T53" fmla="*/ 521800 h 109"/>
                <a:gd name="T54" fmla="*/ 265177 w 61"/>
                <a:gd name="T55" fmla="*/ 453367 h 109"/>
                <a:gd name="T56" fmla="*/ 273731 w 61"/>
                <a:gd name="T57" fmla="*/ 402042 h 109"/>
                <a:gd name="T58" fmla="*/ 256623 w 61"/>
                <a:gd name="T59" fmla="*/ 393488 h 109"/>
                <a:gd name="T60" fmla="*/ 136866 w 61"/>
                <a:gd name="T61" fmla="*/ 333610 h 109"/>
                <a:gd name="T62" fmla="*/ 145420 w 61"/>
                <a:gd name="T63" fmla="*/ 290839 h 109"/>
                <a:gd name="T64" fmla="*/ 136866 w 61"/>
                <a:gd name="T65" fmla="*/ 273731 h 109"/>
                <a:gd name="T66" fmla="*/ 230961 w 61"/>
                <a:gd name="T67" fmla="*/ 230960 h 109"/>
                <a:gd name="T68" fmla="*/ 290839 w 61"/>
                <a:gd name="T69" fmla="*/ 136865 h 109"/>
                <a:gd name="T70" fmla="*/ 333610 w 61"/>
                <a:gd name="T71" fmla="*/ 85541 h 109"/>
                <a:gd name="T72" fmla="*/ 384934 w 61"/>
                <a:gd name="T73" fmla="*/ 42770 h 109"/>
                <a:gd name="T74" fmla="*/ 419151 w 61"/>
                <a:gd name="T75" fmla="*/ 8554 h 109"/>
                <a:gd name="T76" fmla="*/ 444813 w 61"/>
                <a:gd name="T77" fmla="*/ 17108 h 109"/>
                <a:gd name="T78" fmla="*/ 479030 w 61"/>
                <a:gd name="T79" fmla="*/ 0 h 109"/>
                <a:gd name="T80" fmla="*/ 496138 w 61"/>
                <a:gd name="T81" fmla="*/ 42770 h 109"/>
                <a:gd name="T82" fmla="*/ 479030 w 61"/>
                <a:gd name="T83" fmla="*/ 111203 h 10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1"/>
                <a:gd name="T127" fmla="*/ 0 h 109"/>
                <a:gd name="T128" fmla="*/ 61 w 61"/>
                <a:gd name="T129" fmla="*/ 109 h 10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1" h="109">
                  <a:moveTo>
                    <a:pt x="56" y="13"/>
                  </a:moveTo>
                  <a:lnTo>
                    <a:pt x="53" y="18"/>
                  </a:lnTo>
                  <a:lnTo>
                    <a:pt x="53" y="22"/>
                  </a:lnTo>
                  <a:lnTo>
                    <a:pt x="55" y="27"/>
                  </a:lnTo>
                  <a:lnTo>
                    <a:pt x="53" y="33"/>
                  </a:lnTo>
                  <a:lnTo>
                    <a:pt x="50" y="37"/>
                  </a:lnTo>
                  <a:lnTo>
                    <a:pt x="51" y="43"/>
                  </a:lnTo>
                  <a:lnTo>
                    <a:pt x="52" y="50"/>
                  </a:lnTo>
                  <a:lnTo>
                    <a:pt x="52" y="57"/>
                  </a:lnTo>
                  <a:lnTo>
                    <a:pt x="51" y="64"/>
                  </a:lnTo>
                  <a:lnTo>
                    <a:pt x="55" y="69"/>
                  </a:lnTo>
                  <a:lnTo>
                    <a:pt x="54" y="74"/>
                  </a:lnTo>
                  <a:lnTo>
                    <a:pt x="58" y="81"/>
                  </a:lnTo>
                  <a:lnTo>
                    <a:pt x="61" y="85"/>
                  </a:lnTo>
                  <a:lnTo>
                    <a:pt x="61" y="88"/>
                  </a:lnTo>
                  <a:lnTo>
                    <a:pt x="61" y="90"/>
                  </a:lnTo>
                  <a:lnTo>
                    <a:pt x="45" y="89"/>
                  </a:lnTo>
                  <a:lnTo>
                    <a:pt x="45" y="90"/>
                  </a:lnTo>
                  <a:lnTo>
                    <a:pt x="48" y="92"/>
                  </a:lnTo>
                  <a:lnTo>
                    <a:pt x="50" y="95"/>
                  </a:lnTo>
                  <a:lnTo>
                    <a:pt x="50" y="97"/>
                  </a:lnTo>
                  <a:lnTo>
                    <a:pt x="48" y="98"/>
                  </a:lnTo>
                  <a:lnTo>
                    <a:pt x="44" y="101"/>
                  </a:lnTo>
                  <a:lnTo>
                    <a:pt x="44" y="108"/>
                  </a:lnTo>
                  <a:lnTo>
                    <a:pt x="45" y="109"/>
                  </a:lnTo>
                  <a:lnTo>
                    <a:pt x="41" y="109"/>
                  </a:lnTo>
                  <a:lnTo>
                    <a:pt x="35" y="103"/>
                  </a:lnTo>
                  <a:lnTo>
                    <a:pt x="33" y="102"/>
                  </a:lnTo>
                  <a:lnTo>
                    <a:pt x="27" y="102"/>
                  </a:lnTo>
                  <a:lnTo>
                    <a:pt x="23" y="104"/>
                  </a:lnTo>
                  <a:lnTo>
                    <a:pt x="19" y="101"/>
                  </a:lnTo>
                  <a:lnTo>
                    <a:pt x="16" y="101"/>
                  </a:lnTo>
                  <a:lnTo>
                    <a:pt x="13" y="98"/>
                  </a:lnTo>
                  <a:lnTo>
                    <a:pt x="8" y="98"/>
                  </a:lnTo>
                  <a:lnTo>
                    <a:pt x="4" y="97"/>
                  </a:lnTo>
                  <a:lnTo>
                    <a:pt x="2" y="96"/>
                  </a:lnTo>
                  <a:lnTo>
                    <a:pt x="3" y="93"/>
                  </a:lnTo>
                  <a:lnTo>
                    <a:pt x="3" y="90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9" y="85"/>
                  </a:lnTo>
                  <a:lnTo>
                    <a:pt x="9" y="77"/>
                  </a:lnTo>
                  <a:lnTo>
                    <a:pt x="7" y="72"/>
                  </a:lnTo>
                  <a:lnTo>
                    <a:pt x="6" y="67"/>
                  </a:lnTo>
                  <a:lnTo>
                    <a:pt x="9" y="64"/>
                  </a:lnTo>
                  <a:lnTo>
                    <a:pt x="13" y="64"/>
                  </a:lnTo>
                  <a:lnTo>
                    <a:pt x="16" y="64"/>
                  </a:lnTo>
                  <a:lnTo>
                    <a:pt x="19" y="67"/>
                  </a:lnTo>
                  <a:lnTo>
                    <a:pt x="22" y="67"/>
                  </a:lnTo>
                  <a:lnTo>
                    <a:pt x="22" y="62"/>
                  </a:lnTo>
                  <a:lnTo>
                    <a:pt x="23" y="60"/>
                  </a:lnTo>
                  <a:lnTo>
                    <a:pt x="26" y="60"/>
                  </a:lnTo>
                  <a:lnTo>
                    <a:pt x="28" y="61"/>
                  </a:lnTo>
                  <a:lnTo>
                    <a:pt x="30" y="61"/>
                  </a:lnTo>
                  <a:lnTo>
                    <a:pt x="31" y="57"/>
                  </a:lnTo>
                  <a:lnTo>
                    <a:pt x="31" y="53"/>
                  </a:lnTo>
                  <a:lnTo>
                    <a:pt x="30" y="50"/>
                  </a:lnTo>
                  <a:lnTo>
                    <a:pt x="32" y="47"/>
                  </a:lnTo>
                  <a:lnTo>
                    <a:pt x="32" y="45"/>
                  </a:lnTo>
                  <a:lnTo>
                    <a:pt x="30" y="46"/>
                  </a:lnTo>
                  <a:lnTo>
                    <a:pt x="24" y="41"/>
                  </a:lnTo>
                  <a:lnTo>
                    <a:pt x="16" y="39"/>
                  </a:lnTo>
                  <a:lnTo>
                    <a:pt x="16" y="36"/>
                  </a:lnTo>
                  <a:lnTo>
                    <a:pt x="17" y="34"/>
                  </a:lnTo>
                  <a:lnTo>
                    <a:pt x="17" y="32"/>
                  </a:lnTo>
                  <a:lnTo>
                    <a:pt x="16" y="32"/>
                  </a:lnTo>
                  <a:lnTo>
                    <a:pt x="19" y="26"/>
                  </a:lnTo>
                  <a:lnTo>
                    <a:pt x="27" y="27"/>
                  </a:lnTo>
                  <a:lnTo>
                    <a:pt x="34" y="27"/>
                  </a:lnTo>
                  <a:lnTo>
                    <a:pt x="34" y="16"/>
                  </a:lnTo>
                  <a:lnTo>
                    <a:pt x="38" y="13"/>
                  </a:lnTo>
                  <a:lnTo>
                    <a:pt x="39" y="10"/>
                  </a:lnTo>
                  <a:lnTo>
                    <a:pt x="42" y="6"/>
                  </a:lnTo>
                  <a:lnTo>
                    <a:pt x="45" y="5"/>
                  </a:lnTo>
                  <a:lnTo>
                    <a:pt x="47" y="1"/>
                  </a:lnTo>
                  <a:lnTo>
                    <a:pt x="49" y="1"/>
                  </a:lnTo>
                  <a:lnTo>
                    <a:pt x="51" y="3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59" y="2"/>
                  </a:lnTo>
                  <a:lnTo>
                    <a:pt x="58" y="5"/>
                  </a:lnTo>
                  <a:lnTo>
                    <a:pt x="56" y="8"/>
                  </a:lnTo>
                  <a:lnTo>
                    <a:pt x="56" y="13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474072" y="1876609"/>
              <a:ext cx="607341" cy="846855"/>
            </a:xfrm>
            <a:custGeom>
              <a:avLst/>
              <a:gdLst>
                <a:gd name="T0" fmla="*/ 513246 w 71"/>
                <a:gd name="T1" fmla="*/ 367826 h 99"/>
                <a:gd name="T2" fmla="*/ 419151 w 71"/>
                <a:gd name="T3" fmla="*/ 410596 h 99"/>
                <a:gd name="T4" fmla="*/ 367826 w 71"/>
                <a:gd name="T5" fmla="*/ 487583 h 99"/>
                <a:gd name="T6" fmla="*/ 402043 w 71"/>
                <a:gd name="T7" fmla="*/ 530354 h 99"/>
                <a:gd name="T8" fmla="*/ 359272 w 71"/>
                <a:gd name="T9" fmla="*/ 547462 h 99"/>
                <a:gd name="T10" fmla="*/ 325056 w 71"/>
                <a:gd name="T11" fmla="*/ 598786 h 99"/>
                <a:gd name="T12" fmla="*/ 196744 w 71"/>
                <a:gd name="T13" fmla="*/ 727098 h 99"/>
                <a:gd name="T14" fmla="*/ 213852 w 71"/>
                <a:gd name="T15" fmla="*/ 778422 h 99"/>
                <a:gd name="T16" fmla="*/ 213852 w 71"/>
                <a:gd name="T17" fmla="*/ 812639 h 99"/>
                <a:gd name="T18" fmla="*/ 102649 w 71"/>
                <a:gd name="T19" fmla="*/ 795530 h 99"/>
                <a:gd name="T20" fmla="*/ 34216 w 71"/>
                <a:gd name="T21" fmla="*/ 769868 h 99"/>
                <a:gd name="T22" fmla="*/ 17108 w 71"/>
                <a:gd name="T23" fmla="*/ 744206 h 99"/>
                <a:gd name="T24" fmla="*/ 68433 w 71"/>
                <a:gd name="T25" fmla="*/ 650111 h 99"/>
                <a:gd name="T26" fmla="*/ 42770 w 71"/>
                <a:gd name="T27" fmla="*/ 564570 h 99"/>
                <a:gd name="T28" fmla="*/ 8554 w 71"/>
                <a:gd name="T29" fmla="*/ 504691 h 99"/>
                <a:gd name="T30" fmla="*/ 68433 w 71"/>
                <a:gd name="T31" fmla="*/ 461921 h 99"/>
                <a:gd name="T32" fmla="*/ 85541 w 71"/>
                <a:gd name="T33" fmla="*/ 402042 h 99"/>
                <a:gd name="T34" fmla="*/ 51325 w 71"/>
                <a:gd name="T35" fmla="*/ 299393 h 99"/>
                <a:gd name="T36" fmla="*/ 25662 w 71"/>
                <a:gd name="T37" fmla="*/ 248069 h 99"/>
                <a:gd name="T38" fmla="*/ 0 w 71"/>
                <a:gd name="T39" fmla="*/ 171082 h 99"/>
                <a:gd name="T40" fmla="*/ 34216 w 71"/>
                <a:gd name="T41" fmla="*/ 145420 h 99"/>
                <a:gd name="T42" fmla="*/ 51325 w 71"/>
                <a:gd name="T43" fmla="*/ 76987 h 99"/>
                <a:gd name="T44" fmla="*/ 102649 w 71"/>
                <a:gd name="T45" fmla="*/ 111203 h 99"/>
                <a:gd name="T46" fmla="*/ 85541 w 71"/>
                <a:gd name="T47" fmla="*/ 136865 h 99"/>
                <a:gd name="T48" fmla="*/ 111203 w 71"/>
                <a:gd name="T49" fmla="*/ 171082 h 99"/>
                <a:gd name="T50" fmla="*/ 136866 w 71"/>
                <a:gd name="T51" fmla="*/ 145420 h 99"/>
                <a:gd name="T52" fmla="*/ 205298 w 71"/>
                <a:gd name="T53" fmla="*/ 102649 h 99"/>
                <a:gd name="T54" fmla="*/ 256623 w 71"/>
                <a:gd name="T55" fmla="*/ 34216 h 99"/>
                <a:gd name="T56" fmla="*/ 333610 w 71"/>
                <a:gd name="T57" fmla="*/ 0 h 99"/>
                <a:gd name="T58" fmla="*/ 359272 w 71"/>
                <a:gd name="T59" fmla="*/ 51325 h 99"/>
                <a:gd name="T60" fmla="*/ 402043 w 71"/>
                <a:gd name="T61" fmla="*/ 136865 h 99"/>
                <a:gd name="T62" fmla="*/ 496138 w 71"/>
                <a:gd name="T63" fmla="*/ 145420 h 99"/>
                <a:gd name="T64" fmla="*/ 487584 w 71"/>
                <a:gd name="T65" fmla="*/ 153974 h 99"/>
                <a:gd name="T66" fmla="*/ 453367 w 71"/>
                <a:gd name="T67" fmla="*/ 205298 h 99"/>
                <a:gd name="T68" fmla="*/ 573125 w 71"/>
                <a:gd name="T69" fmla="*/ 282285 h 99"/>
                <a:gd name="T70" fmla="*/ 607341 w 71"/>
                <a:gd name="T71" fmla="*/ 846855 h 99"/>
                <a:gd name="T72" fmla="*/ 607341 w 71"/>
                <a:gd name="T73" fmla="*/ 846855 h 9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1"/>
                <a:gd name="T112" fmla="*/ 0 h 99"/>
                <a:gd name="T113" fmla="*/ 71 w 71"/>
                <a:gd name="T114" fmla="*/ 99 h 9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1" h="99">
                  <a:moveTo>
                    <a:pt x="63" y="36"/>
                  </a:moveTo>
                  <a:lnTo>
                    <a:pt x="60" y="43"/>
                  </a:lnTo>
                  <a:lnTo>
                    <a:pt x="54" y="47"/>
                  </a:lnTo>
                  <a:lnTo>
                    <a:pt x="49" y="48"/>
                  </a:lnTo>
                  <a:lnTo>
                    <a:pt x="44" y="51"/>
                  </a:lnTo>
                  <a:lnTo>
                    <a:pt x="43" y="57"/>
                  </a:lnTo>
                  <a:lnTo>
                    <a:pt x="47" y="61"/>
                  </a:lnTo>
                  <a:lnTo>
                    <a:pt x="47" y="62"/>
                  </a:lnTo>
                  <a:lnTo>
                    <a:pt x="44" y="62"/>
                  </a:lnTo>
                  <a:lnTo>
                    <a:pt x="42" y="64"/>
                  </a:lnTo>
                  <a:lnTo>
                    <a:pt x="42" y="67"/>
                  </a:lnTo>
                  <a:lnTo>
                    <a:pt x="38" y="70"/>
                  </a:lnTo>
                  <a:lnTo>
                    <a:pt x="35" y="71"/>
                  </a:lnTo>
                  <a:lnTo>
                    <a:pt x="23" y="85"/>
                  </a:lnTo>
                  <a:lnTo>
                    <a:pt x="23" y="88"/>
                  </a:lnTo>
                  <a:lnTo>
                    <a:pt x="25" y="91"/>
                  </a:lnTo>
                  <a:lnTo>
                    <a:pt x="26" y="96"/>
                  </a:lnTo>
                  <a:lnTo>
                    <a:pt x="25" y="95"/>
                  </a:lnTo>
                  <a:lnTo>
                    <a:pt x="22" y="92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4" y="90"/>
                  </a:lnTo>
                  <a:lnTo>
                    <a:pt x="2" y="87"/>
                  </a:lnTo>
                  <a:lnTo>
                    <a:pt x="6" y="82"/>
                  </a:lnTo>
                  <a:lnTo>
                    <a:pt x="8" y="76"/>
                  </a:lnTo>
                  <a:lnTo>
                    <a:pt x="8" y="71"/>
                  </a:lnTo>
                  <a:lnTo>
                    <a:pt x="5" y="66"/>
                  </a:lnTo>
                  <a:lnTo>
                    <a:pt x="1" y="63"/>
                  </a:lnTo>
                  <a:lnTo>
                    <a:pt x="1" y="59"/>
                  </a:lnTo>
                  <a:lnTo>
                    <a:pt x="4" y="56"/>
                  </a:lnTo>
                  <a:lnTo>
                    <a:pt x="8" y="54"/>
                  </a:lnTo>
                  <a:lnTo>
                    <a:pt x="10" y="51"/>
                  </a:lnTo>
                  <a:lnTo>
                    <a:pt x="10" y="47"/>
                  </a:lnTo>
                  <a:lnTo>
                    <a:pt x="2" y="39"/>
                  </a:lnTo>
                  <a:lnTo>
                    <a:pt x="6" y="35"/>
                  </a:lnTo>
                  <a:lnTo>
                    <a:pt x="3" y="32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6" y="9"/>
                  </a:lnTo>
                  <a:lnTo>
                    <a:pt x="8" y="10"/>
                  </a:lnTo>
                  <a:lnTo>
                    <a:pt x="12" y="13"/>
                  </a:lnTo>
                  <a:lnTo>
                    <a:pt x="12" y="15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0" y="4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1" y="1"/>
                  </a:lnTo>
                  <a:lnTo>
                    <a:pt x="42" y="6"/>
                  </a:lnTo>
                  <a:lnTo>
                    <a:pt x="47" y="14"/>
                  </a:lnTo>
                  <a:lnTo>
                    <a:pt x="47" y="16"/>
                  </a:lnTo>
                  <a:lnTo>
                    <a:pt x="48" y="17"/>
                  </a:lnTo>
                  <a:lnTo>
                    <a:pt x="58" y="17"/>
                  </a:lnTo>
                  <a:lnTo>
                    <a:pt x="57" y="18"/>
                  </a:lnTo>
                  <a:lnTo>
                    <a:pt x="53" y="21"/>
                  </a:lnTo>
                  <a:lnTo>
                    <a:pt x="53" y="24"/>
                  </a:lnTo>
                  <a:lnTo>
                    <a:pt x="58" y="26"/>
                  </a:lnTo>
                  <a:lnTo>
                    <a:pt x="67" y="33"/>
                  </a:lnTo>
                  <a:lnTo>
                    <a:pt x="63" y="36"/>
                  </a:lnTo>
                  <a:moveTo>
                    <a:pt x="71" y="99"/>
                  </a:moveTo>
                  <a:lnTo>
                    <a:pt x="71" y="99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Freeform 31"/>
            <p:cNvSpPr/>
            <p:nvPr/>
          </p:nvSpPr>
          <p:spPr bwMode="auto">
            <a:xfrm>
              <a:off x="5191788" y="2150340"/>
              <a:ext cx="367826" cy="727098"/>
            </a:xfrm>
            <a:custGeom>
              <a:avLst/>
              <a:gdLst>
                <a:gd name="T0" fmla="*/ 316501 w 43"/>
                <a:gd name="T1" fmla="*/ 581678 h 85"/>
                <a:gd name="T2" fmla="*/ 256623 w 43"/>
                <a:gd name="T3" fmla="*/ 641557 h 85"/>
                <a:gd name="T4" fmla="*/ 188190 w 43"/>
                <a:gd name="T5" fmla="*/ 650111 h 85"/>
                <a:gd name="T6" fmla="*/ 136866 w 43"/>
                <a:gd name="T7" fmla="*/ 684328 h 85"/>
                <a:gd name="T8" fmla="*/ 102649 w 43"/>
                <a:gd name="T9" fmla="*/ 684328 h 85"/>
                <a:gd name="T10" fmla="*/ 59879 w 43"/>
                <a:gd name="T11" fmla="*/ 727098 h 85"/>
                <a:gd name="T12" fmla="*/ 34216 w 43"/>
                <a:gd name="T13" fmla="*/ 727098 h 85"/>
                <a:gd name="T14" fmla="*/ 8554 w 43"/>
                <a:gd name="T15" fmla="*/ 692882 h 85"/>
                <a:gd name="T16" fmla="*/ 17108 w 43"/>
                <a:gd name="T17" fmla="*/ 633003 h 85"/>
                <a:gd name="T18" fmla="*/ 17108 w 43"/>
                <a:gd name="T19" fmla="*/ 573124 h 85"/>
                <a:gd name="T20" fmla="*/ 8554 w 43"/>
                <a:gd name="T21" fmla="*/ 513246 h 85"/>
                <a:gd name="T22" fmla="*/ 0 w 43"/>
                <a:gd name="T23" fmla="*/ 461921 h 85"/>
                <a:gd name="T24" fmla="*/ 25662 w 43"/>
                <a:gd name="T25" fmla="*/ 427705 h 85"/>
                <a:gd name="T26" fmla="*/ 42770 w 43"/>
                <a:gd name="T27" fmla="*/ 376380 h 85"/>
                <a:gd name="T28" fmla="*/ 25662 w 43"/>
                <a:gd name="T29" fmla="*/ 333610 h 85"/>
                <a:gd name="T30" fmla="*/ 25662 w 43"/>
                <a:gd name="T31" fmla="*/ 299393 h 85"/>
                <a:gd name="T32" fmla="*/ 51325 w 43"/>
                <a:gd name="T33" fmla="*/ 256623 h 85"/>
                <a:gd name="T34" fmla="*/ 51325 w 43"/>
                <a:gd name="T35" fmla="*/ 213852 h 85"/>
                <a:gd name="T36" fmla="*/ 68433 w 43"/>
                <a:gd name="T37" fmla="*/ 188190 h 85"/>
                <a:gd name="T38" fmla="*/ 76987 w 43"/>
                <a:gd name="T39" fmla="*/ 162528 h 85"/>
                <a:gd name="T40" fmla="*/ 85541 w 43"/>
                <a:gd name="T41" fmla="*/ 145420 h 85"/>
                <a:gd name="T42" fmla="*/ 111203 w 43"/>
                <a:gd name="T43" fmla="*/ 119757 h 85"/>
                <a:gd name="T44" fmla="*/ 145420 w 43"/>
                <a:gd name="T45" fmla="*/ 68433 h 85"/>
                <a:gd name="T46" fmla="*/ 179636 w 43"/>
                <a:gd name="T47" fmla="*/ 42770 h 85"/>
                <a:gd name="T48" fmla="*/ 248069 w 43"/>
                <a:gd name="T49" fmla="*/ 42770 h 85"/>
                <a:gd name="T50" fmla="*/ 307947 w 43"/>
                <a:gd name="T51" fmla="*/ 0 h 85"/>
                <a:gd name="T52" fmla="*/ 333610 w 43"/>
                <a:gd name="T53" fmla="*/ 25662 h 85"/>
                <a:gd name="T54" fmla="*/ 299393 w 43"/>
                <a:gd name="T55" fmla="*/ 59879 h 85"/>
                <a:gd name="T56" fmla="*/ 367826 w 43"/>
                <a:gd name="T57" fmla="*/ 128311 h 85"/>
                <a:gd name="T58" fmla="*/ 367826 w 43"/>
                <a:gd name="T59" fmla="*/ 162528 h 85"/>
                <a:gd name="T60" fmla="*/ 350718 w 43"/>
                <a:gd name="T61" fmla="*/ 188190 h 85"/>
                <a:gd name="T62" fmla="*/ 316501 w 43"/>
                <a:gd name="T63" fmla="*/ 205298 h 85"/>
                <a:gd name="T64" fmla="*/ 290839 w 43"/>
                <a:gd name="T65" fmla="*/ 230961 h 85"/>
                <a:gd name="T66" fmla="*/ 290839 w 43"/>
                <a:gd name="T67" fmla="*/ 265177 h 85"/>
                <a:gd name="T68" fmla="*/ 325056 w 43"/>
                <a:gd name="T69" fmla="*/ 290839 h 85"/>
                <a:gd name="T70" fmla="*/ 350718 w 43"/>
                <a:gd name="T71" fmla="*/ 333610 h 85"/>
                <a:gd name="T72" fmla="*/ 350718 w 43"/>
                <a:gd name="T73" fmla="*/ 376380 h 85"/>
                <a:gd name="T74" fmla="*/ 333610 w 43"/>
                <a:gd name="T75" fmla="*/ 427705 h 85"/>
                <a:gd name="T76" fmla="*/ 299393 w 43"/>
                <a:gd name="T77" fmla="*/ 470475 h 85"/>
                <a:gd name="T78" fmla="*/ 299393 w 43"/>
                <a:gd name="T79" fmla="*/ 470475 h 85"/>
                <a:gd name="T80" fmla="*/ 316501 w 43"/>
                <a:gd name="T81" fmla="*/ 496137 h 85"/>
                <a:gd name="T82" fmla="*/ 333610 w 43"/>
                <a:gd name="T83" fmla="*/ 513246 h 85"/>
                <a:gd name="T84" fmla="*/ 325056 w 43"/>
                <a:gd name="T85" fmla="*/ 556016 h 85"/>
                <a:gd name="T86" fmla="*/ 316501 w 43"/>
                <a:gd name="T87" fmla="*/ 581678 h 8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3"/>
                <a:gd name="T133" fmla="*/ 0 h 85"/>
                <a:gd name="T134" fmla="*/ 43 w 43"/>
                <a:gd name="T135" fmla="*/ 85 h 8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3" h="85">
                  <a:moveTo>
                    <a:pt x="37" y="68"/>
                  </a:moveTo>
                  <a:lnTo>
                    <a:pt x="30" y="75"/>
                  </a:lnTo>
                  <a:lnTo>
                    <a:pt x="22" y="76"/>
                  </a:lnTo>
                  <a:lnTo>
                    <a:pt x="16" y="80"/>
                  </a:lnTo>
                  <a:lnTo>
                    <a:pt x="12" y="80"/>
                  </a:lnTo>
                  <a:lnTo>
                    <a:pt x="7" y="85"/>
                  </a:lnTo>
                  <a:lnTo>
                    <a:pt x="4" y="85"/>
                  </a:lnTo>
                  <a:lnTo>
                    <a:pt x="1" y="81"/>
                  </a:lnTo>
                  <a:lnTo>
                    <a:pt x="2" y="74"/>
                  </a:lnTo>
                  <a:lnTo>
                    <a:pt x="2" y="67"/>
                  </a:lnTo>
                  <a:lnTo>
                    <a:pt x="1" y="60"/>
                  </a:lnTo>
                  <a:lnTo>
                    <a:pt x="0" y="54"/>
                  </a:lnTo>
                  <a:lnTo>
                    <a:pt x="3" y="50"/>
                  </a:lnTo>
                  <a:lnTo>
                    <a:pt x="5" y="44"/>
                  </a:lnTo>
                  <a:lnTo>
                    <a:pt x="3" y="39"/>
                  </a:lnTo>
                  <a:lnTo>
                    <a:pt x="3" y="35"/>
                  </a:lnTo>
                  <a:lnTo>
                    <a:pt x="6" y="30"/>
                  </a:lnTo>
                  <a:lnTo>
                    <a:pt x="6" y="25"/>
                  </a:lnTo>
                  <a:lnTo>
                    <a:pt x="8" y="22"/>
                  </a:lnTo>
                  <a:lnTo>
                    <a:pt x="9" y="19"/>
                  </a:lnTo>
                  <a:lnTo>
                    <a:pt x="10" y="17"/>
                  </a:lnTo>
                  <a:lnTo>
                    <a:pt x="13" y="14"/>
                  </a:lnTo>
                  <a:lnTo>
                    <a:pt x="17" y="8"/>
                  </a:lnTo>
                  <a:lnTo>
                    <a:pt x="21" y="5"/>
                  </a:lnTo>
                  <a:lnTo>
                    <a:pt x="29" y="5"/>
                  </a:lnTo>
                  <a:lnTo>
                    <a:pt x="36" y="0"/>
                  </a:lnTo>
                  <a:lnTo>
                    <a:pt x="39" y="3"/>
                  </a:lnTo>
                  <a:lnTo>
                    <a:pt x="35" y="7"/>
                  </a:lnTo>
                  <a:lnTo>
                    <a:pt x="43" y="15"/>
                  </a:lnTo>
                  <a:lnTo>
                    <a:pt x="43" y="19"/>
                  </a:lnTo>
                  <a:lnTo>
                    <a:pt x="41" y="22"/>
                  </a:lnTo>
                  <a:lnTo>
                    <a:pt x="37" y="24"/>
                  </a:lnTo>
                  <a:lnTo>
                    <a:pt x="34" y="27"/>
                  </a:lnTo>
                  <a:lnTo>
                    <a:pt x="34" y="31"/>
                  </a:lnTo>
                  <a:lnTo>
                    <a:pt x="38" y="34"/>
                  </a:lnTo>
                  <a:lnTo>
                    <a:pt x="41" y="39"/>
                  </a:lnTo>
                  <a:lnTo>
                    <a:pt x="41" y="44"/>
                  </a:lnTo>
                  <a:lnTo>
                    <a:pt x="39" y="50"/>
                  </a:lnTo>
                  <a:lnTo>
                    <a:pt x="35" y="55"/>
                  </a:lnTo>
                  <a:lnTo>
                    <a:pt x="37" y="58"/>
                  </a:lnTo>
                  <a:lnTo>
                    <a:pt x="39" y="60"/>
                  </a:lnTo>
                  <a:lnTo>
                    <a:pt x="38" y="65"/>
                  </a:lnTo>
                  <a:lnTo>
                    <a:pt x="37" y="68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Freeform 32"/>
            <p:cNvSpPr/>
            <p:nvPr/>
          </p:nvSpPr>
          <p:spPr bwMode="auto">
            <a:xfrm>
              <a:off x="5226003" y="2646478"/>
              <a:ext cx="590232" cy="581678"/>
            </a:xfrm>
            <a:custGeom>
              <a:avLst/>
              <a:gdLst>
                <a:gd name="T0" fmla="*/ 504691 w 69"/>
                <a:gd name="T1" fmla="*/ 265177 h 68"/>
                <a:gd name="T2" fmla="*/ 504691 w 69"/>
                <a:gd name="T3" fmla="*/ 290839 h 68"/>
                <a:gd name="T4" fmla="*/ 504691 w 69"/>
                <a:gd name="T5" fmla="*/ 342164 h 68"/>
                <a:gd name="T6" fmla="*/ 453367 w 69"/>
                <a:gd name="T7" fmla="*/ 384934 h 68"/>
                <a:gd name="T8" fmla="*/ 461921 w 69"/>
                <a:gd name="T9" fmla="*/ 410596 h 68"/>
                <a:gd name="T10" fmla="*/ 470475 w 69"/>
                <a:gd name="T11" fmla="*/ 419150 h 68"/>
                <a:gd name="T12" fmla="*/ 487583 w 69"/>
                <a:gd name="T13" fmla="*/ 436258 h 68"/>
                <a:gd name="T14" fmla="*/ 487583 w 69"/>
                <a:gd name="T15" fmla="*/ 461921 h 68"/>
                <a:gd name="T16" fmla="*/ 504691 w 69"/>
                <a:gd name="T17" fmla="*/ 470475 h 68"/>
                <a:gd name="T18" fmla="*/ 521799 w 69"/>
                <a:gd name="T19" fmla="*/ 461921 h 68"/>
                <a:gd name="T20" fmla="*/ 538907 w 69"/>
                <a:gd name="T21" fmla="*/ 461921 h 68"/>
                <a:gd name="T22" fmla="*/ 556016 w 69"/>
                <a:gd name="T23" fmla="*/ 504691 h 68"/>
                <a:gd name="T24" fmla="*/ 556016 w 69"/>
                <a:gd name="T25" fmla="*/ 530353 h 68"/>
                <a:gd name="T26" fmla="*/ 547462 w 69"/>
                <a:gd name="T27" fmla="*/ 547462 h 68"/>
                <a:gd name="T28" fmla="*/ 513245 w 69"/>
                <a:gd name="T29" fmla="*/ 564570 h 68"/>
                <a:gd name="T30" fmla="*/ 504691 w 69"/>
                <a:gd name="T31" fmla="*/ 581678 h 68"/>
                <a:gd name="T32" fmla="*/ 461921 w 69"/>
                <a:gd name="T33" fmla="*/ 581678 h 68"/>
                <a:gd name="T34" fmla="*/ 419150 w 69"/>
                <a:gd name="T35" fmla="*/ 556016 h 68"/>
                <a:gd name="T36" fmla="*/ 367826 w 69"/>
                <a:gd name="T37" fmla="*/ 556016 h 68"/>
                <a:gd name="T38" fmla="*/ 342163 w 69"/>
                <a:gd name="T39" fmla="*/ 538907 h 68"/>
                <a:gd name="T40" fmla="*/ 333609 w 69"/>
                <a:gd name="T41" fmla="*/ 513245 h 68"/>
                <a:gd name="T42" fmla="*/ 290839 w 69"/>
                <a:gd name="T43" fmla="*/ 487583 h 68"/>
                <a:gd name="T44" fmla="*/ 171082 w 69"/>
                <a:gd name="T45" fmla="*/ 487583 h 68"/>
                <a:gd name="T46" fmla="*/ 111203 w 69"/>
                <a:gd name="T47" fmla="*/ 470475 h 68"/>
                <a:gd name="T48" fmla="*/ 59879 w 69"/>
                <a:gd name="T49" fmla="*/ 419150 h 68"/>
                <a:gd name="T50" fmla="*/ 59879 w 69"/>
                <a:gd name="T51" fmla="*/ 402042 h 68"/>
                <a:gd name="T52" fmla="*/ 59879 w 69"/>
                <a:gd name="T53" fmla="*/ 376380 h 68"/>
                <a:gd name="T54" fmla="*/ 34216 w 69"/>
                <a:gd name="T55" fmla="*/ 342164 h 68"/>
                <a:gd name="T56" fmla="*/ 0 w 69"/>
                <a:gd name="T57" fmla="*/ 282285 h 68"/>
                <a:gd name="T58" fmla="*/ 8554 w 69"/>
                <a:gd name="T59" fmla="*/ 239514 h 68"/>
                <a:gd name="T60" fmla="*/ 0 w 69"/>
                <a:gd name="T61" fmla="*/ 230960 h 68"/>
                <a:gd name="T62" fmla="*/ 25662 w 69"/>
                <a:gd name="T63" fmla="*/ 230960 h 68"/>
                <a:gd name="T64" fmla="*/ 68433 w 69"/>
                <a:gd name="T65" fmla="*/ 188190 h 68"/>
                <a:gd name="T66" fmla="*/ 102649 w 69"/>
                <a:gd name="T67" fmla="*/ 188190 h 68"/>
                <a:gd name="T68" fmla="*/ 153974 w 69"/>
                <a:gd name="T69" fmla="*/ 153974 h 68"/>
                <a:gd name="T70" fmla="*/ 222406 w 69"/>
                <a:gd name="T71" fmla="*/ 145420 h 68"/>
                <a:gd name="T72" fmla="*/ 282285 w 69"/>
                <a:gd name="T73" fmla="*/ 85541 h 68"/>
                <a:gd name="T74" fmla="*/ 290839 w 69"/>
                <a:gd name="T75" fmla="*/ 59879 h 68"/>
                <a:gd name="T76" fmla="*/ 299393 w 69"/>
                <a:gd name="T77" fmla="*/ 17108 h 68"/>
                <a:gd name="T78" fmla="*/ 282285 w 69"/>
                <a:gd name="T79" fmla="*/ 0 h 68"/>
                <a:gd name="T80" fmla="*/ 316501 w 69"/>
                <a:gd name="T81" fmla="*/ 17108 h 68"/>
                <a:gd name="T82" fmla="*/ 350718 w 69"/>
                <a:gd name="T83" fmla="*/ 25662 h 68"/>
                <a:gd name="T84" fmla="*/ 436258 w 69"/>
                <a:gd name="T85" fmla="*/ 17108 h 68"/>
                <a:gd name="T86" fmla="*/ 461921 w 69"/>
                <a:gd name="T87" fmla="*/ 42770 h 68"/>
                <a:gd name="T88" fmla="*/ 470475 w 69"/>
                <a:gd name="T89" fmla="*/ 51325 h 68"/>
                <a:gd name="T90" fmla="*/ 461921 w 69"/>
                <a:gd name="T91" fmla="*/ 8554 h 68"/>
                <a:gd name="T92" fmla="*/ 470475 w 69"/>
                <a:gd name="T93" fmla="*/ 68433 h 68"/>
                <a:gd name="T94" fmla="*/ 470475 w 69"/>
                <a:gd name="T95" fmla="*/ 94095 h 68"/>
                <a:gd name="T96" fmla="*/ 444812 w 69"/>
                <a:gd name="T97" fmla="*/ 119757 h 68"/>
                <a:gd name="T98" fmla="*/ 427704 w 69"/>
                <a:gd name="T99" fmla="*/ 145420 h 68"/>
                <a:gd name="T100" fmla="*/ 496137 w 69"/>
                <a:gd name="T101" fmla="*/ 213852 h 68"/>
                <a:gd name="T102" fmla="*/ 530353 w 69"/>
                <a:gd name="T103" fmla="*/ 213852 h 68"/>
                <a:gd name="T104" fmla="*/ 538907 w 69"/>
                <a:gd name="T105" fmla="*/ 205298 h 68"/>
                <a:gd name="T106" fmla="*/ 547462 w 69"/>
                <a:gd name="T107" fmla="*/ 205298 h 68"/>
                <a:gd name="T108" fmla="*/ 547462 w 69"/>
                <a:gd name="T109" fmla="*/ 213852 h 68"/>
                <a:gd name="T110" fmla="*/ 590232 w 69"/>
                <a:gd name="T111" fmla="*/ 248069 h 68"/>
                <a:gd name="T112" fmla="*/ 573124 w 69"/>
                <a:gd name="T113" fmla="*/ 307947 h 68"/>
                <a:gd name="T114" fmla="*/ 556016 w 69"/>
                <a:gd name="T115" fmla="*/ 307947 h 68"/>
                <a:gd name="T116" fmla="*/ 521799 w 69"/>
                <a:gd name="T117" fmla="*/ 265177 h 68"/>
                <a:gd name="T118" fmla="*/ 504691 w 69"/>
                <a:gd name="T119" fmla="*/ 265177 h 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"/>
                <a:gd name="T181" fmla="*/ 0 h 68"/>
                <a:gd name="T182" fmla="*/ 69 w 69"/>
                <a:gd name="T183" fmla="*/ 68 h 6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" h="68">
                  <a:moveTo>
                    <a:pt x="59" y="31"/>
                  </a:moveTo>
                  <a:lnTo>
                    <a:pt x="59" y="34"/>
                  </a:lnTo>
                  <a:lnTo>
                    <a:pt x="59" y="40"/>
                  </a:lnTo>
                  <a:lnTo>
                    <a:pt x="53" y="45"/>
                  </a:lnTo>
                  <a:lnTo>
                    <a:pt x="54" y="48"/>
                  </a:lnTo>
                  <a:lnTo>
                    <a:pt x="55" y="49"/>
                  </a:lnTo>
                  <a:lnTo>
                    <a:pt x="57" y="51"/>
                  </a:lnTo>
                  <a:lnTo>
                    <a:pt x="57" y="54"/>
                  </a:lnTo>
                  <a:lnTo>
                    <a:pt x="59" y="55"/>
                  </a:lnTo>
                  <a:lnTo>
                    <a:pt x="61" y="54"/>
                  </a:lnTo>
                  <a:lnTo>
                    <a:pt x="63" y="54"/>
                  </a:lnTo>
                  <a:lnTo>
                    <a:pt x="65" y="59"/>
                  </a:lnTo>
                  <a:lnTo>
                    <a:pt x="65" y="62"/>
                  </a:lnTo>
                  <a:lnTo>
                    <a:pt x="64" y="64"/>
                  </a:lnTo>
                  <a:lnTo>
                    <a:pt x="60" y="66"/>
                  </a:lnTo>
                  <a:lnTo>
                    <a:pt x="59" y="68"/>
                  </a:lnTo>
                  <a:lnTo>
                    <a:pt x="54" y="68"/>
                  </a:lnTo>
                  <a:lnTo>
                    <a:pt x="49" y="65"/>
                  </a:lnTo>
                  <a:lnTo>
                    <a:pt x="43" y="65"/>
                  </a:lnTo>
                  <a:lnTo>
                    <a:pt x="40" y="63"/>
                  </a:lnTo>
                  <a:lnTo>
                    <a:pt x="39" y="60"/>
                  </a:lnTo>
                  <a:lnTo>
                    <a:pt x="34" y="57"/>
                  </a:lnTo>
                  <a:lnTo>
                    <a:pt x="20" y="57"/>
                  </a:lnTo>
                  <a:lnTo>
                    <a:pt x="13" y="55"/>
                  </a:lnTo>
                  <a:lnTo>
                    <a:pt x="7" y="49"/>
                  </a:lnTo>
                  <a:lnTo>
                    <a:pt x="7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0" y="33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3" y="27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8" y="18"/>
                  </a:lnTo>
                  <a:lnTo>
                    <a:pt x="26" y="17"/>
                  </a:lnTo>
                  <a:lnTo>
                    <a:pt x="33" y="10"/>
                  </a:lnTo>
                  <a:lnTo>
                    <a:pt x="34" y="7"/>
                  </a:lnTo>
                  <a:lnTo>
                    <a:pt x="35" y="2"/>
                  </a:lnTo>
                  <a:lnTo>
                    <a:pt x="33" y="0"/>
                  </a:lnTo>
                  <a:lnTo>
                    <a:pt x="37" y="2"/>
                  </a:lnTo>
                  <a:lnTo>
                    <a:pt x="41" y="3"/>
                  </a:lnTo>
                  <a:lnTo>
                    <a:pt x="51" y="2"/>
                  </a:lnTo>
                  <a:lnTo>
                    <a:pt x="54" y="5"/>
                  </a:lnTo>
                  <a:lnTo>
                    <a:pt x="55" y="6"/>
                  </a:lnTo>
                  <a:lnTo>
                    <a:pt x="54" y="1"/>
                  </a:lnTo>
                  <a:lnTo>
                    <a:pt x="55" y="8"/>
                  </a:lnTo>
                  <a:lnTo>
                    <a:pt x="55" y="11"/>
                  </a:lnTo>
                  <a:lnTo>
                    <a:pt x="52" y="14"/>
                  </a:lnTo>
                  <a:lnTo>
                    <a:pt x="50" y="17"/>
                  </a:lnTo>
                  <a:lnTo>
                    <a:pt x="58" y="25"/>
                  </a:lnTo>
                  <a:lnTo>
                    <a:pt x="62" y="25"/>
                  </a:lnTo>
                  <a:lnTo>
                    <a:pt x="63" y="24"/>
                  </a:lnTo>
                  <a:lnTo>
                    <a:pt x="64" y="24"/>
                  </a:lnTo>
                  <a:lnTo>
                    <a:pt x="64" y="25"/>
                  </a:lnTo>
                  <a:lnTo>
                    <a:pt x="69" y="29"/>
                  </a:lnTo>
                  <a:lnTo>
                    <a:pt x="67" y="36"/>
                  </a:lnTo>
                  <a:lnTo>
                    <a:pt x="65" y="36"/>
                  </a:lnTo>
                  <a:lnTo>
                    <a:pt x="61" y="31"/>
                  </a:lnTo>
                  <a:lnTo>
                    <a:pt x="59" y="31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5" name="Freeform 33"/>
            <p:cNvSpPr/>
            <p:nvPr/>
          </p:nvSpPr>
          <p:spPr bwMode="auto">
            <a:xfrm>
              <a:off x="5037814" y="3057074"/>
              <a:ext cx="795531" cy="496138"/>
            </a:xfrm>
            <a:custGeom>
              <a:avLst/>
              <a:gdLst>
                <a:gd name="T0" fmla="*/ 752761 w 93"/>
                <a:gd name="T1" fmla="*/ 367826 h 58"/>
                <a:gd name="T2" fmla="*/ 633003 w 93"/>
                <a:gd name="T3" fmla="*/ 453367 h 58"/>
                <a:gd name="T4" fmla="*/ 573125 w 93"/>
                <a:gd name="T5" fmla="*/ 487584 h 58"/>
                <a:gd name="T6" fmla="*/ 513246 w 93"/>
                <a:gd name="T7" fmla="*/ 444813 h 58"/>
                <a:gd name="T8" fmla="*/ 479029 w 93"/>
                <a:gd name="T9" fmla="*/ 453367 h 58"/>
                <a:gd name="T10" fmla="*/ 444813 w 93"/>
                <a:gd name="T11" fmla="*/ 427705 h 58"/>
                <a:gd name="T12" fmla="*/ 402043 w 93"/>
                <a:gd name="T13" fmla="*/ 436259 h 58"/>
                <a:gd name="T14" fmla="*/ 273731 w 93"/>
                <a:gd name="T15" fmla="*/ 376381 h 58"/>
                <a:gd name="T16" fmla="*/ 205298 w 93"/>
                <a:gd name="T17" fmla="*/ 367826 h 58"/>
                <a:gd name="T18" fmla="*/ 222407 w 93"/>
                <a:gd name="T19" fmla="*/ 393489 h 58"/>
                <a:gd name="T20" fmla="*/ 205298 w 93"/>
                <a:gd name="T21" fmla="*/ 427705 h 58"/>
                <a:gd name="T22" fmla="*/ 128311 w 93"/>
                <a:gd name="T23" fmla="*/ 453367 h 58"/>
                <a:gd name="T24" fmla="*/ 102649 w 93"/>
                <a:gd name="T25" fmla="*/ 496138 h 58"/>
                <a:gd name="T26" fmla="*/ 59879 w 93"/>
                <a:gd name="T27" fmla="*/ 453367 h 58"/>
                <a:gd name="T28" fmla="*/ 0 w 93"/>
                <a:gd name="T29" fmla="*/ 402043 h 58"/>
                <a:gd name="T30" fmla="*/ 8554 w 93"/>
                <a:gd name="T31" fmla="*/ 367826 h 58"/>
                <a:gd name="T32" fmla="*/ 0 w 93"/>
                <a:gd name="T33" fmla="*/ 342164 h 58"/>
                <a:gd name="T34" fmla="*/ 34216 w 93"/>
                <a:gd name="T35" fmla="*/ 316502 h 58"/>
                <a:gd name="T36" fmla="*/ 171082 w 93"/>
                <a:gd name="T37" fmla="*/ 273731 h 58"/>
                <a:gd name="T38" fmla="*/ 188190 w 93"/>
                <a:gd name="T39" fmla="*/ 239515 h 58"/>
                <a:gd name="T40" fmla="*/ 111203 w 93"/>
                <a:gd name="T41" fmla="*/ 171082 h 58"/>
                <a:gd name="T42" fmla="*/ 102649 w 93"/>
                <a:gd name="T43" fmla="*/ 102649 h 58"/>
                <a:gd name="T44" fmla="*/ 153974 w 93"/>
                <a:gd name="T45" fmla="*/ 68433 h 58"/>
                <a:gd name="T46" fmla="*/ 136866 w 93"/>
                <a:gd name="T47" fmla="*/ 25662 h 58"/>
                <a:gd name="T48" fmla="*/ 111203 w 93"/>
                <a:gd name="T49" fmla="*/ 0 h 58"/>
                <a:gd name="T50" fmla="*/ 299393 w 93"/>
                <a:gd name="T51" fmla="*/ 59879 h 58"/>
                <a:gd name="T52" fmla="*/ 479029 w 93"/>
                <a:gd name="T53" fmla="*/ 76987 h 58"/>
                <a:gd name="T54" fmla="*/ 530354 w 93"/>
                <a:gd name="T55" fmla="*/ 128312 h 58"/>
                <a:gd name="T56" fmla="*/ 607341 w 93"/>
                <a:gd name="T57" fmla="*/ 145420 h 58"/>
                <a:gd name="T58" fmla="*/ 692882 w 93"/>
                <a:gd name="T59" fmla="*/ 171082 h 58"/>
                <a:gd name="T60" fmla="*/ 709990 w 93"/>
                <a:gd name="T61" fmla="*/ 196744 h 58"/>
                <a:gd name="T62" fmla="*/ 752761 w 93"/>
                <a:gd name="T63" fmla="*/ 222407 h 58"/>
                <a:gd name="T64" fmla="*/ 735652 w 93"/>
                <a:gd name="T65" fmla="*/ 248069 h 58"/>
                <a:gd name="T66" fmla="*/ 769869 w 93"/>
                <a:gd name="T67" fmla="*/ 307948 h 58"/>
                <a:gd name="T68" fmla="*/ 778423 w 93"/>
                <a:gd name="T69" fmla="*/ 342164 h 58"/>
                <a:gd name="T70" fmla="*/ 795531 w 93"/>
                <a:gd name="T71" fmla="*/ 359272 h 5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3"/>
                <a:gd name="T109" fmla="*/ 0 h 58"/>
                <a:gd name="T110" fmla="*/ 93 w 93"/>
                <a:gd name="T111" fmla="*/ 58 h 5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3" h="58">
                  <a:moveTo>
                    <a:pt x="93" y="42"/>
                  </a:moveTo>
                  <a:lnTo>
                    <a:pt x="88" y="43"/>
                  </a:lnTo>
                  <a:lnTo>
                    <a:pt x="80" y="48"/>
                  </a:lnTo>
                  <a:lnTo>
                    <a:pt x="74" y="53"/>
                  </a:lnTo>
                  <a:lnTo>
                    <a:pt x="71" y="53"/>
                  </a:lnTo>
                  <a:lnTo>
                    <a:pt x="67" y="57"/>
                  </a:lnTo>
                  <a:lnTo>
                    <a:pt x="63" y="53"/>
                  </a:lnTo>
                  <a:lnTo>
                    <a:pt x="60" y="52"/>
                  </a:lnTo>
                  <a:lnTo>
                    <a:pt x="58" y="50"/>
                  </a:lnTo>
                  <a:lnTo>
                    <a:pt x="56" y="53"/>
                  </a:lnTo>
                  <a:lnTo>
                    <a:pt x="54" y="52"/>
                  </a:lnTo>
                  <a:lnTo>
                    <a:pt x="52" y="50"/>
                  </a:lnTo>
                  <a:lnTo>
                    <a:pt x="51" y="51"/>
                  </a:lnTo>
                  <a:lnTo>
                    <a:pt x="47" y="51"/>
                  </a:lnTo>
                  <a:lnTo>
                    <a:pt x="35" y="44"/>
                  </a:lnTo>
                  <a:lnTo>
                    <a:pt x="32" y="44"/>
                  </a:lnTo>
                  <a:lnTo>
                    <a:pt x="27" y="42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6" y="46"/>
                  </a:lnTo>
                  <a:lnTo>
                    <a:pt x="26" y="48"/>
                  </a:lnTo>
                  <a:lnTo>
                    <a:pt x="24" y="50"/>
                  </a:lnTo>
                  <a:lnTo>
                    <a:pt x="18" y="50"/>
                  </a:lnTo>
                  <a:lnTo>
                    <a:pt x="15" y="53"/>
                  </a:lnTo>
                  <a:lnTo>
                    <a:pt x="14" y="55"/>
                  </a:lnTo>
                  <a:lnTo>
                    <a:pt x="12" y="58"/>
                  </a:lnTo>
                  <a:lnTo>
                    <a:pt x="10" y="58"/>
                  </a:lnTo>
                  <a:lnTo>
                    <a:pt x="7" y="53"/>
                  </a:lnTo>
                  <a:lnTo>
                    <a:pt x="2" y="49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1" y="43"/>
                  </a:lnTo>
                  <a:lnTo>
                    <a:pt x="2" y="41"/>
                  </a:lnTo>
                  <a:lnTo>
                    <a:pt x="0" y="40"/>
                  </a:lnTo>
                  <a:lnTo>
                    <a:pt x="1" y="38"/>
                  </a:lnTo>
                  <a:lnTo>
                    <a:pt x="4" y="37"/>
                  </a:lnTo>
                  <a:lnTo>
                    <a:pt x="13" y="37"/>
                  </a:lnTo>
                  <a:lnTo>
                    <a:pt x="20" y="32"/>
                  </a:lnTo>
                  <a:lnTo>
                    <a:pt x="22" y="31"/>
                  </a:lnTo>
                  <a:lnTo>
                    <a:pt x="22" y="28"/>
                  </a:lnTo>
                  <a:lnTo>
                    <a:pt x="17" y="23"/>
                  </a:lnTo>
                  <a:lnTo>
                    <a:pt x="13" y="20"/>
                  </a:lnTo>
                  <a:lnTo>
                    <a:pt x="12" y="19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29" y="1"/>
                  </a:lnTo>
                  <a:lnTo>
                    <a:pt x="35" y="7"/>
                  </a:lnTo>
                  <a:lnTo>
                    <a:pt x="42" y="9"/>
                  </a:lnTo>
                  <a:lnTo>
                    <a:pt x="56" y="9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5" y="17"/>
                  </a:lnTo>
                  <a:lnTo>
                    <a:pt x="71" y="17"/>
                  </a:lnTo>
                  <a:lnTo>
                    <a:pt x="76" y="20"/>
                  </a:lnTo>
                  <a:lnTo>
                    <a:pt x="81" y="20"/>
                  </a:lnTo>
                  <a:lnTo>
                    <a:pt x="83" y="22"/>
                  </a:lnTo>
                  <a:lnTo>
                    <a:pt x="83" y="23"/>
                  </a:lnTo>
                  <a:lnTo>
                    <a:pt x="86" y="24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6" y="29"/>
                  </a:lnTo>
                  <a:lnTo>
                    <a:pt x="87" y="31"/>
                  </a:lnTo>
                  <a:lnTo>
                    <a:pt x="90" y="36"/>
                  </a:lnTo>
                  <a:lnTo>
                    <a:pt x="90" y="38"/>
                  </a:lnTo>
                  <a:lnTo>
                    <a:pt x="91" y="40"/>
                  </a:lnTo>
                  <a:lnTo>
                    <a:pt x="93" y="40"/>
                  </a:lnTo>
                  <a:lnTo>
                    <a:pt x="93" y="42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96" name="组合 95"/>
            <p:cNvGrpSpPr/>
            <p:nvPr/>
          </p:nvGrpSpPr>
          <p:grpSpPr bwMode="auto">
            <a:xfrm>
              <a:off x="5593829" y="2406963"/>
              <a:ext cx="829748" cy="1753589"/>
              <a:chOff x="5593829" y="2406963"/>
              <a:chExt cx="829748" cy="1753589"/>
            </a:xfrm>
            <a:grpFill/>
          </p:grpSpPr>
          <p:sp>
            <p:nvSpPr>
              <p:cNvPr id="100" name="Freeform 16"/>
              <p:cNvSpPr/>
              <p:nvPr/>
            </p:nvSpPr>
            <p:spPr bwMode="auto">
              <a:xfrm>
                <a:off x="5867561" y="3578874"/>
                <a:ext cx="444813" cy="581678"/>
              </a:xfrm>
              <a:custGeom>
                <a:avLst/>
                <a:gdLst>
                  <a:gd name="T0" fmla="*/ 444813 w 52"/>
                  <a:gd name="T1" fmla="*/ 102649 h 68"/>
                  <a:gd name="T2" fmla="*/ 410597 w 52"/>
                  <a:gd name="T3" fmla="*/ 145420 h 68"/>
                  <a:gd name="T4" fmla="*/ 410597 w 52"/>
                  <a:gd name="T5" fmla="*/ 171082 h 68"/>
                  <a:gd name="T6" fmla="*/ 393488 w 52"/>
                  <a:gd name="T7" fmla="*/ 188190 h 68"/>
                  <a:gd name="T8" fmla="*/ 350718 w 52"/>
                  <a:gd name="T9" fmla="*/ 179636 h 68"/>
                  <a:gd name="T10" fmla="*/ 402043 w 52"/>
                  <a:gd name="T11" fmla="*/ 230960 h 68"/>
                  <a:gd name="T12" fmla="*/ 359272 w 52"/>
                  <a:gd name="T13" fmla="*/ 273731 h 68"/>
                  <a:gd name="T14" fmla="*/ 359272 w 52"/>
                  <a:gd name="T15" fmla="*/ 307947 h 68"/>
                  <a:gd name="T16" fmla="*/ 384934 w 52"/>
                  <a:gd name="T17" fmla="*/ 333609 h 68"/>
                  <a:gd name="T18" fmla="*/ 384934 w 52"/>
                  <a:gd name="T19" fmla="*/ 342164 h 68"/>
                  <a:gd name="T20" fmla="*/ 342164 w 52"/>
                  <a:gd name="T21" fmla="*/ 342164 h 68"/>
                  <a:gd name="T22" fmla="*/ 350718 w 52"/>
                  <a:gd name="T23" fmla="*/ 359272 h 68"/>
                  <a:gd name="T24" fmla="*/ 316502 w 52"/>
                  <a:gd name="T25" fmla="*/ 384934 h 68"/>
                  <a:gd name="T26" fmla="*/ 307948 w 52"/>
                  <a:gd name="T27" fmla="*/ 419150 h 68"/>
                  <a:gd name="T28" fmla="*/ 282285 w 52"/>
                  <a:gd name="T29" fmla="*/ 444813 h 68"/>
                  <a:gd name="T30" fmla="*/ 248069 w 52"/>
                  <a:gd name="T31" fmla="*/ 444813 h 68"/>
                  <a:gd name="T32" fmla="*/ 248069 w 52"/>
                  <a:gd name="T33" fmla="*/ 461921 h 68"/>
                  <a:gd name="T34" fmla="*/ 256623 w 52"/>
                  <a:gd name="T35" fmla="*/ 470475 h 68"/>
                  <a:gd name="T36" fmla="*/ 256623 w 52"/>
                  <a:gd name="T37" fmla="*/ 479029 h 68"/>
                  <a:gd name="T38" fmla="*/ 230961 w 52"/>
                  <a:gd name="T39" fmla="*/ 479029 h 68"/>
                  <a:gd name="T40" fmla="*/ 188190 w 52"/>
                  <a:gd name="T41" fmla="*/ 530353 h 68"/>
                  <a:gd name="T42" fmla="*/ 188190 w 52"/>
                  <a:gd name="T43" fmla="*/ 547462 h 68"/>
                  <a:gd name="T44" fmla="*/ 136866 w 52"/>
                  <a:gd name="T45" fmla="*/ 581678 h 68"/>
                  <a:gd name="T46" fmla="*/ 136866 w 52"/>
                  <a:gd name="T47" fmla="*/ 581678 h 68"/>
                  <a:gd name="T48" fmla="*/ 136866 w 52"/>
                  <a:gd name="T49" fmla="*/ 556016 h 68"/>
                  <a:gd name="T50" fmla="*/ 59879 w 52"/>
                  <a:gd name="T51" fmla="*/ 453367 h 68"/>
                  <a:gd name="T52" fmla="*/ 8554 w 52"/>
                  <a:gd name="T53" fmla="*/ 453367 h 68"/>
                  <a:gd name="T54" fmla="*/ 0 w 52"/>
                  <a:gd name="T55" fmla="*/ 444813 h 68"/>
                  <a:gd name="T56" fmla="*/ 0 w 52"/>
                  <a:gd name="T57" fmla="*/ 402042 h 68"/>
                  <a:gd name="T58" fmla="*/ 8554 w 52"/>
                  <a:gd name="T59" fmla="*/ 384934 h 68"/>
                  <a:gd name="T60" fmla="*/ 8554 w 52"/>
                  <a:gd name="T61" fmla="*/ 359272 h 68"/>
                  <a:gd name="T62" fmla="*/ 0 w 52"/>
                  <a:gd name="T63" fmla="*/ 342164 h 68"/>
                  <a:gd name="T64" fmla="*/ 8554 w 52"/>
                  <a:gd name="T65" fmla="*/ 325055 h 68"/>
                  <a:gd name="T66" fmla="*/ 42770 w 52"/>
                  <a:gd name="T67" fmla="*/ 282285 h 68"/>
                  <a:gd name="T68" fmla="*/ 42770 w 52"/>
                  <a:gd name="T69" fmla="*/ 213852 h 68"/>
                  <a:gd name="T70" fmla="*/ 102649 w 52"/>
                  <a:gd name="T71" fmla="*/ 162528 h 68"/>
                  <a:gd name="T72" fmla="*/ 102649 w 52"/>
                  <a:gd name="T73" fmla="*/ 136865 h 68"/>
                  <a:gd name="T74" fmla="*/ 94095 w 52"/>
                  <a:gd name="T75" fmla="*/ 119757 h 68"/>
                  <a:gd name="T76" fmla="*/ 94095 w 52"/>
                  <a:gd name="T77" fmla="*/ 94095 h 68"/>
                  <a:gd name="T78" fmla="*/ 136866 w 52"/>
                  <a:gd name="T79" fmla="*/ 68433 h 68"/>
                  <a:gd name="T80" fmla="*/ 162528 w 52"/>
                  <a:gd name="T81" fmla="*/ 68433 h 68"/>
                  <a:gd name="T82" fmla="*/ 205298 w 52"/>
                  <a:gd name="T83" fmla="*/ 25662 h 68"/>
                  <a:gd name="T84" fmla="*/ 213852 w 52"/>
                  <a:gd name="T85" fmla="*/ 0 h 68"/>
                  <a:gd name="T86" fmla="*/ 230961 w 52"/>
                  <a:gd name="T87" fmla="*/ 0 h 68"/>
                  <a:gd name="T88" fmla="*/ 265177 w 52"/>
                  <a:gd name="T89" fmla="*/ 34216 h 68"/>
                  <a:gd name="T90" fmla="*/ 265177 w 52"/>
                  <a:gd name="T91" fmla="*/ 68433 h 68"/>
                  <a:gd name="T92" fmla="*/ 282285 w 52"/>
                  <a:gd name="T93" fmla="*/ 94095 h 68"/>
                  <a:gd name="T94" fmla="*/ 299393 w 52"/>
                  <a:gd name="T95" fmla="*/ 111203 h 68"/>
                  <a:gd name="T96" fmla="*/ 316502 w 52"/>
                  <a:gd name="T97" fmla="*/ 111203 h 68"/>
                  <a:gd name="T98" fmla="*/ 350718 w 52"/>
                  <a:gd name="T99" fmla="*/ 111203 h 68"/>
                  <a:gd name="T100" fmla="*/ 376380 w 52"/>
                  <a:gd name="T101" fmla="*/ 102649 h 68"/>
                  <a:gd name="T102" fmla="*/ 444813 w 52"/>
                  <a:gd name="T103" fmla="*/ 102649 h 6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2"/>
                  <a:gd name="T157" fmla="*/ 0 h 68"/>
                  <a:gd name="T158" fmla="*/ 52 w 52"/>
                  <a:gd name="T159" fmla="*/ 68 h 6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2" h="68">
                    <a:moveTo>
                      <a:pt x="52" y="12"/>
                    </a:moveTo>
                    <a:lnTo>
                      <a:pt x="48" y="17"/>
                    </a:lnTo>
                    <a:lnTo>
                      <a:pt x="48" y="20"/>
                    </a:lnTo>
                    <a:lnTo>
                      <a:pt x="46" y="22"/>
                    </a:lnTo>
                    <a:lnTo>
                      <a:pt x="41" y="21"/>
                    </a:lnTo>
                    <a:lnTo>
                      <a:pt x="47" y="27"/>
                    </a:lnTo>
                    <a:lnTo>
                      <a:pt x="42" y="32"/>
                    </a:lnTo>
                    <a:lnTo>
                      <a:pt x="42" y="36"/>
                    </a:lnTo>
                    <a:lnTo>
                      <a:pt x="45" y="39"/>
                    </a:lnTo>
                    <a:lnTo>
                      <a:pt x="45" y="40"/>
                    </a:lnTo>
                    <a:lnTo>
                      <a:pt x="40" y="40"/>
                    </a:lnTo>
                    <a:lnTo>
                      <a:pt x="41" y="42"/>
                    </a:lnTo>
                    <a:lnTo>
                      <a:pt x="37" y="45"/>
                    </a:lnTo>
                    <a:lnTo>
                      <a:pt x="36" y="49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29" y="54"/>
                    </a:lnTo>
                    <a:lnTo>
                      <a:pt x="30" y="55"/>
                    </a:lnTo>
                    <a:lnTo>
                      <a:pt x="30" y="56"/>
                    </a:lnTo>
                    <a:lnTo>
                      <a:pt x="27" y="56"/>
                    </a:lnTo>
                    <a:lnTo>
                      <a:pt x="22" y="62"/>
                    </a:lnTo>
                    <a:lnTo>
                      <a:pt x="22" y="64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7" y="53"/>
                    </a:lnTo>
                    <a:lnTo>
                      <a:pt x="1" y="53"/>
                    </a:lnTo>
                    <a:lnTo>
                      <a:pt x="0" y="52"/>
                    </a:lnTo>
                    <a:lnTo>
                      <a:pt x="0" y="47"/>
                    </a:lnTo>
                    <a:lnTo>
                      <a:pt x="1" y="45"/>
                    </a:lnTo>
                    <a:lnTo>
                      <a:pt x="1" y="42"/>
                    </a:lnTo>
                    <a:lnTo>
                      <a:pt x="0" y="40"/>
                    </a:lnTo>
                    <a:lnTo>
                      <a:pt x="1" y="38"/>
                    </a:lnTo>
                    <a:lnTo>
                      <a:pt x="5" y="33"/>
                    </a:lnTo>
                    <a:lnTo>
                      <a:pt x="5" y="25"/>
                    </a:lnTo>
                    <a:lnTo>
                      <a:pt x="12" y="19"/>
                    </a:lnTo>
                    <a:lnTo>
                      <a:pt x="12" y="16"/>
                    </a:lnTo>
                    <a:lnTo>
                      <a:pt x="11" y="14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9" y="8"/>
                    </a:lnTo>
                    <a:lnTo>
                      <a:pt x="24" y="3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31" y="4"/>
                    </a:lnTo>
                    <a:lnTo>
                      <a:pt x="31" y="8"/>
                    </a:lnTo>
                    <a:lnTo>
                      <a:pt x="33" y="11"/>
                    </a:lnTo>
                    <a:lnTo>
                      <a:pt x="35" y="13"/>
                    </a:lnTo>
                    <a:lnTo>
                      <a:pt x="37" y="13"/>
                    </a:lnTo>
                    <a:lnTo>
                      <a:pt x="41" y="13"/>
                    </a:lnTo>
                    <a:lnTo>
                      <a:pt x="44" y="12"/>
                    </a:lnTo>
                    <a:lnTo>
                      <a:pt x="52" y="12"/>
                    </a:lnTo>
                  </a:path>
                </a:pathLst>
              </a:custGeom>
              <a:grpFill/>
              <a:ln w="6350">
                <a:solidFill>
                  <a:schemeClr val="bg1">
                    <a:alpha val="79999"/>
                  </a:schemeClr>
                </a:solidFill>
                <a:prstDash val="sysDash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" name="Freeform 17"/>
              <p:cNvSpPr/>
              <p:nvPr/>
            </p:nvSpPr>
            <p:spPr bwMode="auto">
              <a:xfrm>
                <a:off x="6030089" y="3296588"/>
                <a:ext cx="393488" cy="393488"/>
              </a:xfrm>
              <a:custGeom>
                <a:avLst/>
                <a:gdLst>
                  <a:gd name="T0" fmla="*/ 179636 w 46"/>
                  <a:gd name="T1" fmla="*/ 0 h 46"/>
                  <a:gd name="T2" fmla="*/ 222406 w 46"/>
                  <a:gd name="T3" fmla="*/ 8554 h 46"/>
                  <a:gd name="T4" fmla="*/ 230960 w 46"/>
                  <a:gd name="T5" fmla="*/ 34216 h 46"/>
                  <a:gd name="T6" fmla="*/ 256623 w 46"/>
                  <a:gd name="T7" fmla="*/ 42770 h 46"/>
                  <a:gd name="T8" fmla="*/ 282285 w 46"/>
                  <a:gd name="T9" fmla="*/ 17108 h 46"/>
                  <a:gd name="T10" fmla="*/ 316501 w 46"/>
                  <a:gd name="T11" fmla="*/ 8554 h 46"/>
                  <a:gd name="T12" fmla="*/ 342163 w 46"/>
                  <a:gd name="T13" fmla="*/ 34216 h 46"/>
                  <a:gd name="T14" fmla="*/ 393488 w 46"/>
                  <a:gd name="T15" fmla="*/ 34216 h 46"/>
                  <a:gd name="T16" fmla="*/ 342163 w 46"/>
                  <a:gd name="T17" fmla="*/ 85541 h 46"/>
                  <a:gd name="T18" fmla="*/ 342163 w 46"/>
                  <a:gd name="T19" fmla="*/ 102649 h 46"/>
                  <a:gd name="T20" fmla="*/ 367826 w 46"/>
                  <a:gd name="T21" fmla="*/ 102649 h 46"/>
                  <a:gd name="T22" fmla="*/ 384934 w 46"/>
                  <a:gd name="T23" fmla="*/ 85541 h 46"/>
                  <a:gd name="T24" fmla="*/ 384934 w 46"/>
                  <a:gd name="T25" fmla="*/ 128311 h 46"/>
                  <a:gd name="T26" fmla="*/ 350718 w 46"/>
                  <a:gd name="T27" fmla="*/ 128311 h 46"/>
                  <a:gd name="T28" fmla="*/ 342163 w 46"/>
                  <a:gd name="T29" fmla="*/ 153974 h 46"/>
                  <a:gd name="T30" fmla="*/ 367826 w 46"/>
                  <a:gd name="T31" fmla="*/ 153974 h 46"/>
                  <a:gd name="T32" fmla="*/ 367826 w 46"/>
                  <a:gd name="T33" fmla="*/ 222406 h 46"/>
                  <a:gd name="T34" fmla="*/ 376380 w 46"/>
                  <a:gd name="T35" fmla="*/ 230960 h 46"/>
                  <a:gd name="T36" fmla="*/ 367826 w 46"/>
                  <a:gd name="T37" fmla="*/ 273731 h 46"/>
                  <a:gd name="T38" fmla="*/ 342163 w 46"/>
                  <a:gd name="T39" fmla="*/ 273731 h 46"/>
                  <a:gd name="T40" fmla="*/ 342163 w 46"/>
                  <a:gd name="T41" fmla="*/ 248069 h 46"/>
                  <a:gd name="T42" fmla="*/ 325055 w 46"/>
                  <a:gd name="T43" fmla="*/ 265177 h 46"/>
                  <a:gd name="T44" fmla="*/ 282285 w 46"/>
                  <a:gd name="T45" fmla="*/ 307947 h 46"/>
                  <a:gd name="T46" fmla="*/ 282285 w 46"/>
                  <a:gd name="T47" fmla="*/ 384934 h 46"/>
                  <a:gd name="T48" fmla="*/ 222406 w 46"/>
                  <a:gd name="T49" fmla="*/ 384934 h 46"/>
                  <a:gd name="T50" fmla="*/ 188190 w 46"/>
                  <a:gd name="T51" fmla="*/ 393488 h 46"/>
                  <a:gd name="T52" fmla="*/ 153974 w 46"/>
                  <a:gd name="T53" fmla="*/ 393488 h 46"/>
                  <a:gd name="T54" fmla="*/ 136865 w 46"/>
                  <a:gd name="T55" fmla="*/ 393488 h 46"/>
                  <a:gd name="T56" fmla="*/ 119757 w 46"/>
                  <a:gd name="T57" fmla="*/ 376380 h 46"/>
                  <a:gd name="T58" fmla="*/ 102649 w 46"/>
                  <a:gd name="T59" fmla="*/ 350718 h 46"/>
                  <a:gd name="T60" fmla="*/ 102649 w 46"/>
                  <a:gd name="T61" fmla="*/ 316501 h 46"/>
                  <a:gd name="T62" fmla="*/ 59879 w 46"/>
                  <a:gd name="T63" fmla="*/ 282285 h 46"/>
                  <a:gd name="T64" fmla="*/ 51325 w 46"/>
                  <a:gd name="T65" fmla="*/ 282285 h 46"/>
                  <a:gd name="T66" fmla="*/ 51325 w 46"/>
                  <a:gd name="T67" fmla="*/ 256623 h 46"/>
                  <a:gd name="T68" fmla="*/ 0 w 46"/>
                  <a:gd name="T69" fmla="*/ 188190 h 46"/>
                  <a:gd name="T70" fmla="*/ 0 w 46"/>
                  <a:gd name="T71" fmla="*/ 179636 h 46"/>
                  <a:gd name="T72" fmla="*/ 34216 w 46"/>
                  <a:gd name="T73" fmla="*/ 145419 h 46"/>
                  <a:gd name="T74" fmla="*/ 34216 w 46"/>
                  <a:gd name="T75" fmla="*/ 128311 h 46"/>
                  <a:gd name="T76" fmla="*/ 76987 w 46"/>
                  <a:gd name="T77" fmla="*/ 85541 h 46"/>
                  <a:gd name="T78" fmla="*/ 76987 w 46"/>
                  <a:gd name="T79" fmla="*/ 34216 h 46"/>
                  <a:gd name="T80" fmla="*/ 102649 w 46"/>
                  <a:gd name="T81" fmla="*/ 17108 h 46"/>
                  <a:gd name="T82" fmla="*/ 119757 w 46"/>
                  <a:gd name="T83" fmla="*/ 17108 h 46"/>
                  <a:gd name="T84" fmla="*/ 128311 w 46"/>
                  <a:gd name="T85" fmla="*/ 25662 h 46"/>
                  <a:gd name="T86" fmla="*/ 153974 w 46"/>
                  <a:gd name="T87" fmla="*/ 25662 h 46"/>
                  <a:gd name="T88" fmla="*/ 179636 w 46"/>
                  <a:gd name="T89" fmla="*/ 0 h 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6"/>
                  <a:gd name="T136" fmla="*/ 0 h 46"/>
                  <a:gd name="T137" fmla="*/ 46 w 46"/>
                  <a:gd name="T138" fmla="*/ 46 h 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6" h="46">
                    <a:moveTo>
                      <a:pt x="21" y="0"/>
                    </a:moveTo>
                    <a:lnTo>
                      <a:pt x="26" y="1"/>
                    </a:lnTo>
                    <a:lnTo>
                      <a:pt x="27" y="4"/>
                    </a:lnTo>
                    <a:lnTo>
                      <a:pt x="30" y="5"/>
                    </a:lnTo>
                    <a:lnTo>
                      <a:pt x="33" y="2"/>
                    </a:lnTo>
                    <a:lnTo>
                      <a:pt x="37" y="1"/>
                    </a:lnTo>
                    <a:lnTo>
                      <a:pt x="40" y="4"/>
                    </a:lnTo>
                    <a:lnTo>
                      <a:pt x="46" y="4"/>
                    </a:lnTo>
                    <a:lnTo>
                      <a:pt x="40" y="10"/>
                    </a:lnTo>
                    <a:lnTo>
                      <a:pt x="40" y="12"/>
                    </a:lnTo>
                    <a:lnTo>
                      <a:pt x="43" y="12"/>
                    </a:lnTo>
                    <a:lnTo>
                      <a:pt x="45" y="10"/>
                    </a:lnTo>
                    <a:lnTo>
                      <a:pt x="45" y="15"/>
                    </a:lnTo>
                    <a:lnTo>
                      <a:pt x="41" y="15"/>
                    </a:lnTo>
                    <a:lnTo>
                      <a:pt x="40" y="18"/>
                    </a:lnTo>
                    <a:lnTo>
                      <a:pt x="43" y="18"/>
                    </a:lnTo>
                    <a:lnTo>
                      <a:pt x="43" y="26"/>
                    </a:lnTo>
                    <a:lnTo>
                      <a:pt x="44" y="27"/>
                    </a:lnTo>
                    <a:lnTo>
                      <a:pt x="43" y="32"/>
                    </a:lnTo>
                    <a:lnTo>
                      <a:pt x="40" y="32"/>
                    </a:lnTo>
                    <a:lnTo>
                      <a:pt x="40" y="29"/>
                    </a:lnTo>
                    <a:lnTo>
                      <a:pt x="38" y="31"/>
                    </a:lnTo>
                    <a:lnTo>
                      <a:pt x="33" y="36"/>
                    </a:lnTo>
                    <a:lnTo>
                      <a:pt x="33" y="45"/>
                    </a:lnTo>
                    <a:lnTo>
                      <a:pt x="26" y="45"/>
                    </a:lnTo>
                    <a:lnTo>
                      <a:pt x="22" y="46"/>
                    </a:lnTo>
                    <a:lnTo>
                      <a:pt x="18" y="46"/>
                    </a:lnTo>
                    <a:lnTo>
                      <a:pt x="16" y="46"/>
                    </a:lnTo>
                    <a:lnTo>
                      <a:pt x="14" y="44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7" y="33"/>
                    </a:lnTo>
                    <a:lnTo>
                      <a:pt x="6" y="33"/>
                    </a:lnTo>
                    <a:lnTo>
                      <a:pt x="6" y="30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4" y="17"/>
                    </a:lnTo>
                    <a:lnTo>
                      <a:pt x="4" y="15"/>
                    </a:lnTo>
                    <a:lnTo>
                      <a:pt x="9" y="10"/>
                    </a:lnTo>
                    <a:lnTo>
                      <a:pt x="9" y="4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3"/>
                    </a:lnTo>
                    <a:lnTo>
                      <a:pt x="18" y="3"/>
                    </a:lnTo>
                    <a:lnTo>
                      <a:pt x="21" y="0"/>
                    </a:lnTo>
                  </a:path>
                </a:pathLst>
              </a:custGeom>
              <a:grpFill/>
              <a:ln w="6350">
                <a:solidFill>
                  <a:schemeClr val="bg1">
                    <a:alpha val="79999"/>
                  </a:schemeClr>
                </a:solidFill>
                <a:prstDash val="sysDash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" name="Freeform 18"/>
              <p:cNvSpPr/>
              <p:nvPr/>
            </p:nvSpPr>
            <p:spPr bwMode="auto">
              <a:xfrm>
                <a:off x="5807682" y="2749127"/>
                <a:ext cx="581679" cy="573124"/>
              </a:xfrm>
              <a:custGeom>
                <a:avLst/>
                <a:gdLst>
                  <a:gd name="T0" fmla="*/ 256623 w 68"/>
                  <a:gd name="T1" fmla="*/ 0 h 67"/>
                  <a:gd name="T2" fmla="*/ 359272 w 68"/>
                  <a:gd name="T3" fmla="*/ 94095 h 67"/>
                  <a:gd name="T4" fmla="*/ 444813 w 68"/>
                  <a:gd name="T5" fmla="*/ 265177 h 67"/>
                  <a:gd name="T6" fmla="*/ 547463 w 68"/>
                  <a:gd name="T7" fmla="*/ 333609 h 67"/>
                  <a:gd name="T8" fmla="*/ 547463 w 68"/>
                  <a:gd name="T9" fmla="*/ 367826 h 67"/>
                  <a:gd name="T10" fmla="*/ 530354 w 68"/>
                  <a:gd name="T11" fmla="*/ 393488 h 67"/>
                  <a:gd name="T12" fmla="*/ 581679 w 68"/>
                  <a:gd name="T13" fmla="*/ 436258 h 67"/>
                  <a:gd name="T14" fmla="*/ 556017 w 68"/>
                  <a:gd name="T15" fmla="*/ 487583 h 67"/>
                  <a:gd name="T16" fmla="*/ 479030 w 68"/>
                  <a:gd name="T17" fmla="*/ 547462 h 67"/>
                  <a:gd name="T18" fmla="*/ 402043 w 68"/>
                  <a:gd name="T19" fmla="*/ 547462 h 67"/>
                  <a:gd name="T20" fmla="*/ 350718 w 68"/>
                  <a:gd name="T21" fmla="*/ 573124 h 67"/>
                  <a:gd name="T22" fmla="*/ 325056 w 68"/>
                  <a:gd name="T23" fmla="*/ 564570 h 67"/>
                  <a:gd name="T24" fmla="*/ 307948 w 68"/>
                  <a:gd name="T25" fmla="*/ 547462 h 67"/>
                  <a:gd name="T26" fmla="*/ 350718 w 68"/>
                  <a:gd name="T27" fmla="*/ 521799 h 67"/>
                  <a:gd name="T28" fmla="*/ 367826 w 68"/>
                  <a:gd name="T29" fmla="*/ 496137 h 67"/>
                  <a:gd name="T30" fmla="*/ 307948 w 68"/>
                  <a:gd name="T31" fmla="*/ 470475 h 67"/>
                  <a:gd name="T32" fmla="*/ 213853 w 68"/>
                  <a:gd name="T33" fmla="*/ 402042 h 67"/>
                  <a:gd name="T34" fmla="*/ 230961 w 68"/>
                  <a:gd name="T35" fmla="*/ 342164 h 67"/>
                  <a:gd name="T36" fmla="*/ 273731 w 68"/>
                  <a:gd name="T37" fmla="*/ 333609 h 67"/>
                  <a:gd name="T38" fmla="*/ 290840 w 68"/>
                  <a:gd name="T39" fmla="*/ 307947 h 67"/>
                  <a:gd name="T40" fmla="*/ 248069 w 68"/>
                  <a:gd name="T41" fmla="*/ 273731 h 67"/>
                  <a:gd name="T42" fmla="*/ 239515 w 68"/>
                  <a:gd name="T43" fmla="*/ 290839 h 67"/>
                  <a:gd name="T44" fmla="*/ 188190 w 68"/>
                  <a:gd name="T45" fmla="*/ 265177 h 67"/>
                  <a:gd name="T46" fmla="*/ 153974 w 68"/>
                  <a:gd name="T47" fmla="*/ 196744 h 67"/>
                  <a:gd name="T48" fmla="*/ 102649 w 68"/>
                  <a:gd name="T49" fmla="*/ 179636 h 67"/>
                  <a:gd name="T50" fmla="*/ 59879 w 68"/>
                  <a:gd name="T51" fmla="*/ 171082 h 67"/>
                  <a:gd name="T52" fmla="*/ 0 w 68"/>
                  <a:gd name="T53" fmla="*/ 85541 h 67"/>
                  <a:gd name="T54" fmla="*/ 8554 w 68"/>
                  <a:gd name="T55" fmla="*/ 42770 h 67"/>
                  <a:gd name="T56" fmla="*/ 59879 w 68"/>
                  <a:gd name="T57" fmla="*/ 76987 h 67"/>
                  <a:gd name="T58" fmla="*/ 119757 w 68"/>
                  <a:gd name="T59" fmla="*/ 102649 h 67"/>
                  <a:gd name="T60" fmla="*/ 171082 w 68"/>
                  <a:gd name="T61" fmla="*/ 68433 h 67"/>
                  <a:gd name="T62" fmla="*/ 188190 w 68"/>
                  <a:gd name="T63" fmla="*/ 85541 h 67"/>
                  <a:gd name="T64" fmla="*/ 213853 w 68"/>
                  <a:gd name="T65" fmla="*/ 25662 h 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8"/>
                  <a:gd name="T100" fmla="*/ 0 h 67"/>
                  <a:gd name="T101" fmla="*/ 68 w 68"/>
                  <a:gd name="T102" fmla="*/ 67 h 6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8" h="67">
                    <a:moveTo>
                      <a:pt x="29" y="0"/>
                    </a:moveTo>
                    <a:lnTo>
                      <a:pt x="30" y="0"/>
                    </a:lnTo>
                    <a:lnTo>
                      <a:pt x="31" y="4"/>
                    </a:lnTo>
                    <a:lnTo>
                      <a:pt x="42" y="11"/>
                    </a:lnTo>
                    <a:lnTo>
                      <a:pt x="51" y="27"/>
                    </a:lnTo>
                    <a:lnTo>
                      <a:pt x="52" y="31"/>
                    </a:lnTo>
                    <a:lnTo>
                      <a:pt x="54" y="34"/>
                    </a:lnTo>
                    <a:lnTo>
                      <a:pt x="64" y="39"/>
                    </a:lnTo>
                    <a:lnTo>
                      <a:pt x="65" y="41"/>
                    </a:lnTo>
                    <a:lnTo>
                      <a:pt x="64" y="43"/>
                    </a:lnTo>
                    <a:lnTo>
                      <a:pt x="57" y="43"/>
                    </a:lnTo>
                    <a:lnTo>
                      <a:pt x="62" y="46"/>
                    </a:lnTo>
                    <a:lnTo>
                      <a:pt x="62" y="49"/>
                    </a:lnTo>
                    <a:lnTo>
                      <a:pt x="68" y="51"/>
                    </a:lnTo>
                    <a:lnTo>
                      <a:pt x="68" y="54"/>
                    </a:lnTo>
                    <a:lnTo>
                      <a:pt x="65" y="57"/>
                    </a:lnTo>
                    <a:lnTo>
                      <a:pt x="63" y="58"/>
                    </a:lnTo>
                    <a:lnTo>
                      <a:pt x="56" y="64"/>
                    </a:lnTo>
                    <a:lnTo>
                      <a:pt x="52" y="65"/>
                    </a:lnTo>
                    <a:lnTo>
                      <a:pt x="47" y="64"/>
                    </a:lnTo>
                    <a:lnTo>
                      <a:pt x="44" y="67"/>
                    </a:lnTo>
                    <a:lnTo>
                      <a:pt x="41" y="67"/>
                    </a:lnTo>
                    <a:lnTo>
                      <a:pt x="40" y="66"/>
                    </a:lnTo>
                    <a:lnTo>
                      <a:pt x="38" y="66"/>
                    </a:lnTo>
                    <a:lnTo>
                      <a:pt x="38" y="64"/>
                    </a:lnTo>
                    <a:lnTo>
                      <a:pt x="36" y="64"/>
                    </a:lnTo>
                    <a:lnTo>
                      <a:pt x="38" y="62"/>
                    </a:lnTo>
                    <a:lnTo>
                      <a:pt x="41" y="61"/>
                    </a:lnTo>
                    <a:lnTo>
                      <a:pt x="42" y="60"/>
                    </a:lnTo>
                    <a:lnTo>
                      <a:pt x="43" y="58"/>
                    </a:lnTo>
                    <a:lnTo>
                      <a:pt x="41" y="56"/>
                    </a:lnTo>
                    <a:lnTo>
                      <a:pt x="36" y="55"/>
                    </a:lnTo>
                    <a:lnTo>
                      <a:pt x="31" y="51"/>
                    </a:lnTo>
                    <a:lnTo>
                      <a:pt x="25" y="47"/>
                    </a:lnTo>
                    <a:lnTo>
                      <a:pt x="27" y="43"/>
                    </a:lnTo>
                    <a:lnTo>
                      <a:pt x="27" y="40"/>
                    </a:lnTo>
                    <a:lnTo>
                      <a:pt x="29" y="39"/>
                    </a:lnTo>
                    <a:lnTo>
                      <a:pt x="32" y="39"/>
                    </a:lnTo>
                    <a:lnTo>
                      <a:pt x="34" y="38"/>
                    </a:lnTo>
                    <a:lnTo>
                      <a:pt x="34" y="36"/>
                    </a:lnTo>
                    <a:lnTo>
                      <a:pt x="32" y="32"/>
                    </a:lnTo>
                    <a:lnTo>
                      <a:pt x="29" y="32"/>
                    </a:lnTo>
                    <a:lnTo>
                      <a:pt x="29" y="33"/>
                    </a:lnTo>
                    <a:lnTo>
                      <a:pt x="28" y="34"/>
                    </a:lnTo>
                    <a:lnTo>
                      <a:pt x="24" y="34"/>
                    </a:lnTo>
                    <a:lnTo>
                      <a:pt x="22" y="31"/>
                    </a:lnTo>
                    <a:lnTo>
                      <a:pt x="20" y="27"/>
                    </a:lnTo>
                    <a:lnTo>
                      <a:pt x="18" y="23"/>
                    </a:lnTo>
                    <a:lnTo>
                      <a:pt x="16" y="21"/>
                    </a:lnTo>
                    <a:lnTo>
                      <a:pt x="12" y="21"/>
                    </a:lnTo>
                    <a:lnTo>
                      <a:pt x="10" y="20"/>
                    </a:lnTo>
                    <a:lnTo>
                      <a:pt x="7" y="20"/>
                    </a:lnTo>
                    <a:lnTo>
                      <a:pt x="6" y="17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7" y="9"/>
                    </a:lnTo>
                    <a:lnTo>
                      <a:pt x="9" y="12"/>
                    </a:lnTo>
                    <a:lnTo>
                      <a:pt x="14" y="12"/>
                    </a:lnTo>
                    <a:lnTo>
                      <a:pt x="18" y="8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2" y="10"/>
                    </a:lnTo>
                    <a:lnTo>
                      <a:pt x="25" y="6"/>
                    </a:lnTo>
                    <a:lnTo>
                      <a:pt x="25" y="3"/>
                    </a:lnTo>
                    <a:lnTo>
                      <a:pt x="29" y="0"/>
                    </a:lnTo>
                  </a:path>
                </a:pathLst>
              </a:custGeom>
              <a:grpFill/>
              <a:ln w="6350">
                <a:solidFill>
                  <a:schemeClr val="bg1">
                    <a:alpha val="79999"/>
                  </a:schemeClr>
                </a:solidFill>
                <a:prstDash val="sysDash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3" name="Freeform 19"/>
              <p:cNvSpPr/>
              <p:nvPr/>
            </p:nvSpPr>
            <p:spPr bwMode="auto">
              <a:xfrm>
                <a:off x="5653709" y="2406963"/>
                <a:ext cx="667219" cy="453367"/>
              </a:xfrm>
              <a:custGeom>
                <a:avLst/>
                <a:gdLst>
                  <a:gd name="T0" fmla="*/ 222406 w 78"/>
                  <a:gd name="T1" fmla="*/ 0 h 53"/>
                  <a:gd name="T2" fmla="*/ 222406 w 78"/>
                  <a:gd name="T3" fmla="*/ 42770 h 53"/>
                  <a:gd name="T4" fmla="*/ 248069 w 78"/>
                  <a:gd name="T5" fmla="*/ 42770 h 53"/>
                  <a:gd name="T6" fmla="*/ 256623 w 78"/>
                  <a:gd name="T7" fmla="*/ 8554 h 53"/>
                  <a:gd name="T8" fmla="*/ 316501 w 78"/>
                  <a:gd name="T9" fmla="*/ 17108 h 53"/>
                  <a:gd name="T10" fmla="*/ 333610 w 78"/>
                  <a:gd name="T11" fmla="*/ 42770 h 53"/>
                  <a:gd name="T12" fmla="*/ 333610 w 78"/>
                  <a:gd name="T13" fmla="*/ 85541 h 53"/>
                  <a:gd name="T14" fmla="*/ 367826 w 78"/>
                  <a:gd name="T15" fmla="*/ 102649 h 53"/>
                  <a:gd name="T16" fmla="*/ 402042 w 78"/>
                  <a:gd name="T17" fmla="*/ 111203 h 53"/>
                  <a:gd name="T18" fmla="*/ 419150 w 78"/>
                  <a:gd name="T19" fmla="*/ 59879 h 53"/>
                  <a:gd name="T20" fmla="*/ 470475 w 78"/>
                  <a:gd name="T21" fmla="*/ 17108 h 53"/>
                  <a:gd name="T22" fmla="*/ 530353 w 78"/>
                  <a:gd name="T23" fmla="*/ 17108 h 53"/>
                  <a:gd name="T24" fmla="*/ 556016 w 78"/>
                  <a:gd name="T25" fmla="*/ 25662 h 53"/>
                  <a:gd name="T26" fmla="*/ 667219 w 78"/>
                  <a:gd name="T27" fmla="*/ 25662 h 53"/>
                  <a:gd name="T28" fmla="*/ 667219 w 78"/>
                  <a:gd name="T29" fmla="*/ 59879 h 53"/>
                  <a:gd name="T30" fmla="*/ 667219 w 78"/>
                  <a:gd name="T31" fmla="*/ 85541 h 53"/>
                  <a:gd name="T32" fmla="*/ 624449 w 78"/>
                  <a:gd name="T33" fmla="*/ 94095 h 53"/>
                  <a:gd name="T34" fmla="*/ 547462 w 78"/>
                  <a:gd name="T35" fmla="*/ 145420 h 53"/>
                  <a:gd name="T36" fmla="*/ 530353 w 78"/>
                  <a:gd name="T37" fmla="*/ 171082 h 53"/>
                  <a:gd name="T38" fmla="*/ 470475 w 78"/>
                  <a:gd name="T39" fmla="*/ 205298 h 53"/>
                  <a:gd name="T40" fmla="*/ 461921 w 78"/>
                  <a:gd name="T41" fmla="*/ 248069 h 53"/>
                  <a:gd name="T42" fmla="*/ 427704 w 78"/>
                  <a:gd name="T43" fmla="*/ 290839 h 53"/>
                  <a:gd name="T44" fmla="*/ 427704 w 78"/>
                  <a:gd name="T45" fmla="*/ 333610 h 53"/>
                  <a:gd name="T46" fmla="*/ 410596 w 78"/>
                  <a:gd name="T47" fmla="*/ 342164 h 53"/>
                  <a:gd name="T48" fmla="*/ 402042 w 78"/>
                  <a:gd name="T49" fmla="*/ 342164 h 53"/>
                  <a:gd name="T50" fmla="*/ 367826 w 78"/>
                  <a:gd name="T51" fmla="*/ 367826 h 53"/>
                  <a:gd name="T52" fmla="*/ 367826 w 78"/>
                  <a:gd name="T53" fmla="*/ 393488 h 53"/>
                  <a:gd name="T54" fmla="*/ 342164 w 78"/>
                  <a:gd name="T55" fmla="*/ 427705 h 53"/>
                  <a:gd name="T56" fmla="*/ 325055 w 78"/>
                  <a:gd name="T57" fmla="*/ 419151 h 53"/>
                  <a:gd name="T58" fmla="*/ 325055 w 78"/>
                  <a:gd name="T59" fmla="*/ 410597 h 53"/>
                  <a:gd name="T60" fmla="*/ 307947 w 78"/>
                  <a:gd name="T61" fmla="*/ 410597 h 53"/>
                  <a:gd name="T62" fmla="*/ 273731 w 78"/>
                  <a:gd name="T63" fmla="*/ 444813 h 53"/>
                  <a:gd name="T64" fmla="*/ 230960 w 78"/>
                  <a:gd name="T65" fmla="*/ 444813 h 53"/>
                  <a:gd name="T66" fmla="*/ 213852 w 78"/>
                  <a:gd name="T67" fmla="*/ 419151 h 53"/>
                  <a:gd name="T68" fmla="*/ 179636 w 78"/>
                  <a:gd name="T69" fmla="*/ 384934 h 53"/>
                  <a:gd name="T70" fmla="*/ 162528 w 78"/>
                  <a:gd name="T71" fmla="*/ 384934 h 53"/>
                  <a:gd name="T72" fmla="*/ 153974 w 78"/>
                  <a:gd name="T73" fmla="*/ 393488 h 53"/>
                  <a:gd name="T74" fmla="*/ 153974 w 78"/>
                  <a:gd name="T75" fmla="*/ 427705 h 53"/>
                  <a:gd name="T76" fmla="*/ 128311 w 78"/>
                  <a:gd name="T77" fmla="*/ 436259 h 53"/>
                  <a:gd name="T78" fmla="*/ 119757 w 78"/>
                  <a:gd name="T79" fmla="*/ 444813 h 53"/>
                  <a:gd name="T80" fmla="*/ 111203 w 78"/>
                  <a:gd name="T81" fmla="*/ 444813 h 53"/>
                  <a:gd name="T82" fmla="*/ 102649 w 78"/>
                  <a:gd name="T83" fmla="*/ 453367 h 53"/>
                  <a:gd name="T84" fmla="*/ 68433 w 78"/>
                  <a:gd name="T85" fmla="*/ 453367 h 53"/>
                  <a:gd name="T86" fmla="*/ 0 w 78"/>
                  <a:gd name="T87" fmla="*/ 384934 h 53"/>
                  <a:gd name="T88" fmla="*/ 17108 w 78"/>
                  <a:gd name="T89" fmla="*/ 359272 h 53"/>
                  <a:gd name="T90" fmla="*/ 42770 w 78"/>
                  <a:gd name="T91" fmla="*/ 333610 h 53"/>
                  <a:gd name="T92" fmla="*/ 42770 w 78"/>
                  <a:gd name="T93" fmla="*/ 307947 h 53"/>
                  <a:gd name="T94" fmla="*/ 34216 w 78"/>
                  <a:gd name="T95" fmla="*/ 248069 h 53"/>
                  <a:gd name="T96" fmla="*/ 17108 w 78"/>
                  <a:gd name="T97" fmla="*/ 222406 h 53"/>
                  <a:gd name="T98" fmla="*/ 17108 w 78"/>
                  <a:gd name="T99" fmla="*/ 196744 h 53"/>
                  <a:gd name="T100" fmla="*/ 119757 w 78"/>
                  <a:gd name="T101" fmla="*/ 76987 h 53"/>
                  <a:gd name="T102" fmla="*/ 145420 w 78"/>
                  <a:gd name="T103" fmla="*/ 68433 h 53"/>
                  <a:gd name="T104" fmla="*/ 179636 w 78"/>
                  <a:gd name="T105" fmla="*/ 42770 h 53"/>
                  <a:gd name="T106" fmla="*/ 179636 w 78"/>
                  <a:gd name="T107" fmla="*/ 17108 h 53"/>
                  <a:gd name="T108" fmla="*/ 196744 w 78"/>
                  <a:gd name="T109" fmla="*/ 0 h 53"/>
                  <a:gd name="T110" fmla="*/ 222406 w 78"/>
                  <a:gd name="T111" fmla="*/ 0 h 5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78"/>
                  <a:gd name="T169" fmla="*/ 0 h 53"/>
                  <a:gd name="T170" fmla="*/ 78 w 78"/>
                  <a:gd name="T171" fmla="*/ 53 h 5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78" h="53">
                    <a:moveTo>
                      <a:pt x="26" y="0"/>
                    </a:moveTo>
                    <a:lnTo>
                      <a:pt x="26" y="5"/>
                    </a:lnTo>
                    <a:lnTo>
                      <a:pt x="29" y="5"/>
                    </a:lnTo>
                    <a:lnTo>
                      <a:pt x="30" y="1"/>
                    </a:lnTo>
                    <a:lnTo>
                      <a:pt x="37" y="2"/>
                    </a:lnTo>
                    <a:lnTo>
                      <a:pt x="39" y="5"/>
                    </a:lnTo>
                    <a:lnTo>
                      <a:pt x="39" y="10"/>
                    </a:lnTo>
                    <a:lnTo>
                      <a:pt x="43" y="12"/>
                    </a:lnTo>
                    <a:lnTo>
                      <a:pt x="47" y="13"/>
                    </a:lnTo>
                    <a:lnTo>
                      <a:pt x="49" y="7"/>
                    </a:lnTo>
                    <a:lnTo>
                      <a:pt x="55" y="2"/>
                    </a:lnTo>
                    <a:lnTo>
                      <a:pt x="62" y="2"/>
                    </a:lnTo>
                    <a:lnTo>
                      <a:pt x="65" y="3"/>
                    </a:lnTo>
                    <a:lnTo>
                      <a:pt x="78" y="3"/>
                    </a:lnTo>
                    <a:lnTo>
                      <a:pt x="78" y="7"/>
                    </a:lnTo>
                    <a:lnTo>
                      <a:pt x="78" y="10"/>
                    </a:lnTo>
                    <a:lnTo>
                      <a:pt x="73" y="11"/>
                    </a:lnTo>
                    <a:lnTo>
                      <a:pt x="64" y="17"/>
                    </a:lnTo>
                    <a:lnTo>
                      <a:pt x="62" y="20"/>
                    </a:lnTo>
                    <a:lnTo>
                      <a:pt x="55" y="24"/>
                    </a:lnTo>
                    <a:lnTo>
                      <a:pt x="54" y="29"/>
                    </a:lnTo>
                    <a:lnTo>
                      <a:pt x="50" y="34"/>
                    </a:lnTo>
                    <a:lnTo>
                      <a:pt x="50" y="39"/>
                    </a:lnTo>
                    <a:lnTo>
                      <a:pt x="48" y="40"/>
                    </a:lnTo>
                    <a:lnTo>
                      <a:pt x="47" y="40"/>
                    </a:lnTo>
                    <a:lnTo>
                      <a:pt x="43" y="43"/>
                    </a:lnTo>
                    <a:lnTo>
                      <a:pt x="43" y="46"/>
                    </a:lnTo>
                    <a:lnTo>
                      <a:pt x="40" y="50"/>
                    </a:lnTo>
                    <a:lnTo>
                      <a:pt x="38" y="49"/>
                    </a:lnTo>
                    <a:lnTo>
                      <a:pt x="38" y="48"/>
                    </a:lnTo>
                    <a:lnTo>
                      <a:pt x="36" y="48"/>
                    </a:lnTo>
                    <a:lnTo>
                      <a:pt x="32" y="52"/>
                    </a:lnTo>
                    <a:lnTo>
                      <a:pt x="27" y="52"/>
                    </a:lnTo>
                    <a:lnTo>
                      <a:pt x="25" y="49"/>
                    </a:lnTo>
                    <a:lnTo>
                      <a:pt x="21" y="45"/>
                    </a:lnTo>
                    <a:lnTo>
                      <a:pt x="19" y="45"/>
                    </a:lnTo>
                    <a:lnTo>
                      <a:pt x="18" y="46"/>
                    </a:lnTo>
                    <a:lnTo>
                      <a:pt x="18" y="50"/>
                    </a:lnTo>
                    <a:lnTo>
                      <a:pt x="15" y="51"/>
                    </a:lnTo>
                    <a:lnTo>
                      <a:pt x="14" y="52"/>
                    </a:lnTo>
                    <a:lnTo>
                      <a:pt x="13" y="52"/>
                    </a:lnTo>
                    <a:lnTo>
                      <a:pt x="12" y="53"/>
                    </a:lnTo>
                    <a:lnTo>
                      <a:pt x="8" y="53"/>
                    </a:lnTo>
                    <a:lnTo>
                      <a:pt x="0" y="45"/>
                    </a:lnTo>
                    <a:lnTo>
                      <a:pt x="2" y="42"/>
                    </a:lnTo>
                    <a:lnTo>
                      <a:pt x="5" y="39"/>
                    </a:lnTo>
                    <a:lnTo>
                      <a:pt x="5" y="36"/>
                    </a:lnTo>
                    <a:lnTo>
                      <a:pt x="4" y="29"/>
                    </a:lnTo>
                    <a:lnTo>
                      <a:pt x="2" y="26"/>
                    </a:lnTo>
                    <a:lnTo>
                      <a:pt x="2" y="23"/>
                    </a:lnTo>
                    <a:lnTo>
                      <a:pt x="14" y="9"/>
                    </a:lnTo>
                    <a:lnTo>
                      <a:pt x="17" y="8"/>
                    </a:lnTo>
                    <a:lnTo>
                      <a:pt x="21" y="5"/>
                    </a:lnTo>
                    <a:lnTo>
                      <a:pt x="21" y="2"/>
                    </a:lnTo>
                    <a:lnTo>
                      <a:pt x="23" y="0"/>
                    </a:lnTo>
                    <a:lnTo>
                      <a:pt x="26" y="0"/>
                    </a:lnTo>
                  </a:path>
                </a:pathLst>
              </a:custGeom>
              <a:grpFill/>
              <a:ln w="6350">
                <a:solidFill>
                  <a:schemeClr val="bg1">
                    <a:alpha val="79999"/>
                  </a:schemeClr>
                </a:solidFill>
                <a:prstDash val="sysDash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" name="Freeform 34"/>
              <p:cNvSpPr/>
              <p:nvPr/>
            </p:nvSpPr>
            <p:spPr bwMode="auto">
              <a:xfrm>
                <a:off x="5679371" y="2834667"/>
                <a:ext cx="496138" cy="607340"/>
              </a:xfrm>
              <a:custGeom>
                <a:avLst/>
                <a:gdLst>
                  <a:gd name="T0" fmla="*/ 333610 w 58"/>
                  <a:gd name="T1" fmla="*/ 598786 h 71"/>
                  <a:gd name="T2" fmla="*/ 282285 w 58"/>
                  <a:gd name="T3" fmla="*/ 581678 h 71"/>
                  <a:gd name="T4" fmla="*/ 256623 w 58"/>
                  <a:gd name="T5" fmla="*/ 573124 h 71"/>
                  <a:gd name="T6" fmla="*/ 239515 w 58"/>
                  <a:gd name="T7" fmla="*/ 607340 h 71"/>
                  <a:gd name="T8" fmla="*/ 222407 w 58"/>
                  <a:gd name="T9" fmla="*/ 598786 h 71"/>
                  <a:gd name="T10" fmla="*/ 222407 w 58"/>
                  <a:gd name="T11" fmla="*/ 547461 h 71"/>
                  <a:gd name="T12" fmla="*/ 153974 w 58"/>
                  <a:gd name="T13" fmla="*/ 581678 h 71"/>
                  <a:gd name="T14" fmla="*/ 136866 w 58"/>
                  <a:gd name="T15" fmla="*/ 564570 h 71"/>
                  <a:gd name="T16" fmla="*/ 128312 w 58"/>
                  <a:gd name="T17" fmla="*/ 530353 h 71"/>
                  <a:gd name="T18" fmla="*/ 94095 w 58"/>
                  <a:gd name="T19" fmla="*/ 470475 h 71"/>
                  <a:gd name="T20" fmla="*/ 111203 w 58"/>
                  <a:gd name="T21" fmla="*/ 444812 h 71"/>
                  <a:gd name="T22" fmla="*/ 68433 w 58"/>
                  <a:gd name="T23" fmla="*/ 419150 h 71"/>
                  <a:gd name="T24" fmla="*/ 51325 w 58"/>
                  <a:gd name="T25" fmla="*/ 393488 h 71"/>
                  <a:gd name="T26" fmla="*/ 94095 w 58"/>
                  <a:gd name="T27" fmla="*/ 359272 h 71"/>
                  <a:gd name="T28" fmla="*/ 102649 w 58"/>
                  <a:gd name="T29" fmla="*/ 316501 h 71"/>
                  <a:gd name="T30" fmla="*/ 68433 w 58"/>
                  <a:gd name="T31" fmla="*/ 273731 h 71"/>
                  <a:gd name="T32" fmla="*/ 34216 w 58"/>
                  <a:gd name="T33" fmla="*/ 273731 h 71"/>
                  <a:gd name="T34" fmla="*/ 17108 w 58"/>
                  <a:gd name="T35" fmla="*/ 230960 h 71"/>
                  <a:gd name="T36" fmla="*/ 0 w 58"/>
                  <a:gd name="T37" fmla="*/ 196744 h 71"/>
                  <a:gd name="T38" fmla="*/ 51325 w 58"/>
                  <a:gd name="T39" fmla="*/ 102649 h 71"/>
                  <a:gd name="T40" fmla="*/ 68433 w 58"/>
                  <a:gd name="T41" fmla="*/ 76987 h 71"/>
                  <a:gd name="T42" fmla="*/ 119757 w 58"/>
                  <a:gd name="T43" fmla="*/ 119757 h 71"/>
                  <a:gd name="T44" fmla="*/ 94095 w 58"/>
                  <a:gd name="T45" fmla="*/ 25662 h 71"/>
                  <a:gd name="T46" fmla="*/ 102649 w 58"/>
                  <a:gd name="T47" fmla="*/ 8554 h 71"/>
                  <a:gd name="T48" fmla="*/ 179636 w 58"/>
                  <a:gd name="T49" fmla="*/ 59879 h 71"/>
                  <a:gd name="T50" fmla="*/ 213853 w 58"/>
                  <a:gd name="T51" fmla="*/ 85541 h 71"/>
                  <a:gd name="T52" fmla="*/ 265177 w 58"/>
                  <a:gd name="T53" fmla="*/ 94095 h 71"/>
                  <a:gd name="T54" fmla="*/ 299394 w 58"/>
                  <a:gd name="T55" fmla="*/ 145419 h 71"/>
                  <a:gd name="T56" fmla="*/ 333610 w 58"/>
                  <a:gd name="T57" fmla="*/ 205298 h 71"/>
                  <a:gd name="T58" fmla="*/ 376381 w 58"/>
                  <a:gd name="T59" fmla="*/ 196744 h 71"/>
                  <a:gd name="T60" fmla="*/ 402043 w 58"/>
                  <a:gd name="T61" fmla="*/ 188190 h 71"/>
                  <a:gd name="T62" fmla="*/ 419151 w 58"/>
                  <a:gd name="T63" fmla="*/ 239514 h 71"/>
                  <a:gd name="T64" fmla="*/ 376381 w 58"/>
                  <a:gd name="T65" fmla="*/ 248068 h 71"/>
                  <a:gd name="T66" fmla="*/ 359272 w 58"/>
                  <a:gd name="T67" fmla="*/ 282285 h 71"/>
                  <a:gd name="T68" fmla="*/ 393489 w 58"/>
                  <a:gd name="T69" fmla="*/ 350717 h 71"/>
                  <a:gd name="T70" fmla="*/ 479030 w 58"/>
                  <a:gd name="T71" fmla="*/ 393488 h 71"/>
                  <a:gd name="T72" fmla="*/ 487584 w 58"/>
                  <a:gd name="T73" fmla="*/ 427704 h 71"/>
                  <a:gd name="T74" fmla="*/ 453367 w 58"/>
                  <a:gd name="T75" fmla="*/ 444812 h 71"/>
                  <a:gd name="T76" fmla="*/ 453367 w 58"/>
                  <a:gd name="T77" fmla="*/ 461920 h 71"/>
                  <a:gd name="T78" fmla="*/ 427705 w 58"/>
                  <a:gd name="T79" fmla="*/ 496137 h 71"/>
                  <a:gd name="T80" fmla="*/ 384935 w 58"/>
                  <a:gd name="T81" fmla="*/ 590232 h 7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8"/>
                  <a:gd name="T124" fmla="*/ 0 h 71"/>
                  <a:gd name="T125" fmla="*/ 58 w 58"/>
                  <a:gd name="T126" fmla="*/ 71 h 7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8" h="71">
                    <a:moveTo>
                      <a:pt x="42" y="69"/>
                    </a:moveTo>
                    <a:lnTo>
                      <a:pt x="39" y="70"/>
                    </a:lnTo>
                    <a:lnTo>
                      <a:pt x="34" y="70"/>
                    </a:lnTo>
                    <a:lnTo>
                      <a:pt x="33" y="68"/>
                    </a:lnTo>
                    <a:lnTo>
                      <a:pt x="31" y="66"/>
                    </a:lnTo>
                    <a:lnTo>
                      <a:pt x="30" y="67"/>
                    </a:lnTo>
                    <a:lnTo>
                      <a:pt x="30" y="70"/>
                    </a:lnTo>
                    <a:lnTo>
                      <a:pt x="28" y="71"/>
                    </a:lnTo>
                    <a:lnTo>
                      <a:pt x="27" y="71"/>
                    </a:lnTo>
                    <a:lnTo>
                      <a:pt x="26" y="70"/>
                    </a:lnTo>
                    <a:lnTo>
                      <a:pt x="26" y="65"/>
                    </a:lnTo>
                    <a:lnTo>
                      <a:pt x="26" y="64"/>
                    </a:lnTo>
                    <a:lnTo>
                      <a:pt x="23" y="63"/>
                    </a:lnTo>
                    <a:lnTo>
                      <a:pt x="18" y="68"/>
                    </a:lnTo>
                    <a:lnTo>
                      <a:pt x="18" y="66"/>
                    </a:lnTo>
                    <a:lnTo>
                      <a:pt x="16" y="66"/>
                    </a:lnTo>
                    <a:lnTo>
                      <a:pt x="15" y="64"/>
                    </a:lnTo>
                    <a:lnTo>
                      <a:pt x="15" y="62"/>
                    </a:lnTo>
                    <a:lnTo>
                      <a:pt x="12" y="57"/>
                    </a:lnTo>
                    <a:lnTo>
                      <a:pt x="11" y="55"/>
                    </a:lnTo>
                    <a:lnTo>
                      <a:pt x="13" y="54"/>
                    </a:lnTo>
                    <a:lnTo>
                      <a:pt x="13" y="52"/>
                    </a:lnTo>
                    <a:lnTo>
                      <a:pt x="11" y="50"/>
                    </a:lnTo>
                    <a:lnTo>
                      <a:pt x="8" y="49"/>
                    </a:lnTo>
                    <a:lnTo>
                      <a:pt x="8" y="48"/>
                    </a:lnTo>
                    <a:lnTo>
                      <a:pt x="6" y="46"/>
                    </a:lnTo>
                    <a:lnTo>
                      <a:pt x="7" y="44"/>
                    </a:lnTo>
                    <a:lnTo>
                      <a:pt x="11" y="42"/>
                    </a:lnTo>
                    <a:lnTo>
                      <a:pt x="12" y="40"/>
                    </a:lnTo>
                    <a:lnTo>
                      <a:pt x="12" y="37"/>
                    </a:lnTo>
                    <a:lnTo>
                      <a:pt x="10" y="32"/>
                    </a:lnTo>
                    <a:lnTo>
                      <a:pt x="8" y="32"/>
                    </a:lnTo>
                    <a:lnTo>
                      <a:pt x="6" y="33"/>
                    </a:lnTo>
                    <a:lnTo>
                      <a:pt x="4" y="32"/>
                    </a:lnTo>
                    <a:lnTo>
                      <a:pt x="4" y="29"/>
                    </a:lnTo>
                    <a:lnTo>
                      <a:pt x="2" y="27"/>
                    </a:lnTo>
                    <a:lnTo>
                      <a:pt x="1" y="26"/>
                    </a:lnTo>
                    <a:lnTo>
                      <a:pt x="0" y="23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12" y="14"/>
                    </a:lnTo>
                    <a:lnTo>
                      <a:pt x="14" y="14"/>
                    </a:lnTo>
                    <a:lnTo>
                      <a:pt x="16" y="7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21" y="7"/>
                    </a:lnTo>
                    <a:lnTo>
                      <a:pt x="22" y="10"/>
                    </a:lnTo>
                    <a:lnTo>
                      <a:pt x="25" y="10"/>
                    </a:lnTo>
                    <a:lnTo>
                      <a:pt x="27" y="11"/>
                    </a:lnTo>
                    <a:lnTo>
                      <a:pt x="31" y="11"/>
                    </a:lnTo>
                    <a:lnTo>
                      <a:pt x="33" y="13"/>
                    </a:lnTo>
                    <a:lnTo>
                      <a:pt x="35" y="17"/>
                    </a:lnTo>
                    <a:lnTo>
                      <a:pt x="37" y="21"/>
                    </a:lnTo>
                    <a:lnTo>
                      <a:pt x="39" y="24"/>
                    </a:lnTo>
                    <a:lnTo>
                      <a:pt x="43" y="24"/>
                    </a:lnTo>
                    <a:lnTo>
                      <a:pt x="44" y="23"/>
                    </a:lnTo>
                    <a:lnTo>
                      <a:pt x="44" y="22"/>
                    </a:lnTo>
                    <a:lnTo>
                      <a:pt x="47" y="22"/>
                    </a:lnTo>
                    <a:lnTo>
                      <a:pt x="49" y="26"/>
                    </a:lnTo>
                    <a:lnTo>
                      <a:pt x="49" y="28"/>
                    </a:lnTo>
                    <a:lnTo>
                      <a:pt x="47" y="29"/>
                    </a:lnTo>
                    <a:lnTo>
                      <a:pt x="44" y="29"/>
                    </a:lnTo>
                    <a:lnTo>
                      <a:pt x="42" y="30"/>
                    </a:lnTo>
                    <a:lnTo>
                      <a:pt x="42" y="33"/>
                    </a:lnTo>
                    <a:lnTo>
                      <a:pt x="40" y="37"/>
                    </a:lnTo>
                    <a:lnTo>
                      <a:pt x="46" y="41"/>
                    </a:lnTo>
                    <a:lnTo>
                      <a:pt x="51" y="45"/>
                    </a:lnTo>
                    <a:lnTo>
                      <a:pt x="56" y="46"/>
                    </a:lnTo>
                    <a:lnTo>
                      <a:pt x="58" y="48"/>
                    </a:lnTo>
                    <a:lnTo>
                      <a:pt x="57" y="50"/>
                    </a:lnTo>
                    <a:lnTo>
                      <a:pt x="56" y="51"/>
                    </a:lnTo>
                    <a:lnTo>
                      <a:pt x="53" y="52"/>
                    </a:lnTo>
                    <a:lnTo>
                      <a:pt x="51" y="54"/>
                    </a:lnTo>
                    <a:lnTo>
                      <a:pt x="53" y="54"/>
                    </a:lnTo>
                    <a:lnTo>
                      <a:pt x="53" y="56"/>
                    </a:lnTo>
                    <a:lnTo>
                      <a:pt x="50" y="58"/>
                    </a:lnTo>
                    <a:lnTo>
                      <a:pt x="50" y="64"/>
                    </a:lnTo>
                    <a:lnTo>
                      <a:pt x="45" y="69"/>
                    </a:lnTo>
                    <a:lnTo>
                      <a:pt x="42" y="69"/>
                    </a:lnTo>
                  </a:path>
                </a:pathLst>
              </a:custGeom>
              <a:grpFill/>
              <a:ln w="6350">
                <a:solidFill>
                  <a:schemeClr val="bg1">
                    <a:alpha val="79999"/>
                  </a:schemeClr>
                </a:solidFill>
                <a:prstDash val="sysDash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5" name="Freeform 35"/>
              <p:cNvSpPr/>
              <p:nvPr/>
            </p:nvSpPr>
            <p:spPr bwMode="auto">
              <a:xfrm>
                <a:off x="5593829" y="3373575"/>
                <a:ext cx="496138" cy="709990"/>
              </a:xfrm>
              <a:custGeom>
                <a:avLst/>
                <a:gdLst>
                  <a:gd name="T0" fmla="*/ 51325 w 58"/>
                  <a:gd name="T1" fmla="*/ 590233 h 83"/>
                  <a:gd name="T2" fmla="*/ 59879 w 58"/>
                  <a:gd name="T3" fmla="*/ 496138 h 83"/>
                  <a:gd name="T4" fmla="*/ 25662 w 58"/>
                  <a:gd name="T5" fmla="*/ 419151 h 83"/>
                  <a:gd name="T6" fmla="*/ 0 w 58"/>
                  <a:gd name="T7" fmla="*/ 316502 h 83"/>
                  <a:gd name="T8" fmla="*/ 42771 w 58"/>
                  <a:gd name="T9" fmla="*/ 213852 h 83"/>
                  <a:gd name="T10" fmla="*/ 17108 w 58"/>
                  <a:gd name="T11" fmla="*/ 171082 h 83"/>
                  <a:gd name="T12" fmla="*/ 76987 w 58"/>
                  <a:gd name="T13" fmla="*/ 136866 h 83"/>
                  <a:gd name="T14" fmla="*/ 196744 w 58"/>
                  <a:gd name="T15" fmla="*/ 51325 h 83"/>
                  <a:gd name="T16" fmla="*/ 282285 w 58"/>
                  <a:gd name="T17" fmla="*/ 0 h 83"/>
                  <a:gd name="T18" fmla="*/ 307948 w 58"/>
                  <a:gd name="T19" fmla="*/ 17108 h 83"/>
                  <a:gd name="T20" fmla="*/ 316502 w 58"/>
                  <a:gd name="T21" fmla="*/ 68433 h 83"/>
                  <a:gd name="T22" fmla="*/ 342164 w 58"/>
                  <a:gd name="T23" fmla="*/ 59879 h 83"/>
                  <a:gd name="T24" fmla="*/ 350718 w 58"/>
                  <a:gd name="T25" fmla="*/ 25662 h 83"/>
                  <a:gd name="T26" fmla="*/ 376381 w 58"/>
                  <a:gd name="T27" fmla="*/ 59879 h 83"/>
                  <a:gd name="T28" fmla="*/ 444813 w 58"/>
                  <a:gd name="T29" fmla="*/ 51325 h 83"/>
                  <a:gd name="T30" fmla="*/ 470476 w 58"/>
                  <a:gd name="T31" fmla="*/ 68433 h 83"/>
                  <a:gd name="T32" fmla="*/ 436259 w 58"/>
                  <a:gd name="T33" fmla="*/ 111203 h 83"/>
                  <a:gd name="T34" fmla="*/ 487584 w 58"/>
                  <a:gd name="T35" fmla="*/ 205298 h 83"/>
                  <a:gd name="T36" fmla="*/ 496138 w 58"/>
                  <a:gd name="T37" fmla="*/ 205298 h 83"/>
                  <a:gd name="T38" fmla="*/ 479030 w 58"/>
                  <a:gd name="T39" fmla="*/ 230961 h 83"/>
                  <a:gd name="T40" fmla="*/ 410597 w 58"/>
                  <a:gd name="T41" fmla="*/ 273731 h 83"/>
                  <a:gd name="T42" fmla="*/ 367826 w 58"/>
                  <a:gd name="T43" fmla="*/ 325056 h 83"/>
                  <a:gd name="T44" fmla="*/ 376381 w 58"/>
                  <a:gd name="T45" fmla="*/ 367826 h 83"/>
                  <a:gd name="T46" fmla="*/ 316502 w 58"/>
                  <a:gd name="T47" fmla="*/ 487583 h 83"/>
                  <a:gd name="T48" fmla="*/ 273731 w 58"/>
                  <a:gd name="T49" fmla="*/ 547462 h 83"/>
                  <a:gd name="T50" fmla="*/ 282285 w 58"/>
                  <a:gd name="T51" fmla="*/ 590233 h 83"/>
                  <a:gd name="T52" fmla="*/ 273731 w 58"/>
                  <a:gd name="T53" fmla="*/ 650111 h 83"/>
                  <a:gd name="T54" fmla="*/ 333610 w 58"/>
                  <a:gd name="T55" fmla="*/ 658665 h 83"/>
                  <a:gd name="T56" fmla="*/ 282285 w 58"/>
                  <a:gd name="T57" fmla="*/ 658665 h 83"/>
                  <a:gd name="T58" fmla="*/ 239515 w 58"/>
                  <a:gd name="T59" fmla="*/ 692882 h 83"/>
                  <a:gd name="T60" fmla="*/ 205298 w 58"/>
                  <a:gd name="T61" fmla="*/ 684328 h 83"/>
                  <a:gd name="T62" fmla="*/ 111203 w 58"/>
                  <a:gd name="T63" fmla="*/ 709990 h 83"/>
                  <a:gd name="T64" fmla="*/ 94095 w 58"/>
                  <a:gd name="T65" fmla="*/ 684328 h 83"/>
                  <a:gd name="T66" fmla="*/ 136866 w 58"/>
                  <a:gd name="T67" fmla="*/ 624449 h 83"/>
                  <a:gd name="T68" fmla="*/ 111203 w 58"/>
                  <a:gd name="T69" fmla="*/ 607341 h 83"/>
                  <a:gd name="T70" fmla="*/ 59879 w 58"/>
                  <a:gd name="T71" fmla="*/ 615895 h 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8"/>
                  <a:gd name="T109" fmla="*/ 0 h 83"/>
                  <a:gd name="T110" fmla="*/ 58 w 58"/>
                  <a:gd name="T111" fmla="*/ 83 h 8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8" h="83">
                    <a:moveTo>
                      <a:pt x="7" y="70"/>
                    </a:moveTo>
                    <a:lnTo>
                      <a:pt x="6" y="69"/>
                    </a:lnTo>
                    <a:lnTo>
                      <a:pt x="6" y="62"/>
                    </a:lnTo>
                    <a:lnTo>
                      <a:pt x="7" y="58"/>
                    </a:lnTo>
                    <a:lnTo>
                      <a:pt x="5" y="56"/>
                    </a:lnTo>
                    <a:lnTo>
                      <a:pt x="3" y="49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5" y="31"/>
                    </a:lnTo>
                    <a:lnTo>
                      <a:pt x="5" y="25"/>
                    </a:lnTo>
                    <a:lnTo>
                      <a:pt x="4" y="22"/>
                    </a:lnTo>
                    <a:lnTo>
                      <a:pt x="2" y="20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5" y="11"/>
                    </a:lnTo>
                    <a:lnTo>
                      <a:pt x="23" y="6"/>
                    </a:lnTo>
                    <a:lnTo>
                      <a:pt x="28" y="5"/>
                    </a:lnTo>
                    <a:lnTo>
                      <a:pt x="33" y="0"/>
                    </a:lnTo>
                    <a:lnTo>
                      <a:pt x="36" y="1"/>
                    </a:lnTo>
                    <a:lnTo>
                      <a:pt x="36" y="2"/>
                    </a:lnTo>
                    <a:lnTo>
                      <a:pt x="36" y="7"/>
                    </a:lnTo>
                    <a:lnTo>
                      <a:pt x="37" y="8"/>
                    </a:lnTo>
                    <a:lnTo>
                      <a:pt x="38" y="8"/>
                    </a:lnTo>
                    <a:lnTo>
                      <a:pt x="40" y="7"/>
                    </a:lnTo>
                    <a:lnTo>
                      <a:pt x="40" y="4"/>
                    </a:lnTo>
                    <a:lnTo>
                      <a:pt x="41" y="3"/>
                    </a:lnTo>
                    <a:lnTo>
                      <a:pt x="43" y="5"/>
                    </a:lnTo>
                    <a:lnTo>
                      <a:pt x="44" y="7"/>
                    </a:lnTo>
                    <a:lnTo>
                      <a:pt x="49" y="7"/>
                    </a:lnTo>
                    <a:lnTo>
                      <a:pt x="52" y="6"/>
                    </a:lnTo>
                    <a:lnTo>
                      <a:pt x="55" y="6"/>
                    </a:lnTo>
                    <a:lnTo>
                      <a:pt x="55" y="8"/>
                    </a:lnTo>
                    <a:lnTo>
                      <a:pt x="51" y="12"/>
                    </a:lnTo>
                    <a:lnTo>
                      <a:pt x="51" y="13"/>
                    </a:lnTo>
                    <a:lnTo>
                      <a:pt x="57" y="21"/>
                    </a:lnTo>
                    <a:lnTo>
                      <a:pt x="57" y="24"/>
                    </a:lnTo>
                    <a:lnTo>
                      <a:pt x="58" y="24"/>
                    </a:lnTo>
                    <a:lnTo>
                      <a:pt x="57" y="24"/>
                    </a:lnTo>
                    <a:lnTo>
                      <a:pt x="56" y="27"/>
                    </a:lnTo>
                    <a:lnTo>
                      <a:pt x="51" y="32"/>
                    </a:lnTo>
                    <a:lnTo>
                      <a:pt x="48" y="32"/>
                    </a:lnTo>
                    <a:lnTo>
                      <a:pt x="43" y="35"/>
                    </a:lnTo>
                    <a:lnTo>
                      <a:pt x="43" y="38"/>
                    </a:lnTo>
                    <a:lnTo>
                      <a:pt x="44" y="40"/>
                    </a:lnTo>
                    <a:lnTo>
                      <a:pt x="44" y="43"/>
                    </a:lnTo>
                    <a:lnTo>
                      <a:pt x="37" y="49"/>
                    </a:lnTo>
                    <a:lnTo>
                      <a:pt x="37" y="57"/>
                    </a:lnTo>
                    <a:lnTo>
                      <a:pt x="33" y="62"/>
                    </a:lnTo>
                    <a:lnTo>
                      <a:pt x="32" y="64"/>
                    </a:lnTo>
                    <a:lnTo>
                      <a:pt x="33" y="66"/>
                    </a:lnTo>
                    <a:lnTo>
                      <a:pt x="33" y="69"/>
                    </a:lnTo>
                    <a:lnTo>
                      <a:pt x="32" y="71"/>
                    </a:lnTo>
                    <a:lnTo>
                      <a:pt x="32" y="76"/>
                    </a:lnTo>
                    <a:lnTo>
                      <a:pt x="33" y="77"/>
                    </a:lnTo>
                    <a:lnTo>
                      <a:pt x="39" y="77"/>
                    </a:lnTo>
                    <a:lnTo>
                      <a:pt x="33" y="77"/>
                    </a:lnTo>
                    <a:lnTo>
                      <a:pt x="32" y="79"/>
                    </a:lnTo>
                    <a:lnTo>
                      <a:pt x="28" y="81"/>
                    </a:lnTo>
                    <a:lnTo>
                      <a:pt x="26" y="80"/>
                    </a:lnTo>
                    <a:lnTo>
                      <a:pt x="24" y="80"/>
                    </a:lnTo>
                    <a:lnTo>
                      <a:pt x="16" y="83"/>
                    </a:lnTo>
                    <a:lnTo>
                      <a:pt x="13" y="83"/>
                    </a:lnTo>
                    <a:lnTo>
                      <a:pt x="11" y="82"/>
                    </a:lnTo>
                    <a:lnTo>
                      <a:pt x="11" y="80"/>
                    </a:lnTo>
                    <a:lnTo>
                      <a:pt x="16" y="74"/>
                    </a:lnTo>
                    <a:lnTo>
                      <a:pt x="16" y="73"/>
                    </a:lnTo>
                    <a:lnTo>
                      <a:pt x="16" y="71"/>
                    </a:lnTo>
                    <a:lnTo>
                      <a:pt x="13" y="71"/>
                    </a:lnTo>
                    <a:lnTo>
                      <a:pt x="11" y="72"/>
                    </a:lnTo>
                    <a:lnTo>
                      <a:pt x="7" y="72"/>
                    </a:lnTo>
                    <a:lnTo>
                      <a:pt x="7" y="70"/>
                    </a:lnTo>
                  </a:path>
                </a:pathLst>
              </a:custGeom>
              <a:grpFill/>
              <a:ln w="6350">
                <a:solidFill>
                  <a:schemeClr val="bg1">
                    <a:alpha val="79999"/>
                  </a:schemeClr>
                </a:solidFill>
                <a:prstDash val="sysDash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97" name="Freeform 36"/>
            <p:cNvSpPr/>
            <p:nvPr/>
          </p:nvSpPr>
          <p:spPr bwMode="auto">
            <a:xfrm>
              <a:off x="5080584" y="3416346"/>
              <a:ext cx="573125" cy="684327"/>
            </a:xfrm>
            <a:custGeom>
              <a:avLst/>
              <a:gdLst>
                <a:gd name="T0" fmla="*/ 111203 w 67"/>
                <a:gd name="T1" fmla="*/ 521799 h 80"/>
                <a:gd name="T2" fmla="*/ 94095 w 67"/>
                <a:gd name="T3" fmla="*/ 487583 h 80"/>
                <a:gd name="T4" fmla="*/ 68433 w 67"/>
                <a:gd name="T5" fmla="*/ 376380 h 80"/>
                <a:gd name="T6" fmla="*/ 25662 w 67"/>
                <a:gd name="T7" fmla="*/ 393488 h 80"/>
                <a:gd name="T8" fmla="*/ 0 w 67"/>
                <a:gd name="T9" fmla="*/ 367826 h 80"/>
                <a:gd name="T10" fmla="*/ 34216 w 67"/>
                <a:gd name="T11" fmla="*/ 359272 h 80"/>
                <a:gd name="T12" fmla="*/ 68433 w 67"/>
                <a:gd name="T13" fmla="*/ 325055 h 80"/>
                <a:gd name="T14" fmla="*/ 51325 w 67"/>
                <a:gd name="T15" fmla="*/ 256623 h 80"/>
                <a:gd name="T16" fmla="*/ 42771 w 67"/>
                <a:gd name="T17" fmla="*/ 136865 h 80"/>
                <a:gd name="T18" fmla="*/ 76987 w 67"/>
                <a:gd name="T19" fmla="*/ 111203 h 80"/>
                <a:gd name="T20" fmla="*/ 111203 w 67"/>
                <a:gd name="T21" fmla="*/ 68433 h 80"/>
                <a:gd name="T22" fmla="*/ 179636 w 67"/>
                <a:gd name="T23" fmla="*/ 51325 h 80"/>
                <a:gd name="T24" fmla="*/ 162528 w 67"/>
                <a:gd name="T25" fmla="*/ 17108 h 80"/>
                <a:gd name="T26" fmla="*/ 188190 w 67"/>
                <a:gd name="T27" fmla="*/ 0 h 80"/>
                <a:gd name="T28" fmla="*/ 256623 w 67"/>
                <a:gd name="T29" fmla="*/ 17108 h 80"/>
                <a:gd name="T30" fmla="*/ 393489 w 67"/>
                <a:gd name="T31" fmla="*/ 76987 h 80"/>
                <a:gd name="T32" fmla="*/ 419151 w 67"/>
                <a:gd name="T33" fmla="*/ 85541 h 80"/>
                <a:gd name="T34" fmla="*/ 453367 w 67"/>
                <a:gd name="T35" fmla="*/ 68433 h 80"/>
                <a:gd name="T36" fmla="*/ 496138 w 67"/>
                <a:gd name="T37" fmla="*/ 94095 h 80"/>
                <a:gd name="T38" fmla="*/ 547463 w 67"/>
                <a:gd name="T39" fmla="*/ 145419 h 80"/>
                <a:gd name="T40" fmla="*/ 556017 w 67"/>
                <a:gd name="T41" fmla="*/ 222406 h 80"/>
                <a:gd name="T42" fmla="*/ 513246 w 67"/>
                <a:gd name="T43" fmla="*/ 307947 h 80"/>
                <a:gd name="T44" fmla="*/ 556017 w 67"/>
                <a:gd name="T45" fmla="*/ 436258 h 80"/>
                <a:gd name="T46" fmla="*/ 564571 w 67"/>
                <a:gd name="T47" fmla="*/ 487583 h 80"/>
                <a:gd name="T48" fmla="*/ 573125 w 67"/>
                <a:gd name="T49" fmla="*/ 556016 h 80"/>
                <a:gd name="T50" fmla="*/ 453367 w 67"/>
                <a:gd name="T51" fmla="*/ 573124 h 80"/>
                <a:gd name="T52" fmla="*/ 479030 w 67"/>
                <a:gd name="T53" fmla="*/ 607340 h 80"/>
                <a:gd name="T54" fmla="*/ 461922 w 67"/>
                <a:gd name="T55" fmla="*/ 633002 h 80"/>
                <a:gd name="T56" fmla="*/ 427705 w 67"/>
                <a:gd name="T57" fmla="*/ 598786 h 80"/>
                <a:gd name="T58" fmla="*/ 384935 w 67"/>
                <a:gd name="T59" fmla="*/ 615894 h 80"/>
                <a:gd name="T60" fmla="*/ 359272 w 67"/>
                <a:gd name="T61" fmla="*/ 675773 h 80"/>
                <a:gd name="T62" fmla="*/ 350718 w 67"/>
                <a:gd name="T63" fmla="*/ 684327 h 80"/>
                <a:gd name="T64" fmla="*/ 342164 w 67"/>
                <a:gd name="T65" fmla="*/ 667219 h 80"/>
                <a:gd name="T66" fmla="*/ 316502 w 67"/>
                <a:gd name="T67" fmla="*/ 675773 h 80"/>
                <a:gd name="T68" fmla="*/ 290840 w 67"/>
                <a:gd name="T69" fmla="*/ 658665 h 80"/>
                <a:gd name="T70" fmla="*/ 282285 w 67"/>
                <a:gd name="T71" fmla="*/ 633002 h 80"/>
                <a:gd name="T72" fmla="*/ 248069 w 67"/>
                <a:gd name="T73" fmla="*/ 624448 h 80"/>
                <a:gd name="T74" fmla="*/ 282285 w 67"/>
                <a:gd name="T75" fmla="*/ 547462 h 80"/>
                <a:gd name="T76" fmla="*/ 265177 w 67"/>
                <a:gd name="T77" fmla="*/ 530353 h 80"/>
                <a:gd name="T78" fmla="*/ 248069 w 67"/>
                <a:gd name="T79" fmla="*/ 479029 h 80"/>
                <a:gd name="T80" fmla="*/ 205298 w 67"/>
                <a:gd name="T81" fmla="*/ 487583 h 80"/>
                <a:gd name="T82" fmla="*/ 153974 w 67"/>
                <a:gd name="T83" fmla="*/ 513245 h 8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80"/>
                <a:gd name="T128" fmla="*/ 67 w 67"/>
                <a:gd name="T129" fmla="*/ 80 h 8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80">
                  <a:moveTo>
                    <a:pt x="11" y="61"/>
                  </a:moveTo>
                  <a:lnTo>
                    <a:pt x="13" y="61"/>
                  </a:lnTo>
                  <a:lnTo>
                    <a:pt x="12" y="59"/>
                  </a:lnTo>
                  <a:lnTo>
                    <a:pt x="11" y="57"/>
                  </a:lnTo>
                  <a:lnTo>
                    <a:pt x="8" y="54"/>
                  </a:lnTo>
                  <a:lnTo>
                    <a:pt x="8" y="44"/>
                  </a:lnTo>
                  <a:lnTo>
                    <a:pt x="5" y="44"/>
                  </a:lnTo>
                  <a:lnTo>
                    <a:pt x="3" y="46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0"/>
                  </a:lnTo>
                  <a:lnTo>
                    <a:pt x="8" y="38"/>
                  </a:lnTo>
                  <a:lnTo>
                    <a:pt x="8" y="35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3" y="8"/>
                  </a:lnTo>
                  <a:lnTo>
                    <a:pt x="19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42" y="9"/>
                  </a:lnTo>
                  <a:lnTo>
                    <a:pt x="46" y="9"/>
                  </a:lnTo>
                  <a:lnTo>
                    <a:pt x="47" y="8"/>
                  </a:lnTo>
                  <a:lnTo>
                    <a:pt x="49" y="10"/>
                  </a:lnTo>
                  <a:lnTo>
                    <a:pt x="51" y="11"/>
                  </a:lnTo>
                  <a:lnTo>
                    <a:pt x="53" y="8"/>
                  </a:lnTo>
                  <a:lnTo>
                    <a:pt x="55" y="10"/>
                  </a:lnTo>
                  <a:lnTo>
                    <a:pt x="58" y="11"/>
                  </a:lnTo>
                  <a:lnTo>
                    <a:pt x="62" y="15"/>
                  </a:lnTo>
                  <a:lnTo>
                    <a:pt x="64" y="17"/>
                  </a:lnTo>
                  <a:lnTo>
                    <a:pt x="65" y="20"/>
                  </a:lnTo>
                  <a:lnTo>
                    <a:pt x="65" y="26"/>
                  </a:lnTo>
                  <a:lnTo>
                    <a:pt x="60" y="32"/>
                  </a:lnTo>
                  <a:lnTo>
                    <a:pt x="60" y="36"/>
                  </a:lnTo>
                  <a:lnTo>
                    <a:pt x="63" y="44"/>
                  </a:lnTo>
                  <a:lnTo>
                    <a:pt x="65" y="51"/>
                  </a:lnTo>
                  <a:lnTo>
                    <a:pt x="67" y="53"/>
                  </a:lnTo>
                  <a:lnTo>
                    <a:pt x="66" y="57"/>
                  </a:lnTo>
                  <a:lnTo>
                    <a:pt x="66" y="64"/>
                  </a:lnTo>
                  <a:lnTo>
                    <a:pt x="67" y="65"/>
                  </a:lnTo>
                  <a:lnTo>
                    <a:pt x="67" y="67"/>
                  </a:lnTo>
                  <a:lnTo>
                    <a:pt x="53" y="67"/>
                  </a:lnTo>
                  <a:lnTo>
                    <a:pt x="53" y="68"/>
                  </a:lnTo>
                  <a:lnTo>
                    <a:pt x="56" y="71"/>
                  </a:lnTo>
                  <a:lnTo>
                    <a:pt x="56" y="72"/>
                  </a:lnTo>
                  <a:lnTo>
                    <a:pt x="54" y="74"/>
                  </a:lnTo>
                  <a:lnTo>
                    <a:pt x="53" y="75"/>
                  </a:lnTo>
                  <a:lnTo>
                    <a:pt x="50" y="70"/>
                  </a:lnTo>
                  <a:lnTo>
                    <a:pt x="46" y="70"/>
                  </a:lnTo>
                  <a:lnTo>
                    <a:pt x="45" y="72"/>
                  </a:lnTo>
                  <a:lnTo>
                    <a:pt x="43" y="78"/>
                  </a:lnTo>
                  <a:lnTo>
                    <a:pt x="42" y="79"/>
                  </a:lnTo>
                  <a:lnTo>
                    <a:pt x="42" y="80"/>
                  </a:lnTo>
                  <a:lnTo>
                    <a:pt x="41" y="80"/>
                  </a:lnTo>
                  <a:lnTo>
                    <a:pt x="41" y="79"/>
                  </a:lnTo>
                  <a:lnTo>
                    <a:pt x="40" y="78"/>
                  </a:lnTo>
                  <a:lnTo>
                    <a:pt x="38" y="78"/>
                  </a:lnTo>
                  <a:lnTo>
                    <a:pt x="37" y="79"/>
                  </a:lnTo>
                  <a:lnTo>
                    <a:pt x="35" y="79"/>
                  </a:lnTo>
                  <a:lnTo>
                    <a:pt x="34" y="77"/>
                  </a:lnTo>
                  <a:lnTo>
                    <a:pt x="34" y="75"/>
                  </a:lnTo>
                  <a:lnTo>
                    <a:pt x="33" y="74"/>
                  </a:lnTo>
                  <a:lnTo>
                    <a:pt x="30" y="74"/>
                  </a:lnTo>
                  <a:lnTo>
                    <a:pt x="29" y="73"/>
                  </a:lnTo>
                  <a:lnTo>
                    <a:pt x="29" y="70"/>
                  </a:lnTo>
                  <a:lnTo>
                    <a:pt x="33" y="64"/>
                  </a:lnTo>
                  <a:lnTo>
                    <a:pt x="33" y="62"/>
                  </a:lnTo>
                  <a:lnTo>
                    <a:pt x="31" y="62"/>
                  </a:lnTo>
                  <a:lnTo>
                    <a:pt x="29" y="59"/>
                  </a:lnTo>
                  <a:lnTo>
                    <a:pt x="29" y="56"/>
                  </a:lnTo>
                  <a:lnTo>
                    <a:pt x="26" y="56"/>
                  </a:lnTo>
                  <a:lnTo>
                    <a:pt x="24" y="57"/>
                  </a:lnTo>
                  <a:lnTo>
                    <a:pt x="22" y="57"/>
                  </a:lnTo>
                  <a:lnTo>
                    <a:pt x="18" y="60"/>
                  </a:lnTo>
                  <a:lnTo>
                    <a:pt x="11" y="61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8" name="Freeform 37"/>
            <p:cNvSpPr/>
            <p:nvPr/>
          </p:nvSpPr>
          <p:spPr bwMode="auto">
            <a:xfrm>
              <a:off x="5628046" y="2073353"/>
              <a:ext cx="265177" cy="290839"/>
            </a:xfrm>
            <a:custGeom>
              <a:avLst/>
              <a:gdLst>
                <a:gd name="T0" fmla="*/ 153974 w 31"/>
                <a:gd name="T1" fmla="*/ 230960 h 34"/>
                <a:gd name="T2" fmla="*/ 162528 w 31"/>
                <a:gd name="T3" fmla="*/ 256623 h 34"/>
                <a:gd name="T4" fmla="*/ 205298 w 31"/>
                <a:gd name="T5" fmla="*/ 290839 h 34"/>
                <a:gd name="T6" fmla="*/ 213852 w 31"/>
                <a:gd name="T7" fmla="*/ 290839 h 34"/>
                <a:gd name="T8" fmla="*/ 222407 w 31"/>
                <a:gd name="T9" fmla="*/ 239514 h 34"/>
                <a:gd name="T10" fmla="*/ 265177 w 31"/>
                <a:gd name="T11" fmla="*/ 213852 h 34"/>
                <a:gd name="T12" fmla="*/ 239515 w 31"/>
                <a:gd name="T13" fmla="*/ 196744 h 34"/>
                <a:gd name="T14" fmla="*/ 205298 w 31"/>
                <a:gd name="T15" fmla="*/ 162528 h 34"/>
                <a:gd name="T16" fmla="*/ 205298 w 31"/>
                <a:gd name="T17" fmla="*/ 136865 h 34"/>
                <a:gd name="T18" fmla="*/ 171082 w 31"/>
                <a:gd name="T19" fmla="*/ 85541 h 34"/>
                <a:gd name="T20" fmla="*/ 171082 w 31"/>
                <a:gd name="T21" fmla="*/ 25662 h 34"/>
                <a:gd name="T22" fmla="*/ 136866 w 31"/>
                <a:gd name="T23" fmla="*/ 25662 h 34"/>
                <a:gd name="T24" fmla="*/ 119757 w 31"/>
                <a:gd name="T25" fmla="*/ 0 h 34"/>
                <a:gd name="T26" fmla="*/ 94095 w 31"/>
                <a:gd name="T27" fmla="*/ 0 h 34"/>
                <a:gd name="T28" fmla="*/ 85541 w 31"/>
                <a:gd name="T29" fmla="*/ 17108 h 34"/>
                <a:gd name="T30" fmla="*/ 85541 w 31"/>
                <a:gd name="T31" fmla="*/ 34216 h 34"/>
                <a:gd name="T32" fmla="*/ 59879 w 31"/>
                <a:gd name="T33" fmla="*/ 59879 h 34"/>
                <a:gd name="T34" fmla="*/ 42770 w 31"/>
                <a:gd name="T35" fmla="*/ 59879 h 34"/>
                <a:gd name="T36" fmla="*/ 34216 w 31"/>
                <a:gd name="T37" fmla="*/ 76987 h 34"/>
                <a:gd name="T38" fmla="*/ 42770 w 31"/>
                <a:gd name="T39" fmla="*/ 85541 h 34"/>
                <a:gd name="T40" fmla="*/ 42770 w 31"/>
                <a:gd name="T41" fmla="*/ 119757 h 34"/>
                <a:gd name="T42" fmla="*/ 0 w 31"/>
                <a:gd name="T43" fmla="*/ 136865 h 34"/>
                <a:gd name="T44" fmla="*/ 0 w 31"/>
                <a:gd name="T45" fmla="*/ 179636 h 34"/>
                <a:gd name="T46" fmla="*/ 68433 w 31"/>
                <a:gd name="T47" fmla="*/ 179636 h 34"/>
                <a:gd name="T48" fmla="*/ 85541 w 31"/>
                <a:gd name="T49" fmla="*/ 153974 h 34"/>
                <a:gd name="T50" fmla="*/ 111203 w 31"/>
                <a:gd name="T51" fmla="*/ 153974 h 34"/>
                <a:gd name="T52" fmla="*/ 153974 w 31"/>
                <a:gd name="T53" fmla="*/ 196744 h 34"/>
                <a:gd name="T54" fmla="*/ 153974 w 31"/>
                <a:gd name="T55" fmla="*/ 230960 h 3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1"/>
                <a:gd name="T85" fmla="*/ 0 h 34"/>
                <a:gd name="T86" fmla="*/ 31 w 31"/>
                <a:gd name="T87" fmla="*/ 34 h 3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1" h="34">
                  <a:moveTo>
                    <a:pt x="18" y="27"/>
                  </a:moveTo>
                  <a:lnTo>
                    <a:pt x="19" y="30"/>
                  </a:lnTo>
                  <a:lnTo>
                    <a:pt x="24" y="34"/>
                  </a:lnTo>
                  <a:lnTo>
                    <a:pt x="25" y="34"/>
                  </a:lnTo>
                  <a:lnTo>
                    <a:pt x="26" y="28"/>
                  </a:lnTo>
                  <a:lnTo>
                    <a:pt x="31" y="25"/>
                  </a:lnTo>
                  <a:lnTo>
                    <a:pt x="28" y="23"/>
                  </a:lnTo>
                  <a:lnTo>
                    <a:pt x="24" y="19"/>
                  </a:lnTo>
                  <a:lnTo>
                    <a:pt x="24" y="16"/>
                  </a:lnTo>
                  <a:lnTo>
                    <a:pt x="20" y="10"/>
                  </a:lnTo>
                  <a:lnTo>
                    <a:pt x="20" y="3"/>
                  </a:lnTo>
                  <a:lnTo>
                    <a:pt x="16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5" y="7"/>
                  </a:lnTo>
                  <a:lnTo>
                    <a:pt x="4" y="9"/>
                  </a:lnTo>
                  <a:lnTo>
                    <a:pt x="5" y="10"/>
                  </a:lnTo>
                  <a:lnTo>
                    <a:pt x="5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10" y="18"/>
                  </a:lnTo>
                  <a:lnTo>
                    <a:pt x="13" y="18"/>
                  </a:lnTo>
                  <a:lnTo>
                    <a:pt x="18" y="23"/>
                  </a:lnTo>
                  <a:lnTo>
                    <a:pt x="18" y="27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9" name="Freeform 38"/>
            <p:cNvSpPr/>
            <p:nvPr/>
          </p:nvSpPr>
          <p:spPr bwMode="auto">
            <a:xfrm>
              <a:off x="6329482" y="3168277"/>
              <a:ext cx="59879" cy="68433"/>
            </a:xfrm>
            <a:custGeom>
              <a:avLst/>
              <a:gdLst>
                <a:gd name="T0" fmla="*/ 0 w 7"/>
                <a:gd name="T1" fmla="*/ 8554 h 8"/>
                <a:gd name="T2" fmla="*/ 0 w 7"/>
                <a:gd name="T3" fmla="*/ 42771 h 8"/>
                <a:gd name="T4" fmla="*/ 34217 w 7"/>
                <a:gd name="T5" fmla="*/ 68433 h 8"/>
                <a:gd name="T6" fmla="*/ 59879 w 7"/>
                <a:gd name="T7" fmla="*/ 42771 h 8"/>
                <a:gd name="T8" fmla="*/ 59879 w 7"/>
                <a:gd name="T9" fmla="*/ 17108 h 8"/>
                <a:gd name="T10" fmla="*/ 8554 w 7"/>
                <a:gd name="T11" fmla="*/ 0 h 8"/>
                <a:gd name="T12" fmla="*/ 0 w 7"/>
                <a:gd name="T13" fmla="*/ 855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8"/>
                <a:gd name="T23" fmla="*/ 7 w 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8">
                  <a:moveTo>
                    <a:pt x="0" y="1"/>
                  </a:moveTo>
                  <a:lnTo>
                    <a:pt x="0" y="5"/>
                  </a:lnTo>
                  <a:lnTo>
                    <a:pt x="4" y="8"/>
                  </a:lnTo>
                  <a:lnTo>
                    <a:pt x="7" y="5"/>
                  </a:lnTo>
                  <a:lnTo>
                    <a:pt x="7" y="2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 bwMode="auto">
          <a:xfrm>
            <a:off x="2482850" y="1617663"/>
            <a:ext cx="2501900" cy="2574925"/>
            <a:chOff x="2395287" y="1880865"/>
            <a:chExt cx="2501566" cy="2574591"/>
          </a:xfrm>
          <a:solidFill>
            <a:schemeClr val="tx1"/>
          </a:solidFill>
        </p:grpSpPr>
        <p:sp>
          <p:nvSpPr>
            <p:cNvPr id="107" name="椭圆 106"/>
            <p:cNvSpPr/>
            <p:nvPr/>
          </p:nvSpPr>
          <p:spPr>
            <a:xfrm>
              <a:off x="4776219" y="1880865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4579395" y="1880865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4122256" y="2230070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4033368" y="2680861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4284160" y="3042764"/>
              <a:ext cx="120634" cy="1190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3595277" y="3239589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4223843" y="3601492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4471460" y="3430064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4092098" y="3258636"/>
              <a:ext cx="120634" cy="1190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4433365" y="3277684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3814323" y="4191965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3557182" y="4334822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2842902" y="3496730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2395287" y="2811019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4428604" y="3582444"/>
              <a:ext cx="119046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五角星 121"/>
            <p:cNvSpPr/>
            <p:nvPr/>
          </p:nvSpPr>
          <p:spPr>
            <a:xfrm>
              <a:off x="3779402" y="2250704"/>
              <a:ext cx="255554" cy="255555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3861941" y="2561814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989" name="矩形 123"/>
          <p:cNvSpPr>
            <a:spLocks noChangeArrowheads="1"/>
          </p:cNvSpPr>
          <p:nvPr/>
        </p:nvSpPr>
        <p:spPr bwMode="auto">
          <a:xfrm>
            <a:off x="4787900" y="2182813"/>
            <a:ext cx="1416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  <a:buClr>
                <a:srgbClr val="0070C0"/>
              </a:buClr>
            </a:pP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  <a:endParaRPr lang="en-US" altLang="zh-CN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990" name="TextBox 65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公司概况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reeform 6"/>
          <p:cNvSpPr/>
          <p:nvPr/>
        </p:nvSpPr>
        <p:spPr bwMode="auto">
          <a:xfrm>
            <a:off x="2284413" y="3414713"/>
            <a:ext cx="555625" cy="938212"/>
          </a:xfrm>
          <a:custGeom>
            <a:avLst/>
            <a:gdLst>
              <a:gd name="T0" fmla="*/ 912366104 w 335"/>
              <a:gd name="T1" fmla="*/ 790834532 h 564"/>
              <a:gd name="T2" fmla="*/ 802110201 w 335"/>
              <a:gd name="T3" fmla="*/ 572387504 h 564"/>
              <a:gd name="T4" fmla="*/ 691855957 w 335"/>
              <a:gd name="T5" fmla="*/ 353940477 h 564"/>
              <a:gd name="T6" fmla="*/ 691855957 w 335"/>
              <a:gd name="T7" fmla="*/ 353940477 h 564"/>
              <a:gd name="T8" fmla="*/ 617432062 w 335"/>
              <a:gd name="T9" fmla="*/ 306931731 h 564"/>
              <a:gd name="T10" fmla="*/ 562304110 w 335"/>
              <a:gd name="T11" fmla="*/ 306931731 h 564"/>
              <a:gd name="T12" fmla="*/ 509932722 w 335"/>
              <a:gd name="T13" fmla="*/ 306931731 h 564"/>
              <a:gd name="T14" fmla="*/ 509932722 w 335"/>
              <a:gd name="T15" fmla="*/ 290341681 h 564"/>
              <a:gd name="T16" fmla="*/ 509932722 w 335"/>
              <a:gd name="T17" fmla="*/ 270985236 h 564"/>
              <a:gd name="T18" fmla="*/ 523715539 w 335"/>
              <a:gd name="T19" fmla="*/ 265455774 h 564"/>
              <a:gd name="T20" fmla="*/ 600894340 w 335"/>
              <a:gd name="T21" fmla="*/ 138258181 h 564"/>
              <a:gd name="T22" fmla="*/ 463074461 w 335"/>
              <a:gd name="T23" fmla="*/ 0 h 564"/>
              <a:gd name="T24" fmla="*/ 325254582 w 335"/>
              <a:gd name="T25" fmla="*/ 138258181 h 564"/>
              <a:gd name="T26" fmla="*/ 402433382 w 335"/>
              <a:gd name="T27" fmla="*/ 265455774 h 564"/>
              <a:gd name="T28" fmla="*/ 416216200 w 335"/>
              <a:gd name="T29" fmla="*/ 270985236 h 564"/>
              <a:gd name="T30" fmla="*/ 416216200 w 335"/>
              <a:gd name="T31" fmla="*/ 290341681 h 564"/>
              <a:gd name="T32" fmla="*/ 416216200 w 335"/>
              <a:gd name="T33" fmla="*/ 306931731 h 564"/>
              <a:gd name="T34" fmla="*/ 363844812 w 335"/>
              <a:gd name="T35" fmla="*/ 306931731 h 564"/>
              <a:gd name="T36" fmla="*/ 305960297 w 335"/>
              <a:gd name="T37" fmla="*/ 306931731 h 564"/>
              <a:gd name="T38" fmla="*/ 231536401 w 335"/>
              <a:gd name="T39" fmla="*/ 353940477 h 564"/>
              <a:gd name="T40" fmla="*/ 231536401 w 335"/>
              <a:gd name="T41" fmla="*/ 353940477 h 564"/>
              <a:gd name="T42" fmla="*/ 121282157 w 335"/>
              <a:gd name="T43" fmla="*/ 572387504 h 564"/>
              <a:gd name="T44" fmla="*/ 11026254 w 335"/>
              <a:gd name="T45" fmla="*/ 790834532 h 564"/>
              <a:gd name="T46" fmla="*/ 38590229 w 335"/>
              <a:gd name="T47" fmla="*/ 854433328 h 564"/>
              <a:gd name="T48" fmla="*/ 38590229 w 335"/>
              <a:gd name="T49" fmla="*/ 854433328 h 564"/>
              <a:gd name="T50" fmla="*/ 55127951 w 335"/>
              <a:gd name="T51" fmla="*/ 859962790 h 564"/>
              <a:gd name="T52" fmla="*/ 74422237 w 335"/>
              <a:gd name="T53" fmla="*/ 865493916 h 564"/>
              <a:gd name="T54" fmla="*/ 148846132 w 335"/>
              <a:gd name="T55" fmla="*/ 835076883 h 564"/>
              <a:gd name="T56" fmla="*/ 209485552 w 335"/>
              <a:gd name="T57" fmla="*/ 727235735 h 564"/>
              <a:gd name="T58" fmla="*/ 292177479 w 335"/>
              <a:gd name="T59" fmla="*/ 575152235 h 564"/>
              <a:gd name="T60" fmla="*/ 316984892 w 335"/>
              <a:gd name="T61" fmla="*/ 691289240 h 564"/>
              <a:gd name="T62" fmla="*/ 330767709 w 335"/>
              <a:gd name="T63" fmla="*/ 752121642 h 564"/>
              <a:gd name="T64" fmla="*/ 330767709 w 335"/>
              <a:gd name="T65" fmla="*/ 752121642 h 564"/>
              <a:gd name="T66" fmla="*/ 328011146 w 335"/>
              <a:gd name="T67" fmla="*/ 854433328 h 564"/>
              <a:gd name="T68" fmla="*/ 250832345 w 335"/>
              <a:gd name="T69" fmla="*/ 1180721504 h 564"/>
              <a:gd name="T70" fmla="*/ 173653545 w 335"/>
              <a:gd name="T71" fmla="*/ 1509774410 h 564"/>
              <a:gd name="T72" fmla="*/ 212242116 w 335"/>
              <a:gd name="T73" fmla="*/ 1559547887 h 564"/>
              <a:gd name="T74" fmla="*/ 275639757 w 335"/>
              <a:gd name="T75" fmla="*/ 1559547887 h 564"/>
              <a:gd name="T76" fmla="*/ 339037399 w 335"/>
              <a:gd name="T77" fmla="*/ 1509774410 h 564"/>
              <a:gd name="T78" fmla="*/ 394163692 w 335"/>
              <a:gd name="T79" fmla="*/ 1294092114 h 564"/>
              <a:gd name="T80" fmla="*/ 446536739 w 335"/>
              <a:gd name="T81" fmla="*/ 1081176212 h 564"/>
              <a:gd name="T82" fmla="*/ 474100715 w 335"/>
              <a:gd name="T83" fmla="*/ 1081176212 h 564"/>
              <a:gd name="T84" fmla="*/ 474100715 w 335"/>
              <a:gd name="T85" fmla="*/ 1081176212 h 564"/>
              <a:gd name="T86" fmla="*/ 529228666 w 335"/>
              <a:gd name="T87" fmla="*/ 1294092114 h 564"/>
              <a:gd name="T88" fmla="*/ 584354959 w 335"/>
              <a:gd name="T89" fmla="*/ 1509774410 h 564"/>
              <a:gd name="T90" fmla="*/ 650509164 w 335"/>
              <a:gd name="T91" fmla="*/ 1559547887 h 564"/>
              <a:gd name="T92" fmla="*/ 711150243 w 335"/>
              <a:gd name="T93" fmla="*/ 1559547887 h 564"/>
              <a:gd name="T94" fmla="*/ 749738813 w 335"/>
              <a:gd name="T95" fmla="*/ 1509774410 h 564"/>
              <a:gd name="T96" fmla="*/ 672560013 w 335"/>
              <a:gd name="T97" fmla="*/ 1180721504 h 564"/>
              <a:gd name="T98" fmla="*/ 595381213 w 335"/>
              <a:gd name="T99" fmla="*/ 854433328 h 564"/>
              <a:gd name="T100" fmla="*/ 595381213 w 335"/>
              <a:gd name="T101" fmla="*/ 752121642 h 564"/>
              <a:gd name="T102" fmla="*/ 595381213 w 335"/>
              <a:gd name="T103" fmla="*/ 752121642 h 564"/>
              <a:gd name="T104" fmla="*/ 606407466 w 335"/>
              <a:gd name="T105" fmla="*/ 691289240 h 564"/>
              <a:gd name="T106" fmla="*/ 631214879 w 335"/>
              <a:gd name="T107" fmla="*/ 575152235 h 564"/>
              <a:gd name="T108" fmla="*/ 716663369 w 335"/>
              <a:gd name="T109" fmla="*/ 727235735 h 564"/>
              <a:gd name="T110" fmla="*/ 774546226 w 335"/>
              <a:gd name="T111" fmla="*/ 835076883 h 564"/>
              <a:gd name="T112" fmla="*/ 848970121 w 335"/>
              <a:gd name="T113" fmla="*/ 865493916 h 564"/>
              <a:gd name="T114" fmla="*/ 868264407 w 335"/>
              <a:gd name="T115" fmla="*/ 859962790 h 564"/>
              <a:gd name="T116" fmla="*/ 884802129 w 335"/>
              <a:gd name="T117" fmla="*/ 854433328 h 564"/>
              <a:gd name="T118" fmla="*/ 884802129 w 335"/>
              <a:gd name="T119" fmla="*/ 854433328 h 564"/>
              <a:gd name="T120" fmla="*/ 912366104 w 335"/>
              <a:gd name="T121" fmla="*/ 790834532 h 56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35" h="564">
                <a:moveTo>
                  <a:pt x="331" y="286"/>
                </a:moveTo>
                <a:cubicBezTo>
                  <a:pt x="291" y="207"/>
                  <a:pt x="291" y="207"/>
                  <a:pt x="291" y="207"/>
                </a:cubicBezTo>
                <a:cubicBezTo>
                  <a:pt x="251" y="128"/>
                  <a:pt x="251" y="128"/>
                  <a:pt x="251" y="128"/>
                </a:cubicBezTo>
                <a:cubicBezTo>
                  <a:pt x="251" y="128"/>
                  <a:pt x="251" y="128"/>
                  <a:pt x="251" y="128"/>
                </a:cubicBezTo>
                <a:cubicBezTo>
                  <a:pt x="247" y="119"/>
                  <a:pt x="235" y="111"/>
                  <a:pt x="224" y="111"/>
                </a:cubicBezTo>
                <a:cubicBezTo>
                  <a:pt x="204" y="111"/>
                  <a:pt x="204" y="111"/>
                  <a:pt x="204" y="111"/>
                </a:cubicBezTo>
                <a:cubicBezTo>
                  <a:pt x="185" y="111"/>
                  <a:pt x="185" y="111"/>
                  <a:pt x="185" y="111"/>
                </a:cubicBezTo>
                <a:cubicBezTo>
                  <a:pt x="185" y="105"/>
                  <a:pt x="185" y="105"/>
                  <a:pt x="185" y="105"/>
                </a:cubicBezTo>
                <a:cubicBezTo>
                  <a:pt x="185" y="98"/>
                  <a:pt x="185" y="98"/>
                  <a:pt x="185" y="98"/>
                </a:cubicBezTo>
                <a:cubicBezTo>
                  <a:pt x="187" y="97"/>
                  <a:pt x="188" y="97"/>
                  <a:pt x="190" y="96"/>
                </a:cubicBezTo>
                <a:cubicBezTo>
                  <a:pt x="207" y="88"/>
                  <a:pt x="218" y="70"/>
                  <a:pt x="218" y="50"/>
                </a:cubicBezTo>
                <a:cubicBezTo>
                  <a:pt x="218" y="22"/>
                  <a:pt x="196" y="0"/>
                  <a:pt x="168" y="0"/>
                </a:cubicBezTo>
                <a:cubicBezTo>
                  <a:pt x="140" y="0"/>
                  <a:pt x="118" y="22"/>
                  <a:pt x="118" y="50"/>
                </a:cubicBezTo>
                <a:cubicBezTo>
                  <a:pt x="118" y="70"/>
                  <a:pt x="129" y="88"/>
                  <a:pt x="146" y="96"/>
                </a:cubicBezTo>
                <a:cubicBezTo>
                  <a:pt x="148" y="97"/>
                  <a:pt x="149" y="97"/>
                  <a:pt x="151" y="98"/>
                </a:cubicBezTo>
                <a:cubicBezTo>
                  <a:pt x="151" y="105"/>
                  <a:pt x="151" y="105"/>
                  <a:pt x="151" y="105"/>
                </a:cubicBezTo>
                <a:cubicBezTo>
                  <a:pt x="151" y="111"/>
                  <a:pt x="151" y="111"/>
                  <a:pt x="151" y="111"/>
                </a:cubicBezTo>
                <a:cubicBezTo>
                  <a:pt x="132" y="111"/>
                  <a:pt x="132" y="111"/>
                  <a:pt x="132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01" y="111"/>
                  <a:pt x="88" y="119"/>
                  <a:pt x="84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44" y="207"/>
                  <a:pt x="44" y="207"/>
                  <a:pt x="44" y="207"/>
                </a:cubicBezTo>
                <a:cubicBezTo>
                  <a:pt x="4" y="286"/>
                  <a:pt x="4" y="286"/>
                  <a:pt x="4" y="286"/>
                </a:cubicBezTo>
                <a:cubicBezTo>
                  <a:pt x="0" y="296"/>
                  <a:pt x="4" y="306"/>
                  <a:pt x="14" y="309"/>
                </a:cubicBezTo>
                <a:cubicBezTo>
                  <a:pt x="14" y="309"/>
                  <a:pt x="14" y="309"/>
                  <a:pt x="14" y="309"/>
                </a:cubicBezTo>
                <a:cubicBezTo>
                  <a:pt x="20" y="311"/>
                  <a:pt x="20" y="311"/>
                  <a:pt x="20" y="311"/>
                </a:cubicBezTo>
                <a:cubicBezTo>
                  <a:pt x="27" y="313"/>
                  <a:pt x="27" y="313"/>
                  <a:pt x="27" y="313"/>
                </a:cubicBezTo>
                <a:cubicBezTo>
                  <a:pt x="37" y="316"/>
                  <a:pt x="49" y="311"/>
                  <a:pt x="54" y="302"/>
                </a:cubicBezTo>
                <a:cubicBezTo>
                  <a:pt x="76" y="263"/>
                  <a:pt x="76" y="263"/>
                  <a:pt x="76" y="263"/>
                </a:cubicBezTo>
                <a:cubicBezTo>
                  <a:pt x="106" y="208"/>
                  <a:pt x="106" y="208"/>
                  <a:pt x="106" y="208"/>
                </a:cubicBezTo>
                <a:cubicBezTo>
                  <a:pt x="115" y="250"/>
                  <a:pt x="115" y="250"/>
                  <a:pt x="115" y="250"/>
                </a:cubicBezTo>
                <a:cubicBezTo>
                  <a:pt x="120" y="272"/>
                  <a:pt x="120" y="272"/>
                  <a:pt x="120" y="272"/>
                </a:cubicBezTo>
                <a:cubicBezTo>
                  <a:pt x="120" y="272"/>
                  <a:pt x="120" y="272"/>
                  <a:pt x="120" y="272"/>
                </a:cubicBezTo>
                <a:cubicBezTo>
                  <a:pt x="122" y="282"/>
                  <a:pt x="121" y="299"/>
                  <a:pt x="119" y="309"/>
                </a:cubicBezTo>
                <a:cubicBezTo>
                  <a:pt x="91" y="427"/>
                  <a:pt x="91" y="427"/>
                  <a:pt x="91" y="427"/>
                </a:cubicBezTo>
                <a:cubicBezTo>
                  <a:pt x="63" y="546"/>
                  <a:pt x="63" y="546"/>
                  <a:pt x="63" y="546"/>
                </a:cubicBezTo>
                <a:cubicBezTo>
                  <a:pt x="60" y="556"/>
                  <a:pt x="67" y="564"/>
                  <a:pt x="77" y="564"/>
                </a:cubicBezTo>
                <a:cubicBezTo>
                  <a:pt x="100" y="564"/>
                  <a:pt x="100" y="564"/>
                  <a:pt x="100" y="564"/>
                </a:cubicBezTo>
                <a:cubicBezTo>
                  <a:pt x="110" y="564"/>
                  <a:pt x="120" y="556"/>
                  <a:pt x="123" y="546"/>
                </a:cubicBezTo>
                <a:cubicBezTo>
                  <a:pt x="143" y="468"/>
                  <a:pt x="143" y="468"/>
                  <a:pt x="143" y="468"/>
                </a:cubicBezTo>
                <a:cubicBezTo>
                  <a:pt x="162" y="391"/>
                  <a:pt x="162" y="391"/>
                  <a:pt x="162" y="391"/>
                </a:cubicBezTo>
                <a:cubicBezTo>
                  <a:pt x="165" y="381"/>
                  <a:pt x="169" y="381"/>
                  <a:pt x="172" y="391"/>
                </a:cubicBezTo>
                <a:cubicBezTo>
                  <a:pt x="172" y="391"/>
                  <a:pt x="172" y="391"/>
                  <a:pt x="172" y="391"/>
                </a:cubicBezTo>
                <a:cubicBezTo>
                  <a:pt x="192" y="468"/>
                  <a:pt x="192" y="468"/>
                  <a:pt x="192" y="468"/>
                </a:cubicBezTo>
                <a:cubicBezTo>
                  <a:pt x="212" y="546"/>
                  <a:pt x="212" y="546"/>
                  <a:pt x="212" y="546"/>
                </a:cubicBezTo>
                <a:cubicBezTo>
                  <a:pt x="215" y="556"/>
                  <a:pt x="225" y="564"/>
                  <a:pt x="236" y="564"/>
                </a:cubicBezTo>
                <a:cubicBezTo>
                  <a:pt x="258" y="564"/>
                  <a:pt x="258" y="564"/>
                  <a:pt x="258" y="564"/>
                </a:cubicBezTo>
                <a:cubicBezTo>
                  <a:pt x="268" y="564"/>
                  <a:pt x="275" y="556"/>
                  <a:pt x="272" y="546"/>
                </a:cubicBezTo>
                <a:cubicBezTo>
                  <a:pt x="244" y="427"/>
                  <a:pt x="244" y="427"/>
                  <a:pt x="244" y="427"/>
                </a:cubicBezTo>
                <a:cubicBezTo>
                  <a:pt x="216" y="309"/>
                  <a:pt x="216" y="309"/>
                  <a:pt x="216" y="309"/>
                </a:cubicBezTo>
                <a:cubicBezTo>
                  <a:pt x="214" y="299"/>
                  <a:pt x="214" y="282"/>
                  <a:pt x="216" y="272"/>
                </a:cubicBezTo>
                <a:cubicBezTo>
                  <a:pt x="216" y="272"/>
                  <a:pt x="216" y="272"/>
                  <a:pt x="216" y="272"/>
                </a:cubicBezTo>
                <a:cubicBezTo>
                  <a:pt x="220" y="250"/>
                  <a:pt x="220" y="250"/>
                  <a:pt x="220" y="250"/>
                </a:cubicBezTo>
                <a:cubicBezTo>
                  <a:pt x="229" y="208"/>
                  <a:pt x="229" y="208"/>
                  <a:pt x="229" y="208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281" y="302"/>
                  <a:pt x="281" y="302"/>
                  <a:pt x="281" y="302"/>
                </a:cubicBezTo>
                <a:cubicBezTo>
                  <a:pt x="286" y="311"/>
                  <a:pt x="298" y="316"/>
                  <a:pt x="308" y="313"/>
                </a:cubicBezTo>
                <a:cubicBezTo>
                  <a:pt x="315" y="311"/>
                  <a:pt x="315" y="311"/>
                  <a:pt x="315" y="311"/>
                </a:cubicBezTo>
                <a:cubicBezTo>
                  <a:pt x="321" y="309"/>
                  <a:pt x="321" y="309"/>
                  <a:pt x="321" y="309"/>
                </a:cubicBezTo>
                <a:cubicBezTo>
                  <a:pt x="321" y="309"/>
                  <a:pt x="321" y="309"/>
                  <a:pt x="321" y="309"/>
                </a:cubicBezTo>
                <a:cubicBezTo>
                  <a:pt x="331" y="306"/>
                  <a:pt x="335" y="296"/>
                  <a:pt x="331" y="286"/>
                </a:cubicBez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3011" name="组合 3"/>
          <p:cNvGrpSpPr/>
          <p:nvPr/>
        </p:nvGrpSpPr>
        <p:grpSpPr bwMode="auto">
          <a:xfrm>
            <a:off x="3460750" y="2052638"/>
            <a:ext cx="1658938" cy="1403350"/>
            <a:chOff x="5323719" y="1384656"/>
            <a:chExt cx="2488640" cy="2104405"/>
          </a:xfrm>
        </p:grpSpPr>
        <p:grpSp>
          <p:nvGrpSpPr>
            <p:cNvPr id="43028" name="组合 13"/>
            <p:cNvGrpSpPr/>
            <p:nvPr/>
          </p:nvGrpSpPr>
          <p:grpSpPr bwMode="auto">
            <a:xfrm flipH="1">
              <a:off x="5323719" y="1384656"/>
              <a:ext cx="2488640" cy="2104405"/>
              <a:chOff x="1961238" y="1238449"/>
              <a:chExt cx="1338262" cy="932657"/>
            </a:xfrm>
          </p:grpSpPr>
          <p:sp>
            <p:nvSpPr>
              <p:cNvPr id="15" name="Oval 7"/>
              <p:cNvSpPr>
                <a:spLocks noChangeArrowheads="1"/>
              </p:cNvSpPr>
              <p:nvPr/>
            </p:nvSpPr>
            <p:spPr bwMode="auto">
              <a:xfrm>
                <a:off x="1961238" y="1238449"/>
                <a:ext cx="1338262" cy="8208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2988306" y="1947437"/>
                <a:ext cx="307352" cy="22366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029" name="矩形 18"/>
            <p:cNvSpPr>
              <a:spLocks noChangeArrowheads="1"/>
            </p:cNvSpPr>
            <p:nvPr/>
          </p:nvSpPr>
          <p:spPr bwMode="auto">
            <a:xfrm>
              <a:off x="5694517" y="1687533"/>
              <a:ext cx="1747043" cy="1246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012" name="组合 1"/>
          <p:cNvGrpSpPr/>
          <p:nvPr/>
        </p:nvGrpSpPr>
        <p:grpSpPr bwMode="auto">
          <a:xfrm>
            <a:off x="871538" y="2011363"/>
            <a:ext cx="1665287" cy="1403350"/>
            <a:chOff x="1566851" y="1386064"/>
            <a:chExt cx="2496630" cy="2104405"/>
          </a:xfrm>
        </p:grpSpPr>
        <p:grpSp>
          <p:nvGrpSpPr>
            <p:cNvPr id="43024" name="组合 2"/>
            <p:cNvGrpSpPr/>
            <p:nvPr/>
          </p:nvGrpSpPr>
          <p:grpSpPr bwMode="auto">
            <a:xfrm>
              <a:off x="1566851" y="1386064"/>
              <a:ext cx="2496630" cy="2104405"/>
              <a:chOff x="1961238" y="1238449"/>
              <a:chExt cx="1342559" cy="932657"/>
            </a:xfrm>
          </p:grpSpPr>
          <p:sp>
            <p:nvSpPr>
              <p:cNvPr id="43026" name="Oval 7"/>
              <p:cNvSpPr>
                <a:spLocks noChangeArrowheads="1"/>
              </p:cNvSpPr>
              <p:nvPr/>
            </p:nvSpPr>
            <p:spPr bwMode="auto">
              <a:xfrm>
                <a:off x="1961238" y="1238449"/>
                <a:ext cx="1338262" cy="820738"/>
              </a:xfrm>
              <a:prstGeom prst="ellipse">
                <a:avLst/>
              </a:prstGeom>
              <a:solidFill>
                <a:srgbClr val="FB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43027" name="Oval 8"/>
              <p:cNvSpPr>
                <a:spLocks noChangeArrowheads="1"/>
              </p:cNvSpPr>
              <p:nvPr/>
            </p:nvSpPr>
            <p:spPr bwMode="auto">
              <a:xfrm>
                <a:off x="2995822" y="1947268"/>
                <a:ext cx="307975" cy="223838"/>
              </a:xfrm>
              <a:prstGeom prst="ellipse">
                <a:avLst/>
              </a:prstGeom>
              <a:solidFill>
                <a:srgbClr val="FB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3025" name="矩形 19"/>
            <p:cNvSpPr>
              <a:spLocks noChangeArrowheads="1"/>
            </p:cNvSpPr>
            <p:nvPr/>
          </p:nvSpPr>
          <p:spPr bwMode="auto">
            <a:xfrm>
              <a:off x="1937649" y="1688941"/>
              <a:ext cx="1747043" cy="1246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013" name="TextBox 17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公司概况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5695950" y="2159000"/>
            <a:ext cx="29083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15" name="组合 4"/>
          <p:cNvGrpSpPr/>
          <p:nvPr/>
        </p:nvGrpSpPr>
        <p:grpSpPr bwMode="auto">
          <a:xfrm>
            <a:off x="3152775" y="3395663"/>
            <a:ext cx="450850" cy="976312"/>
            <a:chOff x="5433661" y="3837417"/>
            <a:chExt cx="334962" cy="727075"/>
          </a:xfrm>
        </p:grpSpPr>
        <p:sp>
          <p:nvSpPr>
            <p:cNvPr id="21" name="Oval 748"/>
            <p:cNvSpPr>
              <a:spLocks noChangeArrowheads="1"/>
            </p:cNvSpPr>
            <p:nvPr/>
          </p:nvSpPr>
          <p:spPr bwMode="auto">
            <a:xfrm>
              <a:off x="5548067" y="3837417"/>
              <a:ext cx="107329" cy="1075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749"/>
            <p:cNvSpPr/>
            <p:nvPr/>
          </p:nvSpPr>
          <p:spPr bwMode="auto">
            <a:xfrm>
              <a:off x="5433661" y="3972192"/>
              <a:ext cx="334962" cy="592300"/>
            </a:xfrm>
            <a:custGeom>
              <a:avLst/>
              <a:gdLst>
                <a:gd name="T0" fmla="*/ 2147483647 w 50"/>
                <a:gd name="T1" fmla="*/ 2147483647 h 88"/>
                <a:gd name="T2" fmla="*/ 2147483647 w 50"/>
                <a:gd name="T3" fmla="*/ 2147483647 h 88"/>
                <a:gd name="T4" fmla="*/ 2147483647 w 50"/>
                <a:gd name="T5" fmla="*/ 0 h 88"/>
                <a:gd name="T6" fmla="*/ 2147483647 w 50"/>
                <a:gd name="T7" fmla="*/ 0 h 88"/>
                <a:gd name="T8" fmla="*/ 2147483647 w 50"/>
                <a:gd name="T9" fmla="*/ 2147483647 h 88"/>
                <a:gd name="T10" fmla="*/ 2147483647 w 50"/>
                <a:gd name="T11" fmla="*/ 2147483647 h 88"/>
                <a:gd name="T12" fmla="*/ 2147483647 w 50"/>
                <a:gd name="T13" fmla="*/ 2147483647 h 88"/>
                <a:gd name="T14" fmla="*/ 2147483647 w 50"/>
                <a:gd name="T15" fmla="*/ 2147483647 h 88"/>
                <a:gd name="T16" fmla="*/ 2147483647 w 50"/>
                <a:gd name="T17" fmla="*/ 2147483647 h 88"/>
                <a:gd name="T18" fmla="*/ 2147483647 w 50"/>
                <a:gd name="T19" fmla="*/ 2147483647 h 88"/>
                <a:gd name="T20" fmla="*/ 2147483647 w 50"/>
                <a:gd name="T21" fmla="*/ 2147483647 h 88"/>
                <a:gd name="T22" fmla="*/ 2147483647 w 50"/>
                <a:gd name="T23" fmla="*/ 2147483647 h 88"/>
                <a:gd name="T24" fmla="*/ 2147483647 w 50"/>
                <a:gd name="T25" fmla="*/ 2147483647 h 88"/>
                <a:gd name="T26" fmla="*/ 2147483647 w 50"/>
                <a:gd name="T27" fmla="*/ 2147483647 h 88"/>
                <a:gd name="T28" fmla="*/ 2147483647 w 50"/>
                <a:gd name="T29" fmla="*/ 2147483647 h 88"/>
                <a:gd name="T30" fmla="*/ 2147483647 w 50"/>
                <a:gd name="T31" fmla="*/ 2147483647 h 88"/>
                <a:gd name="T32" fmla="*/ 2147483647 w 50"/>
                <a:gd name="T33" fmla="*/ 2147483647 h 88"/>
                <a:gd name="T34" fmla="*/ 2147483647 w 50"/>
                <a:gd name="T35" fmla="*/ 2147483647 h 88"/>
                <a:gd name="T36" fmla="*/ 2147483647 w 50"/>
                <a:gd name="T37" fmla="*/ 2147483647 h 88"/>
                <a:gd name="T38" fmla="*/ 2147483647 w 50"/>
                <a:gd name="T39" fmla="*/ 2147483647 h 88"/>
                <a:gd name="T40" fmla="*/ 2147483647 w 50"/>
                <a:gd name="T41" fmla="*/ 2147483647 h 88"/>
                <a:gd name="T42" fmla="*/ 2147483647 w 50"/>
                <a:gd name="T43" fmla="*/ 2147483647 h 88"/>
                <a:gd name="T44" fmla="*/ 2147483647 w 50"/>
                <a:gd name="T45" fmla="*/ 2147483647 h 88"/>
                <a:gd name="T46" fmla="*/ 2147483647 w 50"/>
                <a:gd name="T47" fmla="*/ 2147483647 h 88"/>
                <a:gd name="T48" fmla="*/ 2147483647 w 50"/>
                <a:gd name="T49" fmla="*/ 2147483647 h 88"/>
                <a:gd name="T50" fmla="*/ 2147483647 w 50"/>
                <a:gd name="T51" fmla="*/ 2147483647 h 88"/>
                <a:gd name="T52" fmla="*/ 2147483647 w 50"/>
                <a:gd name="T53" fmla="*/ 2147483647 h 88"/>
                <a:gd name="T54" fmla="*/ 2147483647 w 50"/>
                <a:gd name="T55" fmla="*/ 2147483647 h 88"/>
                <a:gd name="T56" fmla="*/ 2147483647 w 50"/>
                <a:gd name="T57" fmla="*/ 2147483647 h 88"/>
                <a:gd name="T58" fmla="*/ 2147483647 w 50"/>
                <a:gd name="T59" fmla="*/ 2147483647 h 88"/>
                <a:gd name="T60" fmla="*/ 2147483647 w 50"/>
                <a:gd name="T61" fmla="*/ 2147483647 h 88"/>
                <a:gd name="T62" fmla="*/ 2147483647 w 50"/>
                <a:gd name="T63" fmla="*/ 2147483647 h 8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0" h="88">
                  <a:moveTo>
                    <a:pt x="50" y="32"/>
                  </a:moveTo>
                  <a:cubicBezTo>
                    <a:pt x="41" y="5"/>
                    <a:pt x="41" y="5"/>
                    <a:pt x="41" y="5"/>
                  </a:cubicBezTo>
                  <a:cubicBezTo>
                    <a:pt x="40" y="2"/>
                    <a:pt x="38" y="0"/>
                    <a:pt x="3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1"/>
                    <a:pt x="10" y="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4"/>
                    <a:pt x="1" y="36"/>
                    <a:pt x="3" y="37"/>
                  </a:cubicBezTo>
                  <a:cubicBezTo>
                    <a:pt x="5" y="37"/>
                    <a:pt x="7" y="36"/>
                    <a:pt x="8" y="3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6" y="86"/>
                    <a:pt x="18" y="88"/>
                    <a:pt x="20" y="88"/>
                  </a:cubicBezTo>
                  <a:cubicBezTo>
                    <a:pt x="22" y="88"/>
                    <a:pt x="24" y="86"/>
                    <a:pt x="24" y="83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6"/>
                    <a:pt x="28" y="88"/>
                    <a:pt x="31" y="88"/>
                  </a:cubicBezTo>
                  <a:cubicBezTo>
                    <a:pt x="33" y="88"/>
                    <a:pt x="35" y="86"/>
                    <a:pt x="35" y="83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6" y="12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6"/>
                    <a:pt x="46" y="37"/>
                    <a:pt x="48" y="36"/>
                  </a:cubicBezTo>
                  <a:cubicBezTo>
                    <a:pt x="49" y="36"/>
                    <a:pt x="50" y="34"/>
                    <a:pt x="50" y="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3016" name="矩形 22"/>
          <p:cNvSpPr>
            <a:spLocks noChangeArrowheads="1"/>
          </p:cNvSpPr>
          <p:nvPr/>
        </p:nvSpPr>
        <p:spPr bwMode="auto">
          <a:xfrm>
            <a:off x="5551488" y="2230438"/>
            <a:ext cx="31242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7" name="矩形 23"/>
          <p:cNvSpPr>
            <a:spLocks noChangeArrowheads="1"/>
          </p:cNvSpPr>
          <p:nvPr/>
        </p:nvSpPr>
        <p:spPr bwMode="auto">
          <a:xfrm>
            <a:off x="5480050" y="1801813"/>
            <a:ext cx="1250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en-US" altLang="zh-CN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1611313" y="1328738"/>
            <a:ext cx="0" cy="68262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 bwMode="auto">
          <a:xfrm>
            <a:off x="4354513" y="1330325"/>
            <a:ext cx="1587" cy="7366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 bwMode="auto">
          <a:xfrm flipH="1">
            <a:off x="1611313" y="1330325"/>
            <a:ext cx="461327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 bwMode="auto">
          <a:xfrm>
            <a:off x="6223000" y="1328738"/>
            <a:ext cx="1588" cy="52228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8"/>
          <p:cNvSpPr txBox="1">
            <a:spLocks noChangeArrowheads="1"/>
          </p:cNvSpPr>
          <p:nvPr/>
        </p:nvSpPr>
        <p:spPr bwMode="auto">
          <a:xfrm>
            <a:off x="1228725" y="249238"/>
            <a:ext cx="593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035" name="组合 17"/>
          <p:cNvGrpSpPr/>
          <p:nvPr/>
        </p:nvGrpSpPr>
        <p:grpSpPr bwMode="auto">
          <a:xfrm>
            <a:off x="3929063" y="2000250"/>
            <a:ext cx="1276350" cy="1276350"/>
            <a:chOff x="2617308" y="1999691"/>
            <a:chExt cx="1276399" cy="1276399"/>
          </a:xfrm>
        </p:grpSpPr>
        <p:sp>
          <p:nvSpPr>
            <p:cNvPr id="44036" name="椭圆 19"/>
            <p:cNvSpPr>
              <a:spLocks noChangeArrowheads="1"/>
            </p:cNvSpPr>
            <p:nvPr/>
          </p:nvSpPr>
          <p:spPr bwMode="auto">
            <a:xfrm>
              <a:off x="2617308" y="1999691"/>
              <a:ext cx="1276399" cy="1276399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4037" name="TextBox 20"/>
            <p:cNvSpPr txBox="1">
              <a:spLocks noChangeArrowheads="1"/>
            </p:cNvSpPr>
            <p:nvPr/>
          </p:nvSpPr>
          <p:spPr bwMode="auto">
            <a:xfrm>
              <a:off x="2771800" y="2479997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主要工作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23"/>
          <p:cNvGrpSpPr/>
          <p:nvPr/>
        </p:nvGrpSpPr>
        <p:grpSpPr bwMode="auto">
          <a:xfrm>
            <a:off x="4427538" y="1692275"/>
            <a:ext cx="277812" cy="2616200"/>
            <a:chOff x="4427984" y="1865613"/>
            <a:chExt cx="276612" cy="2616668"/>
          </a:xfrm>
        </p:grpSpPr>
        <p:sp>
          <p:nvSpPr>
            <p:cNvPr id="25" name="TextBox 15"/>
            <p:cNvSpPr txBox="1">
              <a:spLocks noChangeArrowheads="1"/>
            </p:cNvSpPr>
            <p:nvPr/>
          </p:nvSpPr>
          <p:spPr bwMode="auto">
            <a:xfrm>
              <a:off x="4427984" y="1865613"/>
              <a:ext cx="271871" cy="309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black"/>
                  </a:solidFill>
                </a:rPr>
                <a:t>A</a:t>
              </a:r>
              <a:endParaRPr lang="zh-CN" altLang="en-US" sz="1350" b="1" smtClean="0">
                <a:solidFill>
                  <a:prstClr val="black"/>
                </a:solidFill>
              </a:endParaRPr>
            </a:p>
          </p:txBody>
        </p:sp>
        <p:sp>
          <p:nvSpPr>
            <p:cNvPr id="26" name="TextBox 16"/>
            <p:cNvSpPr txBox="1">
              <a:spLocks noChangeArrowheads="1"/>
            </p:cNvSpPr>
            <p:nvPr/>
          </p:nvSpPr>
          <p:spPr bwMode="auto">
            <a:xfrm>
              <a:off x="4427984" y="2256208"/>
              <a:ext cx="263967" cy="309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black"/>
                  </a:solidFill>
                </a:rPr>
                <a:t>B</a:t>
              </a:r>
              <a:endParaRPr lang="zh-CN" altLang="en-US" sz="1350" b="1" smtClean="0">
                <a:solidFill>
                  <a:prstClr val="black"/>
                </a:solidFill>
              </a:endParaRPr>
            </a:p>
          </p:txBody>
        </p:sp>
        <p:sp>
          <p:nvSpPr>
            <p:cNvPr id="27" name="TextBox 17"/>
            <p:cNvSpPr txBox="1">
              <a:spLocks noChangeArrowheads="1"/>
            </p:cNvSpPr>
            <p:nvPr/>
          </p:nvSpPr>
          <p:spPr bwMode="auto">
            <a:xfrm>
              <a:off x="4427984" y="2640452"/>
              <a:ext cx="257644" cy="308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black"/>
                  </a:solidFill>
                </a:rPr>
                <a:t>C</a:t>
              </a:r>
              <a:endParaRPr lang="zh-CN" altLang="en-US" sz="1350" b="1" smtClean="0">
                <a:solidFill>
                  <a:prstClr val="black"/>
                </a:solidFill>
              </a:endParaRPr>
            </a:p>
          </p:txBody>
        </p:sp>
        <p:sp>
          <p:nvSpPr>
            <p:cNvPr id="28" name="TextBox 18"/>
            <p:cNvSpPr txBox="1">
              <a:spLocks noChangeArrowheads="1"/>
            </p:cNvSpPr>
            <p:nvPr/>
          </p:nvSpPr>
          <p:spPr bwMode="auto">
            <a:xfrm>
              <a:off x="4427984" y="3023108"/>
              <a:ext cx="276612" cy="309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black"/>
                  </a:solidFill>
                </a:rPr>
                <a:t>D</a:t>
              </a:r>
              <a:endParaRPr lang="zh-CN" altLang="en-US" sz="1350" b="1" smtClean="0">
                <a:solidFill>
                  <a:prstClr val="black"/>
                </a:solidFill>
              </a:endParaRPr>
            </a:p>
          </p:txBody>
        </p:sp>
        <p:sp>
          <p:nvSpPr>
            <p:cNvPr id="29" name="TextBox 19"/>
            <p:cNvSpPr txBox="1">
              <a:spLocks noChangeArrowheads="1"/>
            </p:cNvSpPr>
            <p:nvPr/>
          </p:nvSpPr>
          <p:spPr bwMode="auto">
            <a:xfrm>
              <a:off x="4427984" y="3405763"/>
              <a:ext cx="248160" cy="309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black"/>
                  </a:solidFill>
                </a:rPr>
                <a:t>E</a:t>
              </a:r>
              <a:endParaRPr lang="zh-CN" altLang="en-US" sz="1350" b="1" smtClean="0">
                <a:solidFill>
                  <a:prstClr val="black"/>
                </a:solidFill>
              </a:endParaRPr>
            </a:p>
          </p:txBody>
        </p:sp>
        <p:sp>
          <p:nvSpPr>
            <p:cNvPr id="30" name="TextBox 20"/>
            <p:cNvSpPr txBox="1">
              <a:spLocks noChangeArrowheads="1"/>
            </p:cNvSpPr>
            <p:nvPr/>
          </p:nvSpPr>
          <p:spPr bwMode="auto">
            <a:xfrm>
              <a:off x="4427984" y="3790007"/>
              <a:ext cx="243419" cy="309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black"/>
                  </a:solidFill>
                </a:rPr>
                <a:t>F</a:t>
              </a:r>
              <a:endParaRPr lang="zh-CN" altLang="en-US" sz="1350" b="1" smtClean="0">
                <a:solidFill>
                  <a:prstClr val="black"/>
                </a:solidFill>
              </a:endParaRPr>
            </a:p>
          </p:txBody>
        </p:sp>
        <p:sp>
          <p:nvSpPr>
            <p:cNvPr id="31" name="TextBox 21"/>
            <p:cNvSpPr txBox="1">
              <a:spLocks noChangeArrowheads="1"/>
            </p:cNvSpPr>
            <p:nvPr/>
          </p:nvSpPr>
          <p:spPr bwMode="auto">
            <a:xfrm>
              <a:off x="4427984" y="4172664"/>
              <a:ext cx="276612" cy="309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black"/>
                  </a:solidFill>
                </a:rPr>
                <a:t>G</a:t>
              </a:r>
              <a:endParaRPr lang="zh-CN" altLang="en-US" sz="1350" b="1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45059" name="组合 31"/>
          <p:cNvGrpSpPr/>
          <p:nvPr/>
        </p:nvGrpSpPr>
        <p:grpSpPr bwMode="auto">
          <a:xfrm>
            <a:off x="1236663" y="1712913"/>
            <a:ext cx="3163887" cy="261937"/>
            <a:chOff x="1236573" y="1885640"/>
            <a:chExt cx="3164354" cy="262326"/>
          </a:xfrm>
        </p:grpSpPr>
        <p:sp>
          <p:nvSpPr>
            <p:cNvPr id="45140" name="矩形 32"/>
            <p:cNvSpPr>
              <a:spLocks noChangeArrowheads="1"/>
            </p:cNvSpPr>
            <p:nvPr/>
          </p:nvSpPr>
          <p:spPr bwMode="auto">
            <a:xfrm>
              <a:off x="1958992" y="1920661"/>
              <a:ext cx="2441935" cy="198982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TextBox 42"/>
            <p:cNvSpPr txBox="1">
              <a:spLocks noChangeArrowheads="1"/>
            </p:cNvSpPr>
            <p:nvPr/>
          </p:nvSpPr>
          <p:spPr bwMode="auto">
            <a:xfrm>
              <a:off x="1236573" y="1885640"/>
              <a:ext cx="676375" cy="262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5060" name="组合 34"/>
          <p:cNvGrpSpPr/>
          <p:nvPr/>
        </p:nvGrpSpPr>
        <p:grpSpPr bwMode="auto">
          <a:xfrm>
            <a:off x="1717675" y="2112963"/>
            <a:ext cx="2682875" cy="261937"/>
            <a:chOff x="1717036" y="2286131"/>
            <a:chExt cx="2683891" cy="260785"/>
          </a:xfrm>
        </p:grpSpPr>
        <p:sp>
          <p:nvSpPr>
            <p:cNvPr id="45138" name="矩形 35"/>
            <p:cNvSpPr>
              <a:spLocks noChangeArrowheads="1"/>
            </p:cNvSpPr>
            <p:nvPr/>
          </p:nvSpPr>
          <p:spPr bwMode="auto">
            <a:xfrm>
              <a:off x="2320514" y="2320946"/>
              <a:ext cx="2080413" cy="199394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TextBox 43"/>
            <p:cNvSpPr txBox="1">
              <a:spLocks noChangeArrowheads="1"/>
            </p:cNvSpPr>
            <p:nvPr/>
          </p:nvSpPr>
          <p:spPr bwMode="auto">
            <a:xfrm>
              <a:off x="1717036" y="2286131"/>
              <a:ext cx="571716" cy="260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5061" name="组合 37"/>
          <p:cNvGrpSpPr/>
          <p:nvPr/>
        </p:nvGrpSpPr>
        <p:grpSpPr bwMode="auto">
          <a:xfrm>
            <a:off x="2711450" y="2486025"/>
            <a:ext cx="1689100" cy="261938"/>
            <a:chOff x="2711517" y="2659754"/>
            <a:chExt cx="1689409" cy="260785"/>
          </a:xfrm>
        </p:grpSpPr>
        <p:sp>
          <p:nvSpPr>
            <p:cNvPr id="45136" name="矩形 38"/>
            <p:cNvSpPr>
              <a:spLocks noChangeArrowheads="1"/>
            </p:cNvSpPr>
            <p:nvPr/>
          </p:nvSpPr>
          <p:spPr bwMode="auto">
            <a:xfrm>
              <a:off x="3360925" y="2694569"/>
              <a:ext cx="1040001" cy="199394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TextBox 44"/>
            <p:cNvSpPr txBox="1">
              <a:spLocks noChangeArrowheads="1"/>
            </p:cNvSpPr>
            <p:nvPr/>
          </p:nvSpPr>
          <p:spPr bwMode="auto">
            <a:xfrm>
              <a:off x="2711517" y="2659754"/>
              <a:ext cx="649407" cy="260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5062" name="组合 40"/>
          <p:cNvGrpSpPr/>
          <p:nvPr/>
        </p:nvGrpSpPr>
        <p:grpSpPr bwMode="auto">
          <a:xfrm>
            <a:off x="1825625" y="2870200"/>
            <a:ext cx="2574925" cy="261938"/>
            <a:chOff x="1825878" y="3043125"/>
            <a:chExt cx="2575047" cy="262326"/>
          </a:xfrm>
        </p:grpSpPr>
        <p:sp>
          <p:nvSpPr>
            <p:cNvPr id="45134" name="矩形 41"/>
            <p:cNvSpPr>
              <a:spLocks noChangeArrowheads="1"/>
            </p:cNvSpPr>
            <p:nvPr/>
          </p:nvSpPr>
          <p:spPr bwMode="auto">
            <a:xfrm>
              <a:off x="2487885" y="3078146"/>
              <a:ext cx="1913040" cy="198981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TextBox 45"/>
            <p:cNvSpPr txBox="1">
              <a:spLocks noChangeArrowheads="1"/>
            </p:cNvSpPr>
            <p:nvPr/>
          </p:nvSpPr>
          <p:spPr bwMode="auto">
            <a:xfrm>
              <a:off x="1825878" y="3043125"/>
              <a:ext cx="662019" cy="262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5063" name="组合 43"/>
          <p:cNvGrpSpPr/>
          <p:nvPr/>
        </p:nvGrpSpPr>
        <p:grpSpPr bwMode="auto">
          <a:xfrm>
            <a:off x="971550" y="3252788"/>
            <a:ext cx="3429000" cy="261937"/>
            <a:chOff x="972306" y="3426494"/>
            <a:chExt cx="3428621" cy="260785"/>
          </a:xfrm>
        </p:grpSpPr>
        <p:sp>
          <p:nvSpPr>
            <p:cNvPr id="45132" name="矩形 44"/>
            <p:cNvSpPr>
              <a:spLocks noChangeArrowheads="1"/>
            </p:cNvSpPr>
            <p:nvPr/>
          </p:nvSpPr>
          <p:spPr bwMode="auto">
            <a:xfrm>
              <a:off x="1718310" y="3461309"/>
              <a:ext cx="2682617" cy="199394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TextBox 46"/>
            <p:cNvSpPr txBox="1">
              <a:spLocks noChangeArrowheads="1"/>
            </p:cNvSpPr>
            <p:nvPr/>
          </p:nvSpPr>
          <p:spPr bwMode="auto">
            <a:xfrm>
              <a:off x="972306" y="3426494"/>
              <a:ext cx="746043" cy="260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5064" name="组合 46"/>
          <p:cNvGrpSpPr/>
          <p:nvPr/>
        </p:nvGrpSpPr>
        <p:grpSpPr bwMode="auto">
          <a:xfrm>
            <a:off x="2879725" y="3636963"/>
            <a:ext cx="1520825" cy="261937"/>
            <a:chOff x="2879696" y="3809865"/>
            <a:chExt cx="1521230" cy="262326"/>
          </a:xfrm>
        </p:grpSpPr>
        <p:sp>
          <p:nvSpPr>
            <p:cNvPr id="45130" name="矩形 47"/>
            <p:cNvSpPr>
              <a:spLocks noChangeArrowheads="1"/>
            </p:cNvSpPr>
            <p:nvPr/>
          </p:nvSpPr>
          <p:spPr bwMode="auto">
            <a:xfrm>
              <a:off x="3646874" y="3844886"/>
              <a:ext cx="754052" cy="198982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TextBox 47"/>
            <p:cNvSpPr txBox="1">
              <a:spLocks noChangeArrowheads="1"/>
            </p:cNvSpPr>
            <p:nvPr/>
          </p:nvSpPr>
          <p:spPr bwMode="auto">
            <a:xfrm>
              <a:off x="2879696" y="3809865"/>
              <a:ext cx="765379" cy="262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5065" name="组合 49"/>
          <p:cNvGrpSpPr/>
          <p:nvPr/>
        </p:nvGrpSpPr>
        <p:grpSpPr bwMode="auto">
          <a:xfrm>
            <a:off x="2017713" y="4019550"/>
            <a:ext cx="2382837" cy="261938"/>
            <a:chOff x="2382284" y="4193232"/>
            <a:chExt cx="2018642" cy="260785"/>
          </a:xfrm>
        </p:grpSpPr>
        <p:sp>
          <p:nvSpPr>
            <p:cNvPr id="45128" name="矩形 50"/>
            <p:cNvSpPr>
              <a:spLocks noChangeArrowheads="1"/>
            </p:cNvSpPr>
            <p:nvPr/>
          </p:nvSpPr>
          <p:spPr bwMode="auto">
            <a:xfrm>
              <a:off x="2863518" y="4228047"/>
              <a:ext cx="1537408" cy="199394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TextBox 48"/>
            <p:cNvSpPr txBox="1">
              <a:spLocks noChangeArrowheads="1"/>
            </p:cNvSpPr>
            <p:nvPr/>
          </p:nvSpPr>
          <p:spPr bwMode="auto">
            <a:xfrm>
              <a:off x="2382284" y="4193232"/>
              <a:ext cx="481462" cy="260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5066" name="组合 52"/>
          <p:cNvGrpSpPr/>
          <p:nvPr/>
        </p:nvGrpSpPr>
        <p:grpSpPr bwMode="auto">
          <a:xfrm>
            <a:off x="4746625" y="4019550"/>
            <a:ext cx="3087688" cy="261938"/>
            <a:chOff x="4746039" y="4193232"/>
            <a:chExt cx="3089216" cy="260784"/>
          </a:xfrm>
        </p:grpSpPr>
        <p:sp>
          <p:nvSpPr>
            <p:cNvPr id="54" name="矩形 53"/>
            <p:cNvSpPr/>
            <p:nvPr/>
          </p:nvSpPr>
          <p:spPr>
            <a:xfrm>
              <a:off x="4746039" y="4228003"/>
              <a:ext cx="2395135" cy="1991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5" name="TextBox 49"/>
            <p:cNvSpPr txBox="1">
              <a:spLocks noChangeArrowheads="1"/>
            </p:cNvSpPr>
            <p:nvPr/>
          </p:nvSpPr>
          <p:spPr bwMode="auto">
            <a:xfrm>
              <a:off x="7141174" y="4193232"/>
              <a:ext cx="694081" cy="260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5067" name="组合 55"/>
          <p:cNvGrpSpPr/>
          <p:nvPr/>
        </p:nvGrpSpPr>
        <p:grpSpPr bwMode="auto">
          <a:xfrm>
            <a:off x="4746625" y="3636963"/>
            <a:ext cx="1508125" cy="261937"/>
            <a:chOff x="4746040" y="3809865"/>
            <a:chExt cx="1508944" cy="262326"/>
          </a:xfrm>
        </p:grpSpPr>
        <p:sp>
          <p:nvSpPr>
            <p:cNvPr id="57" name="矩形 56"/>
            <p:cNvSpPr/>
            <p:nvPr/>
          </p:nvSpPr>
          <p:spPr>
            <a:xfrm>
              <a:off x="4746040" y="3844842"/>
              <a:ext cx="754473" cy="1987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8" name="TextBox 50"/>
            <p:cNvSpPr txBox="1">
              <a:spLocks noChangeArrowheads="1"/>
            </p:cNvSpPr>
            <p:nvPr/>
          </p:nvSpPr>
          <p:spPr bwMode="auto">
            <a:xfrm>
              <a:off x="5500513" y="3809865"/>
              <a:ext cx="754471" cy="262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5068" name="组合 58"/>
          <p:cNvGrpSpPr/>
          <p:nvPr/>
        </p:nvGrpSpPr>
        <p:grpSpPr bwMode="auto">
          <a:xfrm>
            <a:off x="4746625" y="3252788"/>
            <a:ext cx="3425825" cy="261937"/>
            <a:chOff x="4746040" y="3426494"/>
            <a:chExt cx="3427164" cy="260784"/>
          </a:xfrm>
        </p:grpSpPr>
        <p:sp>
          <p:nvSpPr>
            <p:cNvPr id="60" name="矩形 59"/>
            <p:cNvSpPr/>
            <p:nvPr/>
          </p:nvSpPr>
          <p:spPr>
            <a:xfrm>
              <a:off x="4746040" y="3461265"/>
              <a:ext cx="2682336" cy="1991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1" name="TextBox 51"/>
            <p:cNvSpPr txBox="1">
              <a:spLocks noChangeArrowheads="1"/>
            </p:cNvSpPr>
            <p:nvPr/>
          </p:nvSpPr>
          <p:spPr bwMode="auto">
            <a:xfrm>
              <a:off x="7428376" y="3426494"/>
              <a:ext cx="744828" cy="260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5069" name="组合 61"/>
          <p:cNvGrpSpPr/>
          <p:nvPr/>
        </p:nvGrpSpPr>
        <p:grpSpPr bwMode="auto">
          <a:xfrm>
            <a:off x="4746625" y="2870200"/>
            <a:ext cx="2393950" cy="261938"/>
            <a:chOff x="4746041" y="3043125"/>
            <a:chExt cx="2029268" cy="262328"/>
          </a:xfrm>
        </p:grpSpPr>
        <p:sp>
          <p:nvSpPr>
            <p:cNvPr id="63" name="矩形 62"/>
            <p:cNvSpPr/>
            <p:nvPr/>
          </p:nvSpPr>
          <p:spPr>
            <a:xfrm>
              <a:off x="4746041" y="3078102"/>
              <a:ext cx="1547519" cy="1987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4" name="TextBox 52"/>
            <p:cNvSpPr txBox="1">
              <a:spLocks noChangeArrowheads="1"/>
            </p:cNvSpPr>
            <p:nvPr/>
          </p:nvSpPr>
          <p:spPr bwMode="auto">
            <a:xfrm>
              <a:off x="6293560" y="3043125"/>
              <a:ext cx="481749" cy="262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5070" name="组合 64"/>
          <p:cNvGrpSpPr/>
          <p:nvPr/>
        </p:nvGrpSpPr>
        <p:grpSpPr bwMode="auto">
          <a:xfrm>
            <a:off x="4746625" y="2486025"/>
            <a:ext cx="1201738" cy="261938"/>
            <a:chOff x="4746041" y="2659754"/>
            <a:chExt cx="1202210" cy="260784"/>
          </a:xfrm>
        </p:grpSpPr>
        <p:sp>
          <p:nvSpPr>
            <p:cNvPr id="66" name="矩形 65"/>
            <p:cNvSpPr/>
            <p:nvPr/>
          </p:nvSpPr>
          <p:spPr>
            <a:xfrm>
              <a:off x="4746041" y="2697686"/>
              <a:ext cx="519317" cy="1928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7" name="TextBox 53"/>
            <p:cNvSpPr txBox="1">
              <a:spLocks noChangeArrowheads="1"/>
            </p:cNvSpPr>
            <p:nvPr/>
          </p:nvSpPr>
          <p:spPr bwMode="auto">
            <a:xfrm>
              <a:off x="5259005" y="2659754"/>
              <a:ext cx="689246" cy="260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5071" name="组合 67"/>
          <p:cNvGrpSpPr/>
          <p:nvPr/>
        </p:nvGrpSpPr>
        <p:grpSpPr bwMode="auto">
          <a:xfrm>
            <a:off x="4746625" y="2112963"/>
            <a:ext cx="2028825" cy="261937"/>
            <a:chOff x="4746041" y="2286131"/>
            <a:chExt cx="2028830" cy="260784"/>
          </a:xfrm>
        </p:grpSpPr>
        <p:sp>
          <p:nvSpPr>
            <p:cNvPr id="69" name="矩形 68"/>
            <p:cNvSpPr/>
            <p:nvPr/>
          </p:nvSpPr>
          <p:spPr>
            <a:xfrm>
              <a:off x="4746041" y="2319321"/>
              <a:ext cx="1355728" cy="2023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0" name="TextBox 54"/>
            <p:cNvSpPr txBox="1">
              <a:spLocks noChangeArrowheads="1"/>
            </p:cNvSpPr>
            <p:nvPr/>
          </p:nvSpPr>
          <p:spPr bwMode="auto">
            <a:xfrm>
              <a:off x="6101769" y="2286131"/>
              <a:ext cx="673102" cy="260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5072" name="组合 70"/>
          <p:cNvGrpSpPr/>
          <p:nvPr/>
        </p:nvGrpSpPr>
        <p:grpSpPr bwMode="auto">
          <a:xfrm>
            <a:off x="4746625" y="1712913"/>
            <a:ext cx="1700213" cy="261937"/>
            <a:chOff x="4746040" y="1885640"/>
            <a:chExt cx="1701421" cy="262326"/>
          </a:xfrm>
        </p:grpSpPr>
        <p:sp>
          <p:nvSpPr>
            <p:cNvPr id="72" name="矩形 71"/>
            <p:cNvSpPr/>
            <p:nvPr/>
          </p:nvSpPr>
          <p:spPr>
            <a:xfrm>
              <a:off x="4746040" y="1920617"/>
              <a:ext cx="905518" cy="1987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3" name="TextBox 55"/>
            <p:cNvSpPr txBox="1">
              <a:spLocks noChangeArrowheads="1"/>
            </p:cNvSpPr>
            <p:nvPr/>
          </p:nvSpPr>
          <p:spPr bwMode="auto">
            <a:xfrm>
              <a:off x="5651558" y="1885640"/>
              <a:ext cx="795903" cy="262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5073" name="组合 73"/>
          <p:cNvGrpSpPr/>
          <p:nvPr/>
        </p:nvGrpSpPr>
        <p:grpSpPr bwMode="auto">
          <a:xfrm>
            <a:off x="1155700" y="1131888"/>
            <a:ext cx="3244850" cy="368300"/>
            <a:chOff x="1156290" y="1304221"/>
            <a:chExt cx="3244730" cy="369336"/>
          </a:xfrm>
        </p:grpSpPr>
        <p:cxnSp>
          <p:nvCxnSpPr>
            <p:cNvPr id="75" name="直接连接符 74"/>
            <p:cNvCxnSpPr/>
            <p:nvPr/>
          </p:nvCxnSpPr>
          <p:spPr>
            <a:xfrm>
              <a:off x="1326147" y="1613062"/>
              <a:ext cx="30748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326147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1672209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2365920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2711982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3404107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3751757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2018271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3058045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4097819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05" name="TextBox 56"/>
            <p:cNvSpPr txBox="1">
              <a:spLocks noChangeArrowheads="1"/>
            </p:cNvSpPr>
            <p:nvPr/>
          </p:nvSpPr>
          <p:spPr bwMode="auto">
            <a:xfrm>
              <a:off x="3941184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10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106" name="TextBox 59"/>
            <p:cNvSpPr txBox="1">
              <a:spLocks noChangeArrowheads="1"/>
            </p:cNvSpPr>
            <p:nvPr/>
          </p:nvSpPr>
          <p:spPr bwMode="auto">
            <a:xfrm>
              <a:off x="3610352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20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107" name="TextBox 60"/>
            <p:cNvSpPr txBox="1">
              <a:spLocks noChangeArrowheads="1"/>
            </p:cNvSpPr>
            <p:nvPr/>
          </p:nvSpPr>
          <p:spPr bwMode="auto">
            <a:xfrm>
              <a:off x="3251158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30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108" name="TextBox 63"/>
            <p:cNvSpPr txBox="1">
              <a:spLocks noChangeArrowheads="1"/>
            </p:cNvSpPr>
            <p:nvPr/>
          </p:nvSpPr>
          <p:spPr bwMode="auto">
            <a:xfrm>
              <a:off x="2906013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40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109" name="TextBox 64"/>
            <p:cNvSpPr txBox="1">
              <a:spLocks noChangeArrowheads="1"/>
            </p:cNvSpPr>
            <p:nvPr/>
          </p:nvSpPr>
          <p:spPr bwMode="auto">
            <a:xfrm>
              <a:off x="2572358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50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110" name="TextBox 89"/>
            <p:cNvSpPr txBox="1">
              <a:spLocks noChangeArrowheads="1"/>
            </p:cNvSpPr>
            <p:nvPr/>
          </p:nvSpPr>
          <p:spPr bwMode="auto">
            <a:xfrm>
              <a:off x="2218651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60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111" name="TextBox 90"/>
            <p:cNvSpPr txBox="1">
              <a:spLocks noChangeArrowheads="1"/>
            </p:cNvSpPr>
            <p:nvPr/>
          </p:nvSpPr>
          <p:spPr bwMode="auto">
            <a:xfrm>
              <a:off x="1865226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70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112" name="TextBox 71"/>
            <p:cNvSpPr txBox="1">
              <a:spLocks noChangeArrowheads="1"/>
            </p:cNvSpPr>
            <p:nvPr/>
          </p:nvSpPr>
          <p:spPr bwMode="auto">
            <a:xfrm>
              <a:off x="1518742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80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113" name="TextBox 72"/>
            <p:cNvSpPr txBox="1">
              <a:spLocks noChangeArrowheads="1"/>
            </p:cNvSpPr>
            <p:nvPr/>
          </p:nvSpPr>
          <p:spPr bwMode="auto">
            <a:xfrm>
              <a:off x="1156290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90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45074" name="组合 93"/>
          <p:cNvGrpSpPr/>
          <p:nvPr/>
        </p:nvGrpSpPr>
        <p:grpSpPr bwMode="auto">
          <a:xfrm>
            <a:off x="4756150" y="1131888"/>
            <a:ext cx="3232150" cy="368300"/>
            <a:chOff x="4756574" y="1304221"/>
            <a:chExt cx="3231136" cy="369336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4756574" y="1613062"/>
              <a:ext cx="307561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5062866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5408832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6102352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6448318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7140251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7487805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5754799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6794285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7833771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86" name="TextBox 57"/>
            <p:cNvSpPr txBox="1">
              <a:spLocks noChangeArrowheads="1"/>
            </p:cNvSpPr>
            <p:nvPr/>
          </p:nvSpPr>
          <p:spPr bwMode="auto">
            <a:xfrm>
              <a:off x="4891535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10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087" name="TextBox 58"/>
            <p:cNvSpPr txBox="1">
              <a:spLocks noChangeArrowheads="1"/>
            </p:cNvSpPr>
            <p:nvPr/>
          </p:nvSpPr>
          <p:spPr bwMode="auto">
            <a:xfrm>
              <a:off x="5234199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20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088" name="TextBox 61"/>
            <p:cNvSpPr txBox="1">
              <a:spLocks noChangeArrowheads="1"/>
            </p:cNvSpPr>
            <p:nvPr/>
          </p:nvSpPr>
          <p:spPr bwMode="auto">
            <a:xfrm>
              <a:off x="5585109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30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089" name="TextBox 62"/>
            <p:cNvSpPr txBox="1">
              <a:spLocks noChangeArrowheads="1"/>
            </p:cNvSpPr>
            <p:nvPr/>
          </p:nvSpPr>
          <p:spPr bwMode="auto">
            <a:xfrm>
              <a:off x="5947829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40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090" name="TextBox 65"/>
            <p:cNvSpPr txBox="1">
              <a:spLocks noChangeArrowheads="1"/>
            </p:cNvSpPr>
            <p:nvPr/>
          </p:nvSpPr>
          <p:spPr bwMode="auto">
            <a:xfrm>
              <a:off x="6292664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50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091" name="TextBox 66"/>
            <p:cNvSpPr txBox="1">
              <a:spLocks noChangeArrowheads="1"/>
            </p:cNvSpPr>
            <p:nvPr/>
          </p:nvSpPr>
          <p:spPr bwMode="auto">
            <a:xfrm>
              <a:off x="6640796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60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092" name="TextBox 69"/>
            <p:cNvSpPr txBox="1">
              <a:spLocks noChangeArrowheads="1"/>
            </p:cNvSpPr>
            <p:nvPr/>
          </p:nvSpPr>
          <p:spPr bwMode="auto">
            <a:xfrm>
              <a:off x="6987278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70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093" name="TextBox 70"/>
            <p:cNvSpPr txBox="1">
              <a:spLocks noChangeArrowheads="1"/>
            </p:cNvSpPr>
            <p:nvPr/>
          </p:nvSpPr>
          <p:spPr bwMode="auto">
            <a:xfrm>
              <a:off x="7319095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80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094" name="TextBox 73"/>
            <p:cNvSpPr txBox="1">
              <a:spLocks noChangeArrowheads="1"/>
            </p:cNvSpPr>
            <p:nvPr/>
          </p:nvSpPr>
          <p:spPr bwMode="auto">
            <a:xfrm>
              <a:off x="7680244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90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45075" name="TextBox 113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2690</Words>
  <Application>WPS 演示</Application>
  <PresentationFormat>全屏显示(16:9)</PresentationFormat>
  <Paragraphs>513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微软雅黑</vt:lpstr>
      <vt:lpstr>Adobe Gothic Std B</vt:lpstr>
      <vt:lpstr>Nominal BRK</vt:lpstr>
      <vt:lpstr>HY견고딕</vt:lpstr>
      <vt:lpstr>方正兰亭中黑_GBK</vt:lpstr>
      <vt:lpstr>Arial Unicode MS</vt:lpstr>
      <vt:lpstr>Weathered Solid BRK</vt:lpstr>
      <vt:lpstr>Adobe Myungjo Std M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2013-08-27T07:03:00Z</dcterms:created>
  <dcterms:modified xsi:type="dcterms:W3CDTF">2018-08-29T04:36:50Z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